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Abril Fatface"/>
      <p:regular r:id="rId18"/>
    </p:embeddedFont>
    <p:embeddedFont>
      <p:font typeface="Bebas Neue"/>
      <p:regular r:id="rId19"/>
    </p:embeddedFont>
    <p:embeddedFont>
      <p:font typeface="Work Sans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-regular.fntdata"/><Relationship Id="rId22" Type="http://schemas.openxmlformats.org/officeDocument/2006/relationships/font" Target="fonts/WorkSans-italic.fntdata"/><Relationship Id="rId21" Type="http://schemas.openxmlformats.org/officeDocument/2006/relationships/font" Target="fonts/WorkSans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Work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BebasNeue-regular.fntdata"/><Relationship Id="rId18" Type="http://schemas.openxmlformats.org/officeDocument/2006/relationships/font" Target="fonts/AbrilFatfac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b9eae73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b9eae73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85E89"/>
              </a:buClr>
              <a:buSzPts val="1200"/>
              <a:buFont typeface="Open Sans"/>
              <a:buChar char="●"/>
            </a:pPr>
            <a:r>
              <a:rPr b="1" lang="en-US" sz="1200">
                <a:solidFill>
                  <a:srgbClr val="285E89"/>
                </a:solidFill>
                <a:latin typeface="Open Sans"/>
                <a:ea typeface="Open Sans"/>
                <a:cs typeface="Open Sans"/>
                <a:sym typeface="Open Sans"/>
              </a:rPr>
              <a:t>USG :</a:t>
            </a:r>
            <a:endParaRPr sz="1200">
              <a:solidFill>
                <a:srgbClr val="285E8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285E89"/>
              </a:buClr>
              <a:buSzPts val="1200"/>
              <a:buFont typeface="Open Sans"/>
              <a:buChar char="○"/>
            </a:pPr>
            <a:r>
              <a:rPr lang="en-US" sz="1200">
                <a:solidFill>
                  <a:srgbClr val="285E89"/>
                </a:solidFill>
                <a:latin typeface="Open Sans"/>
                <a:ea typeface="Open Sans"/>
                <a:cs typeface="Open Sans"/>
                <a:sym typeface="Open Sans"/>
              </a:rPr>
              <a:t>Melihat jumlah cairan ketuban dalam kavum uteri.</a:t>
            </a:r>
            <a:endParaRPr sz="1200">
              <a:solidFill>
                <a:srgbClr val="285E8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285E89"/>
              </a:buClr>
              <a:buSzPts val="1200"/>
              <a:buFont typeface="Open Sans"/>
              <a:buChar char="○"/>
            </a:pPr>
            <a:r>
              <a:rPr lang="en-US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Normal</a:t>
            </a:r>
            <a:r>
              <a:rPr lang="en-US" sz="1200">
                <a:solidFill>
                  <a:srgbClr val="285E89"/>
                </a:solidFill>
                <a:latin typeface="Open Sans"/>
                <a:ea typeface="Open Sans"/>
                <a:cs typeface="Open Sans"/>
                <a:sym typeface="Open Sans"/>
              </a:rPr>
              <a:t> bila masih ada bagian janin yang menempel pada dinding uterus dan bagian lain cukup terisi ketuban.</a:t>
            </a:r>
            <a:endParaRPr sz="1200">
              <a:solidFill>
                <a:srgbClr val="285E8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285E89"/>
              </a:buClr>
              <a:buSzPts val="1200"/>
              <a:buFont typeface="Open Sans"/>
              <a:buChar char="○"/>
            </a:pPr>
            <a:r>
              <a:rPr lang="en-US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Sedikit</a:t>
            </a:r>
            <a:r>
              <a:rPr lang="en-US" sz="1200">
                <a:solidFill>
                  <a:srgbClr val="285E89"/>
                </a:solidFill>
                <a:latin typeface="Open Sans"/>
                <a:ea typeface="Open Sans"/>
                <a:cs typeface="Open Sans"/>
                <a:sym typeface="Open Sans"/>
              </a:rPr>
              <a:t> bila sedikit, maka sebagian besar tubuh janin akan melekat pada dinding uterus, </a:t>
            </a:r>
            <a:endParaRPr sz="1200">
              <a:solidFill>
                <a:srgbClr val="285E8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285E89"/>
              </a:buClr>
              <a:buSzPts val="1200"/>
              <a:buFont typeface="Open Sans"/>
              <a:buChar char="○"/>
            </a:pPr>
            <a:r>
              <a:rPr lang="en-US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Hidramnion</a:t>
            </a:r>
            <a:r>
              <a:rPr lang="en-US" sz="1200">
                <a:solidFill>
                  <a:srgbClr val="285E89"/>
                </a:solidFill>
                <a:latin typeface="Open Sans"/>
                <a:ea typeface="Open Sans"/>
                <a:cs typeface="Open Sans"/>
                <a:sym typeface="Open Sans"/>
              </a:rPr>
              <a:t> bila tidak ada bagian janin yang menempel pada dinding uterus.</a:t>
            </a:r>
            <a:endParaRPr sz="1200">
              <a:solidFill>
                <a:srgbClr val="285E8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5E89"/>
              </a:buClr>
              <a:buSzPts val="1400"/>
              <a:buFont typeface="Open Sans"/>
              <a:buChar char="●"/>
            </a:pPr>
            <a:r>
              <a:rPr lang="en-US" sz="1400">
                <a:solidFill>
                  <a:srgbClr val="285E89"/>
                </a:solidFill>
                <a:latin typeface="Open Sans"/>
                <a:ea typeface="Open Sans"/>
                <a:cs typeface="Open Sans"/>
                <a:sym typeface="Open Sans"/>
              </a:rPr>
              <a:t>Mikroskopis (tes pakis) : dengan meneteskan air ketuban pada object glass, dibiarkan mengering, akan menunjukkan gambaran daun pakis.</a:t>
            </a:r>
            <a:endParaRPr sz="1200">
              <a:solidFill>
                <a:srgbClr val="285E8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Ketuban pecah dini dapat terjadi pada atau setelah usia gestasi 37 minggu dan disebut KPD aterm atau premature rupture of membranes (PROM)</a:t>
            </a:r>
            <a:endParaRPr/>
          </a:p>
          <a:p>
            <a:pPr indent="-10160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sebelum usia gestasi 37 minggu atau KPD preterm atau preterm premature rupture of membranes (PPROM)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fetus/ neonatus akan berada pada risiko morbiditas dan mortalitas terkait KPD preterm yang lebih besar dibanding ibunya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Pemeriksaan digital vagina yang terlalu sering dan tanpa indikasi sebaiknya dihindari karena hal ini akan meningkatkan risiko infeksi neonatus.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Spekulum yang digunakan dilubrikasi terlebih dahulu dengan lubrikan yang 5 dilarutkan dengan cairan steril dan sebaiknya tidak menyentuh serviks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Pemeriksaan digital vagina yang terlalu sering dan tanpa indikasi sebaiknya dihindari karena hal ini akan meningkatkan risiko infeksi neonatus.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Spekulum yang digunakan dilubrikasi terlebih dahulu dengan lubrikan yang 5 dilarutkan dengan cairan steril dan sebaiknya tidak menyentuh serviks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Volume cairan amnion atau indeks cairan amnion yang berkurang (oligohidroamnion) tanpa adanya abnormalitas ginjal janin dan tidak adanya pertumbuhan janin terhambat (PJT) maka kecurigaan akan ketuban pecah sangatlah besar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Pemeriksaan seperti insulin-like growth factor binding protein 1(IGFBP-1) sebagai penanda dari persalinan preterm, kebocoran cairan amnion, atau infeksi vagina terbukti memiliki sensitivitas yang rendah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700000">
            <a:off x="4160457" y="1500149"/>
            <a:ext cx="3416599" cy="45964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2700000">
            <a:off x="13514" y="-1073315"/>
            <a:ext cx="5418701" cy="7290129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663150" y="1130675"/>
            <a:ext cx="4466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63150" y="3260300"/>
            <a:ext cx="30327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 flipH="1">
            <a:off x="7131963" y="333987"/>
            <a:ext cx="1510476" cy="503170"/>
          </a:xfrm>
          <a:custGeom>
            <a:rect b="b" l="l" r="r" t="t"/>
            <a:pathLst>
              <a:path extrusionOk="0" h="6597" w="166352">
                <a:moveTo>
                  <a:pt x="49095" y="845"/>
                </a:moveTo>
                <a:lnTo>
                  <a:pt x="49274" y="850"/>
                </a:lnTo>
                <a:lnTo>
                  <a:pt x="49452" y="860"/>
                </a:lnTo>
                <a:lnTo>
                  <a:pt x="49595" y="875"/>
                </a:lnTo>
                <a:lnTo>
                  <a:pt x="49916" y="910"/>
                </a:lnTo>
                <a:lnTo>
                  <a:pt x="50238" y="949"/>
                </a:lnTo>
                <a:lnTo>
                  <a:pt x="50416" y="964"/>
                </a:lnTo>
                <a:lnTo>
                  <a:pt x="50595" y="979"/>
                </a:lnTo>
                <a:lnTo>
                  <a:pt x="50773" y="989"/>
                </a:lnTo>
                <a:lnTo>
                  <a:pt x="50952" y="994"/>
                </a:lnTo>
                <a:lnTo>
                  <a:pt x="50488" y="1034"/>
                </a:lnTo>
                <a:lnTo>
                  <a:pt x="50131" y="1064"/>
                </a:lnTo>
                <a:lnTo>
                  <a:pt x="49845" y="1078"/>
                </a:lnTo>
                <a:lnTo>
                  <a:pt x="49559" y="1078"/>
                </a:lnTo>
                <a:lnTo>
                  <a:pt x="49416" y="1073"/>
                </a:lnTo>
                <a:lnTo>
                  <a:pt x="49309" y="1064"/>
                </a:lnTo>
                <a:lnTo>
                  <a:pt x="48988" y="1034"/>
                </a:lnTo>
                <a:lnTo>
                  <a:pt x="48595" y="989"/>
                </a:lnTo>
                <a:lnTo>
                  <a:pt x="48095" y="924"/>
                </a:lnTo>
                <a:lnTo>
                  <a:pt x="48310" y="895"/>
                </a:lnTo>
                <a:lnTo>
                  <a:pt x="48524" y="870"/>
                </a:lnTo>
                <a:lnTo>
                  <a:pt x="48738" y="855"/>
                </a:lnTo>
                <a:lnTo>
                  <a:pt x="48917" y="845"/>
                </a:lnTo>
                <a:close/>
                <a:moveTo>
                  <a:pt x="55344" y="1575"/>
                </a:moveTo>
                <a:lnTo>
                  <a:pt x="55415" y="1580"/>
                </a:lnTo>
                <a:lnTo>
                  <a:pt x="55736" y="1600"/>
                </a:lnTo>
                <a:lnTo>
                  <a:pt x="55986" y="1620"/>
                </a:lnTo>
                <a:lnTo>
                  <a:pt x="56236" y="1640"/>
                </a:lnTo>
                <a:lnTo>
                  <a:pt x="56450" y="1665"/>
                </a:lnTo>
                <a:lnTo>
                  <a:pt x="56665" y="1689"/>
                </a:lnTo>
                <a:lnTo>
                  <a:pt x="56807" y="1714"/>
                </a:lnTo>
                <a:lnTo>
                  <a:pt x="56986" y="1744"/>
                </a:lnTo>
                <a:lnTo>
                  <a:pt x="57093" y="1779"/>
                </a:lnTo>
                <a:lnTo>
                  <a:pt x="57200" y="1814"/>
                </a:lnTo>
                <a:lnTo>
                  <a:pt x="57272" y="1848"/>
                </a:lnTo>
                <a:lnTo>
                  <a:pt x="57343" y="1888"/>
                </a:lnTo>
                <a:lnTo>
                  <a:pt x="57379" y="1928"/>
                </a:lnTo>
                <a:lnTo>
                  <a:pt x="57379" y="2017"/>
                </a:lnTo>
                <a:lnTo>
                  <a:pt x="57343" y="2121"/>
                </a:lnTo>
                <a:lnTo>
                  <a:pt x="56986" y="2116"/>
                </a:lnTo>
                <a:lnTo>
                  <a:pt x="56700" y="2102"/>
                </a:lnTo>
                <a:lnTo>
                  <a:pt x="56450" y="2087"/>
                </a:lnTo>
                <a:lnTo>
                  <a:pt x="56200" y="2067"/>
                </a:lnTo>
                <a:lnTo>
                  <a:pt x="55986" y="2042"/>
                </a:lnTo>
                <a:lnTo>
                  <a:pt x="55808" y="2017"/>
                </a:lnTo>
                <a:lnTo>
                  <a:pt x="55629" y="1987"/>
                </a:lnTo>
                <a:lnTo>
                  <a:pt x="55486" y="1958"/>
                </a:lnTo>
                <a:lnTo>
                  <a:pt x="55201" y="1893"/>
                </a:lnTo>
                <a:lnTo>
                  <a:pt x="54951" y="1823"/>
                </a:lnTo>
                <a:lnTo>
                  <a:pt x="54737" y="1754"/>
                </a:lnTo>
                <a:lnTo>
                  <a:pt x="54487" y="1684"/>
                </a:lnTo>
                <a:lnTo>
                  <a:pt x="54451" y="1665"/>
                </a:lnTo>
                <a:lnTo>
                  <a:pt x="54451" y="1640"/>
                </a:lnTo>
                <a:lnTo>
                  <a:pt x="54487" y="1620"/>
                </a:lnTo>
                <a:lnTo>
                  <a:pt x="54522" y="1610"/>
                </a:lnTo>
                <a:lnTo>
                  <a:pt x="54737" y="1595"/>
                </a:lnTo>
                <a:lnTo>
                  <a:pt x="54986" y="1580"/>
                </a:lnTo>
                <a:lnTo>
                  <a:pt x="55236" y="1575"/>
                </a:lnTo>
                <a:close/>
                <a:moveTo>
                  <a:pt x="84765" y="1"/>
                </a:moveTo>
                <a:lnTo>
                  <a:pt x="84479" y="11"/>
                </a:lnTo>
                <a:lnTo>
                  <a:pt x="84229" y="25"/>
                </a:lnTo>
                <a:lnTo>
                  <a:pt x="83979" y="45"/>
                </a:lnTo>
                <a:lnTo>
                  <a:pt x="83765" y="70"/>
                </a:lnTo>
                <a:lnTo>
                  <a:pt x="83551" y="100"/>
                </a:lnTo>
                <a:lnTo>
                  <a:pt x="83372" y="130"/>
                </a:lnTo>
                <a:lnTo>
                  <a:pt x="83229" y="170"/>
                </a:lnTo>
                <a:lnTo>
                  <a:pt x="83087" y="214"/>
                </a:lnTo>
                <a:lnTo>
                  <a:pt x="82979" y="259"/>
                </a:lnTo>
                <a:lnTo>
                  <a:pt x="82908" y="309"/>
                </a:lnTo>
                <a:lnTo>
                  <a:pt x="82872" y="368"/>
                </a:lnTo>
                <a:lnTo>
                  <a:pt x="82408" y="189"/>
                </a:lnTo>
                <a:lnTo>
                  <a:pt x="81908" y="184"/>
                </a:lnTo>
                <a:lnTo>
                  <a:pt x="81801" y="428"/>
                </a:lnTo>
                <a:lnTo>
                  <a:pt x="81766" y="547"/>
                </a:lnTo>
                <a:lnTo>
                  <a:pt x="81766" y="666"/>
                </a:lnTo>
                <a:lnTo>
                  <a:pt x="81766" y="686"/>
                </a:lnTo>
                <a:lnTo>
                  <a:pt x="81837" y="706"/>
                </a:lnTo>
                <a:lnTo>
                  <a:pt x="81944" y="746"/>
                </a:lnTo>
                <a:lnTo>
                  <a:pt x="82087" y="780"/>
                </a:lnTo>
                <a:lnTo>
                  <a:pt x="82230" y="820"/>
                </a:lnTo>
                <a:lnTo>
                  <a:pt x="83122" y="1163"/>
                </a:lnTo>
                <a:lnTo>
                  <a:pt x="84015" y="1506"/>
                </a:lnTo>
                <a:lnTo>
                  <a:pt x="84979" y="1848"/>
                </a:lnTo>
                <a:lnTo>
                  <a:pt x="85479" y="2017"/>
                </a:lnTo>
                <a:lnTo>
                  <a:pt x="86014" y="2186"/>
                </a:lnTo>
                <a:lnTo>
                  <a:pt x="86550" y="2345"/>
                </a:lnTo>
                <a:lnTo>
                  <a:pt x="87157" y="2504"/>
                </a:lnTo>
                <a:lnTo>
                  <a:pt x="87764" y="2663"/>
                </a:lnTo>
                <a:lnTo>
                  <a:pt x="88371" y="2822"/>
                </a:lnTo>
                <a:lnTo>
                  <a:pt x="89656" y="3135"/>
                </a:lnTo>
                <a:lnTo>
                  <a:pt x="90977" y="3443"/>
                </a:lnTo>
                <a:lnTo>
                  <a:pt x="91085" y="3467"/>
                </a:lnTo>
                <a:lnTo>
                  <a:pt x="91227" y="3492"/>
                </a:lnTo>
                <a:lnTo>
                  <a:pt x="91584" y="3532"/>
                </a:lnTo>
                <a:lnTo>
                  <a:pt x="92013" y="3572"/>
                </a:lnTo>
                <a:lnTo>
                  <a:pt x="92441" y="3616"/>
                </a:lnTo>
                <a:lnTo>
                  <a:pt x="91263" y="3790"/>
                </a:lnTo>
                <a:lnTo>
                  <a:pt x="93870" y="4009"/>
                </a:lnTo>
                <a:lnTo>
                  <a:pt x="93905" y="4073"/>
                </a:lnTo>
                <a:lnTo>
                  <a:pt x="93941" y="4128"/>
                </a:lnTo>
                <a:lnTo>
                  <a:pt x="93941" y="4188"/>
                </a:lnTo>
                <a:lnTo>
                  <a:pt x="93870" y="4287"/>
                </a:lnTo>
                <a:lnTo>
                  <a:pt x="93763" y="4361"/>
                </a:lnTo>
                <a:lnTo>
                  <a:pt x="93655" y="4391"/>
                </a:lnTo>
                <a:lnTo>
                  <a:pt x="93584" y="4421"/>
                </a:lnTo>
                <a:lnTo>
                  <a:pt x="93441" y="4441"/>
                </a:lnTo>
                <a:lnTo>
                  <a:pt x="93334" y="4456"/>
                </a:lnTo>
                <a:lnTo>
                  <a:pt x="93156" y="4471"/>
                </a:lnTo>
                <a:lnTo>
                  <a:pt x="92977" y="4476"/>
                </a:lnTo>
                <a:lnTo>
                  <a:pt x="92763" y="4486"/>
                </a:lnTo>
                <a:lnTo>
                  <a:pt x="92549" y="4486"/>
                </a:lnTo>
                <a:lnTo>
                  <a:pt x="91977" y="4481"/>
                </a:lnTo>
                <a:lnTo>
                  <a:pt x="91263" y="4471"/>
                </a:lnTo>
                <a:lnTo>
                  <a:pt x="90692" y="4466"/>
                </a:lnTo>
                <a:lnTo>
                  <a:pt x="90121" y="4461"/>
                </a:lnTo>
                <a:lnTo>
                  <a:pt x="88978" y="4466"/>
                </a:lnTo>
                <a:lnTo>
                  <a:pt x="87800" y="4471"/>
                </a:lnTo>
                <a:lnTo>
                  <a:pt x="87228" y="4471"/>
                </a:lnTo>
                <a:lnTo>
                  <a:pt x="86657" y="4466"/>
                </a:lnTo>
                <a:lnTo>
                  <a:pt x="86264" y="4456"/>
                </a:lnTo>
                <a:lnTo>
                  <a:pt x="85872" y="4446"/>
                </a:lnTo>
                <a:lnTo>
                  <a:pt x="85479" y="4426"/>
                </a:lnTo>
                <a:lnTo>
                  <a:pt x="85122" y="4406"/>
                </a:lnTo>
                <a:lnTo>
                  <a:pt x="84372" y="4361"/>
                </a:lnTo>
                <a:lnTo>
                  <a:pt x="83658" y="4312"/>
                </a:lnTo>
                <a:lnTo>
                  <a:pt x="82158" y="4202"/>
                </a:lnTo>
                <a:lnTo>
                  <a:pt x="80659" y="4093"/>
                </a:lnTo>
                <a:lnTo>
                  <a:pt x="77731" y="3860"/>
                </a:lnTo>
                <a:lnTo>
                  <a:pt x="76660" y="3770"/>
                </a:lnTo>
                <a:lnTo>
                  <a:pt x="75588" y="3676"/>
                </a:lnTo>
                <a:lnTo>
                  <a:pt x="73410" y="3487"/>
                </a:lnTo>
                <a:lnTo>
                  <a:pt x="72339" y="3398"/>
                </a:lnTo>
                <a:lnTo>
                  <a:pt x="71232" y="3308"/>
                </a:lnTo>
                <a:lnTo>
                  <a:pt x="70126" y="3229"/>
                </a:lnTo>
                <a:lnTo>
                  <a:pt x="68983" y="3155"/>
                </a:lnTo>
                <a:lnTo>
                  <a:pt x="68376" y="3115"/>
                </a:lnTo>
                <a:lnTo>
                  <a:pt x="67805" y="3075"/>
                </a:lnTo>
                <a:lnTo>
                  <a:pt x="67269" y="3030"/>
                </a:lnTo>
                <a:lnTo>
                  <a:pt x="66734" y="2986"/>
                </a:lnTo>
                <a:lnTo>
                  <a:pt x="66269" y="2936"/>
                </a:lnTo>
                <a:lnTo>
                  <a:pt x="65805" y="2886"/>
                </a:lnTo>
                <a:lnTo>
                  <a:pt x="65377" y="2832"/>
                </a:lnTo>
                <a:lnTo>
                  <a:pt x="64984" y="2772"/>
                </a:lnTo>
                <a:lnTo>
                  <a:pt x="64591" y="2712"/>
                </a:lnTo>
                <a:lnTo>
                  <a:pt x="64234" y="2648"/>
                </a:lnTo>
                <a:lnTo>
                  <a:pt x="63913" y="2578"/>
                </a:lnTo>
                <a:lnTo>
                  <a:pt x="63591" y="2509"/>
                </a:lnTo>
                <a:lnTo>
                  <a:pt x="63270" y="2434"/>
                </a:lnTo>
                <a:lnTo>
                  <a:pt x="63020" y="2360"/>
                </a:lnTo>
                <a:lnTo>
                  <a:pt x="62770" y="2280"/>
                </a:lnTo>
                <a:lnTo>
                  <a:pt x="62520" y="2196"/>
                </a:lnTo>
                <a:lnTo>
                  <a:pt x="62306" y="2126"/>
                </a:lnTo>
                <a:lnTo>
                  <a:pt x="62056" y="2057"/>
                </a:lnTo>
                <a:lnTo>
                  <a:pt x="61806" y="1997"/>
                </a:lnTo>
                <a:lnTo>
                  <a:pt x="61521" y="1933"/>
                </a:lnTo>
                <a:lnTo>
                  <a:pt x="61199" y="1873"/>
                </a:lnTo>
                <a:lnTo>
                  <a:pt x="60878" y="1818"/>
                </a:lnTo>
                <a:lnTo>
                  <a:pt x="60521" y="1759"/>
                </a:lnTo>
                <a:lnTo>
                  <a:pt x="60164" y="1709"/>
                </a:lnTo>
                <a:lnTo>
                  <a:pt x="59378" y="1605"/>
                </a:lnTo>
                <a:lnTo>
                  <a:pt x="58557" y="1511"/>
                </a:lnTo>
                <a:lnTo>
                  <a:pt x="57700" y="1416"/>
                </a:lnTo>
                <a:lnTo>
                  <a:pt x="56843" y="1332"/>
                </a:lnTo>
                <a:lnTo>
                  <a:pt x="56736" y="1327"/>
                </a:lnTo>
                <a:lnTo>
                  <a:pt x="56629" y="1322"/>
                </a:lnTo>
                <a:lnTo>
                  <a:pt x="56415" y="1327"/>
                </a:lnTo>
                <a:lnTo>
                  <a:pt x="56165" y="1332"/>
                </a:lnTo>
                <a:lnTo>
                  <a:pt x="56058" y="1332"/>
                </a:lnTo>
                <a:lnTo>
                  <a:pt x="55951" y="1327"/>
                </a:lnTo>
                <a:lnTo>
                  <a:pt x="55593" y="1302"/>
                </a:lnTo>
                <a:lnTo>
                  <a:pt x="55236" y="1277"/>
                </a:lnTo>
                <a:lnTo>
                  <a:pt x="55058" y="1262"/>
                </a:lnTo>
                <a:lnTo>
                  <a:pt x="54915" y="1247"/>
                </a:lnTo>
                <a:lnTo>
                  <a:pt x="54844" y="1232"/>
                </a:lnTo>
                <a:lnTo>
                  <a:pt x="54772" y="1213"/>
                </a:lnTo>
                <a:lnTo>
                  <a:pt x="54594" y="1093"/>
                </a:lnTo>
                <a:lnTo>
                  <a:pt x="54487" y="1044"/>
                </a:lnTo>
                <a:lnTo>
                  <a:pt x="54380" y="999"/>
                </a:lnTo>
                <a:lnTo>
                  <a:pt x="54237" y="959"/>
                </a:lnTo>
                <a:lnTo>
                  <a:pt x="54094" y="920"/>
                </a:lnTo>
                <a:lnTo>
                  <a:pt x="53915" y="890"/>
                </a:lnTo>
                <a:lnTo>
                  <a:pt x="53701" y="860"/>
                </a:lnTo>
                <a:lnTo>
                  <a:pt x="53487" y="830"/>
                </a:lnTo>
                <a:lnTo>
                  <a:pt x="53237" y="805"/>
                </a:lnTo>
                <a:lnTo>
                  <a:pt x="52916" y="785"/>
                </a:lnTo>
                <a:lnTo>
                  <a:pt x="52594" y="761"/>
                </a:lnTo>
                <a:lnTo>
                  <a:pt x="51773" y="721"/>
                </a:lnTo>
                <a:lnTo>
                  <a:pt x="50738" y="676"/>
                </a:lnTo>
                <a:lnTo>
                  <a:pt x="50666" y="671"/>
                </a:lnTo>
                <a:lnTo>
                  <a:pt x="50595" y="651"/>
                </a:lnTo>
                <a:lnTo>
                  <a:pt x="50559" y="631"/>
                </a:lnTo>
                <a:lnTo>
                  <a:pt x="50488" y="612"/>
                </a:lnTo>
                <a:lnTo>
                  <a:pt x="50345" y="577"/>
                </a:lnTo>
                <a:lnTo>
                  <a:pt x="50238" y="542"/>
                </a:lnTo>
                <a:lnTo>
                  <a:pt x="50095" y="502"/>
                </a:lnTo>
                <a:lnTo>
                  <a:pt x="49952" y="472"/>
                </a:lnTo>
                <a:lnTo>
                  <a:pt x="49774" y="443"/>
                </a:lnTo>
                <a:lnTo>
                  <a:pt x="49666" y="438"/>
                </a:lnTo>
                <a:lnTo>
                  <a:pt x="49559" y="428"/>
                </a:lnTo>
                <a:lnTo>
                  <a:pt x="49238" y="428"/>
                </a:lnTo>
                <a:lnTo>
                  <a:pt x="49059" y="433"/>
                </a:lnTo>
                <a:lnTo>
                  <a:pt x="48845" y="443"/>
                </a:lnTo>
                <a:lnTo>
                  <a:pt x="48774" y="438"/>
                </a:lnTo>
                <a:lnTo>
                  <a:pt x="48667" y="428"/>
                </a:lnTo>
                <a:lnTo>
                  <a:pt x="48560" y="413"/>
                </a:lnTo>
                <a:lnTo>
                  <a:pt x="48488" y="398"/>
                </a:lnTo>
                <a:lnTo>
                  <a:pt x="48488" y="383"/>
                </a:lnTo>
                <a:lnTo>
                  <a:pt x="48488" y="363"/>
                </a:lnTo>
                <a:lnTo>
                  <a:pt x="48524" y="348"/>
                </a:lnTo>
                <a:lnTo>
                  <a:pt x="48524" y="338"/>
                </a:lnTo>
                <a:lnTo>
                  <a:pt x="46382" y="209"/>
                </a:lnTo>
                <a:lnTo>
                  <a:pt x="44239" y="85"/>
                </a:lnTo>
                <a:lnTo>
                  <a:pt x="44096" y="85"/>
                </a:lnTo>
                <a:lnTo>
                  <a:pt x="43918" y="105"/>
                </a:lnTo>
                <a:lnTo>
                  <a:pt x="43775" y="125"/>
                </a:lnTo>
                <a:lnTo>
                  <a:pt x="43704" y="135"/>
                </a:lnTo>
                <a:lnTo>
                  <a:pt x="43668" y="145"/>
                </a:lnTo>
                <a:lnTo>
                  <a:pt x="43632" y="179"/>
                </a:lnTo>
                <a:lnTo>
                  <a:pt x="43668" y="209"/>
                </a:lnTo>
                <a:lnTo>
                  <a:pt x="43739" y="244"/>
                </a:lnTo>
                <a:lnTo>
                  <a:pt x="43846" y="269"/>
                </a:lnTo>
                <a:lnTo>
                  <a:pt x="44096" y="304"/>
                </a:lnTo>
                <a:lnTo>
                  <a:pt x="44418" y="333"/>
                </a:lnTo>
                <a:lnTo>
                  <a:pt x="45096" y="398"/>
                </a:lnTo>
                <a:lnTo>
                  <a:pt x="45489" y="314"/>
                </a:lnTo>
                <a:lnTo>
                  <a:pt x="47631" y="771"/>
                </a:lnTo>
                <a:lnTo>
                  <a:pt x="47310" y="810"/>
                </a:lnTo>
                <a:lnTo>
                  <a:pt x="45417" y="666"/>
                </a:lnTo>
                <a:lnTo>
                  <a:pt x="44489" y="597"/>
                </a:lnTo>
                <a:lnTo>
                  <a:pt x="43525" y="532"/>
                </a:lnTo>
                <a:lnTo>
                  <a:pt x="42847" y="492"/>
                </a:lnTo>
                <a:lnTo>
                  <a:pt x="42168" y="458"/>
                </a:lnTo>
                <a:lnTo>
                  <a:pt x="40740" y="388"/>
                </a:lnTo>
                <a:lnTo>
                  <a:pt x="40062" y="353"/>
                </a:lnTo>
                <a:lnTo>
                  <a:pt x="39383" y="309"/>
                </a:lnTo>
                <a:lnTo>
                  <a:pt x="38705" y="259"/>
                </a:lnTo>
                <a:lnTo>
                  <a:pt x="38384" y="229"/>
                </a:lnTo>
                <a:lnTo>
                  <a:pt x="38098" y="194"/>
                </a:lnTo>
                <a:lnTo>
                  <a:pt x="37919" y="179"/>
                </a:lnTo>
                <a:lnTo>
                  <a:pt x="37741" y="170"/>
                </a:lnTo>
                <a:lnTo>
                  <a:pt x="37598" y="165"/>
                </a:lnTo>
                <a:lnTo>
                  <a:pt x="37241" y="165"/>
                </a:lnTo>
                <a:lnTo>
                  <a:pt x="37098" y="174"/>
                </a:lnTo>
                <a:lnTo>
                  <a:pt x="36920" y="184"/>
                </a:lnTo>
                <a:lnTo>
                  <a:pt x="36777" y="199"/>
                </a:lnTo>
                <a:lnTo>
                  <a:pt x="36634" y="214"/>
                </a:lnTo>
                <a:lnTo>
                  <a:pt x="36491" y="234"/>
                </a:lnTo>
                <a:lnTo>
                  <a:pt x="36277" y="279"/>
                </a:lnTo>
                <a:lnTo>
                  <a:pt x="36205" y="304"/>
                </a:lnTo>
                <a:lnTo>
                  <a:pt x="36134" y="328"/>
                </a:lnTo>
                <a:lnTo>
                  <a:pt x="36098" y="358"/>
                </a:lnTo>
                <a:lnTo>
                  <a:pt x="36063" y="388"/>
                </a:lnTo>
                <a:lnTo>
                  <a:pt x="34884" y="388"/>
                </a:lnTo>
                <a:lnTo>
                  <a:pt x="34920" y="477"/>
                </a:lnTo>
                <a:lnTo>
                  <a:pt x="34920" y="522"/>
                </a:lnTo>
                <a:lnTo>
                  <a:pt x="35027" y="562"/>
                </a:lnTo>
                <a:lnTo>
                  <a:pt x="35706" y="815"/>
                </a:lnTo>
                <a:lnTo>
                  <a:pt x="36098" y="939"/>
                </a:lnTo>
                <a:lnTo>
                  <a:pt x="36563" y="1059"/>
                </a:lnTo>
                <a:lnTo>
                  <a:pt x="37312" y="1232"/>
                </a:lnTo>
                <a:lnTo>
                  <a:pt x="38098" y="1396"/>
                </a:lnTo>
                <a:lnTo>
                  <a:pt x="38883" y="1565"/>
                </a:lnTo>
                <a:lnTo>
                  <a:pt x="39633" y="1734"/>
                </a:lnTo>
                <a:lnTo>
                  <a:pt x="39919" y="1804"/>
                </a:lnTo>
                <a:lnTo>
                  <a:pt x="40169" y="1873"/>
                </a:lnTo>
                <a:lnTo>
                  <a:pt x="40633" y="2012"/>
                </a:lnTo>
                <a:lnTo>
                  <a:pt x="41097" y="2156"/>
                </a:lnTo>
                <a:lnTo>
                  <a:pt x="41597" y="2295"/>
                </a:lnTo>
                <a:lnTo>
                  <a:pt x="41990" y="2385"/>
                </a:lnTo>
                <a:lnTo>
                  <a:pt x="42418" y="2474"/>
                </a:lnTo>
                <a:lnTo>
                  <a:pt x="42847" y="2563"/>
                </a:lnTo>
                <a:lnTo>
                  <a:pt x="43239" y="2658"/>
                </a:lnTo>
                <a:lnTo>
                  <a:pt x="44203" y="2911"/>
                </a:lnTo>
                <a:lnTo>
                  <a:pt x="45168" y="3174"/>
                </a:lnTo>
                <a:lnTo>
                  <a:pt x="45596" y="3308"/>
                </a:lnTo>
                <a:lnTo>
                  <a:pt x="46024" y="3448"/>
                </a:lnTo>
                <a:lnTo>
                  <a:pt x="46417" y="3587"/>
                </a:lnTo>
                <a:lnTo>
                  <a:pt x="46810" y="3726"/>
                </a:lnTo>
                <a:lnTo>
                  <a:pt x="46060" y="3696"/>
                </a:lnTo>
                <a:lnTo>
                  <a:pt x="45346" y="3661"/>
                </a:lnTo>
                <a:lnTo>
                  <a:pt x="44632" y="3626"/>
                </a:lnTo>
                <a:lnTo>
                  <a:pt x="43918" y="3582"/>
                </a:lnTo>
                <a:lnTo>
                  <a:pt x="42525" y="3497"/>
                </a:lnTo>
                <a:lnTo>
                  <a:pt x="41204" y="3403"/>
                </a:lnTo>
                <a:lnTo>
                  <a:pt x="38526" y="3214"/>
                </a:lnTo>
                <a:lnTo>
                  <a:pt x="37205" y="3125"/>
                </a:lnTo>
                <a:lnTo>
                  <a:pt x="35848" y="3040"/>
                </a:lnTo>
                <a:lnTo>
                  <a:pt x="34492" y="2961"/>
                </a:lnTo>
                <a:lnTo>
                  <a:pt x="33135" y="2876"/>
                </a:lnTo>
                <a:lnTo>
                  <a:pt x="31814" y="2792"/>
                </a:lnTo>
                <a:lnTo>
                  <a:pt x="30493" y="2698"/>
                </a:lnTo>
                <a:lnTo>
                  <a:pt x="29207" y="2603"/>
                </a:lnTo>
                <a:lnTo>
                  <a:pt x="27886" y="2499"/>
                </a:lnTo>
                <a:lnTo>
                  <a:pt x="26565" y="2395"/>
                </a:lnTo>
                <a:lnTo>
                  <a:pt x="25280" y="2285"/>
                </a:lnTo>
                <a:lnTo>
                  <a:pt x="25208" y="2340"/>
                </a:lnTo>
                <a:lnTo>
                  <a:pt x="25173" y="2390"/>
                </a:lnTo>
                <a:lnTo>
                  <a:pt x="25208" y="2434"/>
                </a:lnTo>
                <a:lnTo>
                  <a:pt x="25244" y="2474"/>
                </a:lnTo>
                <a:lnTo>
                  <a:pt x="25351" y="2509"/>
                </a:lnTo>
                <a:lnTo>
                  <a:pt x="25458" y="2544"/>
                </a:lnTo>
                <a:lnTo>
                  <a:pt x="25601" y="2573"/>
                </a:lnTo>
                <a:lnTo>
                  <a:pt x="25744" y="2598"/>
                </a:lnTo>
                <a:lnTo>
                  <a:pt x="26101" y="2643"/>
                </a:lnTo>
                <a:lnTo>
                  <a:pt x="26529" y="2688"/>
                </a:lnTo>
                <a:lnTo>
                  <a:pt x="26922" y="2727"/>
                </a:lnTo>
                <a:lnTo>
                  <a:pt x="27351" y="2767"/>
                </a:lnTo>
                <a:lnTo>
                  <a:pt x="26993" y="2807"/>
                </a:lnTo>
                <a:lnTo>
                  <a:pt x="26672" y="2837"/>
                </a:lnTo>
                <a:lnTo>
                  <a:pt x="26387" y="2852"/>
                </a:lnTo>
                <a:lnTo>
                  <a:pt x="26065" y="2857"/>
                </a:lnTo>
                <a:lnTo>
                  <a:pt x="25780" y="2852"/>
                </a:lnTo>
                <a:lnTo>
                  <a:pt x="25494" y="2832"/>
                </a:lnTo>
                <a:lnTo>
                  <a:pt x="25208" y="2807"/>
                </a:lnTo>
                <a:lnTo>
                  <a:pt x="24923" y="2767"/>
                </a:lnTo>
                <a:lnTo>
                  <a:pt x="24744" y="2737"/>
                </a:lnTo>
                <a:lnTo>
                  <a:pt x="24530" y="2717"/>
                </a:lnTo>
                <a:lnTo>
                  <a:pt x="24101" y="2673"/>
                </a:lnTo>
                <a:lnTo>
                  <a:pt x="23673" y="2633"/>
                </a:lnTo>
                <a:lnTo>
                  <a:pt x="23494" y="2608"/>
                </a:lnTo>
                <a:lnTo>
                  <a:pt x="23316" y="2583"/>
                </a:lnTo>
                <a:lnTo>
                  <a:pt x="22994" y="2509"/>
                </a:lnTo>
                <a:lnTo>
                  <a:pt x="22709" y="2429"/>
                </a:lnTo>
                <a:lnTo>
                  <a:pt x="22602" y="2395"/>
                </a:lnTo>
                <a:lnTo>
                  <a:pt x="22530" y="2360"/>
                </a:lnTo>
                <a:lnTo>
                  <a:pt x="22495" y="2330"/>
                </a:lnTo>
                <a:lnTo>
                  <a:pt x="22530" y="2320"/>
                </a:lnTo>
                <a:lnTo>
                  <a:pt x="22566" y="2310"/>
                </a:lnTo>
                <a:lnTo>
                  <a:pt x="22959" y="2246"/>
                </a:lnTo>
                <a:lnTo>
                  <a:pt x="23102" y="2216"/>
                </a:lnTo>
                <a:lnTo>
                  <a:pt x="23209" y="2186"/>
                </a:lnTo>
                <a:lnTo>
                  <a:pt x="23244" y="2156"/>
                </a:lnTo>
                <a:lnTo>
                  <a:pt x="23209" y="2141"/>
                </a:lnTo>
                <a:lnTo>
                  <a:pt x="23173" y="2126"/>
                </a:lnTo>
                <a:lnTo>
                  <a:pt x="23102" y="2112"/>
                </a:lnTo>
                <a:lnTo>
                  <a:pt x="23030" y="2097"/>
                </a:lnTo>
                <a:lnTo>
                  <a:pt x="22745" y="2067"/>
                </a:lnTo>
                <a:lnTo>
                  <a:pt x="22173" y="2017"/>
                </a:lnTo>
                <a:lnTo>
                  <a:pt x="21531" y="1972"/>
                </a:lnTo>
                <a:lnTo>
                  <a:pt x="20102" y="1883"/>
                </a:lnTo>
                <a:lnTo>
                  <a:pt x="20138" y="1843"/>
                </a:lnTo>
                <a:lnTo>
                  <a:pt x="20138" y="1809"/>
                </a:lnTo>
                <a:lnTo>
                  <a:pt x="20067" y="1774"/>
                </a:lnTo>
                <a:lnTo>
                  <a:pt x="19995" y="1744"/>
                </a:lnTo>
                <a:lnTo>
                  <a:pt x="19852" y="1719"/>
                </a:lnTo>
                <a:lnTo>
                  <a:pt x="19710" y="1694"/>
                </a:lnTo>
                <a:lnTo>
                  <a:pt x="19531" y="1669"/>
                </a:lnTo>
                <a:lnTo>
                  <a:pt x="19317" y="1650"/>
                </a:lnTo>
                <a:lnTo>
                  <a:pt x="18853" y="1610"/>
                </a:lnTo>
                <a:lnTo>
                  <a:pt x="18388" y="1570"/>
                </a:lnTo>
                <a:lnTo>
                  <a:pt x="17924" y="1535"/>
                </a:lnTo>
                <a:lnTo>
                  <a:pt x="17496" y="1501"/>
                </a:lnTo>
                <a:lnTo>
                  <a:pt x="16853" y="1446"/>
                </a:lnTo>
                <a:lnTo>
                  <a:pt x="16139" y="1396"/>
                </a:lnTo>
                <a:lnTo>
                  <a:pt x="15425" y="1352"/>
                </a:lnTo>
                <a:lnTo>
                  <a:pt x="14711" y="1307"/>
                </a:lnTo>
                <a:lnTo>
                  <a:pt x="13211" y="1232"/>
                </a:lnTo>
                <a:lnTo>
                  <a:pt x="11747" y="1158"/>
                </a:lnTo>
                <a:lnTo>
                  <a:pt x="11604" y="1153"/>
                </a:lnTo>
                <a:lnTo>
                  <a:pt x="11462" y="1158"/>
                </a:lnTo>
                <a:lnTo>
                  <a:pt x="11140" y="1178"/>
                </a:lnTo>
                <a:lnTo>
                  <a:pt x="10783" y="1208"/>
                </a:lnTo>
                <a:lnTo>
                  <a:pt x="10462" y="1227"/>
                </a:lnTo>
                <a:lnTo>
                  <a:pt x="9784" y="1257"/>
                </a:lnTo>
                <a:lnTo>
                  <a:pt x="9462" y="1267"/>
                </a:lnTo>
                <a:lnTo>
                  <a:pt x="9105" y="1272"/>
                </a:lnTo>
                <a:lnTo>
                  <a:pt x="8570" y="1272"/>
                </a:lnTo>
                <a:lnTo>
                  <a:pt x="8034" y="1262"/>
                </a:lnTo>
                <a:lnTo>
                  <a:pt x="6927" y="1242"/>
                </a:lnTo>
                <a:lnTo>
                  <a:pt x="6749" y="1272"/>
                </a:lnTo>
                <a:lnTo>
                  <a:pt x="7070" y="1565"/>
                </a:lnTo>
                <a:lnTo>
                  <a:pt x="7248" y="1709"/>
                </a:lnTo>
                <a:lnTo>
                  <a:pt x="7463" y="1853"/>
                </a:lnTo>
                <a:lnTo>
                  <a:pt x="7748" y="2047"/>
                </a:lnTo>
                <a:lnTo>
                  <a:pt x="8105" y="2236"/>
                </a:lnTo>
                <a:lnTo>
                  <a:pt x="8462" y="2424"/>
                </a:lnTo>
                <a:lnTo>
                  <a:pt x="8855" y="2613"/>
                </a:lnTo>
                <a:lnTo>
                  <a:pt x="9426" y="2842"/>
                </a:lnTo>
                <a:lnTo>
                  <a:pt x="10069" y="3075"/>
                </a:lnTo>
                <a:lnTo>
                  <a:pt x="11497" y="3592"/>
                </a:lnTo>
                <a:lnTo>
                  <a:pt x="11497" y="5052"/>
                </a:lnTo>
                <a:lnTo>
                  <a:pt x="12783" y="5022"/>
                </a:lnTo>
                <a:lnTo>
                  <a:pt x="12961" y="5087"/>
                </a:lnTo>
                <a:lnTo>
                  <a:pt x="12069" y="5131"/>
                </a:lnTo>
                <a:lnTo>
                  <a:pt x="11140" y="5181"/>
                </a:lnTo>
                <a:lnTo>
                  <a:pt x="10212" y="5221"/>
                </a:lnTo>
                <a:lnTo>
                  <a:pt x="9748" y="5241"/>
                </a:lnTo>
                <a:lnTo>
                  <a:pt x="9284" y="5255"/>
                </a:lnTo>
                <a:lnTo>
                  <a:pt x="8784" y="5265"/>
                </a:lnTo>
                <a:lnTo>
                  <a:pt x="8284" y="5275"/>
                </a:lnTo>
                <a:lnTo>
                  <a:pt x="7284" y="5285"/>
                </a:lnTo>
                <a:lnTo>
                  <a:pt x="6249" y="5290"/>
                </a:lnTo>
                <a:lnTo>
                  <a:pt x="5142" y="5295"/>
                </a:lnTo>
                <a:lnTo>
                  <a:pt x="5070" y="5226"/>
                </a:lnTo>
                <a:lnTo>
                  <a:pt x="4820" y="5275"/>
                </a:lnTo>
                <a:lnTo>
                  <a:pt x="4678" y="5300"/>
                </a:lnTo>
                <a:lnTo>
                  <a:pt x="4606" y="5305"/>
                </a:lnTo>
                <a:lnTo>
                  <a:pt x="4535" y="5310"/>
                </a:lnTo>
                <a:lnTo>
                  <a:pt x="4071" y="5330"/>
                </a:lnTo>
                <a:lnTo>
                  <a:pt x="3642" y="5340"/>
                </a:lnTo>
                <a:lnTo>
                  <a:pt x="3178" y="5345"/>
                </a:lnTo>
                <a:lnTo>
                  <a:pt x="2750" y="5350"/>
                </a:lnTo>
                <a:lnTo>
                  <a:pt x="2178" y="5340"/>
                </a:lnTo>
                <a:lnTo>
                  <a:pt x="1571" y="5325"/>
                </a:lnTo>
                <a:lnTo>
                  <a:pt x="0" y="5285"/>
                </a:lnTo>
                <a:lnTo>
                  <a:pt x="322" y="5394"/>
                </a:lnTo>
                <a:lnTo>
                  <a:pt x="607" y="5504"/>
                </a:lnTo>
                <a:lnTo>
                  <a:pt x="1107" y="5702"/>
                </a:lnTo>
                <a:lnTo>
                  <a:pt x="1357" y="5797"/>
                </a:lnTo>
                <a:lnTo>
                  <a:pt x="1643" y="5886"/>
                </a:lnTo>
                <a:lnTo>
                  <a:pt x="2000" y="5971"/>
                </a:lnTo>
                <a:lnTo>
                  <a:pt x="2178" y="6005"/>
                </a:lnTo>
                <a:lnTo>
                  <a:pt x="2392" y="6040"/>
                </a:lnTo>
                <a:lnTo>
                  <a:pt x="2857" y="6110"/>
                </a:lnTo>
                <a:lnTo>
                  <a:pt x="3357" y="6174"/>
                </a:lnTo>
                <a:lnTo>
                  <a:pt x="3928" y="6234"/>
                </a:lnTo>
                <a:lnTo>
                  <a:pt x="4535" y="6284"/>
                </a:lnTo>
                <a:lnTo>
                  <a:pt x="5178" y="6323"/>
                </a:lnTo>
                <a:lnTo>
                  <a:pt x="5535" y="6343"/>
                </a:lnTo>
                <a:lnTo>
                  <a:pt x="5892" y="6358"/>
                </a:lnTo>
                <a:lnTo>
                  <a:pt x="6249" y="6368"/>
                </a:lnTo>
                <a:lnTo>
                  <a:pt x="6641" y="6378"/>
                </a:lnTo>
                <a:lnTo>
                  <a:pt x="7034" y="6383"/>
                </a:lnTo>
                <a:lnTo>
                  <a:pt x="7463" y="6383"/>
                </a:lnTo>
                <a:lnTo>
                  <a:pt x="7820" y="6388"/>
                </a:lnTo>
                <a:lnTo>
                  <a:pt x="8177" y="6393"/>
                </a:lnTo>
                <a:lnTo>
                  <a:pt x="8927" y="6413"/>
                </a:lnTo>
                <a:lnTo>
                  <a:pt x="9641" y="6438"/>
                </a:lnTo>
                <a:lnTo>
                  <a:pt x="10355" y="6467"/>
                </a:lnTo>
                <a:lnTo>
                  <a:pt x="11819" y="6537"/>
                </a:lnTo>
                <a:lnTo>
                  <a:pt x="12569" y="6567"/>
                </a:lnTo>
                <a:lnTo>
                  <a:pt x="13318" y="6587"/>
                </a:lnTo>
                <a:lnTo>
                  <a:pt x="13818" y="6596"/>
                </a:lnTo>
                <a:lnTo>
                  <a:pt x="14282" y="6591"/>
                </a:lnTo>
                <a:lnTo>
                  <a:pt x="14782" y="6577"/>
                </a:lnTo>
                <a:lnTo>
                  <a:pt x="15282" y="6557"/>
                </a:lnTo>
                <a:lnTo>
                  <a:pt x="15746" y="6522"/>
                </a:lnTo>
                <a:lnTo>
                  <a:pt x="16210" y="6482"/>
                </a:lnTo>
                <a:lnTo>
                  <a:pt x="16639" y="6438"/>
                </a:lnTo>
                <a:lnTo>
                  <a:pt x="17032" y="6388"/>
                </a:lnTo>
                <a:lnTo>
                  <a:pt x="17389" y="6328"/>
                </a:lnTo>
                <a:lnTo>
                  <a:pt x="17710" y="6269"/>
                </a:lnTo>
                <a:lnTo>
                  <a:pt x="17996" y="6204"/>
                </a:lnTo>
                <a:lnTo>
                  <a:pt x="18210" y="6135"/>
                </a:lnTo>
                <a:lnTo>
                  <a:pt x="18388" y="6070"/>
                </a:lnTo>
                <a:lnTo>
                  <a:pt x="18496" y="6000"/>
                </a:lnTo>
                <a:lnTo>
                  <a:pt x="18531" y="5926"/>
                </a:lnTo>
                <a:lnTo>
                  <a:pt x="18496" y="5861"/>
                </a:lnTo>
                <a:lnTo>
                  <a:pt x="18460" y="5832"/>
                </a:lnTo>
                <a:lnTo>
                  <a:pt x="18460" y="5802"/>
                </a:lnTo>
                <a:lnTo>
                  <a:pt x="18496" y="5777"/>
                </a:lnTo>
                <a:lnTo>
                  <a:pt x="18531" y="5767"/>
                </a:lnTo>
                <a:lnTo>
                  <a:pt x="18817" y="5762"/>
                </a:lnTo>
                <a:lnTo>
                  <a:pt x="19067" y="5752"/>
                </a:lnTo>
                <a:lnTo>
                  <a:pt x="19281" y="5737"/>
                </a:lnTo>
                <a:lnTo>
                  <a:pt x="19460" y="5722"/>
                </a:lnTo>
                <a:lnTo>
                  <a:pt x="19567" y="5702"/>
                </a:lnTo>
                <a:lnTo>
                  <a:pt x="19674" y="5683"/>
                </a:lnTo>
                <a:lnTo>
                  <a:pt x="19745" y="5658"/>
                </a:lnTo>
                <a:lnTo>
                  <a:pt x="19781" y="5633"/>
                </a:lnTo>
                <a:lnTo>
                  <a:pt x="19817" y="5578"/>
                </a:lnTo>
                <a:lnTo>
                  <a:pt x="19852" y="5519"/>
                </a:lnTo>
                <a:lnTo>
                  <a:pt x="19888" y="5464"/>
                </a:lnTo>
                <a:lnTo>
                  <a:pt x="19924" y="5439"/>
                </a:lnTo>
                <a:lnTo>
                  <a:pt x="19960" y="5409"/>
                </a:lnTo>
                <a:lnTo>
                  <a:pt x="20424" y="5255"/>
                </a:lnTo>
                <a:lnTo>
                  <a:pt x="20888" y="5101"/>
                </a:lnTo>
                <a:lnTo>
                  <a:pt x="21923" y="4794"/>
                </a:lnTo>
                <a:lnTo>
                  <a:pt x="22138" y="4714"/>
                </a:lnTo>
                <a:lnTo>
                  <a:pt x="22352" y="4635"/>
                </a:lnTo>
                <a:lnTo>
                  <a:pt x="22459" y="4555"/>
                </a:lnTo>
                <a:lnTo>
                  <a:pt x="22495" y="4476"/>
                </a:lnTo>
                <a:lnTo>
                  <a:pt x="22495" y="4396"/>
                </a:lnTo>
                <a:lnTo>
                  <a:pt x="22423" y="4312"/>
                </a:lnTo>
                <a:lnTo>
                  <a:pt x="22280" y="4232"/>
                </a:lnTo>
                <a:lnTo>
                  <a:pt x="22066" y="4148"/>
                </a:lnTo>
                <a:lnTo>
                  <a:pt x="21995" y="4123"/>
                </a:lnTo>
                <a:lnTo>
                  <a:pt x="21995" y="4098"/>
                </a:lnTo>
                <a:lnTo>
                  <a:pt x="22030" y="4068"/>
                </a:lnTo>
                <a:lnTo>
                  <a:pt x="22066" y="4044"/>
                </a:lnTo>
                <a:lnTo>
                  <a:pt x="22173" y="3994"/>
                </a:lnTo>
                <a:lnTo>
                  <a:pt x="22245" y="3954"/>
                </a:lnTo>
                <a:lnTo>
                  <a:pt x="25637" y="4237"/>
                </a:lnTo>
                <a:lnTo>
                  <a:pt x="27279" y="4376"/>
                </a:lnTo>
                <a:lnTo>
                  <a:pt x="28886" y="4515"/>
                </a:lnTo>
                <a:lnTo>
                  <a:pt x="29921" y="4615"/>
                </a:lnTo>
                <a:lnTo>
                  <a:pt x="30921" y="4719"/>
                </a:lnTo>
                <a:lnTo>
                  <a:pt x="31921" y="4823"/>
                </a:lnTo>
                <a:lnTo>
                  <a:pt x="32921" y="4928"/>
                </a:lnTo>
                <a:lnTo>
                  <a:pt x="36491" y="5265"/>
                </a:lnTo>
                <a:lnTo>
                  <a:pt x="38276" y="5429"/>
                </a:lnTo>
                <a:lnTo>
                  <a:pt x="40062" y="5588"/>
                </a:lnTo>
                <a:lnTo>
                  <a:pt x="41918" y="5742"/>
                </a:lnTo>
                <a:lnTo>
                  <a:pt x="42847" y="5817"/>
                </a:lnTo>
                <a:lnTo>
                  <a:pt x="43811" y="5886"/>
                </a:lnTo>
                <a:lnTo>
                  <a:pt x="44739" y="5951"/>
                </a:lnTo>
                <a:lnTo>
                  <a:pt x="45739" y="6015"/>
                </a:lnTo>
                <a:lnTo>
                  <a:pt x="46739" y="6075"/>
                </a:lnTo>
                <a:lnTo>
                  <a:pt x="47738" y="6130"/>
                </a:lnTo>
                <a:lnTo>
                  <a:pt x="49881" y="6249"/>
                </a:lnTo>
                <a:lnTo>
                  <a:pt x="50952" y="6308"/>
                </a:lnTo>
                <a:lnTo>
                  <a:pt x="52023" y="6358"/>
                </a:lnTo>
                <a:lnTo>
                  <a:pt x="53130" y="6403"/>
                </a:lnTo>
                <a:lnTo>
                  <a:pt x="53665" y="6423"/>
                </a:lnTo>
                <a:lnTo>
                  <a:pt x="54237" y="6433"/>
                </a:lnTo>
                <a:lnTo>
                  <a:pt x="54808" y="6442"/>
                </a:lnTo>
                <a:lnTo>
                  <a:pt x="55379" y="6452"/>
                </a:lnTo>
                <a:lnTo>
                  <a:pt x="55986" y="6452"/>
                </a:lnTo>
                <a:lnTo>
                  <a:pt x="56558" y="6447"/>
                </a:lnTo>
                <a:lnTo>
                  <a:pt x="57165" y="6438"/>
                </a:lnTo>
                <a:lnTo>
                  <a:pt x="57664" y="6423"/>
                </a:lnTo>
                <a:lnTo>
                  <a:pt x="57843" y="6408"/>
                </a:lnTo>
                <a:lnTo>
                  <a:pt x="58021" y="6398"/>
                </a:lnTo>
                <a:lnTo>
                  <a:pt x="58200" y="6378"/>
                </a:lnTo>
                <a:lnTo>
                  <a:pt x="58343" y="6358"/>
                </a:lnTo>
                <a:lnTo>
                  <a:pt x="58450" y="6338"/>
                </a:lnTo>
                <a:lnTo>
                  <a:pt x="58557" y="6313"/>
                </a:lnTo>
                <a:lnTo>
                  <a:pt x="58736" y="6254"/>
                </a:lnTo>
                <a:lnTo>
                  <a:pt x="58843" y="6184"/>
                </a:lnTo>
                <a:lnTo>
                  <a:pt x="58914" y="6095"/>
                </a:lnTo>
                <a:lnTo>
                  <a:pt x="58985" y="6050"/>
                </a:lnTo>
                <a:lnTo>
                  <a:pt x="59093" y="6005"/>
                </a:lnTo>
                <a:lnTo>
                  <a:pt x="59235" y="5966"/>
                </a:lnTo>
                <a:lnTo>
                  <a:pt x="59414" y="5921"/>
                </a:lnTo>
                <a:lnTo>
                  <a:pt x="59807" y="5837"/>
                </a:lnTo>
                <a:lnTo>
                  <a:pt x="60199" y="5752"/>
                </a:lnTo>
                <a:lnTo>
                  <a:pt x="60735" y="5638"/>
                </a:lnTo>
                <a:lnTo>
                  <a:pt x="61021" y="5578"/>
                </a:lnTo>
                <a:lnTo>
                  <a:pt x="61271" y="5519"/>
                </a:lnTo>
                <a:lnTo>
                  <a:pt x="61485" y="5459"/>
                </a:lnTo>
                <a:lnTo>
                  <a:pt x="61556" y="5424"/>
                </a:lnTo>
                <a:lnTo>
                  <a:pt x="61628" y="5390"/>
                </a:lnTo>
                <a:lnTo>
                  <a:pt x="61663" y="5355"/>
                </a:lnTo>
                <a:lnTo>
                  <a:pt x="61663" y="5320"/>
                </a:lnTo>
                <a:lnTo>
                  <a:pt x="61628" y="5280"/>
                </a:lnTo>
                <a:lnTo>
                  <a:pt x="61592" y="5241"/>
                </a:lnTo>
                <a:lnTo>
                  <a:pt x="61628" y="5231"/>
                </a:lnTo>
                <a:lnTo>
                  <a:pt x="61699" y="5221"/>
                </a:lnTo>
                <a:lnTo>
                  <a:pt x="61949" y="5191"/>
                </a:lnTo>
                <a:lnTo>
                  <a:pt x="62270" y="5166"/>
                </a:lnTo>
                <a:lnTo>
                  <a:pt x="62627" y="5146"/>
                </a:lnTo>
                <a:lnTo>
                  <a:pt x="62735" y="5141"/>
                </a:lnTo>
                <a:lnTo>
                  <a:pt x="62877" y="5141"/>
                </a:lnTo>
                <a:lnTo>
                  <a:pt x="63127" y="5146"/>
                </a:lnTo>
                <a:lnTo>
                  <a:pt x="63699" y="5166"/>
                </a:lnTo>
                <a:lnTo>
                  <a:pt x="63841" y="4908"/>
                </a:lnTo>
                <a:lnTo>
                  <a:pt x="63913" y="4823"/>
                </a:lnTo>
                <a:lnTo>
                  <a:pt x="64020" y="4769"/>
                </a:lnTo>
                <a:lnTo>
                  <a:pt x="64091" y="4749"/>
                </a:lnTo>
                <a:lnTo>
                  <a:pt x="64163" y="4729"/>
                </a:lnTo>
                <a:lnTo>
                  <a:pt x="64234" y="4719"/>
                </a:lnTo>
                <a:lnTo>
                  <a:pt x="64341" y="4709"/>
                </a:lnTo>
                <a:lnTo>
                  <a:pt x="64627" y="4694"/>
                </a:lnTo>
                <a:lnTo>
                  <a:pt x="64984" y="4679"/>
                </a:lnTo>
                <a:lnTo>
                  <a:pt x="66591" y="4178"/>
                </a:lnTo>
                <a:lnTo>
                  <a:pt x="68519" y="4366"/>
                </a:lnTo>
                <a:lnTo>
                  <a:pt x="70447" y="4550"/>
                </a:lnTo>
                <a:lnTo>
                  <a:pt x="72304" y="4739"/>
                </a:lnTo>
                <a:lnTo>
                  <a:pt x="73232" y="4833"/>
                </a:lnTo>
                <a:lnTo>
                  <a:pt x="74125" y="4928"/>
                </a:lnTo>
                <a:lnTo>
                  <a:pt x="74732" y="4992"/>
                </a:lnTo>
                <a:lnTo>
                  <a:pt x="75339" y="5052"/>
                </a:lnTo>
                <a:lnTo>
                  <a:pt x="75981" y="5111"/>
                </a:lnTo>
                <a:lnTo>
                  <a:pt x="76588" y="5161"/>
                </a:lnTo>
                <a:lnTo>
                  <a:pt x="77231" y="5211"/>
                </a:lnTo>
                <a:lnTo>
                  <a:pt x="77874" y="5255"/>
                </a:lnTo>
                <a:lnTo>
                  <a:pt x="78552" y="5300"/>
                </a:lnTo>
                <a:lnTo>
                  <a:pt x="79230" y="5340"/>
                </a:lnTo>
                <a:lnTo>
                  <a:pt x="79909" y="5375"/>
                </a:lnTo>
                <a:lnTo>
                  <a:pt x="80587" y="5404"/>
                </a:lnTo>
                <a:lnTo>
                  <a:pt x="81266" y="5434"/>
                </a:lnTo>
                <a:lnTo>
                  <a:pt x="81980" y="5464"/>
                </a:lnTo>
                <a:lnTo>
                  <a:pt x="83408" y="5509"/>
                </a:lnTo>
                <a:lnTo>
                  <a:pt x="84908" y="5543"/>
                </a:lnTo>
                <a:lnTo>
                  <a:pt x="85443" y="5558"/>
                </a:lnTo>
                <a:lnTo>
                  <a:pt x="86014" y="5578"/>
                </a:lnTo>
                <a:lnTo>
                  <a:pt x="86586" y="5603"/>
                </a:lnTo>
                <a:lnTo>
                  <a:pt x="87121" y="5628"/>
                </a:lnTo>
                <a:lnTo>
                  <a:pt x="88228" y="5683"/>
                </a:lnTo>
                <a:lnTo>
                  <a:pt x="89335" y="5732"/>
                </a:lnTo>
                <a:lnTo>
                  <a:pt x="91620" y="5822"/>
                </a:lnTo>
                <a:lnTo>
                  <a:pt x="93905" y="5906"/>
                </a:lnTo>
                <a:lnTo>
                  <a:pt x="94548" y="5926"/>
                </a:lnTo>
                <a:lnTo>
                  <a:pt x="95119" y="5936"/>
                </a:lnTo>
                <a:lnTo>
                  <a:pt x="95691" y="5936"/>
                </a:lnTo>
                <a:lnTo>
                  <a:pt x="96226" y="5926"/>
                </a:lnTo>
                <a:lnTo>
                  <a:pt x="96726" y="5911"/>
                </a:lnTo>
                <a:lnTo>
                  <a:pt x="97226" y="5891"/>
                </a:lnTo>
                <a:lnTo>
                  <a:pt x="97690" y="5861"/>
                </a:lnTo>
                <a:lnTo>
                  <a:pt x="98154" y="5827"/>
                </a:lnTo>
                <a:lnTo>
                  <a:pt x="98583" y="5787"/>
                </a:lnTo>
                <a:lnTo>
                  <a:pt x="99011" y="5742"/>
                </a:lnTo>
                <a:lnTo>
                  <a:pt x="99404" y="5697"/>
                </a:lnTo>
                <a:lnTo>
                  <a:pt x="99797" y="5643"/>
                </a:lnTo>
                <a:lnTo>
                  <a:pt x="100547" y="5539"/>
                </a:lnTo>
                <a:lnTo>
                  <a:pt x="101296" y="5424"/>
                </a:lnTo>
                <a:lnTo>
                  <a:pt x="102046" y="5310"/>
                </a:lnTo>
                <a:lnTo>
                  <a:pt x="102796" y="5191"/>
                </a:lnTo>
                <a:lnTo>
                  <a:pt x="103510" y="5067"/>
                </a:lnTo>
                <a:lnTo>
                  <a:pt x="104188" y="4943"/>
                </a:lnTo>
                <a:lnTo>
                  <a:pt x="104974" y="4794"/>
                </a:lnTo>
                <a:lnTo>
                  <a:pt x="105795" y="4640"/>
                </a:lnTo>
                <a:lnTo>
                  <a:pt x="106545" y="4481"/>
                </a:lnTo>
                <a:lnTo>
                  <a:pt x="106866" y="4401"/>
                </a:lnTo>
                <a:lnTo>
                  <a:pt x="107223" y="4322"/>
                </a:lnTo>
                <a:lnTo>
                  <a:pt x="107366" y="4272"/>
                </a:lnTo>
                <a:lnTo>
                  <a:pt x="107473" y="4217"/>
                </a:lnTo>
                <a:lnTo>
                  <a:pt x="107580" y="4163"/>
                </a:lnTo>
                <a:lnTo>
                  <a:pt x="107652" y="4108"/>
                </a:lnTo>
                <a:lnTo>
                  <a:pt x="107795" y="3999"/>
                </a:lnTo>
                <a:lnTo>
                  <a:pt x="107866" y="3944"/>
                </a:lnTo>
                <a:lnTo>
                  <a:pt x="108009" y="3895"/>
                </a:lnTo>
                <a:lnTo>
                  <a:pt x="108259" y="3830"/>
                </a:lnTo>
                <a:lnTo>
                  <a:pt x="108366" y="3805"/>
                </a:lnTo>
                <a:lnTo>
                  <a:pt x="108509" y="3785"/>
                </a:lnTo>
                <a:lnTo>
                  <a:pt x="108652" y="3770"/>
                </a:lnTo>
                <a:lnTo>
                  <a:pt x="108794" y="3755"/>
                </a:lnTo>
                <a:lnTo>
                  <a:pt x="108973" y="3746"/>
                </a:lnTo>
                <a:lnTo>
                  <a:pt x="109152" y="3736"/>
                </a:lnTo>
                <a:lnTo>
                  <a:pt x="109330" y="3731"/>
                </a:lnTo>
                <a:lnTo>
                  <a:pt x="109509" y="3731"/>
                </a:lnTo>
                <a:lnTo>
                  <a:pt x="109937" y="3741"/>
                </a:lnTo>
                <a:lnTo>
                  <a:pt x="110401" y="3760"/>
                </a:lnTo>
                <a:lnTo>
                  <a:pt x="110901" y="3790"/>
                </a:lnTo>
                <a:lnTo>
                  <a:pt x="114936" y="4068"/>
                </a:lnTo>
                <a:lnTo>
                  <a:pt x="119006" y="4342"/>
                </a:lnTo>
                <a:lnTo>
                  <a:pt x="127183" y="4878"/>
                </a:lnTo>
                <a:lnTo>
                  <a:pt x="130003" y="5072"/>
                </a:lnTo>
                <a:lnTo>
                  <a:pt x="131396" y="5161"/>
                </a:lnTo>
                <a:lnTo>
                  <a:pt x="132824" y="5250"/>
                </a:lnTo>
                <a:lnTo>
                  <a:pt x="134038" y="5315"/>
                </a:lnTo>
                <a:lnTo>
                  <a:pt x="135252" y="5375"/>
                </a:lnTo>
                <a:lnTo>
                  <a:pt x="137680" y="5489"/>
                </a:lnTo>
                <a:lnTo>
                  <a:pt x="140679" y="5638"/>
                </a:lnTo>
                <a:lnTo>
                  <a:pt x="143714" y="5787"/>
                </a:lnTo>
                <a:lnTo>
                  <a:pt x="144821" y="5837"/>
                </a:lnTo>
                <a:lnTo>
                  <a:pt x="145964" y="5881"/>
                </a:lnTo>
                <a:lnTo>
                  <a:pt x="147071" y="5921"/>
                </a:lnTo>
                <a:lnTo>
                  <a:pt x="148213" y="5956"/>
                </a:lnTo>
                <a:lnTo>
                  <a:pt x="149356" y="5976"/>
                </a:lnTo>
                <a:lnTo>
                  <a:pt x="150534" y="5991"/>
                </a:lnTo>
                <a:lnTo>
                  <a:pt x="151712" y="5991"/>
                </a:lnTo>
                <a:lnTo>
                  <a:pt x="152284" y="5986"/>
                </a:lnTo>
                <a:lnTo>
                  <a:pt x="152891" y="5981"/>
                </a:lnTo>
                <a:lnTo>
                  <a:pt x="153319" y="5976"/>
                </a:lnTo>
                <a:lnTo>
                  <a:pt x="154640" y="5976"/>
                </a:lnTo>
                <a:lnTo>
                  <a:pt x="154890" y="5981"/>
                </a:lnTo>
                <a:lnTo>
                  <a:pt x="155140" y="5981"/>
                </a:lnTo>
                <a:lnTo>
                  <a:pt x="155497" y="5951"/>
                </a:lnTo>
                <a:lnTo>
                  <a:pt x="155890" y="5931"/>
                </a:lnTo>
                <a:lnTo>
                  <a:pt x="156283" y="5911"/>
                </a:lnTo>
                <a:lnTo>
                  <a:pt x="156675" y="5901"/>
                </a:lnTo>
                <a:lnTo>
                  <a:pt x="157068" y="5896"/>
                </a:lnTo>
                <a:lnTo>
                  <a:pt x="157461" y="5891"/>
                </a:lnTo>
                <a:lnTo>
                  <a:pt x="159853" y="5891"/>
                </a:lnTo>
                <a:lnTo>
                  <a:pt x="160246" y="5886"/>
                </a:lnTo>
                <a:lnTo>
                  <a:pt x="160639" y="5876"/>
                </a:lnTo>
                <a:lnTo>
                  <a:pt x="161031" y="5866"/>
                </a:lnTo>
                <a:lnTo>
                  <a:pt x="161388" y="5846"/>
                </a:lnTo>
                <a:lnTo>
                  <a:pt x="161960" y="5817"/>
                </a:lnTo>
                <a:lnTo>
                  <a:pt x="162460" y="5782"/>
                </a:lnTo>
                <a:lnTo>
                  <a:pt x="162960" y="5737"/>
                </a:lnTo>
                <a:lnTo>
                  <a:pt x="163209" y="5712"/>
                </a:lnTo>
                <a:lnTo>
                  <a:pt x="163424" y="5683"/>
                </a:lnTo>
                <a:lnTo>
                  <a:pt x="164173" y="5568"/>
                </a:lnTo>
                <a:lnTo>
                  <a:pt x="164923" y="5449"/>
                </a:lnTo>
                <a:lnTo>
                  <a:pt x="166352" y="5211"/>
                </a:lnTo>
                <a:lnTo>
                  <a:pt x="166244" y="5131"/>
                </a:lnTo>
                <a:lnTo>
                  <a:pt x="160817" y="5131"/>
                </a:lnTo>
                <a:lnTo>
                  <a:pt x="159710" y="5126"/>
                </a:lnTo>
                <a:lnTo>
                  <a:pt x="158639" y="5116"/>
                </a:lnTo>
                <a:lnTo>
                  <a:pt x="157568" y="5101"/>
                </a:lnTo>
                <a:lnTo>
                  <a:pt x="156640" y="5087"/>
                </a:lnTo>
                <a:lnTo>
                  <a:pt x="155711" y="5062"/>
                </a:lnTo>
                <a:lnTo>
                  <a:pt x="154819" y="5032"/>
                </a:lnTo>
                <a:lnTo>
                  <a:pt x="153890" y="5002"/>
                </a:lnTo>
                <a:lnTo>
                  <a:pt x="152069" y="4933"/>
                </a:lnTo>
                <a:lnTo>
                  <a:pt x="150284" y="4858"/>
                </a:lnTo>
                <a:lnTo>
                  <a:pt x="149891" y="4843"/>
                </a:lnTo>
                <a:lnTo>
                  <a:pt x="149534" y="4823"/>
                </a:lnTo>
                <a:lnTo>
                  <a:pt x="148784" y="4779"/>
                </a:lnTo>
                <a:lnTo>
                  <a:pt x="148070" y="4734"/>
                </a:lnTo>
                <a:lnTo>
                  <a:pt x="147321" y="4694"/>
                </a:lnTo>
                <a:lnTo>
                  <a:pt x="147106" y="4689"/>
                </a:lnTo>
                <a:lnTo>
                  <a:pt x="146892" y="4684"/>
                </a:lnTo>
                <a:lnTo>
                  <a:pt x="146428" y="4679"/>
                </a:lnTo>
                <a:lnTo>
                  <a:pt x="145892" y="4679"/>
                </a:lnTo>
                <a:lnTo>
                  <a:pt x="145357" y="4674"/>
                </a:lnTo>
                <a:lnTo>
                  <a:pt x="145071" y="4605"/>
                </a:lnTo>
                <a:lnTo>
                  <a:pt x="145000" y="4585"/>
                </a:lnTo>
                <a:lnTo>
                  <a:pt x="144893" y="4565"/>
                </a:lnTo>
                <a:lnTo>
                  <a:pt x="144750" y="4550"/>
                </a:lnTo>
                <a:lnTo>
                  <a:pt x="144643" y="4540"/>
                </a:lnTo>
                <a:lnTo>
                  <a:pt x="144357" y="4530"/>
                </a:lnTo>
                <a:lnTo>
                  <a:pt x="144071" y="4515"/>
                </a:lnTo>
                <a:lnTo>
                  <a:pt x="143500" y="4481"/>
                </a:lnTo>
                <a:lnTo>
                  <a:pt x="142429" y="4406"/>
                </a:lnTo>
                <a:lnTo>
                  <a:pt x="141858" y="4376"/>
                </a:lnTo>
                <a:lnTo>
                  <a:pt x="141572" y="4361"/>
                </a:lnTo>
                <a:lnTo>
                  <a:pt x="141286" y="4356"/>
                </a:lnTo>
                <a:lnTo>
                  <a:pt x="141001" y="4351"/>
                </a:lnTo>
                <a:lnTo>
                  <a:pt x="140679" y="4351"/>
                </a:lnTo>
                <a:lnTo>
                  <a:pt x="140358" y="4361"/>
                </a:lnTo>
                <a:lnTo>
                  <a:pt x="140037" y="4371"/>
                </a:lnTo>
                <a:lnTo>
                  <a:pt x="140001" y="4371"/>
                </a:lnTo>
                <a:lnTo>
                  <a:pt x="139930" y="4356"/>
                </a:lnTo>
                <a:lnTo>
                  <a:pt x="139858" y="4347"/>
                </a:lnTo>
                <a:lnTo>
                  <a:pt x="139787" y="4332"/>
                </a:lnTo>
                <a:lnTo>
                  <a:pt x="138787" y="4227"/>
                </a:lnTo>
                <a:lnTo>
                  <a:pt x="138287" y="4178"/>
                </a:lnTo>
                <a:lnTo>
                  <a:pt x="138037" y="4153"/>
                </a:lnTo>
                <a:lnTo>
                  <a:pt x="137752" y="4133"/>
                </a:lnTo>
                <a:lnTo>
                  <a:pt x="133895" y="3890"/>
                </a:lnTo>
                <a:lnTo>
                  <a:pt x="130039" y="3646"/>
                </a:lnTo>
                <a:lnTo>
                  <a:pt x="128111" y="3527"/>
                </a:lnTo>
                <a:lnTo>
                  <a:pt x="126183" y="3403"/>
                </a:lnTo>
                <a:lnTo>
                  <a:pt x="124255" y="3274"/>
                </a:lnTo>
                <a:lnTo>
                  <a:pt x="122363" y="3140"/>
                </a:lnTo>
                <a:lnTo>
                  <a:pt x="121149" y="3050"/>
                </a:lnTo>
                <a:lnTo>
                  <a:pt x="119970" y="2951"/>
                </a:lnTo>
                <a:lnTo>
                  <a:pt x="118792" y="2847"/>
                </a:lnTo>
                <a:lnTo>
                  <a:pt x="117614" y="2737"/>
                </a:lnTo>
                <a:lnTo>
                  <a:pt x="115329" y="2519"/>
                </a:lnTo>
                <a:lnTo>
                  <a:pt x="113008" y="2300"/>
                </a:lnTo>
                <a:lnTo>
                  <a:pt x="108545" y="1893"/>
                </a:lnTo>
                <a:lnTo>
                  <a:pt x="104117" y="1476"/>
                </a:lnTo>
                <a:lnTo>
                  <a:pt x="103403" y="1401"/>
                </a:lnTo>
                <a:lnTo>
                  <a:pt x="102725" y="1327"/>
                </a:lnTo>
                <a:lnTo>
                  <a:pt x="101332" y="1163"/>
                </a:lnTo>
                <a:lnTo>
                  <a:pt x="100011" y="1237"/>
                </a:lnTo>
                <a:lnTo>
                  <a:pt x="99832" y="1148"/>
                </a:lnTo>
                <a:lnTo>
                  <a:pt x="99618" y="1064"/>
                </a:lnTo>
                <a:lnTo>
                  <a:pt x="99368" y="979"/>
                </a:lnTo>
                <a:lnTo>
                  <a:pt x="99047" y="905"/>
                </a:lnTo>
                <a:lnTo>
                  <a:pt x="98726" y="830"/>
                </a:lnTo>
                <a:lnTo>
                  <a:pt x="98333" y="761"/>
                </a:lnTo>
                <a:lnTo>
                  <a:pt x="97940" y="691"/>
                </a:lnTo>
                <a:lnTo>
                  <a:pt x="97512" y="626"/>
                </a:lnTo>
                <a:lnTo>
                  <a:pt x="96655" y="502"/>
                </a:lnTo>
                <a:lnTo>
                  <a:pt x="95762" y="378"/>
                </a:lnTo>
                <a:lnTo>
                  <a:pt x="94905" y="254"/>
                </a:lnTo>
                <a:lnTo>
                  <a:pt x="94477" y="189"/>
                </a:lnTo>
                <a:lnTo>
                  <a:pt x="94084" y="120"/>
                </a:lnTo>
                <a:lnTo>
                  <a:pt x="93977" y="100"/>
                </a:lnTo>
                <a:lnTo>
                  <a:pt x="93834" y="90"/>
                </a:lnTo>
                <a:lnTo>
                  <a:pt x="93655" y="75"/>
                </a:lnTo>
                <a:lnTo>
                  <a:pt x="93441" y="65"/>
                </a:lnTo>
                <a:lnTo>
                  <a:pt x="93048" y="55"/>
                </a:lnTo>
                <a:lnTo>
                  <a:pt x="92620" y="45"/>
                </a:lnTo>
                <a:lnTo>
                  <a:pt x="92549" y="50"/>
                </a:lnTo>
                <a:lnTo>
                  <a:pt x="92477" y="60"/>
                </a:lnTo>
                <a:lnTo>
                  <a:pt x="92299" y="90"/>
                </a:lnTo>
                <a:lnTo>
                  <a:pt x="92156" y="125"/>
                </a:lnTo>
                <a:lnTo>
                  <a:pt x="92013" y="165"/>
                </a:lnTo>
                <a:lnTo>
                  <a:pt x="91870" y="229"/>
                </a:lnTo>
                <a:lnTo>
                  <a:pt x="91692" y="294"/>
                </a:lnTo>
                <a:lnTo>
                  <a:pt x="91406" y="428"/>
                </a:lnTo>
                <a:lnTo>
                  <a:pt x="90299" y="373"/>
                </a:lnTo>
                <a:lnTo>
                  <a:pt x="89764" y="348"/>
                </a:lnTo>
                <a:lnTo>
                  <a:pt x="89264" y="314"/>
                </a:lnTo>
                <a:lnTo>
                  <a:pt x="88514" y="244"/>
                </a:lnTo>
                <a:lnTo>
                  <a:pt x="87764" y="174"/>
                </a:lnTo>
                <a:lnTo>
                  <a:pt x="87014" y="105"/>
                </a:lnTo>
                <a:lnTo>
                  <a:pt x="86621" y="70"/>
                </a:lnTo>
                <a:lnTo>
                  <a:pt x="86229" y="40"/>
                </a:lnTo>
                <a:lnTo>
                  <a:pt x="85943" y="21"/>
                </a:lnTo>
                <a:lnTo>
                  <a:pt x="85622" y="11"/>
                </a:lnTo>
                <a:lnTo>
                  <a:pt x="853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 rot="3203996">
            <a:off x="450394" y="-18964"/>
            <a:ext cx="735119" cy="1190063"/>
          </a:xfrm>
          <a:custGeom>
            <a:rect b="b" l="l" r="r" t="t"/>
            <a:pathLst>
              <a:path extrusionOk="0" h="10426" w="54094">
                <a:moveTo>
                  <a:pt x="72" y="0"/>
                </a:moveTo>
                <a:lnTo>
                  <a:pt x="36" y="55"/>
                </a:lnTo>
                <a:lnTo>
                  <a:pt x="0" y="110"/>
                </a:lnTo>
                <a:lnTo>
                  <a:pt x="36" y="164"/>
                </a:lnTo>
                <a:lnTo>
                  <a:pt x="108" y="209"/>
                </a:lnTo>
                <a:lnTo>
                  <a:pt x="250" y="254"/>
                </a:lnTo>
                <a:lnTo>
                  <a:pt x="429" y="298"/>
                </a:lnTo>
                <a:lnTo>
                  <a:pt x="715" y="343"/>
                </a:lnTo>
                <a:lnTo>
                  <a:pt x="1072" y="383"/>
                </a:lnTo>
                <a:lnTo>
                  <a:pt x="1250" y="408"/>
                </a:lnTo>
                <a:lnTo>
                  <a:pt x="1357" y="437"/>
                </a:lnTo>
                <a:lnTo>
                  <a:pt x="1429" y="472"/>
                </a:lnTo>
                <a:lnTo>
                  <a:pt x="1500" y="517"/>
                </a:lnTo>
                <a:lnTo>
                  <a:pt x="1571" y="606"/>
                </a:lnTo>
                <a:lnTo>
                  <a:pt x="1643" y="646"/>
                </a:lnTo>
                <a:lnTo>
                  <a:pt x="1679" y="691"/>
                </a:lnTo>
                <a:lnTo>
                  <a:pt x="1928" y="810"/>
                </a:lnTo>
                <a:lnTo>
                  <a:pt x="2071" y="870"/>
                </a:lnTo>
                <a:lnTo>
                  <a:pt x="2178" y="899"/>
                </a:lnTo>
                <a:lnTo>
                  <a:pt x="2286" y="924"/>
                </a:lnTo>
                <a:lnTo>
                  <a:pt x="3785" y="1232"/>
                </a:lnTo>
                <a:lnTo>
                  <a:pt x="5321" y="1535"/>
                </a:lnTo>
                <a:lnTo>
                  <a:pt x="6856" y="1838"/>
                </a:lnTo>
                <a:lnTo>
                  <a:pt x="8355" y="2146"/>
                </a:lnTo>
                <a:lnTo>
                  <a:pt x="9498" y="2399"/>
                </a:lnTo>
                <a:lnTo>
                  <a:pt x="10605" y="2658"/>
                </a:lnTo>
                <a:lnTo>
                  <a:pt x="11747" y="2916"/>
                </a:lnTo>
                <a:lnTo>
                  <a:pt x="12890" y="3164"/>
                </a:lnTo>
                <a:lnTo>
                  <a:pt x="14461" y="3482"/>
                </a:lnTo>
                <a:lnTo>
                  <a:pt x="16032" y="3795"/>
                </a:lnTo>
                <a:lnTo>
                  <a:pt x="17603" y="4108"/>
                </a:lnTo>
                <a:lnTo>
                  <a:pt x="19174" y="4421"/>
                </a:lnTo>
                <a:lnTo>
                  <a:pt x="19531" y="4500"/>
                </a:lnTo>
                <a:lnTo>
                  <a:pt x="19817" y="4580"/>
                </a:lnTo>
                <a:lnTo>
                  <a:pt x="20424" y="4749"/>
                </a:lnTo>
                <a:lnTo>
                  <a:pt x="20710" y="4828"/>
                </a:lnTo>
                <a:lnTo>
                  <a:pt x="21031" y="4907"/>
                </a:lnTo>
                <a:lnTo>
                  <a:pt x="21352" y="4987"/>
                </a:lnTo>
                <a:lnTo>
                  <a:pt x="21745" y="5056"/>
                </a:lnTo>
                <a:lnTo>
                  <a:pt x="22352" y="5166"/>
                </a:lnTo>
                <a:lnTo>
                  <a:pt x="22888" y="5280"/>
                </a:lnTo>
                <a:lnTo>
                  <a:pt x="23387" y="5394"/>
                </a:lnTo>
                <a:lnTo>
                  <a:pt x="23852" y="5513"/>
                </a:lnTo>
                <a:lnTo>
                  <a:pt x="24744" y="5752"/>
                </a:lnTo>
                <a:lnTo>
                  <a:pt x="25208" y="5866"/>
                </a:lnTo>
                <a:lnTo>
                  <a:pt x="25708" y="5980"/>
                </a:lnTo>
                <a:lnTo>
                  <a:pt x="26422" y="6144"/>
                </a:lnTo>
                <a:lnTo>
                  <a:pt x="27101" y="6313"/>
                </a:lnTo>
                <a:lnTo>
                  <a:pt x="28422" y="6651"/>
                </a:lnTo>
                <a:lnTo>
                  <a:pt x="31635" y="7470"/>
                </a:lnTo>
                <a:lnTo>
                  <a:pt x="32207" y="7594"/>
                </a:lnTo>
                <a:lnTo>
                  <a:pt x="32778" y="7719"/>
                </a:lnTo>
                <a:lnTo>
                  <a:pt x="33064" y="7783"/>
                </a:lnTo>
                <a:lnTo>
                  <a:pt x="33278" y="7848"/>
                </a:lnTo>
                <a:lnTo>
                  <a:pt x="33492" y="7912"/>
                </a:lnTo>
                <a:lnTo>
                  <a:pt x="33671" y="7977"/>
                </a:lnTo>
                <a:lnTo>
                  <a:pt x="33813" y="8036"/>
                </a:lnTo>
                <a:lnTo>
                  <a:pt x="33992" y="8091"/>
                </a:lnTo>
                <a:lnTo>
                  <a:pt x="34349" y="8200"/>
                </a:lnTo>
                <a:lnTo>
                  <a:pt x="34777" y="8305"/>
                </a:lnTo>
                <a:lnTo>
                  <a:pt x="35242" y="8409"/>
                </a:lnTo>
                <a:lnTo>
                  <a:pt x="36170" y="8608"/>
                </a:lnTo>
                <a:lnTo>
                  <a:pt x="36634" y="8712"/>
                </a:lnTo>
                <a:lnTo>
                  <a:pt x="36991" y="8821"/>
                </a:lnTo>
                <a:lnTo>
                  <a:pt x="37491" y="8990"/>
                </a:lnTo>
                <a:lnTo>
                  <a:pt x="37955" y="9164"/>
                </a:lnTo>
                <a:lnTo>
                  <a:pt x="38384" y="9338"/>
                </a:lnTo>
                <a:lnTo>
                  <a:pt x="38776" y="9517"/>
                </a:lnTo>
                <a:lnTo>
                  <a:pt x="38955" y="9591"/>
                </a:lnTo>
                <a:lnTo>
                  <a:pt x="39169" y="9666"/>
                </a:lnTo>
                <a:lnTo>
                  <a:pt x="39419" y="9740"/>
                </a:lnTo>
                <a:lnTo>
                  <a:pt x="39705" y="9815"/>
                </a:lnTo>
                <a:lnTo>
                  <a:pt x="39990" y="9884"/>
                </a:lnTo>
                <a:lnTo>
                  <a:pt x="40312" y="9954"/>
                </a:lnTo>
                <a:lnTo>
                  <a:pt x="40669" y="10023"/>
                </a:lnTo>
                <a:lnTo>
                  <a:pt x="41026" y="10083"/>
                </a:lnTo>
                <a:lnTo>
                  <a:pt x="41419" y="10142"/>
                </a:lnTo>
                <a:lnTo>
                  <a:pt x="41847" y="10202"/>
                </a:lnTo>
                <a:lnTo>
                  <a:pt x="42240" y="10252"/>
                </a:lnTo>
                <a:lnTo>
                  <a:pt x="42668" y="10296"/>
                </a:lnTo>
                <a:lnTo>
                  <a:pt x="43097" y="10336"/>
                </a:lnTo>
                <a:lnTo>
                  <a:pt x="43525" y="10376"/>
                </a:lnTo>
                <a:lnTo>
                  <a:pt x="43954" y="10401"/>
                </a:lnTo>
                <a:lnTo>
                  <a:pt x="44382" y="10425"/>
                </a:lnTo>
                <a:lnTo>
                  <a:pt x="43668" y="10262"/>
                </a:lnTo>
                <a:lnTo>
                  <a:pt x="44061" y="10202"/>
                </a:lnTo>
                <a:lnTo>
                  <a:pt x="44454" y="10152"/>
                </a:lnTo>
                <a:lnTo>
                  <a:pt x="44882" y="10113"/>
                </a:lnTo>
                <a:lnTo>
                  <a:pt x="45096" y="10103"/>
                </a:lnTo>
                <a:lnTo>
                  <a:pt x="45311" y="10093"/>
                </a:lnTo>
                <a:lnTo>
                  <a:pt x="45560" y="10083"/>
                </a:lnTo>
                <a:lnTo>
                  <a:pt x="45775" y="10078"/>
                </a:lnTo>
                <a:lnTo>
                  <a:pt x="46275" y="10078"/>
                </a:lnTo>
                <a:lnTo>
                  <a:pt x="46560" y="10083"/>
                </a:lnTo>
                <a:lnTo>
                  <a:pt x="46810" y="10093"/>
                </a:lnTo>
                <a:lnTo>
                  <a:pt x="47381" y="10118"/>
                </a:lnTo>
                <a:lnTo>
                  <a:pt x="47524" y="10122"/>
                </a:lnTo>
                <a:lnTo>
                  <a:pt x="47703" y="10118"/>
                </a:lnTo>
                <a:lnTo>
                  <a:pt x="47881" y="10103"/>
                </a:lnTo>
                <a:lnTo>
                  <a:pt x="48096" y="10088"/>
                </a:lnTo>
                <a:lnTo>
                  <a:pt x="48310" y="10063"/>
                </a:lnTo>
                <a:lnTo>
                  <a:pt x="48488" y="10043"/>
                </a:lnTo>
                <a:lnTo>
                  <a:pt x="48631" y="10018"/>
                </a:lnTo>
                <a:lnTo>
                  <a:pt x="48703" y="9998"/>
                </a:lnTo>
                <a:lnTo>
                  <a:pt x="48881" y="9934"/>
                </a:lnTo>
                <a:lnTo>
                  <a:pt x="48988" y="9909"/>
                </a:lnTo>
                <a:lnTo>
                  <a:pt x="49095" y="9889"/>
                </a:lnTo>
                <a:lnTo>
                  <a:pt x="49202" y="9874"/>
                </a:lnTo>
                <a:lnTo>
                  <a:pt x="49345" y="9864"/>
                </a:lnTo>
                <a:lnTo>
                  <a:pt x="49452" y="9854"/>
                </a:lnTo>
                <a:lnTo>
                  <a:pt x="49559" y="9849"/>
                </a:lnTo>
                <a:lnTo>
                  <a:pt x="49702" y="9849"/>
                </a:lnTo>
                <a:lnTo>
                  <a:pt x="49809" y="9854"/>
                </a:lnTo>
                <a:lnTo>
                  <a:pt x="50095" y="9874"/>
                </a:lnTo>
                <a:lnTo>
                  <a:pt x="50345" y="9899"/>
                </a:lnTo>
                <a:lnTo>
                  <a:pt x="50595" y="9939"/>
                </a:lnTo>
                <a:lnTo>
                  <a:pt x="50809" y="9973"/>
                </a:lnTo>
                <a:lnTo>
                  <a:pt x="50988" y="9998"/>
                </a:lnTo>
                <a:lnTo>
                  <a:pt x="51202" y="10018"/>
                </a:lnTo>
                <a:lnTo>
                  <a:pt x="51380" y="10033"/>
                </a:lnTo>
                <a:lnTo>
                  <a:pt x="51595" y="10043"/>
                </a:lnTo>
                <a:lnTo>
                  <a:pt x="51773" y="10048"/>
                </a:lnTo>
                <a:lnTo>
                  <a:pt x="51952" y="10048"/>
                </a:lnTo>
                <a:lnTo>
                  <a:pt x="52130" y="10043"/>
                </a:lnTo>
                <a:lnTo>
                  <a:pt x="52309" y="10038"/>
                </a:lnTo>
                <a:lnTo>
                  <a:pt x="52487" y="10033"/>
                </a:lnTo>
                <a:lnTo>
                  <a:pt x="52844" y="10008"/>
                </a:lnTo>
                <a:lnTo>
                  <a:pt x="53201" y="9973"/>
                </a:lnTo>
                <a:lnTo>
                  <a:pt x="53558" y="9939"/>
                </a:lnTo>
                <a:lnTo>
                  <a:pt x="53737" y="9914"/>
                </a:lnTo>
                <a:lnTo>
                  <a:pt x="53880" y="9894"/>
                </a:lnTo>
                <a:lnTo>
                  <a:pt x="53987" y="9869"/>
                </a:lnTo>
                <a:lnTo>
                  <a:pt x="54058" y="9849"/>
                </a:lnTo>
                <a:lnTo>
                  <a:pt x="54094" y="9824"/>
                </a:lnTo>
                <a:lnTo>
                  <a:pt x="54094" y="9805"/>
                </a:lnTo>
                <a:lnTo>
                  <a:pt x="54094" y="9780"/>
                </a:lnTo>
                <a:lnTo>
                  <a:pt x="54058" y="9760"/>
                </a:lnTo>
                <a:lnTo>
                  <a:pt x="53916" y="9715"/>
                </a:lnTo>
                <a:lnTo>
                  <a:pt x="53737" y="9671"/>
                </a:lnTo>
                <a:lnTo>
                  <a:pt x="53380" y="9586"/>
                </a:lnTo>
                <a:lnTo>
                  <a:pt x="53094" y="9512"/>
                </a:lnTo>
                <a:lnTo>
                  <a:pt x="52844" y="9432"/>
                </a:lnTo>
                <a:lnTo>
                  <a:pt x="52559" y="9358"/>
                </a:lnTo>
                <a:lnTo>
                  <a:pt x="52237" y="9288"/>
                </a:lnTo>
                <a:lnTo>
                  <a:pt x="51987" y="9233"/>
                </a:lnTo>
                <a:lnTo>
                  <a:pt x="51737" y="9179"/>
                </a:lnTo>
                <a:lnTo>
                  <a:pt x="51559" y="9119"/>
                </a:lnTo>
                <a:lnTo>
                  <a:pt x="51345" y="9065"/>
                </a:lnTo>
                <a:lnTo>
                  <a:pt x="51023" y="8945"/>
                </a:lnTo>
                <a:lnTo>
                  <a:pt x="50738" y="8821"/>
                </a:lnTo>
                <a:lnTo>
                  <a:pt x="50452" y="8702"/>
                </a:lnTo>
                <a:lnTo>
                  <a:pt x="50166" y="8583"/>
                </a:lnTo>
                <a:lnTo>
                  <a:pt x="49809" y="8469"/>
                </a:lnTo>
                <a:lnTo>
                  <a:pt x="49595" y="8414"/>
                </a:lnTo>
                <a:lnTo>
                  <a:pt x="49381" y="8359"/>
                </a:lnTo>
                <a:lnTo>
                  <a:pt x="48631" y="8176"/>
                </a:lnTo>
                <a:lnTo>
                  <a:pt x="47881" y="7992"/>
                </a:lnTo>
                <a:lnTo>
                  <a:pt x="47203" y="7798"/>
                </a:lnTo>
                <a:lnTo>
                  <a:pt x="46524" y="7609"/>
                </a:lnTo>
                <a:lnTo>
                  <a:pt x="45846" y="7421"/>
                </a:lnTo>
                <a:lnTo>
                  <a:pt x="45168" y="7232"/>
                </a:lnTo>
                <a:lnTo>
                  <a:pt x="44454" y="7043"/>
                </a:lnTo>
                <a:lnTo>
                  <a:pt x="43668" y="6859"/>
                </a:lnTo>
                <a:lnTo>
                  <a:pt x="42490" y="6586"/>
                </a:lnTo>
                <a:lnTo>
                  <a:pt x="41312" y="6313"/>
                </a:lnTo>
                <a:lnTo>
                  <a:pt x="39026" y="5767"/>
                </a:lnTo>
                <a:lnTo>
                  <a:pt x="36741" y="5215"/>
                </a:lnTo>
                <a:lnTo>
                  <a:pt x="35563" y="4942"/>
                </a:lnTo>
                <a:lnTo>
                  <a:pt x="34349" y="4674"/>
                </a:lnTo>
                <a:lnTo>
                  <a:pt x="33528" y="4495"/>
                </a:lnTo>
                <a:lnTo>
                  <a:pt x="32671" y="4321"/>
                </a:lnTo>
                <a:lnTo>
                  <a:pt x="30921" y="3974"/>
                </a:lnTo>
                <a:lnTo>
                  <a:pt x="29100" y="3626"/>
                </a:lnTo>
                <a:lnTo>
                  <a:pt x="27315" y="3283"/>
                </a:lnTo>
                <a:lnTo>
                  <a:pt x="25066" y="2841"/>
                </a:lnTo>
                <a:lnTo>
                  <a:pt x="23923" y="2623"/>
                </a:lnTo>
                <a:lnTo>
                  <a:pt x="22745" y="2404"/>
                </a:lnTo>
                <a:lnTo>
                  <a:pt x="21852" y="2245"/>
                </a:lnTo>
                <a:lnTo>
                  <a:pt x="20924" y="2091"/>
                </a:lnTo>
                <a:lnTo>
                  <a:pt x="20031" y="1937"/>
                </a:lnTo>
                <a:lnTo>
                  <a:pt x="19103" y="1783"/>
                </a:lnTo>
                <a:lnTo>
                  <a:pt x="17532" y="1505"/>
                </a:lnTo>
                <a:lnTo>
                  <a:pt x="15996" y="1227"/>
                </a:lnTo>
                <a:lnTo>
                  <a:pt x="15854" y="1197"/>
                </a:lnTo>
                <a:lnTo>
                  <a:pt x="15675" y="1172"/>
                </a:lnTo>
                <a:lnTo>
                  <a:pt x="15282" y="1133"/>
                </a:lnTo>
                <a:lnTo>
                  <a:pt x="14961" y="1088"/>
                </a:lnTo>
                <a:lnTo>
                  <a:pt x="14604" y="1038"/>
                </a:lnTo>
                <a:lnTo>
                  <a:pt x="14283" y="994"/>
                </a:lnTo>
                <a:lnTo>
                  <a:pt x="13711" y="889"/>
                </a:lnTo>
                <a:lnTo>
                  <a:pt x="13140" y="785"/>
                </a:lnTo>
                <a:lnTo>
                  <a:pt x="12569" y="681"/>
                </a:lnTo>
                <a:lnTo>
                  <a:pt x="11962" y="576"/>
                </a:lnTo>
                <a:lnTo>
                  <a:pt x="11640" y="527"/>
                </a:lnTo>
                <a:lnTo>
                  <a:pt x="11319" y="482"/>
                </a:lnTo>
                <a:lnTo>
                  <a:pt x="10962" y="437"/>
                </a:lnTo>
                <a:lnTo>
                  <a:pt x="10569" y="398"/>
                </a:lnTo>
                <a:lnTo>
                  <a:pt x="9855" y="328"/>
                </a:lnTo>
                <a:lnTo>
                  <a:pt x="9141" y="259"/>
                </a:lnTo>
                <a:lnTo>
                  <a:pt x="7641" y="129"/>
                </a:lnTo>
                <a:lnTo>
                  <a:pt x="7463" y="125"/>
                </a:lnTo>
                <a:lnTo>
                  <a:pt x="7284" y="125"/>
                </a:lnTo>
                <a:lnTo>
                  <a:pt x="7070" y="129"/>
                </a:lnTo>
                <a:lnTo>
                  <a:pt x="6927" y="139"/>
                </a:lnTo>
                <a:lnTo>
                  <a:pt x="6677" y="159"/>
                </a:lnTo>
                <a:lnTo>
                  <a:pt x="6463" y="179"/>
                </a:lnTo>
                <a:lnTo>
                  <a:pt x="6213" y="194"/>
                </a:lnTo>
                <a:lnTo>
                  <a:pt x="5999" y="204"/>
                </a:lnTo>
                <a:lnTo>
                  <a:pt x="5785" y="209"/>
                </a:lnTo>
                <a:lnTo>
                  <a:pt x="5570" y="214"/>
                </a:lnTo>
                <a:lnTo>
                  <a:pt x="5106" y="209"/>
                </a:lnTo>
                <a:lnTo>
                  <a:pt x="4678" y="199"/>
                </a:lnTo>
                <a:lnTo>
                  <a:pt x="4249" y="174"/>
                </a:lnTo>
                <a:lnTo>
                  <a:pt x="3821" y="149"/>
                </a:lnTo>
                <a:lnTo>
                  <a:pt x="3392" y="115"/>
                </a:lnTo>
                <a:lnTo>
                  <a:pt x="3250" y="105"/>
                </a:lnTo>
                <a:lnTo>
                  <a:pt x="3107" y="100"/>
                </a:lnTo>
                <a:lnTo>
                  <a:pt x="2750" y="90"/>
                </a:lnTo>
                <a:lnTo>
                  <a:pt x="2428" y="90"/>
                </a:lnTo>
                <a:lnTo>
                  <a:pt x="2107" y="80"/>
                </a:lnTo>
                <a:lnTo>
                  <a:pt x="1179" y="45"/>
                </a:ln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flipH="1" rot="3203996">
            <a:off x="635725" y="-215983"/>
            <a:ext cx="597809" cy="1001383"/>
          </a:xfrm>
          <a:custGeom>
            <a:rect b="b" l="l" r="r" t="t"/>
            <a:pathLst>
              <a:path extrusionOk="0" h="8773" w="43990">
                <a:moveTo>
                  <a:pt x="16389" y="2345"/>
                </a:moveTo>
                <a:lnTo>
                  <a:pt x="16782" y="2400"/>
                </a:lnTo>
                <a:lnTo>
                  <a:pt x="17175" y="2455"/>
                </a:lnTo>
                <a:lnTo>
                  <a:pt x="17568" y="2509"/>
                </a:lnTo>
                <a:lnTo>
                  <a:pt x="17889" y="2574"/>
                </a:lnTo>
                <a:lnTo>
                  <a:pt x="18067" y="2604"/>
                </a:lnTo>
                <a:lnTo>
                  <a:pt x="18175" y="2643"/>
                </a:lnTo>
                <a:lnTo>
                  <a:pt x="18282" y="2678"/>
                </a:lnTo>
                <a:lnTo>
                  <a:pt x="18389" y="2723"/>
                </a:lnTo>
                <a:lnTo>
                  <a:pt x="18425" y="2767"/>
                </a:lnTo>
                <a:lnTo>
                  <a:pt x="18460" y="2817"/>
                </a:lnTo>
                <a:lnTo>
                  <a:pt x="18425" y="2867"/>
                </a:lnTo>
                <a:lnTo>
                  <a:pt x="18353" y="2926"/>
                </a:lnTo>
                <a:lnTo>
                  <a:pt x="15889" y="2385"/>
                </a:lnTo>
                <a:lnTo>
                  <a:pt x="16389" y="2345"/>
                </a:lnTo>
                <a:close/>
                <a:moveTo>
                  <a:pt x="4714" y="1"/>
                </a:moveTo>
                <a:lnTo>
                  <a:pt x="4250" y="41"/>
                </a:lnTo>
                <a:lnTo>
                  <a:pt x="4642" y="229"/>
                </a:lnTo>
                <a:lnTo>
                  <a:pt x="1" y="155"/>
                </a:lnTo>
                <a:lnTo>
                  <a:pt x="786" y="359"/>
                </a:lnTo>
                <a:lnTo>
                  <a:pt x="1107" y="453"/>
                </a:lnTo>
                <a:lnTo>
                  <a:pt x="1250" y="503"/>
                </a:lnTo>
                <a:lnTo>
                  <a:pt x="1393" y="547"/>
                </a:lnTo>
                <a:lnTo>
                  <a:pt x="1643" y="671"/>
                </a:lnTo>
                <a:lnTo>
                  <a:pt x="1893" y="796"/>
                </a:lnTo>
                <a:lnTo>
                  <a:pt x="2071" y="925"/>
                </a:lnTo>
                <a:lnTo>
                  <a:pt x="2107" y="989"/>
                </a:lnTo>
                <a:lnTo>
                  <a:pt x="2143" y="1054"/>
                </a:lnTo>
                <a:lnTo>
                  <a:pt x="2214" y="1114"/>
                </a:lnTo>
                <a:lnTo>
                  <a:pt x="2286" y="1158"/>
                </a:lnTo>
                <a:lnTo>
                  <a:pt x="2357" y="1178"/>
                </a:lnTo>
                <a:lnTo>
                  <a:pt x="2464" y="1193"/>
                </a:lnTo>
                <a:lnTo>
                  <a:pt x="2571" y="1208"/>
                </a:lnTo>
                <a:lnTo>
                  <a:pt x="2678" y="1218"/>
                </a:lnTo>
                <a:lnTo>
                  <a:pt x="2928" y="1233"/>
                </a:lnTo>
                <a:lnTo>
                  <a:pt x="3250" y="1243"/>
                </a:lnTo>
                <a:lnTo>
                  <a:pt x="3607" y="1248"/>
                </a:lnTo>
                <a:lnTo>
                  <a:pt x="4035" y="1248"/>
                </a:lnTo>
                <a:lnTo>
                  <a:pt x="2928" y="1327"/>
                </a:lnTo>
                <a:lnTo>
                  <a:pt x="4571" y="1516"/>
                </a:lnTo>
                <a:lnTo>
                  <a:pt x="5356" y="1605"/>
                </a:lnTo>
                <a:lnTo>
                  <a:pt x="6106" y="1695"/>
                </a:lnTo>
                <a:lnTo>
                  <a:pt x="6285" y="1724"/>
                </a:lnTo>
                <a:lnTo>
                  <a:pt x="6463" y="1759"/>
                </a:lnTo>
                <a:lnTo>
                  <a:pt x="6606" y="1794"/>
                </a:lnTo>
                <a:lnTo>
                  <a:pt x="6677" y="1834"/>
                </a:lnTo>
                <a:lnTo>
                  <a:pt x="6749" y="1908"/>
                </a:lnTo>
                <a:lnTo>
                  <a:pt x="6856" y="1983"/>
                </a:lnTo>
                <a:lnTo>
                  <a:pt x="6999" y="2057"/>
                </a:lnTo>
                <a:lnTo>
                  <a:pt x="7177" y="2127"/>
                </a:lnTo>
                <a:lnTo>
                  <a:pt x="7534" y="2266"/>
                </a:lnTo>
                <a:lnTo>
                  <a:pt x="7999" y="2400"/>
                </a:lnTo>
                <a:lnTo>
                  <a:pt x="8498" y="2534"/>
                </a:lnTo>
                <a:lnTo>
                  <a:pt x="9034" y="2658"/>
                </a:lnTo>
                <a:lnTo>
                  <a:pt x="9641" y="2782"/>
                </a:lnTo>
                <a:lnTo>
                  <a:pt x="10248" y="2902"/>
                </a:lnTo>
                <a:lnTo>
                  <a:pt x="10462" y="2956"/>
                </a:lnTo>
                <a:lnTo>
                  <a:pt x="10712" y="3026"/>
                </a:lnTo>
                <a:lnTo>
                  <a:pt x="10926" y="3090"/>
                </a:lnTo>
                <a:lnTo>
                  <a:pt x="11212" y="3155"/>
                </a:lnTo>
                <a:lnTo>
                  <a:pt x="11355" y="3185"/>
                </a:lnTo>
                <a:lnTo>
                  <a:pt x="11533" y="3209"/>
                </a:lnTo>
                <a:lnTo>
                  <a:pt x="11712" y="3229"/>
                </a:lnTo>
                <a:lnTo>
                  <a:pt x="11926" y="3244"/>
                </a:lnTo>
                <a:lnTo>
                  <a:pt x="12140" y="3254"/>
                </a:lnTo>
                <a:lnTo>
                  <a:pt x="12390" y="3254"/>
                </a:lnTo>
                <a:lnTo>
                  <a:pt x="12676" y="3249"/>
                </a:lnTo>
                <a:lnTo>
                  <a:pt x="12962" y="3229"/>
                </a:lnTo>
                <a:lnTo>
                  <a:pt x="12926" y="3319"/>
                </a:lnTo>
                <a:lnTo>
                  <a:pt x="12890" y="3403"/>
                </a:lnTo>
                <a:lnTo>
                  <a:pt x="12890" y="3443"/>
                </a:lnTo>
                <a:lnTo>
                  <a:pt x="12926" y="3483"/>
                </a:lnTo>
                <a:lnTo>
                  <a:pt x="12962" y="3522"/>
                </a:lnTo>
                <a:lnTo>
                  <a:pt x="13033" y="3557"/>
                </a:lnTo>
                <a:lnTo>
                  <a:pt x="13140" y="3577"/>
                </a:lnTo>
                <a:lnTo>
                  <a:pt x="13283" y="3597"/>
                </a:lnTo>
                <a:lnTo>
                  <a:pt x="13462" y="3617"/>
                </a:lnTo>
                <a:lnTo>
                  <a:pt x="13676" y="3632"/>
                </a:lnTo>
                <a:lnTo>
                  <a:pt x="14104" y="3661"/>
                </a:lnTo>
                <a:lnTo>
                  <a:pt x="14533" y="3691"/>
                </a:lnTo>
                <a:lnTo>
                  <a:pt x="14604" y="3731"/>
                </a:lnTo>
                <a:lnTo>
                  <a:pt x="14640" y="3781"/>
                </a:lnTo>
                <a:lnTo>
                  <a:pt x="14783" y="3885"/>
                </a:lnTo>
                <a:lnTo>
                  <a:pt x="14854" y="3930"/>
                </a:lnTo>
                <a:lnTo>
                  <a:pt x="14961" y="3974"/>
                </a:lnTo>
                <a:lnTo>
                  <a:pt x="15104" y="4009"/>
                </a:lnTo>
                <a:lnTo>
                  <a:pt x="15175" y="4019"/>
                </a:lnTo>
                <a:lnTo>
                  <a:pt x="15282" y="4029"/>
                </a:lnTo>
                <a:lnTo>
                  <a:pt x="15497" y="4044"/>
                </a:lnTo>
                <a:lnTo>
                  <a:pt x="15640" y="4069"/>
                </a:lnTo>
                <a:lnTo>
                  <a:pt x="15782" y="4089"/>
                </a:lnTo>
                <a:lnTo>
                  <a:pt x="15925" y="4118"/>
                </a:lnTo>
                <a:lnTo>
                  <a:pt x="16104" y="4173"/>
                </a:lnTo>
                <a:lnTo>
                  <a:pt x="16282" y="4233"/>
                </a:lnTo>
                <a:lnTo>
                  <a:pt x="16461" y="4292"/>
                </a:lnTo>
                <a:lnTo>
                  <a:pt x="16604" y="4317"/>
                </a:lnTo>
                <a:lnTo>
                  <a:pt x="16711" y="4342"/>
                </a:lnTo>
                <a:lnTo>
                  <a:pt x="16889" y="4362"/>
                </a:lnTo>
                <a:lnTo>
                  <a:pt x="17068" y="4377"/>
                </a:lnTo>
                <a:lnTo>
                  <a:pt x="17282" y="4387"/>
                </a:lnTo>
                <a:lnTo>
                  <a:pt x="17568" y="4396"/>
                </a:lnTo>
                <a:lnTo>
                  <a:pt x="17532" y="4426"/>
                </a:lnTo>
                <a:lnTo>
                  <a:pt x="17532" y="4461"/>
                </a:lnTo>
                <a:lnTo>
                  <a:pt x="17568" y="4491"/>
                </a:lnTo>
                <a:lnTo>
                  <a:pt x="17603" y="4521"/>
                </a:lnTo>
                <a:lnTo>
                  <a:pt x="17710" y="4555"/>
                </a:lnTo>
                <a:lnTo>
                  <a:pt x="17818" y="4580"/>
                </a:lnTo>
                <a:lnTo>
                  <a:pt x="17925" y="4610"/>
                </a:lnTo>
                <a:lnTo>
                  <a:pt x="18103" y="4635"/>
                </a:lnTo>
                <a:lnTo>
                  <a:pt x="18282" y="4660"/>
                </a:lnTo>
                <a:lnTo>
                  <a:pt x="18496" y="4680"/>
                </a:lnTo>
                <a:lnTo>
                  <a:pt x="18710" y="4699"/>
                </a:lnTo>
                <a:lnTo>
                  <a:pt x="18960" y="4714"/>
                </a:lnTo>
                <a:lnTo>
                  <a:pt x="19210" y="4724"/>
                </a:lnTo>
                <a:lnTo>
                  <a:pt x="19496" y="4734"/>
                </a:lnTo>
                <a:lnTo>
                  <a:pt x="19781" y="4739"/>
                </a:lnTo>
                <a:lnTo>
                  <a:pt x="20067" y="4739"/>
                </a:lnTo>
                <a:lnTo>
                  <a:pt x="18746" y="4858"/>
                </a:lnTo>
                <a:lnTo>
                  <a:pt x="20138" y="4928"/>
                </a:lnTo>
                <a:lnTo>
                  <a:pt x="19817" y="5087"/>
                </a:lnTo>
                <a:lnTo>
                  <a:pt x="21745" y="5042"/>
                </a:lnTo>
                <a:lnTo>
                  <a:pt x="21888" y="5082"/>
                </a:lnTo>
                <a:lnTo>
                  <a:pt x="20960" y="5196"/>
                </a:lnTo>
                <a:lnTo>
                  <a:pt x="21424" y="5355"/>
                </a:lnTo>
                <a:lnTo>
                  <a:pt x="21674" y="5430"/>
                </a:lnTo>
                <a:lnTo>
                  <a:pt x="21959" y="5499"/>
                </a:lnTo>
                <a:lnTo>
                  <a:pt x="24387" y="6001"/>
                </a:lnTo>
                <a:lnTo>
                  <a:pt x="26851" y="6492"/>
                </a:lnTo>
                <a:lnTo>
                  <a:pt x="26922" y="6507"/>
                </a:lnTo>
                <a:lnTo>
                  <a:pt x="27030" y="6522"/>
                </a:lnTo>
                <a:lnTo>
                  <a:pt x="27315" y="6547"/>
                </a:lnTo>
                <a:lnTo>
                  <a:pt x="27565" y="6567"/>
                </a:lnTo>
                <a:lnTo>
                  <a:pt x="27851" y="6592"/>
                </a:lnTo>
                <a:lnTo>
                  <a:pt x="28351" y="6646"/>
                </a:lnTo>
                <a:lnTo>
                  <a:pt x="28565" y="6676"/>
                </a:lnTo>
                <a:lnTo>
                  <a:pt x="28636" y="6686"/>
                </a:lnTo>
                <a:lnTo>
                  <a:pt x="28636" y="6696"/>
                </a:lnTo>
                <a:lnTo>
                  <a:pt x="28565" y="6746"/>
                </a:lnTo>
                <a:lnTo>
                  <a:pt x="28493" y="6785"/>
                </a:lnTo>
                <a:lnTo>
                  <a:pt x="28493" y="6820"/>
                </a:lnTo>
                <a:lnTo>
                  <a:pt x="28529" y="6845"/>
                </a:lnTo>
                <a:lnTo>
                  <a:pt x="28601" y="6865"/>
                </a:lnTo>
                <a:lnTo>
                  <a:pt x="28672" y="6885"/>
                </a:lnTo>
                <a:lnTo>
                  <a:pt x="28815" y="6895"/>
                </a:lnTo>
                <a:lnTo>
                  <a:pt x="28922" y="6905"/>
                </a:lnTo>
                <a:lnTo>
                  <a:pt x="29100" y="6910"/>
                </a:lnTo>
                <a:lnTo>
                  <a:pt x="29243" y="6910"/>
                </a:lnTo>
                <a:lnTo>
                  <a:pt x="29636" y="6905"/>
                </a:lnTo>
                <a:lnTo>
                  <a:pt x="30422" y="6890"/>
                </a:lnTo>
                <a:lnTo>
                  <a:pt x="30314" y="6979"/>
                </a:lnTo>
                <a:lnTo>
                  <a:pt x="30279" y="7054"/>
                </a:lnTo>
                <a:lnTo>
                  <a:pt x="30279" y="7118"/>
                </a:lnTo>
                <a:lnTo>
                  <a:pt x="30350" y="7168"/>
                </a:lnTo>
                <a:lnTo>
                  <a:pt x="30422" y="7188"/>
                </a:lnTo>
                <a:lnTo>
                  <a:pt x="30493" y="7208"/>
                </a:lnTo>
                <a:lnTo>
                  <a:pt x="30564" y="7218"/>
                </a:lnTo>
                <a:lnTo>
                  <a:pt x="30671" y="7228"/>
                </a:lnTo>
                <a:lnTo>
                  <a:pt x="30779" y="7237"/>
                </a:lnTo>
                <a:lnTo>
                  <a:pt x="30921" y="7242"/>
                </a:lnTo>
                <a:lnTo>
                  <a:pt x="31064" y="7242"/>
                </a:lnTo>
                <a:lnTo>
                  <a:pt x="31207" y="7237"/>
                </a:lnTo>
                <a:lnTo>
                  <a:pt x="32635" y="7625"/>
                </a:lnTo>
                <a:lnTo>
                  <a:pt x="32921" y="7526"/>
                </a:lnTo>
                <a:lnTo>
                  <a:pt x="33778" y="7689"/>
                </a:lnTo>
                <a:lnTo>
                  <a:pt x="34599" y="7853"/>
                </a:lnTo>
                <a:lnTo>
                  <a:pt x="35420" y="8017"/>
                </a:lnTo>
                <a:lnTo>
                  <a:pt x="36313" y="8186"/>
                </a:lnTo>
                <a:lnTo>
                  <a:pt x="36777" y="8266"/>
                </a:lnTo>
                <a:lnTo>
                  <a:pt x="37241" y="8345"/>
                </a:lnTo>
                <a:lnTo>
                  <a:pt x="37777" y="8420"/>
                </a:lnTo>
                <a:lnTo>
                  <a:pt x="38312" y="8499"/>
                </a:lnTo>
                <a:lnTo>
                  <a:pt x="38884" y="8569"/>
                </a:lnTo>
                <a:lnTo>
                  <a:pt x="39455" y="8643"/>
                </a:lnTo>
                <a:lnTo>
                  <a:pt x="40098" y="8708"/>
                </a:lnTo>
                <a:lnTo>
                  <a:pt x="40776" y="8772"/>
                </a:lnTo>
                <a:lnTo>
                  <a:pt x="40490" y="8638"/>
                </a:lnTo>
                <a:lnTo>
                  <a:pt x="40312" y="8509"/>
                </a:lnTo>
                <a:lnTo>
                  <a:pt x="40241" y="8449"/>
                </a:lnTo>
                <a:lnTo>
                  <a:pt x="40205" y="8385"/>
                </a:lnTo>
                <a:lnTo>
                  <a:pt x="40169" y="8325"/>
                </a:lnTo>
                <a:lnTo>
                  <a:pt x="40169" y="8261"/>
                </a:lnTo>
                <a:lnTo>
                  <a:pt x="40205" y="8201"/>
                </a:lnTo>
                <a:lnTo>
                  <a:pt x="40276" y="8141"/>
                </a:lnTo>
                <a:lnTo>
                  <a:pt x="40383" y="8082"/>
                </a:lnTo>
                <a:lnTo>
                  <a:pt x="40526" y="8027"/>
                </a:lnTo>
                <a:lnTo>
                  <a:pt x="40669" y="7968"/>
                </a:lnTo>
                <a:lnTo>
                  <a:pt x="40883" y="7913"/>
                </a:lnTo>
                <a:lnTo>
                  <a:pt x="41097" y="7853"/>
                </a:lnTo>
                <a:lnTo>
                  <a:pt x="41383" y="7799"/>
                </a:lnTo>
                <a:lnTo>
                  <a:pt x="41847" y="7963"/>
                </a:lnTo>
                <a:lnTo>
                  <a:pt x="42347" y="7898"/>
                </a:lnTo>
                <a:lnTo>
                  <a:pt x="42704" y="7848"/>
                </a:lnTo>
                <a:lnTo>
                  <a:pt x="42811" y="7824"/>
                </a:lnTo>
                <a:lnTo>
                  <a:pt x="42883" y="7799"/>
                </a:lnTo>
                <a:lnTo>
                  <a:pt x="42918" y="7774"/>
                </a:lnTo>
                <a:lnTo>
                  <a:pt x="42918" y="7749"/>
                </a:lnTo>
                <a:lnTo>
                  <a:pt x="42883" y="7719"/>
                </a:lnTo>
                <a:lnTo>
                  <a:pt x="42811" y="7689"/>
                </a:lnTo>
                <a:lnTo>
                  <a:pt x="42668" y="7655"/>
                </a:lnTo>
                <a:lnTo>
                  <a:pt x="42526" y="7615"/>
                </a:lnTo>
                <a:lnTo>
                  <a:pt x="42062" y="7516"/>
                </a:lnTo>
                <a:lnTo>
                  <a:pt x="41419" y="7386"/>
                </a:lnTo>
                <a:lnTo>
                  <a:pt x="42240" y="7401"/>
                </a:lnTo>
                <a:lnTo>
                  <a:pt x="42597" y="7406"/>
                </a:lnTo>
                <a:lnTo>
                  <a:pt x="42954" y="7406"/>
                </a:lnTo>
                <a:lnTo>
                  <a:pt x="43240" y="7391"/>
                </a:lnTo>
                <a:lnTo>
                  <a:pt x="43490" y="7372"/>
                </a:lnTo>
                <a:lnTo>
                  <a:pt x="43740" y="7342"/>
                </a:lnTo>
                <a:lnTo>
                  <a:pt x="43847" y="7327"/>
                </a:lnTo>
                <a:lnTo>
                  <a:pt x="43918" y="7312"/>
                </a:lnTo>
                <a:lnTo>
                  <a:pt x="43990" y="7272"/>
                </a:lnTo>
                <a:lnTo>
                  <a:pt x="43990" y="7228"/>
                </a:lnTo>
                <a:lnTo>
                  <a:pt x="43954" y="7183"/>
                </a:lnTo>
                <a:lnTo>
                  <a:pt x="43882" y="7163"/>
                </a:lnTo>
                <a:lnTo>
                  <a:pt x="43847" y="7143"/>
                </a:lnTo>
                <a:lnTo>
                  <a:pt x="42026" y="6771"/>
                </a:lnTo>
                <a:lnTo>
                  <a:pt x="41097" y="6582"/>
                </a:lnTo>
                <a:lnTo>
                  <a:pt x="40098" y="6403"/>
                </a:lnTo>
                <a:lnTo>
                  <a:pt x="38241" y="6070"/>
                </a:lnTo>
                <a:lnTo>
                  <a:pt x="36349" y="5742"/>
                </a:lnTo>
                <a:lnTo>
                  <a:pt x="34456" y="5415"/>
                </a:lnTo>
                <a:lnTo>
                  <a:pt x="32564" y="5087"/>
                </a:lnTo>
                <a:lnTo>
                  <a:pt x="31564" y="4903"/>
                </a:lnTo>
                <a:lnTo>
                  <a:pt x="30636" y="4719"/>
                </a:lnTo>
                <a:lnTo>
                  <a:pt x="29707" y="4536"/>
                </a:lnTo>
                <a:lnTo>
                  <a:pt x="28708" y="4352"/>
                </a:lnTo>
                <a:lnTo>
                  <a:pt x="27065" y="4054"/>
                </a:lnTo>
                <a:lnTo>
                  <a:pt x="25351" y="3756"/>
                </a:lnTo>
                <a:lnTo>
                  <a:pt x="23673" y="3463"/>
                </a:lnTo>
                <a:lnTo>
                  <a:pt x="22031" y="3160"/>
                </a:lnTo>
                <a:lnTo>
                  <a:pt x="19460" y="2668"/>
                </a:lnTo>
                <a:lnTo>
                  <a:pt x="16925" y="2171"/>
                </a:lnTo>
                <a:lnTo>
                  <a:pt x="14354" y="1675"/>
                </a:lnTo>
                <a:lnTo>
                  <a:pt x="13069" y="1426"/>
                </a:lnTo>
                <a:lnTo>
                  <a:pt x="11783" y="1183"/>
                </a:lnTo>
                <a:lnTo>
                  <a:pt x="10926" y="1029"/>
                </a:lnTo>
                <a:lnTo>
                  <a:pt x="10069" y="880"/>
                </a:lnTo>
                <a:lnTo>
                  <a:pt x="8284" y="587"/>
                </a:lnTo>
                <a:lnTo>
                  <a:pt x="6499" y="294"/>
                </a:lnTo>
                <a:lnTo>
                  <a:pt x="471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-2332306" y="2424326"/>
            <a:ext cx="3873907" cy="1866541"/>
          </a:xfrm>
          <a:custGeom>
            <a:rect b="b" l="l" r="r" t="t"/>
            <a:pathLst>
              <a:path extrusionOk="0" h="19058" w="332239">
                <a:moveTo>
                  <a:pt x="189596" y="4535"/>
                </a:moveTo>
                <a:lnTo>
                  <a:pt x="193059" y="5270"/>
                </a:lnTo>
                <a:lnTo>
                  <a:pt x="192060" y="5151"/>
                </a:lnTo>
                <a:lnTo>
                  <a:pt x="191203" y="5037"/>
                </a:lnTo>
                <a:lnTo>
                  <a:pt x="190846" y="4982"/>
                </a:lnTo>
                <a:lnTo>
                  <a:pt x="190524" y="4933"/>
                </a:lnTo>
                <a:lnTo>
                  <a:pt x="190274" y="4883"/>
                </a:lnTo>
                <a:lnTo>
                  <a:pt x="190025" y="4838"/>
                </a:lnTo>
                <a:lnTo>
                  <a:pt x="189846" y="4794"/>
                </a:lnTo>
                <a:lnTo>
                  <a:pt x="189703" y="4749"/>
                </a:lnTo>
                <a:lnTo>
                  <a:pt x="189596" y="4709"/>
                </a:lnTo>
                <a:lnTo>
                  <a:pt x="189525" y="4669"/>
                </a:lnTo>
                <a:lnTo>
                  <a:pt x="189489" y="4635"/>
                </a:lnTo>
                <a:lnTo>
                  <a:pt x="189489" y="4600"/>
                </a:lnTo>
                <a:lnTo>
                  <a:pt x="189525" y="4570"/>
                </a:lnTo>
                <a:lnTo>
                  <a:pt x="189596" y="4535"/>
                </a:lnTo>
                <a:close/>
                <a:moveTo>
                  <a:pt x="188525" y="4838"/>
                </a:moveTo>
                <a:lnTo>
                  <a:pt x="192024" y="5504"/>
                </a:lnTo>
                <a:lnTo>
                  <a:pt x="191453" y="5563"/>
                </a:lnTo>
                <a:lnTo>
                  <a:pt x="188061" y="4878"/>
                </a:lnTo>
                <a:lnTo>
                  <a:pt x="188525" y="4838"/>
                </a:lnTo>
                <a:close/>
                <a:moveTo>
                  <a:pt x="147321" y="5057"/>
                </a:moveTo>
                <a:lnTo>
                  <a:pt x="150106" y="5688"/>
                </a:lnTo>
                <a:lnTo>
                  <a:pt x="153926" y="6452"/>
                </a:lnTo>
                <a:lnTo>
                  <a:pt x="153212" y="6517"/>
                </a:lnTo>
                <a:lnTo>
                  <a:pt x="149642" y="5752"/>
                </a:lnTo>
                <a:lnTo>
                  <a:pt x="146750" y="5102"/>
                </a:lnTo>
                <a:lnTo>
                  <a:pt x="147321" y="5057"/>
                </a:lnTo>
                <a:close/>
                <a:moveTo>
                  <a:pt x="290249" y="5633"/>
                </a:moveTo>
                <a:lnTo>
                  <a:pt x="296712" y="6631"/>
                </a:lnTo>
                <a:lnTo>
                  <a:pt x="296712" y="6631"/>
                </a:lnTo>
                <a:lnTo>
                  <a:pt x="296105" y="6592"/>
                </a:lnTo>
                <a:lnTo>
                  <a:pt x="295498" y="6542"/>
                </a:lnTo>
                <a:lnTo>
                  <a:pt x="294927" y="6492"/>
                </a:lnTo>
                <a:lnTo>
                  <a:pt x="294356" y="6433"/>
                </a:lnTo>
                <a:lnTo>
                  <a:pt x="293820" y="6373"/>
                </a:lnTo>
                <a:lnTo>
                  <a:pt x="293284" y="6313"/>
                </a:lnTo>
                <a:lnTo>
                  <a:pt x="292820" y="6244"/>
                </a:lnTo>
                <a:lnTo>
                  <a:pt x="292356" y="6179"/>
                </a:lnTo>
                <a:lnTo>
                  <a:pt x="291928" y="6110"/>
                </a:lnTo>
                <a:lnTo>
                  <a:pt x="291571" y="6040"/>
                </a:lnTo>
                <a:lnTo>
                  <a:pt x="291214" y="5971"/>
                </a:lnTo>
                <a:lnTo>
                  <a:pt x="290928" y="5896"/>
                </a:lnTo>
                <a:lnTo>
                  <a:pt x="290678" y="5832"/>
                </a:lnTo>
                <a:lnTo>
                  <a:pt x="290499" y="5762"/>
                </a:lnTo>
                <a:lnTo>
                  <a:pt x="290357" y="5698"/>
                </a:lnTo>
                <a:lnTo>
                  <a:pt x="290249" y="5633"/>
                </a:lnTo>
                <a:close/>
                <a:moveTo>
                  <a:pt x="297033" y="6760"/>
                </a:moveTo>
                <a:lnTo>
                  <a:pt x="297391" y="6770"/>
                </a:lnTo>
                <a:lnTo>
                  <a:pt x="297783" y="6790"/>
                </a:lnTo>
                <a:lnTo>
                  <a:pt x="298212" y="6820"/>
                </a:lnTo>
                <a:lnTo>
                  <a:pt x="298605" y="6850"/>
                </a:lnTo>
                <a:lnTo>
                  <a:pt x="299033" y="6890"/>
                </a:lnTo>
                <a:lnTo>
                  <a:pt x="299461" y="6934"/>
                </a:lnTo>
                <a:lnTo>
                  <a:pt x="299854" y="6984"/>
                </a:lnTo>
                <a:lnTo>
                  <a:pt x="300211" y="7034"/>
                </a:lnTo>
                <a:lnTo>
                  <a:pt x="300568" y="7088"/>
                </a:lnTo>
                <a:lnTo>
                  <a:pt x="300890" y="7143"/>
                </a:lnTo>
                <a:lnTo>
                  <a:pt x="301175" y="7197"/>
                </a:lnTo>
                <a:lnTo>
                  <a:pt x="301390" y="7252"/>
                </a:lnTo>
                <a:lnTo>
                  <a:pt x="301568" y="7312"/>
                </a:lnTo>
                <a:lnTo>
                  <a:pt x="301675" y="7361"/>
                </a:lnTo>
                <a:lnTo>
                  <a:pt x="301711" y="7416"/>
                </a:lnTo>
                <a:lnTo>
                  <a:pt x="296676" y="6760"/>
                </a:lnTo>
                <a:close/>
                <a:moveTo>
                  <a:pt x="156618" y="7699"/>
                </a:moveTo>
                <a:lnTo>
                  <a:pt x="156711" y="7724"/>
                </a:lnTo>
                <a:lnTo>
                  <a:pt x="156783" y="7714"/>
                </a:lnTo>
                <a:lnTo>
                  <a:pt x="156618" y="7699"/>
                </a:lnTo>
                <a:close/>
                <a:moveTo>
                  <a:pt x="154498" y="6572"/>
                </a:moveTo>
                <a:lnTo>
                  <a:pt x="155962" y="6825"/>
                </a:lnTo>
                <a:lnTo>
                  <a:pt x="157390" y="7068"/>
                </a:lnTo>
                <a:lnTo>
                  <a:pt x="158782" y="7317"/>
                </a:lnTo>
                <a:lnTo>
                  <a:pt x="159461" y="7441"/>
                </a:lnTo>
                <a:lnTo>
                  <a:pt x="160103" y="7570"/>
                </a:lnTo>
                <a:lnTo>
                  <a:pt x="160425" y="7630"/>
                </a:lnTo>
                <a:lnTo>
                  <a:pt x="160746" y="7689"/>
                </a:lnTo>
                <a:lnTo>
                  <a:pt x="161425" y="7803"/>
                </a:lnTo>
                <a:lnTo>
                  <a:pt x="162853" y="8032"/>
                </a:lnTo>
                <a:lnTo>
                  <a:pt x="163531" y="8151"/>
                </a:lnTo>
                <a:lnTo>
                  <a:pt x="163852" y="8211"/>
                </a:lnTo>
                <a:lnTo>
                  <a:pt x="164138" y="8275"/>
                </a:lnTo>
                <a:lnTo>
                  <a:pt x="164388" y="8340"/>
                </a:lnTo>
                <a:lnTo>
                  <a:pt x="164638" y="8409"/>
                </a:lnTo>
                <a:lnTo>
                  <a:pt x="164817" y="8479"/>
                </a:lnTo>
                <a:lnTo>
                  <a:pt x="164995" y="8553"/>
                </a:lnTo>
                <a:lnTo>
                  <a:pt x="164995" y="8553"/>
                </a:lnTo>
                <a:lnTo>
                  <a:pt x="164174" y="8449"/>
                </a:lnTo>
                <a:lnTo>
                  <a:pt x="163317" y="8330"/>
                </a:lnTo>
                <a:lnTo>
                  <a:pt x="162424" y="8196"/>
                </a:lnTo>
                <a:lnTo>
                  <a:pt x="161532" y="8052"/>
                </a:lnTo>
                <a:lnTo>
                  <a:pt x="160639" y="7903"/>
                </a:lnTo>
                <a:lnTo>
                  <a:pt x="159711" y="7749"/>
                </a:lnTo>
                <a:lnTo>
                  <a:pt x="158854" y="7595"/>
                </a:lnTo>
                <a:lnTo>
                  <a:pt x="158033" y="7441"/>
                </a:lnTo>
                <a:lnTo>
                  <a:pt x="157247" y="7287"/>
                </a:lnTo>
                <a:lnTo>
                  <a:pt x="156533" y="7143"/>
                </a:lnTo>
                <a:lnTo>
                  <a:pt x="155890" y="7009"/>
                </a:lnTo>
                <a:lnTo>
                  <a:pt x="155355" y="6890"/>
                </a:lnTo>
                <a:lnTo>
                  <a:pt x="154962" y="6780"/>
                </a:lnTo>
                <a:lnTo>
                  <a:pt x="154641" y="6691"/>
                </a:lnTo>
                <a:lnTo>
                  <a:pt x="154569" y="6651"/>
                </a:lnTo>
                <a:lnTo>
                  <a:pt x="154498" y="6616"/>
                </a:lnTo>
                <a:lnTo>
                  <a:pt x="154462" y="6592"/>
                </a:lnTo>
                <a:lnTo>
                  <a:pt x="154498" y="6572"/>
                </a:lnTo>
                <a:close/>
                <a:moveTo>
                  <a:pt x="290749" y="6274"/>
                </a:moveTo>
                <a:lnTo>
                  <a:pt x="291749" y="6438"/>
                </a:lnTo>
                <a:lnTo>
                  <a:pt x="292785" y="6592"/>
                </a:lnTo>
                <a:lnTo>
                  <a:pt x="293856" y="6746"/>
                </a:lnTo>
                <a:lnTo>
                  <a:pt x="294927" y="6890"/>
                </a:lnTo>
                <a:lnTo>
                  <a:pt x="296034" y="7034"/>
                </a:lnTo>
                <a:lnTo>
                  <a:pt x="297176" y="7173"/>
                </a:lnTo>
                <a:lnTo>
                  <a:pt x="299461" y="7446"/>
                </a:lnTo>
                <a:lnTo>
                  <a:pt x="301711" y="7719"/>
                </a:lnTo>
                <a:lnTo>
                  <a:pt x="302818" y="7863"/>
                </a:lnTo>
                <a:lnTo>
                  <a:pt x="303925" y="8002"/>
                </a:lnTo>
                <a:lnTo>
                  <a:pt x="304960" y="8151"/>
                </a:lnTo>
                <a:lnTo>
                  <a:pt x="305996" y="8300"/>
                </a:lnTo>
                <a:lnTo>
                  <a:pt x="306995" y="8459"/>
                </a:lnTo>
                <a:lnTo>
                  <a:pt x="307924" y="8623"/>
                </a:lnTo>
                <a:lnTo>
                  <a:pt x="307459" y="8692"/>
                </a:lnTo>
                <a:lnTo>
                  <a:pt x="306460" y="8593"/>
                </a:lnTo>
                <a:lnTo>
                  <a:pt x="305424" y="8494"/>
                </a:lnTo>
                <a:lnTo>
                  <a:pt x="304424" y="8394"/>
                </a:lnTo>
                <a:lnTo>
                  <a:pt x="303925" y="8340"/>
                </a:lnTo>
                <a:lnTo>
                  <a:pt x="303460" y="8285"/>
                </a:lnTo>
                <a:lnTo>
                  <a:pt x="300925" y="7967"/>
                </a:lnTo>
                <a:lnTo>
                  <a:pt x="298426" y="7649"/>
                </a:lnTo>
                <a:lnTo>
                  <a:pt x="295927" y="7327"/>
                </a:lnTo>
                <a:lnTo>
                  <a:pt x="293392" y="7009"/>
                </a:lnTo>
                <a:lnTo>
                  <a:pt x="292713" y="6919"/>
                </a:lnTo>
                <a:lnTo>
                  <a:pt x="292106" y="6825"/>
                </a:lnTo>
                <a:lnTo>
                  <a:pt x="291606" y="6736"/>
                </a:lnTo>
                <a:lnTo>
                  <a:pt x="291392" y="6691"/>
                </a:lnTo>
                <a:lnTo>
                  <a:pt x="291214" y="6641"/>
                </a:lnTo>
                <a:lnTo>
                  <a:pt x="291071" y="6597"/>
                </a:lnTo>
                <a:lnTo>
                  <a:pt x="290928" y="6552"/>
                </a:lnTo>
                <a:lnTo>
                  <a:pt x="290821" y="6507"/>
                </a:lnTo>
                <a:lnTo>
                  <a:pt x="290749" y="6457"/>
                </a:lnTo>
                <a:lnTo>
                  <a:pt x="290714" y="6413"/>
                </a:lnTo>
                <a:lnTo>
                  <a:pt x="290678" y="6368"/>
                </a:lnTo>
                <a:lnTo>
                  <a:pt x="290714" y="6323"/>
                </a:lnTo>
                <a:lnTo>
                  <a:pt x="290749" y="6274"/>
                </a:lnTo>
                <a:close/>
                <a:moveTo>
                  <a:pt x="163067" y="8866"/>
                </a:moveTo>
                <a:lnTo>
                  <a:pt x="163031" y="8871"/>
                </a:lnTo>
                <a:lnTo>
                  <a:pt x="163031" y="8871"/>
                </a:lnTo>
                <a:lnTo>
                  <a:pt x="163074" y="8868"/>
                </a:lnTo>
                <a:lnTo>
                  <a:pt x="163074" y="8868"/>
                </a:lnTo>
                <a:lnTo>
                  <a:pt x="163067" y="8866"/>
                </a:lnTo>
                <a:close/>
                <a:moveTo>
                  <a:pt x="208020" y="8399"/>
                </a:moveTo>
                <a:lnTo>
                  <a:pt x="211769" y="9040"/>
                </a:lnTo>
                <a:lnTo>
                  <a:pt x="211341" y="9030"/>
                </a:lnTo>
                <a:lnTo>
                  <a:pt x="210984" y="9010"/>
                </a:lnTo>
                <a:lnTo>
                  <a:pt x="210662" y="8990"/>
                </a:lnTo>
                <a:lnTo>
                  <a:pt x="210341" y="8966"/>
                </a:lnTo>
                <a:lnTo>
                  <a:pt x="210091" y="8936"/>
                </a:lnTo>
                <a:lnTo>
                  <a:pt x="209841" y="8901"/>
                </a:lnTo>
                <a:lnTo>
                  <a:pt x="209413" y="8827"/>
                </a:lnTo>
                <a:lnTo>
                  <a:pt x="209020" y="8747"/>
                </a:lnTo>
                <a:lnTo>
                  <a:pt x="208627" y="8673"/>
                </a:lnTo>
                <a:lnTo>
                  <a:pt x="208413" y="8643"/>
                </a:lnTo>
                <a:lnTo>
                  <a:pt x="208199" y="8613"/>
                </a:lnTo>
                <a:lnTo>
                  <a:pt x="207949" y="8583"/>
                </a:lnTo>
                <a:lnTo>
                  <a:pt x="207663" y="8563"/>
                </a:lnTo>
                <a:lnTo>
                  <a:pt x="208020" y="8399"/>
                </a:lnTo>
                <a:close/>
                <a:moveTo>
                  <a:pt x="169851" y="9740"/>
                </a:moveTo>
                <a:lnTo>
                  <a:pt x="171815" y="10033"/>
                </a:lnTo>
                <a:lnTo>
                  <a:pt x="172815" y="10182"/>
                </a:lnTo>
                <a:lnTo>
                  <a:pt x="173779" y="10336"/>
                </a:lnTo>
                <a:lnTo>
                  <a:pt x="174671" y="10485"/>
                </a:lnTo>
                <a:lnTo>
                  <a:pt x="175528" y="10634"/>
                </a:lnTo>
                <a:lnTo>
                  <a:pt x="177278" y="10937"/>
                </a:lnTo>
                <a:lnTo>
                  <a:pt x="176814" y="10987"/>
                </a:lnTo>
                <a:lnTo>
                  <a:pt x="176242" y="10927"/>
                </a:lnTo>
                <a:lnTo>
                  <a:pt x="175671" y="10853"/>
                </a:lnTo>
                <a:lnTo>
                  <a:pt x="175028" y="10774"/>
                </a:lnTo>
                <a:lnTo>
                  <a:pt x="174421" y="10689"/>
                </a:lnTo>
                <a:lnTo>
                  <a:pt x="173814" y="10595"/>
                </a:lnTo>
                <a:lnTo>
                  <a:pt x="173207" y="10500"/>
                </a:lnTo>
                <a:lnTo>
                  <a:pt x="172636" y="10406"/>
                </a:lnTo>
                <a:lnTo>
                  <a:pt x="172065" y="10307"/>
                </a:lnTo>
                <a:lnTo>
                  <a:pt x="171565" y="10212"/>
                </a:lnTo>
                <a:lnTo>
                  <a:pt x="171101" y="10118"/>
                </a:lnTo>
                <a:lnTo>
                  <a:pt x="170708" y="10033"/>
                </a:lnTo>
                <a:lnTo>
                  <a:pt x="170351" y="9954"/>
                </a:lnTo>
                <a:lnTo>
                  <a:pt x="170101" y="9884"/>
                </a:lnTo>
                <a:lnTo>
                  <a:pt x="169922" y="9825"/>
                </a:lnTo>
                <a:lnTo>
                  <a:pt x="169851" y="9775"/>
                </a:lnTo>
                <a:lnTo>
                  <a:pt x="169851" y="9755"/>
                </a:lnTo>
                <a:lnTo>
                  <a:pt x="169851" y="9740"/>
                </a:lnTo>
                <a:close/>
                <a:moveTo>
                  <a:pt x="171743" y="9740"/>
                </a:moveTo>
                <a:lnTo>
                  <a:pt x="171922" y="9750"/>
                </a:lnTo>
                <a:lnTo>
                  <a:pt x="172100" y="9760"/>
                </a:lnTo>
                <a:lnTo>
                  <a:pt x="172350" y="9780"/>
                </a:lnTo>
                <a:lnTo>
                  <a:pt x="172850" y="9835"/>
                </a:lnTo>
                <a:lnTo>
                  <a:pt x="173493" y="9909"/>
                </a:lnTo>
                <a:lnTo>
                  <a:pt x="174171" y="9999"/>
                </a:lnTo>
                <a:lnTo>
                  <a:pt x="174921" y="10103"/>
                </a:lnTo>
                <a:lnTo>
                  <a:pt x="175707" y="10217"/>
                </a:lnTo>
                <a:lnTo>
                  <a:pt x="176528" y="10341"/>
                </a:lnTo>
                <a:lnTo>
                  <a:pt x="177349" y="10476"/>
                </a:lnTo>
                <a:lnTo>
                  <a:pt x="178170" y="10610"/>
                </a:lnTo>
                <a:lnTo>
                  <a:pt x="178956" y="10749"/>
                </a:lnTo>
                <a:lnTo>
                  <a:pt x="179741" y="10883"/>
                </a:lnTo>
                <a:lnTo>
                  <a:pt x="180420" y="11017"/>
                </a:lnTo>
                <a:lnTo>
                  <a:pt x="181062" y="11146"/>
                </a:lnTo>
                <a:lnTo>
                  <a:pt x="181598" y="11265"/>
                </a:lnTo>
                <a:lnTo>
                  <a:pt x="182062" y="11374"/>
                </a:lnTo>
                <a:lnTo>
                  <a:pt x="182062" y="11374"/>
                </a:lnTo>
                <a:lnTo>
                  <a:pt x="181348" y="11285"/>
                </a:lnTo>
                <a:lnTo>
                  <a:pt x="180634" y="11191"/>
                </a:lnTo>
                <a:lnTo>
                  <a:pt x="179277" y="10997"/>
                </a:lnTo>
                <a:lnTo>
                  <a:pt x="177992" y="10798"/>
                </a:lnTo>
                <a:lnTo>
                  <a:pt x="176706" y="10590"/>
                </a:lnTo>
                <a:lnTo>
                  <a:pt x="174207" y="10168"/>
                </a:lnTo>
                <a:lnTo>
                  <a:pt x="172922" y="9954"/>
                </a:lnTo>
                <a:lnTo>
                  <a:pt x="171601" y="9740"/>
                </a:lnTo>
                <a:close/>
                <a:moveTo>
                  <a:pt x="257008" y="11042"/>
                </a:moveTo>
                <a:lnTo>
                  <a:pt x="257472" y="11057"/>
                </a:lnTo>
                <a:lnTo>
                  <a:pt x="257972" y="11086"/>
                </a:lnTo>
                <a:lnTo>
                  <a:pt x="258329" y="11111"/>
                </a:lnTo>
                <a:lnTo>
                  <a:pt x="258436" y="11121"/>
                </a:lnTo>
                <a:lnTo>
                  <a:pt x="258436" y="11131"/>
                </a:lnTo>
                <a:lnTo>
                  <a:pt x="258365" y="11171"/>
                </a:lnTo>
                <a:lnTo>
                  <a:pt x="258329" y="11206"/>
                </a:lnTo>
                <a:lnTo>
                  <a:pt x="258329" y="11240"/>
                </a:lnTo>
                <a:lnTo>
                  <a:pt x="258365" y="11265"/>
                </a:lnTo>
                <a:lnTo>
                  <a:pt x="258436" y="11290"/>
                </a:lnTo>
                <a:lnTo>
                  <a:pt x="258543" y="11315"/>
                </a:lnTo>
                <a:lnTo>
                  <a:pt x="258686" y="11335"/>
                </a:lnTo>
                <a:lnTo>
                  <a:pt x="258829" y="11355"/>
                </a:lnTo>
                <a:lnTo>
                  <a:pt x="259186" y="11384"/>
                </a:lnTo>
                <a:lnTo>
                  <a:pt x="259543" y="11419"/>
                </a:lnTo>
                <a:lnTo>
                  <a:pt x="259900" y="11454"/>
                </a:lnTo>
                <a:lnTo>
                  <a:pt x="260221" y="11494"/>
                </a:lnTo>
                <a:lnTo>
                  <a:pt x="260007" y="11514"/>
                </a:lnTo>
                <a:lnTo>
                  <a:pt x="259793" y="11523"/>
                </a:lnTo>
                <a:lnTo>
                  <a:pt x="259614" y="11533"/>
                </a:lnTo>
                <a:lnTo>
                  <a:pt x="259400" y="11533"/>
                </a:lnTo>
                <a:lnTo>
                  <a:pt x="259186" y="11523"/>
                </a:lnTo>
                <a:lnTo>
                  <a:pt x="258972" y="11514"/>
                </a:lnTo>
                <a:lnTo>
                  <a:pt x="258757" y="11494"/>
                </a:lnTo>
                <a:lnTo>
                  <a:pt x="258543" y="11469"/>
                </a:lnTo>
                <a:lnTo>
                  <a:pt x="258329" y="11434"/>
                </a:lnTo>
                <a:lnTo>
                  <a:pt x="258115" y="11399"/>
                </a:lnTo>
                <a:lnTo>
                  <a:pt x="257936" y="11355"/>
                </a:lnTo>
                <a:lnTo>
                  <a:pt x="257722" y="11305"/>
                </a:lnTo>
                <a:lnTo>
                  <a:pt x="257543" y="11245"/>
                </a:lnTo>
                <a:lnTo>
                  <a:pt x="257365" y="11186"/>
                </a:lnTo>
                <a:lnTo>
                  <a:pt x="257008" y="11042"/>
                </a:lnTo>
                <a:close/>
                <a:moveTo>
                  <a:pt x="261292" y="11012"/>
                </a:moveTo>
                <a:lnTo>
                  <a:pt x="266613" y="12139"/>
                </a:lnTo>
                <a:lnTo>
                  <a:pt x="266041" y="12105"/>
                </a:lnTo>
                <a:lnTo>
                  <a:pt x="265506" y="12065"/>
                </a:lnTo>
                <a:lnTo>
                  <a:pt x="265256" y="12045"/>
                </a:lnTo>
                <a:lnTo>
                  <a:pt x="265006" y="12015"/>
                </a:lnTo>
                <a:lnTo>
                  <a:pt x="264792" y="11990"/>
                </a:lnTo>
                <a:lnTo>
                  <a:pt x="264613" y="11961"/>
                </a:lnTo>
                <a:lnTo>
                  <a:pt x="263649" y="11782"/>
                </a:lnTo>
                <a:lnTo>
                  <a:pt x="262721" y="11603"/>
                </a:lnTo>
                <a:lnTo>
                  <a:pt x="261828" y="11419"/>
                </a:lnTo>
                <a:lnTo>
                  <a:pt x="260935" y="11235"/>
                </a:lnTo>
                <a:lnTo>
                  <a:pt x="260864" y="11216"/>
                </a:lnTo>
                <a:lnTo>
                  <a:pt x="260828" y="11191"/>
                </a:lnTo>
                <a:lnTo>
                  <a:pt x="260828" y="11161"/>
                </a:lnTo>
                <a:lnTo>
                  <a:pt x="260828" y="11131"/>
                </a:lnTo>
                <a:lnTo>
                  <a:pt x="260864" y="11076"/>
                </a:lnTo>
                <a:lnTo>
                  <a:pt x="260900" y="11017"/>
                </a:lnTo>
                <a:lnTo>
                  <a:pt x="261292" y="11012"/>
                </a:lnTo>
                <a:close/>
                <a:moveTo>
                  <a:pt x="267041" y="12214"/>
                </a:moveTo>
                <a:lnTo>
                  <a:pt x="272290" y="13222"/>
                </a:lnTo>
                <a:lnTo>
                  <a:pt x="277503" y="14235"/>
                </a:lnTo>
                <a:lnTo>
                  <a:pt x="276824" y="14315"/>
                </a:lnTo>
                <a:lnTo>
                  <a:pt x="266006" y="12259"/>
                </a:lnTo>
                <a:lnTo>
                  <a:pt x="266684" y="12224"/>
                </a:lnTo>
                <a:lnTo>
                  <a:pt x="266934" y="12214"/>
                </a:lnTo>
                <a:close/>
                <a:moveTo>
                  <a:pt x="264363" y="12432"/>
                </a:moveTo>
                <a:lnTo>
                  <a:pt x="264470" y="12447"/>
                </a:lnTo>
                <a:lnTo>
                  <a:pt x="264720" y="12477"/>
                </a:lnTo>
                <a:lnTo>
                  <a:pt x="266077" y="12711"/>
                </a:lnTo>
                <a:lnTo>
                  <a:pt x="266720" y="12830"/>
                </a:lnTo>
                <a:lnTo>
                  <a:pt x="267327" y="12949"/>
                </a:lnTo>
                <a:lnTo>
                  <a:pt x="267648" y="13018"/>
                </a:lnTo>
                <a:lnTo>
                  <a:pt x="267934" y="13088"/>
                </a:lnTo>
                <a:lnTo>
                  <a:pt x="268505" y="13232"/>
                </a:lnTo>
                <a:lnTo>
                  <a:pt x="269076" y="13376"/>
                </a:lnTo>
                <a:lnTo>
                  <a:pt x="269398" y="13446"/>
                </a:lnTo>
                <a:lnTo>
                  <a:pt x="269719" y="13515"/>
                </a:lnTo>
                <a:lnTo>
                  <a:pt x="270076" y="13570"/>
                </a:lnTo>
                <a:lnTo>
                  <a:pt x="270433" y="13624"/>
                </a:lnTo>
                <a:lnTo>
                  <a:pt x="271219" y="13729"/>
                </a:lnTo>
                <a:lnTo>
                  <a:pt x="272004" y="13833"/>
                </a:lnTo>
                <a:lnTo>
                  <a:pt x="272361" y="13888"/>
                </a:lnTo>
                <a:lnTo>
                  <a:pt x="272718" y="13942"/>
                </a:lnTo>
                <a:lnTo>
                  <a:pt x="273896" y="14161"/>
                </a:lnTo>
                <a:lnTo>
                  <a:pt x="275039" y="14384"/>
                </a:lnTo>
                <a:lnTo>
                  <a:pt x="277288" y="14836"/>
                </a:lnTo>
                <a:lnTo>
                  <a:pt x="277360" y="14851"/>
                </a:lnTo>
                <a:lnTo>
                  <a:pt x="277431" y="14876"/>
                </a:lnTo>
                <a:lnTo>
                  <a:pt x="277503" y="14921"/>
                </a:lnTo>
                <a:lnTo>
                  <a:pt x="277538" y="14965"/>
                </a:lnTo>
                <a:lnTo>
                  <a:pt x="277610" y="15015"/>
                </a:lnTo>
                <a:lnTo>
                  <a:pt x="276931" y="14995"/>
                </a:lnTo>
                <a:lnTo>
                  <a:pt x="276610" y="14980"/>
                </a:lnTo>
                <a:lnTo>
                  <a:pt x="276324" y="14960"/>
                </a:lnTo>
                <a:lnTo>
                  <a:pt x="276074" y="14941"/>
                </a:lnTo>
                <a:lnTo>
                  <a:pt x="275896" y="14911"/>
                </a:lnTo>
                <a:lnTo>
                  <a:pt x="275539" y="14841"/>
                </a:lnTo>
                <a:lnTo>
                  <a:pt x="272682" y="14235"/>
                </a:lnTo>
                <a:lnTo>
                  <a:pt x="271254" y="13937"/>
                </a:lnTo>
                <a:lnTo>
                  <a:pt x="269755" y="13639"/>
                </a:lnTo>
                <a:lnTo>
                  <a:pt x="269183" y="13525"/>
                </a:lnTo>
                <a:lnTo>
                  <a:pt x="268576" y="13416"/>
                </a:lnTo>
                <a:lnTo>
                  <a:pt x="267327" y="13197"/>
                </a:lnTo>
                <a:lnTo>
                  <a:pt x="266077" y="12984"/>
                </a:lnTo>
                <a:lnTo>
                  <a:pt x="264827" y="12765"/>
                </a:lnTo>
                <a:lnTo>
                  <a:pt x="264577" y="12706"/>
                </a:lnTo>
                <a:lnTo>
                  <a:pt x="264327" y="12636"/>
                </a:lnTo>
                <a:lnTo>
                  <a:pt x="263863" y="12492"/>
                </a:lnTo>
                <a:lnTo>
                  <a:pt x="264042" y="12462"/>
                </a:lnTo>
                <a:lnTo>
                  <a:pt x="264149" y="12447"/>
                </a:lnTo>
                <a:lnTo>
                  <a:pt x="264292" y="12432"/>
                </a:lnTo>
                <a:close/>
                <a:moveTo>
                  <a:pt x="83194" y="1"/>
                </a:moveTo>
                <a:lnTo>
                  <a:pt x="83016" y="6"/>
                </a:lnTo>
                <a:lnTo>
                  <a:pt x="82908" y="11"/>
                </a:lnTo>
                <a:lnTo>
                  <a:pt x="82801" y="26"/>
                </a:lnTo>
                <a:lnTo>
                  <a:pt x="82694" y="45"/>
                </a:lnTo>
                <a:lnTo>
                  <a:pt x="82587" y="65"/>
                </a:lnTo>
                <a:lnTo>
                  <a:pt x="82516" y="95"/>
                </a:lnTo>
                <a:lnTo>
                  <a:pt x="82480" y="120"/>
                </a:lnTo>
                <a:lnTo>
                  <a:pt x="82444" y="145"/>
                </a:lnTo>
                <a:lnTo>
                  <a:pt x="82444" y="175"/>
                </a:lnTo>
                <a:lnTo>
                  <a:pt x="82480" y="194"/>
                </a:lnTo>
                <a:lnTo>
                  <a:pt x="82908" y="408"/>
                </a:lnTo>
                <a:lnTo>
                  <a:pt x="83301" y="627"/>
                </a:lnTo>
                <a:lnTo>
                  <a:pt x="83694" y="840"/>
                </a:lnTo>
                <a:lnTo>
                  <a:pt x="84087" y="1059"/>
                </a:lnTo>
                <a:lnTo>
                  <a:pt x="84515" y="1272"/>
                </a:lnTo>
                <a:lnTo>
                  <a:pt x="84801" y="1377"/>
                </a:lnTo>
                <a:lnTo>
                  <a:pt x="85051" y="1481"/>
                </a:lnTo>
                <a:lnTo>
                  <a:pt x="85372" y="1585"/>
                </a:lnTo>
                <a:lnTo>
                  <a:pt x="85729" y="1684"/>
                </a:lnTo>
                <a:lnTo>
                  <a:pt x="86122" y="1784"/>
                </a:lnTo>
                <a:lnTo>
                  <a:pt x="86515" y="1883"/>
                </a:lnTo>
                <a:lnTo>
                  <a:pt x="86693" y="1923"/>
                </a:lnTo>
                <a:lnTo>
                  <a:pt x="86800" y="1973"/>
                </a:lnTo>
                <a:lnTo>
                  <a:pt x="86872" y="2017"/>
                </a:lnTo>
                <a:lnTo>
                  <a:pt x="86943" y="2067"/>
                </a:lnTo>
                <a:lnTo>
                  <a:pt x="87050" y="2171"/>
                </a:lnTo>
                <a:lnTo>
                  <a:pt x="87122" y="2216"/>
                </a:lnTo>
                <a:lnTo>
                  <a:pt x="87229" y="2266"/>
                </a:lnTo>
                <a:lnTo>
                  <a:pt x="87800" y="2454"/>
                </a:lnTo>
                <a:lnTo>
                  <a:pt x="88371" y="2643"/>
                </a:lnTo>
                <a:lnTo>
                  <a:pt x="88978" y="2832"/>
                </a:lnTo>
                <a:lnTo>
                  <a:pt x="89228" y="2931"/>
                </a:lnTo>
                <a:lnTo>
                  <a:pt x="89514" y="3025"/>
                </a:lnTo>
                <a:lnTo>
                  <a:pt x="89764" y="3140"/>
                </a:lnTo>
                <a:lnTo>
                  <a:pt x="90050" y="3254"/>
                </a:lnTo>
                <a:lnTo>
                  <a:pt x="90514" y="3487"/>
                </a:lnTo>
                <a:lnTo>
                  <a:pt x="91014" y="3716"/>
                </a:lnTo>
                <a:lnTo>
                  <a:pt x="91513" y="3949"/>
                </a:lnTo>
                <a:lnTo>
                  <a:pt x="92013" y="4128"/>
                </a:lnTo>
                <a:lnTo>
                  <a:pt x="92513" y="4307"/>
                </a:lnTo>
                <a:lnTo>
                  <a:pt x="93513" y="4664"/>
                </a:lnTo>
                <a:lnTo>
                  <a:pt x="94013" y="4843"/>
                </a:lnTo>
                <a:lnTo>
                  <a:pt x="94477" y="5022"/>
                </a:lnTo>
                <a:lnTo>
                  <a:pt x="94905" y="5206"/>
                </a:lnTo>
                <a:lnTo>
                  <a:pt x="95263" y="5385"/>
                </a:lnTo>
                <a:lnTo>
                  <a:pt x="95441" y="5484"/>
                </a:lnTo>
                <a:lnTo>
                  <a:pt x="95655" y="5583"/>
                </a:lnTo>
                <a:lnTo>
                  <a:pt x="96119" y="5772"/>
                </a:lnTo>
                <a:lnTo>
                  <a:pt x="96655" y="5956"/>
                </a:lnTo>
                <a:lnTo>
                  <a:pt x="97226" y="6140"/>
                </a:lnTo>
                <a:lnTo>
                  <a:pt x="98369" y="6507"/>
                </a:lnTo>
                <a:lnTo>
                  <a:pt x="98940" y="6691"/>
                </a:lnTo>
                <a:lnTo>
                  <a:pt x="99440" y="6880"/>
                </a:lnTo>
                <a:lnTo>
                  <a:pt x="100118" y="7148"/>
                </a:lnTo>
                <a:lnTo>
                  <a:pt x="100797" y="7421"/>
                </a:lnTo>
                <a:lnTo>
                  <a:pt x="101475" y="7689"/>
                </a:lnTo>
                <a:lnTo>
                  <a:pt x="101832" y="7823"/>
                </a:lnTo>
                <a:lnTo>
                  <a:pt x="102225" y="7952"/>
                </a:lnTo>
                <a:lnTo>
                  <a:pt x="102582" y="8067"/>
                </a:lnTo>
                <a:lnTo>
                  <a:pt x="102939" y="8176"/>
                </a:lnTo>
                <a:lnTo>
                  <a:pt x="103760" y="8394"/>
                </a:lnTo>
                <a:lnTo>
                  <a:pt x="104546" y="8613"/>
                </a:lnTo>
                <a:lnTo>
                  <a:pt x="104939" y="8722"/>
                </a:lnTo>
                <a:lnTo>
                  <a:pt x="105331" y="8832"/>
                </a:lnTo>
                <a:lnTo>
                  <a:pt x="105546" y="8906"/>
                </a:lnTo>
                <a:lnTo>
                  <a:pt x="105724" y="8981"/>
                </a:lnTo>
                <a:lnTo>
                  <a:pt x="106046" y="9134"/>
                </a:lnTo>
                <a:lnTo>
                  <a:pt x="106403" y="9283"/>
                </a:lnTo>
                <a:lnTo>
                  <a:pt x="106581" y="9363"/>
                </a:lnTo>
                <a:lnTo>
                  <a:pt x="106795" y="9432"/>
                </a:lnTo>
                <a:lnTo>
                  <a:pt x="107117" y="9532"/>
                </a:lnTo>
                <a:lnTo>
                  <a:pt x="107474" y="9626"/>
                </a:lnTo>
                <a:lnTo>
                  <a:pt x="108188" y="9815"/>
                </a:lnTo>
                <a:lnTo>
                  <a:pt x="108902" y="10004"/>
                </a:lnTo>
                <a:lnTo>
                  <a:pt x="109223" y="10098"/>
                </a:lnTo>
                <a:lnTo>
                  <a:pt x="109545" y="10192"/>
                </a:lnTo>
                <a:lnTo>
                  <a:pt x="110152" y="10411"/>
                </a:lnTo>
                <a:lnTo>
                  <a:pt x="110723" y="10625"/>
                </a:lnTo>
                <a:lnTo>
                  <a:pt x="111901" y="11057"/>
                </a:lnTo>
                <a:lnTo>
                  <a:pt x="113044" y="11489"/>
                </a:lnTo>
                <a:lnTo>
                  <a:pt x="113651" y="11702"/>
                </a:lnTo>
                <a:lnTo>
                  <a:pt x="114293" y="11916"/>
                </a:lnTo>
                <a:lnTo>
                  <a:pt x="116079" y="12487"/>
                </a:lnTo>
                <a:lnTo>
                  <a:pt x="117900" y="13053"/>
                </a:lnTo>
                <a:lnTo>
                  <a:pt x="121649" y="14186"/>
                </a:lnTo>
                <a:lnTo>
                  <a:pt x="122506" y="14439"/>
                </a:lnTo>
                <a:lnTo>
                  <a:pt x="123363" y="14692"/>
                </a:lnTo>
                <a:lnTo>
                  <a:pt x="125112" y="15199"/>
                </a:lnTo>
                <a:lnTo>
                  <a:pt x="124755" y="15219"/>
                </a:lnTo>
                <a:lnTo>
                  <a:pt x="124362" y="15234"/>
                </a:lnTo>
                <a:lnTo>
                  <a:pt x="124005" y="15239"/>
                </a:lnTo>
                <a:lnTo>
                  <a:pt x="123327" y="15239"/>
                </a:lnTo>
                <a:lnTo>
                  <a:pt x="123041" y="15229"/>
                </a:lnTo>
                <a:lnTo>
                  <a:pt x="122756" y="15214"/>
                </a:lnTo>
                <a:lnTo>
                  <a:pt x="122506" y="15194"/>
                </a:lnTo>
                <a:lnTo>
                  <a:pt x="122291" y="15169"/>
                </a:lnTo>
                <a:lnTo>
                  <a:pt x="122077" y="15139"/>
                </a:lnTo>
                <a:lnTo>
                  <a:pt x="121899" y="15104"/>
                </a:lnTo>
                <a:lnTo>
                  <a:pt x="121756" y="15065"/>
                </a:lnTo>
                <a:lnTo>
                  <a:pt x="121649" y="15020"/>
                </a:lnTo>
                <a:lnTo>
                  <a:pt x="121577" y="14975"/>
                </a:lnTo>
                <a:lnTo>
                  <a:pt x="121542" y="14926"/>
                </a:lnTo>
                <a:lnTo>
                  <a:pt x="121506" y="14866"/>
                </a:lnTo>
                <a:lnTo>
                  <a:pt x="121506" y="14826"/>
                </a:lnTo>
                <a:lnTo>
                  <a:pt x="121435" y="14782"/>
                </a:lnTo>
                <a:lnTo>
                  <a:pt x="121327" y="14737"/>
                </a:lnTo>
                <a:lnTo>
                  <a:pt x="121185" y="14702"/>
                </a:lnTo>
                <a:lnTo>
                  <a:pt x="113794" y="13252"/>
                </a:lnTo>
                <a:lnTo>
                  <a:pt x="106403" y="11802"/>
                </a:lnTo>
                <a:lnTo>
                  <a:pt x="105938" y="11717"/>
                </a:lnTo>
                <a:lnTo>
                  <a:pt x="105439" y="11633"/>
                </a:lnTo>
                <a:lnTo>
                  <a:pt x="104939" y="11553"/>
                </a:lnTo>
                <a:lnTo>
                  <a:pt x="104403" y="11474"/>
                </a:lnTo>
                <a:lnTo>
                  <a:pt x="104367" y="11474"/>
                </a:lnTo>
                <a:lnTo>
                  <a:pt x="104260" y="11469"/>
                </a:lnTo>
                <a:lnTo>
                  <a:pt x="104046" y="11474"/>
                </a:lnTo>
                <a:lnTo>
                  <a:pt x="103582" y="11489"/>
                </a:lnTo>
                <a:lnTo>
                  <a:pt x="102654" y="11320"/>
                </a:lnTo>
                <a:lnTo>
                  <a:pt x="102189" y="11230"/>
                </a:lnTo>
                <a:lnTo>
                  <a:pt x="101761" y="11136"/>
                </a:lnTo>
                <a:lnTo>
                  <a:pt x="101475" y="11086"/>
                </a:lnTo>
                <a:lnTo>
                  <a:pt x="101190" y="11037"/>
                </a:lnTo>
                <a:lnTo>
                  <a:pt x="100904" y="10982"/>
                </a:lnTo>
                <a:lnTo>
                  <a:pt x="100690" y="10932"/>
                </a:lnTo>
                <a:lnTo>
                  <a:pt x="100618" y="10903"/>
                </a:lnTo>
                <a:lnTo>
                  <a:pt x="100547" y="10873"/>
                </a:lnTo>
                <a:lnTo>
                  <a:pt x="100547" y="10848"/>
                </a:lnTo>
                <a:lnTo>
                  <a:pt x="100583" y="10818"/>
                </a:lnTo>
                <a:lnTo>
                  <a:pt x="100654" y="10783"/>
                </a:lnTo>
                <a:lnTo>
                  <a:pt x="100761" y="10754"/>
                </a:lnTo>
                <a:lnTo>
                  <a:pt x="100940" y="10719"/>
                </a:lnTo>
                <a:lnTo>
                  <a:pt x="101190" y="10684"/>
                </a:lnTo>
                <a:lnTo>
                  <a:pt x="101047" y="10659"/>
                </a:lnTo>
                <a:lnTo>
                  <a:pt x="100833" y="10639"/>
                </a:lnTo>
                <a:lnTo>
                  <a:pt x="100654" y="10620"/>
                </a:lnTo>
                <a:lnTo>
                  <a:pt x="100404" y="10605"/>
                </a:lnTo>
                <a:lnTo>
                  <a:pt x="99940" y="10575"/>
                </a:lnTo>
                <a:lnTo>
                  <a:pt x="99476" y="10545"/>
                </a:lnTo>
                <a:lnTo>
                  <a:pt x="99297" y="10530"/>
                </a:lnTo>
                <a:lnTo>
                  <a:pt x="99083" y="10510"/>
                </a:lnTo>
                <a:lnTo>
                  <a:pt x="98940" y="10485"/>
                </a:lnTo>
                <a:lnTo>
                  <a:pt x="98797" y="10461"/>
                </a:lnTo>
                <a:lnTo>
                  <a:pt x="98690" y="10431"/>
                </a:lnTo>
                <a:lnTo>
                  <a:pt x="98655" y="10391"/>
                </a:lnTo>
                <a:lnTo>
                  <a:pt x="98655" y="10351"/>
                </a:lnTo>
                <a:lnTo>
                  <a:pt x="98690" y="10297"/>
                </a:lnTo>
                <a:lnTo>
                  <a:pt x="98297" y="10262"/>
                </a:lnTo>
                <a:lnTo>
                  <a:pt x="97940" y="10222"/>
                </a:lnTo>
                <a:lnTo>
                  <a:pt x="97619" y="10178"/>
                </a:lnTo>
                <a:lnTo>
                  <a:pt x="97298" y="10133"/>
                </a:lnTo>
                <a:lnTo>
                  <a:pt x="97048" y="10083"/>
                </a:lnTo>
                <a:lnTo>
                  <a:pt x="96798" y="10029"/>
                </a:lnTo>
                <a:lnTo>
                  <a:pt x="96369" y="9924"/>
                </a:lnTo>
                <a:lnTo>
                  <a:pt x="95548" y="9696"/>
                </a:lnTo>
                <a:lnTo>
                  <a:pt x="95120" y="9586"/>
                </a:lnTo>
                <a:lnTo>
                  <a:pt x="94870" y="9532"/>
                </a:lnTo>
                <a:lnTo>
                  <a:pt x="94620" y="9482"/>
                </a:lnTo>
                <a:lnTo>
                  <a:pt x="94227" y="9408"/>
                </a:lnTo>
                <a:lnTo>
                  <a:pt x="93834" y="9328"/>
                </a:lnTo>
                <a:lnTo>
                  <a:pt x="93513" y="9244"/>
                </a:lnTo>
                <a:lnTo>
                  <a:pt x="93156" y="9164"/>
                </a:lnTo>
                <a:lnTo>
                  <a:pt x="92549" y="8990"/>
                </a:lnTo>
                <a:lnTo>
                  <a:pt x="91942" y="8822"/>
                </a:lnTo>
                <a:lnTo>
                  <a:pt x="91871" y="8807"/>
                </a:lnTo>
                <a:lnTo>
                  <a:pt x="91871" y="8787"/>
                </a:lnTo>
                <a:lnTo>
                  <a:pt x="91871" y="8742"/>
                </a:lnTo>
                <a:lnTo>
                  <a:pt x="91906" y="8702"/>
                </a:lnTo>
                <a:lnTo>
                  <a:pt x="91906" y="8683"/>
                </a:lnTo>
                <a:lnTo>
                  <a:pt x="91871" y="8663"/>
                </a:lnTo>
                <a:lnTo>
                  <a:pt x="91763" y="8618"/>
                </a:lnTo>
                <a:lnTo>
                  <a:pt x="91585" y="8573"/>
                </a:lnTo>
                <a:lnTo>
                  <a:pt x="91264" y="8484"/>
                </a:lnTo>
                <a:lnTo>
                  <a:pt x="90407" y="8454"/>
                </a:lnTo>
                <a:lnTo>
                  <a:pt x="90728" y="8429"/>
                </a:lnTo>
                <a:lnTo>
                  <a:pt x="89942" y="8245"/>
                </a:lnTo>
                <a:lnTo>
                  <a:pt x="90906" y="8181"/>
                </a:lnTo>
                <a:lnTo>
                  <a:pt x="90835" y="8161"/>
                </a:lnTo>
                <a:lnTo>
                  <a:pt x="90764" y="8141"/>
                </a:lnTo>
                <a:lnTo>
                  <a:pt x="90621" y="8121"/>
                </a:lnTo>
                <a:lnTo>
                  <a:pt x="90478" y="8106"/>
                </a:lnTo>
                <a:lnTo>
                  <a:pt x="90157" y="8082"/>
                </a:lnTo>
                <a:lnTo>
                  <a:pt x="89800" y="8052"/>
                </a:lnTo>
                <a:lnTo>
                  <a:pt x="89657" y="8032"/>
                </a:lnTo>
                <a:lnTo>
                  <a:pt x="89550" y="8017"/>
                </a:lnTo>
                <a:lnTo>
                  <a:pt x="89443" y="7992"/>
                </a:lnTo>
                <a:lnTo>
                  <a:pt x="89371" y="7967"/>
                </a:lnTo>
                <a:lnTo>
                  <a:pt x="89371" y="7942"/>
                </a:lnTo>
                <a:lnTo>
                  <a:pt x="89443" y="7908"/>
                </a:lnTo>
                <a:lnTo>
                  <a:pt x="89550" y="7868"/>
                </a:lnTo>
                <a:lnTo>
                  <a:pt x="89764" y="7823"/>
                </a:lnTo>
                <a:lnTo>
                  <a:pt x="89764" y="7823"/>
                </a:lnTo>
                <a:lnTo>
                  <a:pt x="88514" y="7888"/>
                </a:lnTo>
                <a:lnTo>
                  <a:pt x="87407" y="7436"/>
                </a:lnTo>
                <a:lnTo>
                  <a:pt x="86800" y="7207"/>
                </a:lnTo>
                <a:lnTo>
                  <a:pt x="86193" y="6989"/>
                </a:lnTo>
                <a:lnTo>
                  <a:pt x="86051" y="6954"/>
                </a:lnTo>
                <a:lnTo>
                  <a:pt x="85872" y="6919"/>
                </a:lnTo>
                <a:lnTo>
                  <a:pt x="85658" y="6890"/>
                </a:lnTo>
                <a:lnTo>
                  <a:pt x="85408" y="6860"/>
                </a:lnTo>
                <a:lnTo>
                  <a:pt x="84944" y="6805"/>
                </a:lnTo>
                <a:lnTo>
                  <a:pt x="84694" y="6775"/>
                </a:lnTo>
                <a:lnTo>
                  <a:pt x="84515" y="6741"/>
                </a:lnTo>
                <a:lnTo>
                  <a:pt x="84372" y="6711"/>
                </a:lnTo>
                <a:lnTo>
                  <a:pt x="84265" y="6681"/>
                </a:lnTo>
                <a:lnTo>
                  <a:pt x="84122" y="6616"/>
                </a:lnTo>
                <a:lnTo>
                  <a:pt x="83980" y="6552"/>
                </a:lnTo>
                <a:lnTo>
                  <a:pt x="83801" y="6482"/>
                </a:lnTo>
                <a:lnTo>
                  <a:pt x="84301" y="6448"/>
                </a:lnTo>
                <a:lnTo>
                  <a:pt x="82266" y="6353"/>
                </a:lnTo>
                <a:lnTo>
                  <a:pt x="82194" y="6328"/>
                </a:lnTo>
                <a:lnTo>
                  <a:pt x="82123" y="6299"/>
                </a:lnTo>
                <a:lnTo>
                  <a:pt x="82123" y="6264"/>
                </a:lnTo>
                <a:lnTo>
                  <a:pt x="82123" y="6229"/>
                </a:lnTo>
                <a:lnTo>
                  <a:pt x="82194" y="6159"/>
                </a:lnTo>
                <a:lnTo>
                  <a:pt x="82266" y="6090"/>
                </a:lnTo>
                <a:lnTo>
                  <a:pt x="82266" y="6060"/>
                </a:lnTo>
                <a:lnTo>
                  <a:pt x="82194" y="6030"/>
                </a:lnTo>
                <a:lnTo>
                  <a:pt x="82123" y="6010"/>
                </a:lnTo>
                <a:lnTo>
                  <a:pt x="81980" y="5996"/>
                </a:lnTo>
                <a:lnTo>
                  <a:pt x="81730" y="5986"/>
                </a:lnTo>
                <a:lnTo>
                  <a:pt x="81445" y="5981"/>
                </a:lnTo>
                <a:lnTo>
                  <a:pt x="81052" y="5986"/>
                </a:lnTo>
                <a:lnTo>
                  <a:pt x="80588" y="6005"/>
                </a:lnTo>
                <a:lnTo>
                  <a:pt x="80231" y="5663"/>
                </a:lnTo>
                <a:lnTo>
                  <a:pt x="78695" y="5300"/>
                </a:lnTo>
                <a:lnTo>
                  <a:pt x="77767" y="5092"/>
                </a:lnTo>
                <a:lnTo>
                  <a:pt x="77303" y="4992"/>
                </a:lnTo>
                <a:lnTo>
                  <a:pt x="76767" y="4888"/>
                </a:lnTo>
                <a:lnTo>
                  <a:pt x="76446" y="4828"/>
                </a:lnTo>
                <a:lnTo>
                  <a:pt x="76089" y="4769"/>
                </a:lnTo>
                <a:lnTo>
                  <a:pt x="75303" y="4659"/>
                </a:lnTo>
                <a:lnTo>
                  <a:pt x="74518" y="4555"/>
                </a:lnTo>
                <a:lnTo>
                  <a:pt x="73696" y="4451"/>
                </a:lnTo>
                <a:lnTo>
                  <a:pt x="73125" y="4491"/>
                </a:lnTo>
                <a:lnTo>
                  <a:pt x="73482" y="4391"/>
                </a:lnTo>
                <a:lnTo>
                  <a:pt x="73625" y="4337"/>
                </a:lnTo>
                <a:lnTo>
                  <a:pt x="73661" y="4312"/>
                </a:lnTo>
                <a:lnTo>
                  <a:pt x="73661" y="4287"/>
                </a:lnTo>
                <a:lnTo>
                  <a:pt x="73661" y="4267"/>
                </a:lnTo>
                <a:lnTo>
                  <a:pt x="73554" y="4247"/>
                </a:lnTo>
                <a:lnTo>
                  <a:pt x="73339" y="4208"/>
                </a:lnTo>
                <a:lnTo>
                  <a:pt x="73089" y="4178"/>
                </a:lnTo>
                <a:lnTo>
                  <a:pt x="72982" y="4168"/>
                </a:lnTo>
                <a:lnTo>
                  <a:pt x="72911" y="4168"/>
                </a:lnTo>
                <a:lnTo>
                  <a:pt x="72697" y="4183"/>
                </a:lnTo>
                <a:lnTo>
                  <a:pt x="72482" y="4193"/>
                </a:lnTo>
                <a:lnTo>
                  <a:pt x="72304" y="4198"/>
                </a:lnTo>
                <a:lnTo>
                  <a:pt x="72125" y="4198"/>
                </a:lnTo>
                <a:lnTo>
                  <a:pt x="72018" y="4193"/>
                </a:lnTo>
                <a:lnTo>
                  <a:pt x="71911" y="4188"/>
                </a:lnTo>
                <a:lnTo>
                  <a:pt x="71804" y="4178"/>
                </a:lnTo>
                <a:lnTo>
                  <a:pt x="71733" y="4163"/>
                </a:lnTo>
                <a:lnTo>
                  <a:pt x="71661" y="4133"/>
                </a:lnTo>
                <a:lnTo>
                  <a:pt x="71590" y="4093"/>
                </a:lnTo>
                <a:lnTo>
                  <a:pt x="71554" y="4009"/>
                </a:lnTo>
                <a:lnTo>
                  <a:pt x="71483" y="3914"/>
                </a:lnTo>
                <a:lnTo>
                  <a:pt x="71340" y="3830"/>
                </a:lnTo>
                <a:lnTo>
                  <a:pt x="71161" y="3751"/>
                </a:lnTo>
                <a:lnTo>
                  <a:pt x="71054" y="3716"/>
                </a:lnTo>
                <a:lnTo>
                  <a:pt x="70911" y="3681"/>
                </a:lnTo>
                <a:lnTo>
                  <a:pt x="70769" y="3646"/>
                </a:lnTo>
                <a:lnTo>
                  <a:pt x="70590" y="3616"/>
                </a:lnTo>
                <a:lnTo>
                  <a:pt x="70376" y="3587"/>
                </a:lnTo>
                <a:lnTo>
                  <a:pt x="70126" y="3562"/>
                </a:lnTo>
                <a:lnTo>
                  <a:pt x="69840" y="3542"/>
                </a:lnTo>
                <a:lnTo>
                  <a:pt x="69555" y="3527"/>
                </a:lnTo>
                <a:lnTo>
                  <a:pt x="69198" y="3512"/>
                </a:lnTo>
                <a:lnTo>
                  <a:pt x="68841" y="3502"/>
                </a:lnTo>
                <a:lnTo>
                  <a:pt x="68733" y="3497"/>
                </a:lnTo>
                <a:lnTo>
                  <a:pt x="68662" y="3487"/>
                </a:lnTo>
                <a:lnTo>
                  <a:pt x="68483" y="3463"/>
                </a:lnTo>
                <a:lnTo>
                  <a:pt x="68341" y="3433"/>
                </a:lnTo>
                <a:lnTo>
                  <a:pt x="68269" y="3398"/>
                </a:lnTo>
                <a:lnTo>
                  <a:pt x="67984" y="3274"/>
                </a:lnTo>
                <a:lnTo>
                  <a:pt x="67734" y="3165"/>
                </a:lnTo>
                <a:lnTo>
                  <a:pt x="67412" y="3070"/>
                </a:lnTo>
                <a:lnTo>
                  <a:pt x="67234" y="3025"/>
                </a:lnTo>
                <a:lnTo>
                  <a:pt x="67020" y="2986"/>
                </a:lnTo>
                <a:lnTo>
                  <a:pt x="66555" y="2901"/>
                </a:lnTo>
                <a:lnTo>
                  <a:pt x="65984" y="2822"/>
                </a:lnTo>
                <a:lnTo>
                  <a:pt x="65306" y="2737"/>
                </a:lnTo>
                <a:lnTo>
                  <a:pt x="64484" y="2648"/>
                </a:lnTo>
                <a:lnTo>
                  <a:pt x="64413" y="2638"/>
                </a:lnTo>
                <a:lnTo>
                  <a:pt x="64377" y="2618"/>
                </a:lnTo>
                <a:lnTo>
                  <a:pt x="64306" y="2583"/>
                </a:lnTo>
                <a:lnTo>
                  <a:pt x="64270" y="2539"/>
                </a:lnTo>
                <a:lnTo>
                  <a:pt x="64235" y="2519"/>
                </a:lnTo>
                <a:lnTo>
                  <a:pt x="64163" y="2499"/>
                </a:lnTo>
                <a:lnTo>
                  <a:pt x="63985" y="2464"/>
                </a:lnTo>
                <a:lnTo>
                  <a:pt x="63806" y="2424"/>
                </a:lnTo>
                <a:lnTo>
                  <a:pt x="63556" y="2395"/>
                </a:lnTo>
                <a:lnTo>
                  <a:pt x="63449" y="2385"/>
                </a:lnTo>
                <a:lnTo>
                  <a:pt x="63306" y="2380"/>
                </a:lnTo>
                <a:lnTo>
                  <a:pt x="62699" y="2365"/>
                </a:lnTo>
                <a:lnTo>
                  <a:pt x="62521" y="2355"/>
                </a:lnTo>
                <a:lnTo>
                  <a:pt x="62378" y="2340"/>
                </a:lnTo>
                <a:lnTo>
                  <a:pt x="62306" y="2320"/>
                </a:lnTo>
                <a:lnTo>
                  <a:pt x="62271" y="2295"/>
                </a:lnTo>
                <a:lnTo>
                  <a:pt x="62199" y="2201"/>
                </a:lnTo>
                <a:lnTo>
                  <a:pt x="62199" y="2161"/>
                </a:lnTo>
                <a:lnTo>
                  <a:pt x="62128" y="2126"/>
                </a:lnTo>
                <a:lnTo>
                  <a:pt x="62057" y="2097"/>
                </a:lnTo>
                <a:lnTo>
                  <a:pt x="61949" y="2072"/>
                </a:lnTo>
                <a:lnTo>
                  <a:pt x="61878" y="2067"/>
                </a:lnTo>
                <a:lnTo>
                  <a:pt x="61771" y="2062"/>
                </a:lnTo>
                <a:lnTo>
                  <a:pt x="61664" y="2057"/>
                </a:lnTo>
                <a:lnTo>
                  <a:pt x="61557" y="2057"/>
                </a:lnTo>
                <a:lnTo>
                  <a:pt x="61235" y="2062"/>
                </a:lnTo>
                <a:lnTo>
                  <a:pt x="60843" y="2087"/>
                </a:lnTo>
                <a:lnTo>
                  <a:pt x="60593" y="2092"/>
                </a:lnTo>
                <a:lnTo>
                  <a:pt x="60343" y="2092"/>
                </a:lnTo>
                <a:lnTo>
                  <a:pt x="60057" y="2077"/>
                </a:lnTo>
                <a:lnTo>
                  <a:pt x="59771" y="2057"/>
                </a:lnTo>
                <a:lnTo>
                  <a:pt x="59664" y="2042"/>
                </a:lnTo>
                <a:lnTo>
                  <a:pt x="59557" y="2022"/>
                </a:lnTo>
                <a:lnTo>
                  <a:pt x="59450" y="2002"/>
                </a:lnTo>
                <a:lnTo>
                  <a:pt x="59379" y="1977"/>
                </a:lnTo>
                <a:lnTo>
                  <a:pt x="59343" y="1953"/>
                </a:lnTo>
                <a:lnTo>
                  <a:pt x="59307" y="1923"/>
                </a:lnTo>
                <a:lnTo>
                  <a:pt x="59307" y="1893"/>
                </a:lnTo>
                <a:lnTo>
                  <a:pt x="59307" y="1858"/>
                </a:lnTo>
                <a:lnTo>
                  <a:pt x="59343" y="1824"/>
                </a:lnTo>
                <a:lnTo>
                  <a:pt x="59343" y="1789"/>
                </a:lnTo>
                <a:lnTo>
                  <a:pt x="59343" y="1754"/>
                </a:lnTo>
                <a:lnTo>
                  <a:pt x="59307" y="1719"/>
                </a:lnTo>
                <a:lnTo>
                  <a:pt x="59236" y="1684"/>
                </a:lnTo>
                <a:lnTo>
                  <a:pt x="59129" y="1655"/>
                </a:lnTo>
                <a:lnTo>
                  <a:pt x="59022" y="1630"/>
                </a:lnTo>
                <a:lnTo>
                  <a:pt x="58879" y="1600"/>
                </a:lnTo>
                <a:lnTo>
                  <a:pt x="58700" y="1575"/>
                </a:lnTo>
                <a:lnTo>
                  <a:pt x="58557" y="1555"/>
                </a:lnTo>
                <a:lnTo>
                  <a:pt x="58343" y="1535"/>
                </a:lnTo>
                <a:lnTo>
                  <a:pt x="58129" y="1516"/>
                </a:lnTo>
                <a:lnTo>
                  <a:pt x="57915" y="1501"/>
                </a:lnTo>
                <a:lnTo>
                  <a:pt x="57665" y="1491"/>
                </a:lnTo>
                <a:lnTo>
                  <a:pt x="57451" y="1481"/>
                </a:lnTo>
                <a:lnTo>
                  <a:pt x="57165" y="1476"/>
                </a:lnTo>
                <a:lnTo>
                  <a:pt x="57058" y="1471"/>
                </a:lnTo>
                <a:lnTo>
                  <a:pt x="56986" y="1461"/>
                </a:lnTo>
                <a:lnTo>
                  <a:pt x="56772" y="1441"/>
                </a:lnTo>
                <a:lnTo>
                  <a:pt x="56594" y="1421"/>
                </a:lnTo>
                <a:lnTo>
                  <a:pt x="56415" y="1396"/>
                </a:lnTo>
                <a:lnTo>
                  <a:pt x="55951" y="1342"/>
                </a:lnTo>
                <a:lnTo>
                  <a:pt x="55737" y="1322"/>
                </a:lnTo>
                <a:lnTo>
                  <a:pt x="55630" y="1317"/>
                </a:lnTo>
                <a:lnTo>
                  <a:pt x="55594" y="1322"/>
                </a:lnTo>
                <a:lnTo>
                  <a:pt x="55273" y="1342"/>
                </a:lnTo>
                <a:lnTo>
                  <a:pt x="54951" y="1357"/>
                </a:lnTo>
                <a:lnTo>
                  <a:pt x="54701" y="1362"/>
                </a:lnTo>
                <a:lnTo>
                  <a:pt x="54416" y="1362"/>
                </a:lnTo>
                <a:lnTo>
                  <a:pt x="54166" y="1357"/>
                </a:lnTo>
                <a:lnTo>
                  <a:pt x="53916" y="1347"/>
                </a:lnTo>
                <a:lnTo>
                  <a:pt x="53666" y="1332"/>
                </a:lnTo>
                <a:lnTo>
                  <a:pt x="53416" y="1317"/>
                </a:lnTo>
                <a:lnTo>
                  <a:pt x="52952" y="1277"/>
                </a:lnTo>
                <a:lnTo>
                  <a:pt x="52523" y="1237"/>
                </a:lnTo>
                <a:lnTo>
                  <a:pt x="52023" y="1203"/>
                </a:lnTo>
                <a:lnTo>
                  <a:pt x="51809" y="1193"/>
                </a:lnTo>
                <a:lnTo>
                  <a:pt x="51559" y="1183"/>
                </a:lnTo>
                <a:lnTo>
                  <a:pt x="51345" y="1178"/>
                </a:lnTo>
                <a:lnTo>
                  <a:pt x="51131" y="1168"/>
                </a:lnTo>
                <a:lnTo>
                  <a:pt x="50738" y="1143"/>
                </a:lnTo>
                <a:lnTo>
                  <a:pt x="50309" y="1108"/>
                </a:lnTo>
                <a:lnTo>
                  <a:pt x="49917" y="1083"/>
                </a:lnTo>
                <a:lnTo>
                  <a:pt x="49702" y="1074"/>
                </a:lnTo>
                <a:lnTo>
                  <a:pt x="49488" y="1064"/>
                </a:lnTo>
                <a:lnTo>
                  <a:pt x="49060" y="1064"/>
                </a:lnTo>
                <a:lnTo>
                  <a:pt x="48881" y="1074"/>
                </a:lnTo>
                <a:lnTo>
                  <a:pt x="48667" y="1093"/>
                </a:lnTo>
                <a:lnTo>
                  <a:pt x="48453" y="1118"/>
                </a:lnTo>
                <a:lnTo>
                  <a:pt x="48239" y="1153"/>
                </a:lnTo>
                <a:lnTo>
                  <a:pt x="47917" y="1218"/>
                </a:lnTo>
                <a:lnTo>
                  <a:pt x="47667" y="1292"/>
                </a:lnTo>
                <a:lnTo>
                  <a:pt x="47596" y="1327"/>
                </a:lnTo>
                <a:lnTo>
                  <a:pt x="47524" y="1367"/>
                </a:lnTo>
                <a:lnTo>
                  <a:pt x="47489" y="1401"/>
                </a:lnTo>
                <a:lnTo>
                  <a:pt x="47489" y="1436"/>
                </a:lnTo>
                <a:lnTo>
                  <a:pt x="47953" y="1903"/>
                </a:lnTo>
                <a:lnTo>
                  <a:pt x="48453" y="2370"/>
                </a:lnTo>
                <a:lnTo>
                  <a:pt x="48988" y="2832"/>
                </a:lnTo>
                <a:lnTo>
                  <a:pt x="49524" y="3299"/>
                </a:lnTo>
                <a:lnTo>
                  <a:pt x="49952" y="3631"/>
                </a:lnTo>
                <a:lnTo>
                  <a:pt x="50417" y="3964"/>
                </a:lnTo>
                <a:lnTo>
                  <a:pt x="50952" y="4297"/>
                </a:lnTo>
                <a:lnTo>
                  <a:pt x="51452" y="4625"/>
                </a:lnTo>
                <a:lnTo>
                  <a:pt x="51880" y="4858"/>
                </a:lnTo>
                <a:lnTo>
                  <a:pt x="52309" y="5087"/>
                </a:lnTo>
                <a:lnTo>
                  <a:pt x="52773" y="5320"/>
                </a:lnTo>
                <a:lnTo>
                  <a:pt x="53273" y="5549"/>
                </a:lnTo>
                <a:lnTo>
                  <a:pt x="53594" y="5673"/>
                </a:lnTo>
                <a:lnTo>
                  <a:pt x="53916" y="5797"/>
                </a:lnTo>
                <a:lnTo>
                  <a:pt x="54630" y="6050"/>
                </a:lnTo>
                <a:lnTo>
                  <a:pt x="54951" y="6174"/>
                </a:lnTo>
                <a:lnTo>
                  <a:pt x="55237" y="6299"/>
                </a:lnTo>
                <a:lnTo>
                  <a:pt x="55344" y="6363"/>
                </a:lnTo>
                <a:lnTo>
                  <a:pt x="55415" y="6428"/>
                </a:lnTo>
                <a:lnTo>
                  <a:pt x="55487" y="6487"/>
                </a:lnTo>
                <a:lnTo>
                  <a:pt x="55522" y="6552"/>
                </a:lnTo>
                <a:lnTo>
                  <a:pt x="55594" y="6661"/>
                </a:lnTo>
                <a:lnTo>
                  <a:pt x="55701" y="6770"/>
                </a:lnTo>
                <a:lnTo>
                  <a:pt x="55879" y="6875"/>
                </a:lnTo>
                <a:lnTo>
                  <a:pt x="56058" y="6974"/>
                </a:lnTo>
                <a:lnTo>
                  <a:pt x="56308" y="7073"/>
                </a:lnTo>
                <a:lnTo>
                  <a:pt x="56558" y="7173"/>
                </a:lnTo>
                <a:lnTo>
                  <a:pt x="57129" y="7361"/>
                </a:lnTo>
                <a:lnTo>
                  <a:pt x="57772" y="7550"/>
                </a:lnTo>
                <a:lnTo>
                  <a:pt x="58379" y="7739"/>
                </a:lnTo>
                <a:lnTo>
                  <a:pt x="58986" y="7933"/>
                </a:lnTo>
                <a:lnTo>
                  <a:pt x="59272" y="8027"/>
                </a:lnTo>
                <a:lnTo>
                  <a:pt x="59521" y="8126"/>
                </a:lnTo>
                <a:lnTo>
                  <a:pt x="60128" y="8385"/>
                </a:lnTo>
                <a:lnTo>
                  <a:pt x="60664" y="8643"/>
                </a:lnTo>
                <a:lnTo>
                  <a:pt x="61235" y="8901"/>
                </a:lnTo>
                <a:lnTo>
                  <a:pt x="61878" y="9159"/>
                </a:lnTo>
                <a:lnTo>
                  <a:pt x="62057" y="9219"/>
                </a:lnTo>
                <a:lnTo>
                  <a:pt x="62271" y="9279"/>
                </a:lnTo>
                <a:lnTo>
                  <a:pt x="62735" y="9398"/>
                </a:lnTo>
                <a:lnTo>
                  <a:pt x="63271" y="9512"/>
                </a:lnTo>
                <a:lnTo>
                  <a:pt x="63520" y="9572"/>
                </a:lnTo>
                <a:lnTo>
                  <a:pt x="63735" y="9631"/>
                </a:lnTo>
                <a:lnTo>
                  <a:pt x="65663" y="10192"/>
                </a:lnTo>
                <a:lnTo>
                  <a:pt x="67555" y="10754"/>
                </a:lnTo>
                <a:lnTo>
                  <a:pt x="68305" y="10967"/>
                </a:lnTo>
                <a:lnTo>
                  <a:pt x="68626" y="11072"/>
                </a:lnTo>
                <a:lnTo>
                  <a:pt x="68912" y="11181"/>
                </a:lnTo>
                <a:lnTo>
                  <a:pt x="68948" y="11206"/>
                </a:lnTo>
                <a:lnTo>
                  <a:pt x="68948" y="11235"/>
                </a:lnTo>
                <a:lnTo>
                  <a:pt x="68912" y="11260"/>
                </a:lnTo>
                <a:lnTo>
                  <a:pt x="68841" y="11290"/>
                </a:lnTo>
                <a:lnTo>
                  <a:pt x="68698" y="11350"/>
                </a:lnTo>
                <a:lnTo>
                  <a:pt x="68591" y="11409"/>
                </a:lnTo>
                <a:lnTo>
                  <a:pt x="68126" y="11399"/>
                </a:lnTo>
                <a:lnTo>
                  <a:pt x="67984" y="11394"/>
                </a:lnTo>
                <a:lnTo>
                  <a:pt x="67912" y="11389"/>
                </a:lnTo>
                <a:lnTo>
                  <a:pt x="66448" y="11230"/>
                </a:lnTo>
                <a:lnTo>
                  <a:pt x="64984" y="11072"/>
                </a:lnTo>
                <a:lnTo>
                  <a:pt x="64270" y="10992"/>
                </a:lnTo>
                <a:lnTo>
                  <a:pt x="63556" y="10908"/>
                </a:lnTo>
                <a:lnTo>
                  <a:pt x="62878" y="10823"/>
                </a:lnTo>
                <a:lnTo>
                  <a:pt x="62235" y="10734"/>
                </a:lnTo>
                <a:lnTo>
                  <a:pt x="61342" y="10595"/>
                </a:lnTo>
                <a:lnTo>
                  <a:pt x="60414" y="10456"/>
                </a:lnTo>
                <a:lnTo>
                  <a:pt x="58665" y="10173"/>
                </a:lnTo>
                <a:lnTo>
                  <a:pt x="56986" y="9879"/>
                </a:lnTo>
                <a:lnTo>
                  <a:pt x="55344" y="9586"/>
                </a:lnTo>
                <a:lnTo>
                  <a:pt x="52916" y="9139"/>
                </a:lnTo>
                <a:lnTo>
                  <a:pt x="50524" y="8692"/>
                </a:lnTo>
                <a:lnTo>
                  <a:pt x="45811" y="7793"/>
                </a:lnTo>
                <a:lnTo>
                  <a:pt x="44954" y="7630"/>
                </a:lnTo>
                <a:lnTo>
                  <a:pt x="44132" y="7461"/>
                </a:lnTo>
                <a:lnTo>
                  <a:pt x="43311" y="7292"/>
                </a:lnTo>
                <a:lnTo>
                  <a:pt x="42954" y="7207"/>
                </a:lnTo>
                <a:lnTo>
                  <a:pt x="42597" y="7118"/>
                </a:lnTo>
                <a:lnTo>
                  <a:pt x="42419" y="7063"/>
                </a:lnTo>
                <a:lnTo>
                  <a:pt x="42276" y="7009"/>
                </a:lnTo>
                <a:lnTo>
                  <a:pt x="42062" y="6895"/>
                </a:lnTo>
                <a:lnTo>
                  <a:pt x="41847" y="6780"/>
                </a:lnTo>
                <a:lnTo>
                  <a:pt x="41740" y="6726"/>
                </a:lnTo>
                <a:lnTo>
                  <a:pt x="41597" y="6671"/>
                </a:lnTo>
                <a:lnTo>
                  <a:pt x="41133" y="6557"/>
                </a:lnTo>
                <a:lnTo>
                  <a:pt x="40883" y="6497"/>
                </a:lnTo>
                <a:lnTo>
                  <a:pt x="40633" y="6443"/>
                </a:lnTo>
                <a:lnTo>
                  <a:pt x="39455" y="6204"/>
                </a:lnTo>
                <a:lnTo>
                  <a:pt x="38241" y="5961"/>
                </a:lnTo>
                <a:lnTo>
                  <a:pt x="37884" y="5901"/>
                </a:lnTo>
                <a:lnTo>
                  <a:pt x="37527" y="5837"/>
                </a:lnTo>
                <a:lnTo>
                  <a:pt x="37348" y="5787"/>
                </a:lnTo>
                <a:lnTo>
                  <a:pt x="37206" y="5732"/>
                </a:lnTo>
                <a:lnTo>
                  <a:pt x="37098" y="5703"/>
                </a:lnTo>
                <a:lnTo>
                  <a:pt x="36991" y="5683"/>
                </a:lnTo>
                <a:lnTo>
                  <a:pt x="36884" y="5668"/>
                </a:lnTo>
                <a:lnTo>
                  <a:pt x="36777" y="5658"/>
                </a:lnTo>
                <a:lnTo>
                  <a:pt x="36349" y="5638"/>
                </a:lnTo>
                <a:lnTo>
                  <a:pt x="35920" y="5613"/>
                </a:lnTo>
                <a:lnTo>
                  <a:pt x="35563" y="5583"/>
                </a:lnTo>
                <a:lnTo>
                  <a:pt x="35242" y="5549"/>
                </a:lnTo>
                <a:lnTo>
                  <a:pt x="34956" y="5514"/>
                </a:lnTo>
                <a:lnTo>
                  <a:pt x="34706" y="5474"/>
                </a:lnTo>
                <a:lnTo>
                  <a:pt x="34456" y="5429"/>
                </a:lnTo>
                <a:lnTo>
                  <a:pt x="34278" y="5385"/>
                </a:lnTo>
                <a:lnTo>
                  <a:pt x="34099" y="5340"/>
                </a:lnTo>
                <a:lnTo>
                  <a:pt x="33921" y="5290"/>
                </a:lnTo>
                <a:lnTo>
                  <a:pt x="33671" y="5186"/>
                </a:lnTo>
                <a:lnTo>
                  <a:pt x="33457" y="5087"/>
                </a:lnTo>
                <a:lnTo>
                  <a:pt x="33278" y="4982"/>
                </a:lnTo>
                <a:lnTo>
                  <a:pt x="33099" y="4888"/>
                </a:lnTo>
                <a:lnTo>
                  <a:pt x="32885" y="4804"/>
                </a:lnTo>
                <a:lnTo>
                  <a:pt x="32600" y="4719"/>
                </a:lnTo>
                <a:lnTo>
                  <a:pt x="32314" y="4640"/>
                </a:lnTo>
                <a:lnTo>
                  <a:pt x="31993" y="4560"/>
                </a:lnTo>
                <a:lnTo>
                  <a:pt x="31636" y="4486"/>
                </a:lnTo>
                <a:lnTo>
                  <a:pt x="30886" y="4342"/>
                </a:lnTo>
                <a:lnTo>
                  <a:pt x="30529" y="4277"/>
                </a:lnTo>
                <a:lnTo>
                  <a:pt x="30172" y="4208"/>
                </a:lnTo>
                <a:lnTo>
                  <a:pt x="29886" y="4143"/>
                </a:lnTo>
                <a:lnTo>
                  <a:pt x="29600" y="4073"/>
                </a:lnTo>
                <a:lnTo>
                  <a:pt x="28672" y="3800"/>
                </a:lnTo>
                <a:lnTo>
                  <a:pt x="28208" y="3666"/>
                </a:lnTo>
                <a:lnTo>
                  <a:pt x="27672" y="3532"/>
                </a:lnTo>
                <a:lnTo>
                  <a:pt x="27030" y="3373"/>
                </a:lnTo>
                <a:lnTo>
                  <a:pt x="26315" y="3214"/>
                </a:lnTo>
                <a:lnTo>
                  <a:pt x="25601" y="3060"/>
                </a:lnTo>
                <a:lnTo>
                  <a:pt x="24852" y="2906"/>
                </a:lnTo>
                <a:lnTo>
                  <a:pt x="24673" y="2867"/>
                </a:lnTo>
                <a:lnTo>
                  <a:pt x="24494" y="2812"/>
                </a:lnTo>
                <a:lnTo>
                  <a:pt x="24316" y="2762"/>
                </a:lnTo>
                <a:lnTo>
                  <a:pt x="24102" y="2718"/>
                </a:lnTo>
                <a:lnTo>
                  <a:pt x="23995" y="2698"/>
                </a:lnTo>
                <a:lnTo>
                  <a:pt x="23852" y="2683"/>
                </a:lnTo>
                <a:lnTo>
                  <a:pt x="23709" y="2673"/>
                </a:lnTo>
                <a:lnTo>
                  <a:pt x="23530" y="2663"/>
                </a:lnTo>
                <a:lnTo>
                  <a:pt x="23316" y="2663"/>
                </a:lnTo>
                <a:lnTo>
                  <a:pt x="23102" y="2668"/>
                </a:lnTo>
                <a:lnTo>
                  <a:pt x="22816" y="2678"/>
                </a:lnTo>
                <a:lnTo>
                  <a:pt x="22531" y="2693"/>
                </a:lnTo>
                <a:lnTo>
                  <a:pt x="22459" y="2569"/>
                </a:lnTo>
                <a:lnTo>
                  <a:pt x="22388" y="2514"/>
                </a:lnTo>
                <a:lnTo>
                  <a:pt x="22281" y="2459"/>
                </a:lnTo>
                <a:lnTo>
                  <a:pt x="22209" y="2434"/>
                </a:lnTo>
                <a:lnTo>
                  <a:pt x="22102" y="2410"/>
                </a:lnTo>
                <a:lnTo>
                  <a:pt x="21959" y="2390"/>
                </a:lnTo>
                <a:lnTo>
                  <a:pt x="21781" y="2370"/>
                </a:lnTo>
                <a:lnTo>
                  <a:pt x="21567" y="2355"/>
                </a:lnTo>
                <a:lnTo>
                  <a:pt x="21317" y="2340"/>
                </a:lnTo>
                <a:lnTo>
                  <a:pt x="21031" y="2330"/>
                </a:lnTo>
                <a:lnTo>
                  <a:pt x="20674" y="2320"/>
                </a:lnTo>
                <a:lnTo>
                  <a:pt x="20495" y="2315"/>
                </a:lnTo>
                <a:lnTo>
                  <a:pt x="20317" y="2300"/>
                </a:lnTo>
                <a:lnTo>
                  <a:pt x="20103" y="2290"/>
                </a:lnTo>
                <a:lnTo>
                  <a:pt x="19924" y="2271"/>
                </a:lnTo>
                <a:lnTo>
                  <a:pt x="19567" y="2226"/>
                </a:lnTo>
                <a:lnTo>
                  <a:pt x="19210" y="2171"/>
                </a:lnTo>
                <a:lnTo>
                  <a:pt x="18425" y="2052"/>
                </a:lnTo>
                <a:lnTo>
                  <a:pt x="18032" y="1987"/>
                </a:lnTo>
                <a:lnTo>
                  <a:pt x="17603" y="1923"/>
                </a:lnTo>
                <a:lnTo>
                  <a:pt x="18460" y="1684"/>
                </a:lnTo>
                <a:lnTo>
                  <a:pt x="17032" y="1620"/>
                </a:lnTo>
                <a:lnTo>
                  <a:pt x="16354" y="1590"/>
                </a:lnTo>
                <a:lnTo>
                  <a:pt x="15640" y="1565"/>
                </a:lnTo>
                <a:lnTo>
                  <a:pt x="14033" y="1521"/>
                </a:lnTo>
                <a:lnTo>
                  <a:pt x="13212" y="1496"/>
                </a:lnTo>
                <a:lnTo>
                  <a:pt x="12426" y="1471"/>
                </a:lnTo>
                <a:lnTo>
                  <a:pt x="11641" y="1436"/>
                </a:lnTo>
                <a:lnTo>
                  <a:pt x="10891" y="1391"/>
                </a:lnTo>
                <a:lnTo>
                  <a:pt x="10141" y="1342"/>
                </a:lnTo>
                <a:lnTo>
                  <a:pt x="9748" y="1312"/>
                </a:lnTo>
                <a:lnTo>
                  <a:pt x="9391" y="1277"/>
                </a:lnTo>
                <a:lnTo>
                  <a:pt x="9213" y="1257"/>
                </a:lnTo>
                <a:lnTo>
                  <a:pt x="8998" y="1247"/>
                </a:lnTo>
                <a:lnTo>
                  <a:pt x="8820" y="1237"/>
                </a:lnTo>
                <a:lnTo>
                  <a:pt x="8641" y="1232"/>
                </a:lnTo>
                <a:lnTo>
                  <a:pt x="8463" y="1237"/>
                </a:lnTo>
                <a:lnTo>
                  <a:pt x="8320" y="1242"/>
                </a:lnTo>
                <a:lnTo>
                  <a:pt x="8177" y="1247"/>
                </a:lnTo>
                <a:lnTo>
                  <a:pt x="8034" y="1262"/>
                </a:lnTo>
                <a:lnTo>
                  <a:pt x="7927" y="1277"/>
                </a:lnTo>
                <a:lnTo>
                  <a:pt x="7784" y="1292"/>
                </a:lnTo>
                <a:lnTo>
                  <a:pt x="7606" y="1337"/>
                </a:lnTo>
                <a:lnTo>
                  <a:pt x="7499" y="1381"/>
                </a:lnTo>
                <a:lnTo>
                  <a:pt x="7427" y="1436"/>
                </a:lnTo>
                <a:lnTo>
                  <a:pt x="7320" y="1595"/>
                </a:lnTo>
                <a:lnTo>
                  <a:pt x="7285" y="1749"/>
                </a:lnTo>
                <a:lnTo>
                  <a:pt x="7320" y="1828"/>
                </a:lnTo>
                <a:lnTo>
                  <a:pt x="7356" y="1903"/>
                </a:lnTo>
                <a:lnTo>
                  <a:pt x="7427" y="1977"/>
                </a:lnTo>
                <a:lnTo>
                  <a:pt x="7570" y="2052"/>
                </a:lnTo>
                <a:lnTo>
                  <a:pt x="7856" y="2181"/>
                </a:lnTo>
                <a:lnTo>
                  <a:pt x="8177" y="2315"/>
                </a:lnTo>
                <a:lnTo>
                  <a:pt x="8856" y="2569"/>
                </a:lnTo>
                <a:lnTo>
                  <a:pt x="9570" y="2827"/>
                </a:lnTo>
                <a:lnTo>
                  <a:pt x="10284" y="3085"/>
                </a:lnTo>
                <a:lnTo>
                  <a:pt x="10319" y="3105"/>
                </a:lnTo>
                <a:lnTo>
                  <a:pt x="10355" y="3125"/>
                </a:lnTo>
                <a:lnTo>
                  <a:pt x="10319" y="3169"/>
                </a:lnTo>
                <a:lnTo>
                  <a:pt x="10319" y="3219"/>
                </a:lnTo>
                <a:lnTo>
                  <a:pt x="10355" y="3239"/>
                </a:lnTo>
                <a:lnTo>
                  <a:pt x="10391" y="3259"/>
                </a:lnTo>
                <a:lnTo>
                  <a:pt x="10605" y="3328"/>
                </a:lnTo>
                <a:lnTo>
                  <a:pt x="10855" y="3393"/>
                </a:lnTo>
                <a:lnTo>
                  <a:pt x="11105" y="3458"/>
                </a:lnTo>
                <a:lnTo>
                  <a:pt x="11355" y="3527"/>
                </a:lnTo>
                <a:lnTo>
                  <a:pt x="11748" y="3641"/>
                </a:lnTo>
                <a:lnTo>
                  <a:pt x="11890" y="3701"/>
                </a:lnTo>
                <a:lnTo>
                  <a:pt x="11926" y="3731"/>
                </a:lnTo>
                <a:lnTo>
                  <a:pt x="11962" y="3756"/>
                </a:lnTo>
                <a:lnTo>
                  <a:pt x="12105" y="3910"/>
                </a:lnTo>
                <a:lnTo>
                  <a:pt x="12283" y="4054"/>
                </a:lnTo>
                <a:lnTo>
                  <a:pt x="12533" y="4198"/>
                </a:lnTo>
                <a:lnTo>
                  <a:pt x="12890" y="4332"/>
                </a:lnTo>
                <a:lnTo>
                  <a:pt x="13283" y="4466"/>
                </a:lnTo>
                <a:lnTo>
                  <a:pt x="13783" y="4595"/>
                </a:lnTo>
                <a:lnTo>
                  <a:pt x="14354" y="4724"/>
                </a:lnTo>
                <a:lnTo>
                  <a:pt x="14997" y="4843"/>
                </a:lnTo>
                <a:lnTo>
                  <a:pt x="15140" y="4878"/>
                </a:lnTo>
                <a:lnTo>
                  <a:pt x="15211" y="4918"/>
                </a:lnTo>
                <a:lnTo>
                  <a:pt x="15247" y="4957"/>
                </a:lnTo>
                <a:lnTo>
                  <a:pt x="15247" y="5002"/>
                </a:lnTo>
                <a:lnTo>
                  <a:pt x="15283" y="5097"/>
                </a:lnTo>
                <a:lnTo>
                  <a:pt x="15354" y="5136"/>
                </a:lnTo>
                <a:lnTo>
                  <a:pt x="15461" y="5176"/>
                </a:lnTo>
                <a:lnTo>
                  <a:pt x="15889" y="5300"/>
                </a:lnTo>
                <a:lnTo>
                  <a:pt x="16389" y="5424"/>
                </a:lnTo>
                <a:lnTo>
                  <a:pt x="17389" y="5668"/>
                </a:lnTo>
                <a:lnTo>
                  <a:pt x="17853" y="5792"/>
                </a:lnTo>
                <a:lnTo>
                  <a:pt x="18317" y="5916"/>
                </a:lnTo>
                <a:lnTo>
                  <a:pt x="18746" y="6045"/>
                </a:lnTo>
                <a:lnTo>
                  <a:pt x="19139" y="6169"/>
                </a:lnTo>
                <a:lnTo>
                  <a:pt x="19424" y="6274"/>
                </a:lnTo>
                <a:lnTo>
                  <a:pt x="19603" y="6313"/>
                </a:lnTo>
                <a:lnTo>
                  <a:pt x="19781" y="6353"/>
                </a:lnTo>
                <a:lnTo>
                  <a:pt x="20210" y="6433"/>
                </a:lnTo>
                <a:lnTo>
                  <a:pt x="20710" y="6507"/>
                </a:lnTo>
                <a:lnTo>
                  <a:pt x="20781" y="6517"/>
                </a:lnTo>
                <a:lnTo>
                  <a:pt x="20853" y="6532"/>
                </a:lnTo>
                <a:lnTo>
                  <a:pt x="20924" y="6567"/>
                </a:lnTo>
                <a:lnTo>
                  <a:pt x="20960" y="6611"/>
                </a:lnTo>
                <a:lnTo>
                  <a:pt x="20995" y="6656"/>
                </a:lnTo>
                <a:lnTo>
                  <a:pt x="20924" y="6755"/>
                </a:lnTo>
                <a:lnTo>
                  <a:pt x="20888" y="6855"/>
                </a:lnTo>
                <a:lnTo>
                  <a:pt x="20817" y="6969"/>
                </a:lnTo>
                <a:lnTo>
                  <a:pt x="20817" y="7024"/>
                </a:lnTo>
                <a:lnTo>
                  <a:pt x="20888" y="7078"/>
                </a:lnTo>
                <a:lnTo>
                  <a:pt x="21031" y="7128"/>
                </a:lnTo>
                <a:lnTo>
                  <a:pt x="21102" y="7153"/>
                </a:lnTo>
                <a:lnTo>
                  <a:pt x="21245" y="7178"/>
                </a:lnTo>
                <a:lnTo>
                  <a:pt x="21388" y="7197"/>
                </a:lnTo>
                <a:lnTo>
                  <a:pt x="21567" y="7217"/>
                </a:lnTo>
                <a:lnTo>
                  <a:pt x="21745" y="7237"/>
                </a:lnTo>
                <a:lnTo>
                  <a:pt x="21995" y="7257"/>
                </a:lnTo>
                <a:lnTo>
                  <a:pt x="22209" y="7277"/>
                </a:lnTo>
                <a:lnTo>
                  <a:pt x="22424" y="7302"/>
                </a:lnTo>
                <a:lnTo>
                  <a:pt x="22602" y="7337"/>
                </a:lnTo>
                <a:lnTo>
                  <a:pt x="22781" y="7376"/>
                </a:lnTo>
                <a:lnTo>
                  <a:pt x="23102" y="7456"/>
                </a:lnTo>
                <a:lnTo>
                  <a:pt x="23495" y="7545"/>
                </a:lnTo>
                <a:lnTo>
                  <a:pt x="23031" y="7510"/>
                </a:lnTo>
                <a:lnTo>
                  <a:pt x="22602" y="7476"/>
                </a:lnTo>
                <a:lnTo>
                  <a:pt x="22209" y="7431"/>
                </a:lnTo>
                <a:lnTo>
                  <a:pt x="21781" y="7386"/>
                </a:lnTo>
                <a:lnTo>
                  <a:pt x="21388" y="7332"/>
                </a:lnTo>
                <a:lnTo>
                  <a:pt x="21031" y="7277"/>
                </a:lnTo>
                <a:lnTo>
                  <a:pt x="20710" y="7222"/>
                </a:lnTo>
                <a:lnTo>
                  <a:pt x="20388" y="7163"/>
                </a:lnTo>
                <a:lnTo>
                  <a:pt x="20103" y="7103"/>
                </a:lnTo>
                <a:lnTo>
                  <a:pt x="19853" y="7044"/>
                </a:lnTo>
                <a:lnTo>
                  <a:pt x="19674" y="6984"/>
                </a:lnTo>
                <a:lnTo>
                  <a:pt x="19496" y="6924"/>
                </a:lnTo>
                <a:lnTo>
                  <a:pt x="19389" y="6870"/>
                </a:lnTo>
                <a:lnTo>
                  <a:pt x="19317" y="6815"/>
                </a:lnTo>
                <a:lnTo>
                  <a:pt x="19317" y="6765"/>
                </a:lnTo>
                <a:lnTo>
                  <a:pt x="19389" y="6721"/>
                </a:lnTo>
                <a:lnTo>
                  <a:pt x="18603" y="6686"/>
                </a:lnTo>
                <a:lnTo>
                  <a:pt x="18032" y="6547"/>
                </a:lnTo>
                <a:lnTo>
                  <a:pt x="17532" y="6418"/>
                </a:lnTo>
                <a:lnTo>
                  <a:pt x="17068" y="6303"/>
                </a:lnTo>
                <a:lnTo>
                  <a:pt x="16818" y="6249"/>
                </a:lnTo>
                <a:lnTo>
                  <a:pt x="16532" y="6199"/>
                </a:lnTo>
                <a:lnTo>
                  <a:pt x="16282" y="6159"/>
                </a:lnTo>
                <a:lnTo>
                  <a:pt x="15997" y="6125"/>
                </a:lnTo>
                <a:lnTo>
                  <a:pt x="15675" y="6090"/>
                </a:lnTo>
                <a:lnTo>
                  <a:pt x="15390" y="6055"/>
                </a:lnTo>
                <a:lnTo>
                  <a:pt x="15140" y="6015"/>
                </a:lnTo>
                <a:lnTo>
                  <a:pt x="15033" y="5996"/>
                </a:lnTo>
                <a:lnTo>
                  <a:pt x="14925" y="5971"/>
                </a:lnTo>
                <a:lnTo>
                  <a:pt x="14854" y="5946"/>
                </a:lnTo>
                <a:lnTo>
                  <a:pt x="14783" y="5916"/>
                </a:lnTo>
                <a:lnTo>
                  <a:pt x="14747" y="5886"/>
                </a:lnTo>
                <a:lnTo>
                  <a:pt x="14747" y="5852"/>
                </a:lnTo>
                <a:lnTo>
                  <a:pt x="14747" y="5847"/>
                </a:lnTo>
                <a:lnTo>
                  <a:pt x="14711" y="5842"/>
                </a:lnTo>
                <a:lnTo>
                  <a:pt x="14568" y="5832"/>
                </a:lnTo>
                <a:lnTo>
                  <a:pt x="14104" y="5812"/>
                </a:lnTo>
                <a:lnTo>
                  <a:pt x="13819" y="5797"/>
                </a:lnTo>
                <a:lnTo>
                  <a:pt x="13569" y="5787"/>
                </a:lnTo>
                <a:lnTo>
                  <a:pt x="13354" y="5767"/>
                </a:lnTo>
                <a:lnTo>
                  <a:pt x="13212" y="5747"/>
                </a:lnTo>
                <a:lnTo>
                  <a:pt x="12962" y="5688"/>
                </a:lnTo>
                <a:lnTo>
                  <a:pt x="12712" y="5628"/>
                </a:lnTo>
                <a:lnTo>
                  <a:pt x="12283" y="5504"/>
                </a:lnTo>
                <a:lnTo>
                  <a:pt x="11819" y="5375"/>
                </a:lnTo>
                <a:lnTo>
                  <a:pt x="11355" y="5251"/>
                </a:lnTo>
                <a:lnTo>
                  <a:pt x="10641" y="5092"/>
                </a:lnTo>
                <a:lnTo>
                  <a:pt x="9927" y="4933"/>
                </a:lnTo>
                <a:lnTo>
                  <a:pt x="8427" y="4625"/>
                </a:lnTo>
                <a:lnTo>
                  <a:pt x="7999" y="4545"/>
                </a:lnTo>
                <a:lnTo>
                  <a:pt x="7534" y="4471"/>
                </a:lnTo>
                <a:lnTo>
                  <a:pt x="7035" y="4401"/>
                </a:lnTo>
                <a:lnTo>
                  <a:pt x="6499" y="4337"/>
                </a:lnTo>
                <a:lnTo>
                  <a:pt x="5928" y="4282"/>
                </a:lnTo>
                <a:lnTo>
                  <a:pt x="5356" y="4227"/>
                </a:lnTo>
                <a:lnTo>
                  <a:pt x="4749" y="4178"/>
                </a:lnTo>
                <a:lnTo>
                  <a:pt x="4107" y="4128"/>
                </a:lnTo>
                <a:lnTo>
                  <a:pt x="3964" y="4123"/>
                </a:lnTo>
                <a:lnTo>
                  <a:pt x="3821" y="4123"/>
                </a:lnTo>
                <a:lnTo>
                  <a:pt x="3464" y="4128"/>
                </a:lnTo>
                <a:lnTo>
                  <a:pt x="3036" y="4148"/>
                </a:lnTo>
                <a:lnTo>
                  <a:pt x="2500" y="4163"/>
                </a:lnTo>
                <a:lnTo>
                  <a:pt x="2357" y="4133"/>
                </a:lnTo>
                <a:lnTo>
                  <a:pt x="2179" y="4093"/>
                </a:lnTo>
                <a:lnTo>
                  <a:pt x="2000" y="4049"/>
                </a:lnTo>
                <a:lnTo>
                  <a:pt x="1750" y="4004"/>
                </a:lnTo>
                <a:lnTo>
                  <a:pt x="1607" y="3989"/>
                </a:lnTo>
                <a:lnTo>
                  <a:pt x="1465" y="3974"/>
                </a:lnTo>
                <a:lnTo>
                  <a:pt x="1286" y="3959"/>
                </a:lnTo>
                <a:lnTo>
                  <a:pt x="1072" y="3954"/>
                </a:lnTo>
                <a:lnTo>
                  <a:pt x="858" y="3954"/>
                </a:lnTo>
                <a:lnTo>
                  <a:pt x="608" y="3959"/>
                </a:lnTo>
                <a:lnTo>
                  <a:pt x="322" y="3974"/>
                </a:lnTo>
                <a:lnTo>
                  <a:pt x="1" y="3994"/>
                </a:lnTo>
                <a:lnTo>
                  <a:pt x="786" y="4416"/>
                </a:lnTo>
                <a:lnTo>
                  <a:pt x="1179" y="4625"/>
                </a:lnTo>
                <a:lnTo>
                  <a:pt x="1643" y="4828"/>
                </a:lnTo>
                <a:lnTo>
                  <a:pt x="2036" y="4972"/>
                </a:lnTo>
                <a:lnTo>
                  <a:pt x="2464" y="5116"/>
                </a:lnTo>
                <a:lnTo>
                  <a:pt x="2964" y="5260"/>
                </a:lnTo>
                <a:lnTo>
                  <a:pt x="3500" y="5400"/>
                </a:lnTo>
                <a:lnTo>
                  <a:pt x="4214" y="5583"/>
                </a:lnTo>
                <a:lnTo>
                  <a:pt x="4964" y="5767"/>
                </a:lnTo>
                <a:lnTo>
                  <a:pt x="5749" y="5946"/>
                </a:lnTo>
                <a:lnTo>
                  <a:pt x="6570" y="6120"/>
                </a:lnTo>
                <a:lnTo>
                  <a:pt x="7820" y="6358"/>
                </a:lnTo>
                <a:lnTo>
                  <a:pt x="9141" y="6597"/>
                </a:lnTo>
                <a:lnTo>
                  <a:pt x="11783" y="7068"/>
                </a:lnTo>
                <a:lnTo>
                  <a:pt x="17710" y="8146"/>
                </a:lnTo>
                <a:lnTo>
                  <a:pt x="20674" y="8687"/>
                </a:lnTo>
                <a:lnTo>
                  <a:pt x="23673" y="9224"/>
                </a:lnTo>
                <a:lnTo>
                  <a:pt x="24923" y="9447"/>
                </a:lnTo>
                <a:lnTo>
                  <a:pt x="26208" y="9661"/>
                </a:lnTo>
                <a:lnTo>
                  <a:pt x="27565" y="9870"/>
                </a:lnTo>
                <a:lnTo>
                  <a:pt x="28244" y="9974"/>
                </a:lnTo>
                <a:lnTo>
                  <a:pt x="28958" y="10073"/>
                </a:lnTo>
                <a:lnTo>
                  <a:pt x="29672" y="10173"/>
                </a:lnTo>
                <a:lnTo>
                  <a:pt x="30457" y="10272"/>
                </a:lnTo>
                <a:lnTo>
                  <a:pt x="31993" y="10456"/>
                </a:lnTo>
                <a:lnTo>
                  <a:pt x="33564" y="10639"/>
                </a:lnTo>
                <a:lnTo>
                  <a:pt x="35135" y="10823"/>
                </a:lnTo>
                <a:lnTo>
                  <a:pt x="35599" y="10774"/>
                </a:lnTo>
                <a:lnTo>
                  <a:pt x="35420" y="10585"/>
                </a:lnTo>
                <a:lnTo>
                  <a:pt x="35313" y="10490"/>
                </a:lnTo>
                <a:lnTo>
                  <a:pt x="35278" y="10396"/>
                </a:lnTo>
                <a:lnTo>
                  <a:pt x="35242" y="10307"/>
                </a:lnTo>
                <a:lnTo>
                  <a:pt x="35278" y="10262"/>
                </a:lnTo>
                <a:lnTo>
                  <a:pt x="35313" y="10227"/>
                </a:lnTo>
                <a:lnTo>
                  <a:pt x="35385" y="10192"/>
                </a:lnTo>
                <a:lnTo>
                  <a:pt x="35492" y="10163"/>
                </a:lnTo>
                <a:lnTo>
                  <a:pt x="35599" y="10133"/>
                </a:lnTo>
                <a:lnTo>
                  <a:pt x="35742" y="10108"/>
                </a:lnTo>
                <a:lnTo>
                  <a:pt x="35884" y="10083"/>
                </a:lnTo>
                <a:lnTo>
                  <a:pt x="36063" y="10068"/>
                </a:lnTo>
                <a:lnTo>
                  <a:pt x="36277" y="10053"/>
                </a:lnTo>
                <a:lnTo>
                  <a:pt x="36491" y="10038"/>
                </a:lnTo>
                <a:lnTo>
                  <a:pt x="36741" y="10029"/>
                </a:lnTo>
                <a:lnTo>
                  <a:pt x="36991" y="10024"/>
                </a:lnTo>
                <a:lnTo>
                  <a:pt x="37313" y="10024"/>
                </a:lnTo>
                <a:lnTo>
                  <a:pt x="37634" y="10029"/>
                </a:lnTo>
                <a:lnTo>
                  <a:pt x="38063" y="10029"/>
                </a:lnTo>
                <a:lnTo>
                  <a:pt x="38420" y="10019"/>
                </a:lnTo>
                <a:lnTo>
                  <a:pt x="38527" y="10009"/>
                </a:lnTo>
                <a:lnTo>
                  <a:pt x="38634" y="9999"/>
                </a:lnTo>
                <a:lnTo>
                  <a:pt x="38741" y="9989"/>
                </a:lnTo>
                <a:lnTo>
                  <a:pt x="38812" y="9979"/>
                </a:lnTo>
                <a:lnTo>
                  <a:pt x="38884" y="9949"/>
                </a:lnTo>
                <a:lnTo>
                  <a:pt x="38919" y="9914"/>
                </a:lnTo>
                <a:lnTo>
                  <a:pt x="38884" y="9875"/>
                </a:lnTo>
                <a:lnTo>
                  <a:pt x="38812" y="9835"/>
                </a:lnTo>
                <a:lnTo>
                  <a:pt x="38491" y="9656"/>
                </a:lnTo>
                <a:lnTo>
                  <a:pt x="38098" y="9477"/>
                </a:lnTo>
                <a:lnTo>
                  <a:pt x="37277" y="9125"/>
                </a:lnTo>
                <a:lnTo>
                  <a:pt x="36884" y="8966"/>
                </a:lnTo>
                <a:lnTo>
                  <a:pt x="36670" y="8886"/>
                </a:lnTo>
                <a:lnTo>
                  <a:pt x="36384" y="8807"/>
                </a:lnTo>
                <a:lnTo>
                  <a:pt x="36206" y="8762"/>
                </a:lnTo>
                <a:lnTo>
                  <a:pt x="35920" y="8717"/>
                </a:lnTo>
                <a:lnTo>
                  <a:pt x="35563" y="8668"/>
                </a:lnTo>
                <a:lnTo>
                  <a:pt x="35135" y="8598"/>
                </a:lnTo>
                <a:lnTo>
                  <a:pt x="35956" y="8529"/>
                </a:lnTo>
                <a:lnTo>
                  <a:pt x="35420" y="8389"/>
                </a:lnTo>
                <a:lnTo>
                  <a:pt x="34885" y="8245"/>
                </a:lnTo>
                <a:lnTo>
                  <a:pt x="34421" y="8101"/>
                </a:lnTo>
                <a:lnTo>
                  <a:pt x="33956" y="7957"/>
                </a:lnTo>
                <a:lnTo>
                  <a:pt x="33099" y="7664"/>
                </a:lnTo>
                <a:lnTo>
                  <a:pt x="32243" y="7371"/>
                </a:lnTo>
                <a:lnTo>
                  <a:pt x="32528" y="7515"/>
                </a:lnTo>
                <a:lnTo>
                  <a:pt x="32100" y="7540"/>
                </a:lnTo>
                <a:lnTo>
                  <a:pt x="31136" y="7163"/>
                </a:lnTo>
                <a:lnTo>
                  <a:pt x="32421" y="6765"/>
                </a:lnTo>
                <a:lnTo>
                  <a:pt x="32564" y="6855"/>
                </a:lnTo>
                <a:lnTo>
                  <a:pt x="32635" y="6904"/>
                </a:lnTo>
                <a:lnTo>
                  <a:pt x="32814" y="6949"/>
                </a:lnTo>
                <a:lnTo>
                  <a:pt x="33171" y="7034"/>
                </a:lnTo>
                <a:lnTo>
                  <a:pt x="33564" y="7113"/>
                </a:lnTo>
                <a:lnTo>
                  <a:pt x="34385" y="7267"/>
                </a:lnTo>
                <a:lnTo>
                  <a:pt x="34706" y="7327"/>
                </a:lnTo>
                <a:lnTo>
                  <a:pt x="35099" y="7381"/>
                </a:lnTo>
                <a:lnTo>
                  <a:pt x="35849" y="7495"/>
                </a:lnTo>
                <a:lnTo>
                  <a:pt x="36206" y="7555"/>
                </a:lnTo>
                <a:lnTo>
                  <a:pt x="36527" y="7610"/>
                </a:lnTo>
                <a:lnTo>
                  <a:pt x="36777" y="7674"/>
                </a:lnTo>
                <a:lnTo>
                  <a:pt x="36991" y="7739"/>
                </a:lnTo>
                <a:lnTo>
                  <a:pt x="37206" y="7813"/>
                </a:lnTo>
                <a:lnTo>
                  <a:pt x="37456" y="7888"/>
                </a:lnTo>
                <a:lnTo>
                  <a:pt x="37741" y="7952"/>
                </a:lnTo>
                <a:lnTo>
                  <a:pt x="38027" y="8012"/>
                </a:lnTo>
                <a:lnTo>
                  <a:pt x="38741" y="8126"/>
                </a:lnTo>
                <a:lnTo>
                  <a:pt x="39491" y="8240"/>
                </a:lnTo>
                <a:lnTo>
                  <a:pt x="41097" y="8519"/>
                </a:lnTo>
                <a:lnTo>
                  <a:pt x="42740" y="8797"/>
                </a:lnTo>
                <a:lnTo>
                  <a:pt x="44311" y="9080"/>
                </a:lnTo>
                <a:lnTo>
                  <a:pt x="45882" y="9368"/>
                </a:lnTo>
                <a:lnTo>
                  <a:pt x="48953" y="9944"/>
                </a:lnTo>
                <a:lnTo>
                  <a:pt x="52023" y="10520"/>
                </a:lnTo>
                <a:lnTo>
                  <a:pt x="52702" y="10654"/>
                </a:lnTo>
                <a:lnTo>
                  <a:pt x="53380" y="10793"/>
                </a:lnTo>
                <a:lnTo>
                  <a:pt x="54666" y="11072"/>
                </a:lnTo>
                <a:lnTo>
                  <a:pt x="55951" y="11350"/>
                </a:lnTo>
                <a:lnTo>
                  <a:pt x="56629" y="11484"/>
                </a:lnTo>
                <a:lnTo>
                  <a:pt x="57343" y="11613"/>
                </a:lnTo>
                <a:lnTo>
                  <a:pt x="58665" y="11846"/>
                </a:lnTo>
                <a:lnTo>
                  <a:pt x="59307" y="11961"/>
                </a:lnTo>
                <a:lnTo>
                  <a:pt x="60021" y="12070"/>
                </a:lnTo>
                <a:lnTo>
                  <a:pt x="60735" y="12174"/>
                </a:lnTo>
                <a:lnTo>
                  <a:pt x="61485" y="12278"/>
                </a:lnTo>
                <a:lnTo>
                  <a:pt x="62271" y="12373"/>
                </a:lnTo>
                <a:lnTo>
                  <a:pt x="63092" y="12457"/>
                </a:lnTo>
                <a:lnTo>
                  <a:pt x="63985" y="12547"/>
                </a:lnTo>
                <a:lnTo>
                  <a:pt x="64842" y="12646"/>
                </a:lnTo>
                <a:lnTo>
                  <a:pt x="65627" y="12745"/>
                </a:lnTo>
                <a:lnTo>
                  <a:pt x="66413" y="12850"/>
                </a:lnTo>
                <a:lnTo>
                  <a:pt x="67912" y="13063"/>
                </a:lnTo>
                <a:lnTo>
                  <a:pt x="69448" y="13277"/>
                </a:lnTo>
                <a:lnTo>
                  <a:pt x="70376" y="13406"/>
                </a:lnTo>
                <a:lnTo>
                  <a:pt x="71376" y="13525"/>
                </a:lnTo>
                <a:lnTo>
                  <a:pt x="72411" y="13644"/>
                </a:lnTo>
                <a:lnTo>
                  <a:pt x="73482" y="13754"/>
                </a:lnTo>
                <a:lnTo>
                  <a:pt x="75625" y="13977"/>
                </a:lnTo>
                <a:lnTo>
                  <a:pt x="76660" y="14086"/>
                </a:lnTo>
                <a:lnTo>
                  <a:pt x="77731" y="14205"/>
                </a:lnTo>
                <a:lnTo>
                  <a:pt x="78017" y="14240"/>
                </a:lnTo>
                <a:lnTo>
                  <a:pt x="78302" y="14285"/>
                </a:lnTo>
                <a:lnTo>
                  <a:pt x="78874" y="14379"/>
                </a:lnTo>
                <a:lnTo>
                  <a:pt x="79409" y="14469"/>
                </a:lnTo>
                <a:lnTo>
                  <a:pt x="79695" y="14513"/>
                </a:lnTo>
                <a:lnTo>
                  <a:pt x="80016" y="14553"/>
                </a:lnTo>
                <a:lnTo>
                  <a:pt x="80373" y="14588"/>
                </a:lnTo>
                <a:lnTo>
                  <a:pt x="80766" y="14623"/>
                </a:lnTo>
                <a:lnTo>
                  <a:pt x="81552" y="14687"/>
                </a:lnTo>
                <a:lnTo>
                  <a:pt x="82373" y="14742"/>
                </a:lnTo>
                <a:lnTo>
                  <a:pt x="83158" y="14801"/>
                </a:lnTo>
                <a:lnTo>
                  <a:pt x="83551" y="14732"/>
                </a:lnTo>
                <a:lnTo>
                  <a:pt x="83373" y="14648"/>
                </a:lnTo>
                <a:lnTo>
                  <a:pt x="83194" y="14563"/>
                </a:lnTo>
                <a:lnTo>
                  <a:pt x="82944" y="14469"/>
                </a:lnTo>
                <a:lnTo>
                  <a:pt x="82873" y="14424"/>
                </a:lnTo>
                <a:lnTo>
                  <a:pt x="82837" y="14384"/>
                </a:lnTo>
                <a:lnTo>
                  <a:pt x="82837" y="14345"/>
                </a:lnTo>
                <a:lnTo>
                  <a:pt x="82837" y="14315"/>
                </a:lnTo>
                <a:lnTo>
                  <a:pt x="82908" y="14285"/>
                </a:lnTo>
                <a:lnTo>
                  <a:pt x="82980" y="14255"/>
                </a:lnTo>
                <a:lnTo>
                  <a:pt x="83087" y="14235"/>
                </a:lnTo>
                <a:lnTo>
                  <a:pt x="83230" y="14210"/>
                </a:lnTo>
                <a:lnTo>
                  <a:pt x="83444" y="14191"/>
                </a:lnTo>
                <a:lnTo>
                  <a:pt x="83658" y="14176"/>
                </a:lnTo>
                <a:lnTo>
                  <a:pt x="83908" y="14161"/>
                </a:lnTo>
                <a:lnTo>
                  <a:pt x="84230" y="14151"/>
                </a:lnTo>
                <a:lnTo>
                  <a:pt x="84944" y="14126"/>
                </a:lnTo>
                <a:lnTo>
                  <a:pt x="85408" y="14116"/>
                </a:lnTo>
                <a:lnTo>
                  <a:pt x="85765" y="14096"/>
                </a:lnTo>
                <a:lnTo>
                  <a:pt x="86051" y="14071"/>
                </a:lnTo>
                <a:lnTo>
                  <a:pt x="86193" y="14056"/>
                </a:lnTo>
                <a:lnTo>
                  <a:pt x="86265" y="14042"/>
                </a:lnTo>
                <a:lnTo>
                  <a:pt x="86336" y="14027"/>
                </a:lnTo>
                <a:lnTo>
                  <a:pt x="86408" y="14007"/>
                </a:lnTo>
                <a:lnTo>
                  <a:pt x="86479" y="13957"/>
                </a:lnTo>
                <a:lnTo>
                  <a:pt x="86479" y="13907"/>
                </a:lnTo>
                <a:lnTo>
                  <a:pt x="86408" y="13843"/>
                </a:lnTo>
                <a:lnTo>
                  <a:pt x="86300" y="13778"/>
                </a:lnTo>
                <a:lnTo>
                  <a:pt x="86122" y="13714"/>
                </a:lnTo>
                <a:lnTo>
                  <a:pt x="85943" y="13644"/>
                </a:lnTo>
                <a:lnTo>
                  <a:pt x="85729" y="13570"/>
                </a:lnTo>
                <a:lnTo>
                  <a:pt x="85479" y="13500"/>
                </a:lnTo>
                <a:lnTo>
                  <a:pt x="85194" y="13436"/>
                </a:lnTo>
                <a:lnTo>
                  <a:pt x="84872" y="13371"/>
                </a:lnTo>
                <a:lnTo>
                  <a:pt x="84551" y="13321"/>
                </a:lnTo>
                <a:lnTo>
                  <a:pt x="84479" y="13307"/>
                </a:lnTo>
                <a:lnTo>
                  <a:pt x="84408" y="13287"/>
                </a:lnTo>
                <a:lnTo>
                  <a:pt x="84408" y="13267"/>
                </a:lnTo>
                <a:lnTo>
                  <a:pt x="84408" y="13247"/>
                </a:lnTo>
                <a:lnTo>
                  <a:pt x="84444" y="13197"/>
                </a:lnTo>
                <a:lnTo>
                  <a:pt x="84479" y="13153"/>
                </a:lnTo>
                <a:lnTo>
                  <a:pt x="84444" y="13108"/>
                </a:lnTo>
                <a:lnTo>
                  <a:pt x="84408" y="13068"/>
                </a:lnTo>
                <a:lnTo>
                  <a:pt x="84337" y="13028"/>
                </a:lnTo>
                <a:lnTo>
                  <a:pt x="84230" y="12994"/>
                </a:lnTo>
                <a:lnTo>
                  <a:pt x="84122" y="12959"/>
                </a:lnTo>
                <a:lnTo>
                  <a:pt x="83980" y="12929"/>
                </a:lnTo>
                <a:lnTo>
                  <a:pt x="83658" y="12874"/>
                </a:lnTo>
                <a:lnTo>
                  <a:pt x="83301" y="12825"/>
                </a:lnTo>
                <a:lnTo>
                  <a:pt x="82908" y="12785"/>
                </a:lnTo>
                <a:lnTo>
                  <a:pt x="82551" y="12755"/>
                </a:lnTo>
                <a:lnTo>
                  <a:pt x="82694" y="12666"/>
                </a:lnTo>
                <a:lnTo>
                  <a:pt x="82837" y="12591"/>
                </a:lnTo>
                <a:lnTo>
                  <a:pt x="82873" y="12557"/>
                </a:lnTo>
                <a:lnTo>
                  <a:pt x="82908" y="12522"/>
                </a:lnTo>
                <a:lnTo>
                  <a:pt x="82908" y="12492"/>
                </a:lnTo>
                <a:lnTo>
                  <a:pt x="82837" y="12467"/>
                </a:lnTo>
                <a:lnTo>
                  <a:pt x="82516" y="12313"/>
                </a:lnTo>
                <a:lnTo>
                  <a:pt x="82301" y="12234"/>
                </a:lnTo>
                <a:lnTo>
                  <a:pt x="82123" y="12154"/>
                </a:lnTo>
                <a:lnTo>
                  <a:pt x="81909" y="12080"/>
                </a:lnTo>
                <a:lnTo>
                  <a:pt x="81623" y="12015"/>
                </a:lnTo>
                <a:lnTo>
                  <a:pt x="81480" y="11985"/>
                </a:lnTo>
                <a:lnTo>
                  <a:pt x="81337" y="11956"/>
                </a:lnTo>
                <a:lnTo>
                  <a:pt x="81159" y="11931"/>
                </a:lnTo>
                <a:lnTo>
                  <a:pt x="80980" y="11911"/>
                </a:lnTo>
                <a:lnTo>
                  <a:pt x="80552" y="11866"/>
                </a:lnTo>
                <a:lnTo>
                  <a:pt x="80159" y="11817"/>
                </a:lnTo>
                <a:lnTo>
                  <a:pt x="79838" y="11772"/>
                </a:lnTo>
                <a:lnTo>
                  <a:pt x="79552" y="11722"/>
                </a:lnTo>
                <a:lnTo>
                  <a:pt x="79338" y="11668"/>
                </a:lnTo>
                <a:lnTo>
                  <a:pt x="79195" y="11608"/>
                </a:lnTo>
                <a:lnTo>
                  <a:pt x="79088" y="11543"/>
                </a:lnTo>
                <a:lnTo>
                  <a:pt x="79017" y="11474"/>
                </a:lnTo>
                <a:lnTo>
                  <a:pt x="78981" y="11464"/>
                </a:lnTo>
                <a:lnTo>
                  <a:pt x="78909" y="11449"/>
                </a:lnTo>
                <a:lnTo>
                  <a:pt x="78624" y="11424"/>
                </a:lnTo>
                <a:lnTo>
                  <a:pt x="78231" y="11404"/>
                </a:lnTo>
                <a:lnTo>
                  <a:pt x="77874" y="11394"/>
                </a:lnTo>
                <a:lnTo>
                  <a:pt x="77374" y="11379"/>
                </a:lnTo>
                <a:lnTo>
                  <a:pt x="76981" y="11360"/>
                </a:lnTo>
                <a:lnTo>
                  <a:pt x="76839" y="11350"/>
                </a:lnTo>
                <a:lnTo>
                  <a:pt x="76696" y="11335"/>
                </a:lnTo>
                <a:lnTo>
                  <a:pt x="76624" y="11320"/>
                </a:lnTo>
                <a:lnTo>
                  <a:pt x="76553" y="11305"/>
                </a:lnTo>
                <a:lnTo>
                  <a:pt x="76446" y="11275"/>
                </a:lnTo>
                <a:lnTo>
                  <a:pt x="76446" y="11245"/>
                </a:lnTo>
                <a:lnTo>
                  <a:pt x="76517" y="11211"/>
                </a:lnTo>
                <a:lnTo>
                  <a:pt x="76624" y="11181"/>
                </a:lnTo>
                <a:lnTo>
                  <a:pt x="75625" y="10908"/>
                </a:lnTo>
                <a:lnTo>
                  <a:pt x="75160" y="10783"/>
                </a:lnTo>
                <a:lnTo>
                  <a:pt x="74661" y="10664"/>
                </a:lnTo>
                <a:lnTo>
                  <a:pt x="74268" y="10570"/>
                </a:lnTo>
                <a:lnTo>
                  <a:pt x="73804" y="10476"/>
                </a:lnTo>
                <a:lnTo>
                  <a:pt x="73375" y="10381"/>
                </a:lnTo>
                <a:lnTo>
                  <a:pt x="72982" y="10287"/>
                </a:lnTo>
                <a:lnTo>
                  <a:pt x="72732" y="10207"/>
                </a:lnTo>
                <a:lnTo>
                  <a:pt x="72554" y="10133"/>
                </a:lnTo>
                <a:lnTo>
                  <a:pt x="72375" y="10048"/>
                </a:lnTo>
                <a:lnTo>
                  <a:pt x="72197" y="9969"/>
                </a:lnTo>
                <a:lnTo>
                  <a:pt x="72018" y="9894"/>
                </a:lnTo>
                <a:lnTo>
                  <a:pt x="71876" y="9820"/>
                </a:lnTo>
                <a:lnTo>
                  <a:pt x="71733" y="9740"/>
                </a:lnTo>
                <a:lnTo>
                  <a:pt x="71554" y="9666"/>
                </a:lnTo>
                <a:lnTo>
                  <a:pt x="71340" y="9596"/>
                </a:lnTo>
                <a:lnTo>
                  <a:pt x="71197" y="9562"/>
                </a:lnTo>
                <a:lnTo>
                  <a:pt x="71054" y="9527"/>
                </a:lnTo>
                <a:lnTo>
                  <a:pt x="70876" y="9497"/>
                </a:lnTo>
                <a:lnTo>
                  <a:pt x="70697" y="9462"/>
                </a:lnTo>
                <a:lnTo>
                  <a:pt x="70483" y="9437"/>
                </a:lnTo>
                <a:lnTo>
                  <a:pt x="70197" y="9408"/>
                </a:lnTo>
                <a:lnTo>
                  <a:pt x="70090" y="9393"/>
                </a:lnTo>
                <a:lnTo>
                  <a:pt x="70019" y="9383"/>
                </a:lnTo>
                <a:lnTo>
                  <a:pt x="70019" y="9373"/>
                </a:lnTo>
                <a:lnTo>
                  <a:pt x="70090" y="9303"/>
                </a:lnTo>
                <a:lnTo>
                  <a:pt x="70090" y="9234"/>
                </a:lnTo>
                <a:lnTo>
                  <a:pt x="70055" y="9169"/>
                </a:lnTo>
                <a:lnTo>
                  <a:pt x="69947" y="9110"/>
                </a:lnTo>
                <a:lnTo>
                  <a:pt x="69805" y="9050"/>
                </a:lnTo>
                <a:lnTo>
                  <a:pt x="69626" y="8990"/>
                </a:lnTo>
                <a:lnTo>
                  <a:pt x="69448" y="8931"/>
                </a:lnTo>
                <a:lnTo>
                  <a:pt x="69233" y="8876"/>
                </a:lnTo>
                <a:lnTo>
                  <a:pt x="68269" y="8658"/>
                </a:lnTo>
                <a:lnTo>
                  <a:pt x="68055" y="8603"/>
                </a:lnTo>
                <a:lnTo>
                  <a:pt x="67841" y="8548"/>
                </a:lnTo>
                <a:lnTo>
                  <a:pt x="67662" y="8489"/>
                </a:lnTo>
                <a:lnTo>
                  <a:pt x="67555" y="8429"/>
                </a:lnTo>
                <a:lnTo>
                  <a:pt x="67484" y="8389"/>
                </a:lnTo>
                <a:lnTo>
                  <a:pt x="67448" y="8345"/>
                </a:lnTo>
                <a:lnTo>
                  <a:pt x="67412" y="8255"/>
                </a:lnTo>
                <a:lnTo>
                  <a:pt x="67412" y="8171"/>
                </a:lnTo>
                <a:lnTo>
                  <a:pt x="67341" y="8131"/>
                </a:lnTo>
                <a:lnTo>
                  <a:pt x="67270" y="8091"/>
                </a:lnTo>
                <a:lnTo>
                  <a:pt x="66912" y="7987"/>
                </a:lnTo>
                <a:lnTo>
                  <a:pt x="66555" y="7883"/>
                </a:lnTo>
                <a:lnTo>
                  <a:pt x="66198" y="7784"/>
                </a:lnTo>
                <a:lnTo>
                  <a:pt x="65841" y="7679"/>
                </a:lnTo>
                <a:lnTo>
                  <a:pt x="65556" y="7575"/>
                </a:lnTo>
                <a:lnTo>
                  <a:pt x="65449" y="7520"/>
                </a:lnTo>
                <a:lnTo>
                  <a:pt x="65341" y="7466"/>
                </a:lnTo>
                <a:lnTo>
                  <a:pt x="65270" y="7411"/>
                </a:lnTo>
                <a:lnTo>
                  <a:pt x="65234" y="7351"/>
                </a:lnTo>
                <a:lnTo>
                  <a:pt x="65234" y="7292"/>
                </a:lnTo>
                <a:lnTo>
                  <a:pt x="65234" y="7232"/>
                </a:lnTo>
                <a:lnTo>
                  <a:pt x="65306" y="7207"/>
                </a:lnTo>
                <a:lnTo>
                  <a:pt x="65377" y="7188"/>
                </a:lnTo>
                <a:lnTo>
                  <a:pt x="65627" y="7138"/>
                </a:lnTo>
                <a:lnTo>
                  <a:pt x="65306" y="7128"/>
                </a:lnTo>
                <a:lnTo>
                  <a:pt x="65056" y="7108"/>
                </a:lnTo>
                <a:lnTo>
                  <a:pt x="64806" y="7093"/>
                </a:lnTo>
                <a:lnTo>
                  <a:pt x="64627" y="7073"/>
                </a:lnTo>
                <a:lnTo>
                  <a:pt x="64449" y="7048"/>
                </a:lnTo>
                <a:lnTo>
                  <a:pt x="64306" y="7024"/>
                </a:lnTo>
                <a:lnTo>
                  <a:pt x="64163" y="6994"/>
                </a:lnTo>
                <a:lnTo>
                  <a:pt x="64092" y="6964"/>
                </a:lnTo>
                <a:lnTo>
                  <a:pt x="64020" y="6929"/>
                </a:lnTo>
                <a:lnTo>
                  <a:pt x="63985" y="6885"/>
                </a:lnTo>
                <a:lnTo>
                  <a:pt x="63949" y="6845"/>
                </a:lnTo>
                <a:lnTo>
                  <a:pt x="63985" y="6795"/>
                </a:lnTo>
                <a:lnTo>
                  <a:pt x="64056" y="6681"/>
                </a:lnTo>
                <a:lnTo>
                  <a:pt x="64235" y="6547"/>
                </a:lnTo>
                <a:lnTo>
                  <a:pt x="63949" y="6522"/>
                </a:lnTo>
                <a:lnTo>
                  <a:pt x="63663" y="6502"/>
                </a:lnTo>
                <a:lnTo>
                  <a:pt x="63449" y="6472"/>
                </a:lnTo>
                <a:lnTo>
                  <a:pt x="63271" y="6448"/>
                </a:lnTo>
                <a:lnTo>
                  <a:pt x="63163" y="6418"/>
                </a:lnTo>
                <a:lnTo>
                  <a:pt x="63056" y="6383"/>
                </a:lnTo>
                <a:lnTo>
                  <a:pt x="62985" y="6348"/>
                </a:lnTo>
                <a:lnTo>
                  <a:pt x="62949" y="6318"/>
                </a:lnTo>
                <a:lnTo>
                  <a:pt x="62913" y="6244"/>
                </a:lnTo>
                <a:lnTo>
                  <a:pt x="62949" y="6169"/>
                </a:lnTo>
                <a:lnTo>
                  <a:pt x="62985" y="6090"/>
                </a:lnTo>
                <a:lnTo>
                  <a:pt x="62985" y="6010"/>
                </a:lnTo>
                <a:lnTo>
                  <a:pt x="62949" y="5941"/>
                </a:lnTo>
                <a:lnTo>
                  <a:pt x="62842" y="5871"/>
                </a:lnTo>
                <a:lnTo>
                  <a:pt x="62699" y="5802"/>
                </a:lnTo>
                <a:lnTo>
                  <a:pt x="62521" y="5727"/>
                </a:lnTo>
                <a:lnTo>
                  <a:pt x="62092" y="5568"/>
                </a:lnTo>
                <a:lnTo>
                  <a:pt x="61842" y="5479"/>
                </a:lnTo>
                <a:lnTo>
                  <a:pt x="61592" y="5385"/>
                </a:lnTo>
                <a:lnTo>
                  <a:pt x="61628" y="5355"/>
                </a:lnTo>
                <a:lnTo>
                  <a:pt x="61628" y="5300"/>
                </a:lnTo>
                <a:lnTo>
                  <a:pt x="61592" y="5231"/>
                </a:lnTo>
                <a:lnTo>
                  <a:pt x="61521" y="5146"/>
                </a:lnTo>
                <a:lnTo>
                  <a:pt x="61235" y="4948"/>
                </a:lnTo>
                <a:lnTo>
                  <a:pt x="60878" y="4729"/>
                </a:lnTo>
                <a:lnTo>
                  <a:pt x="60485" y="4510"/>
                </a:lnTo>
                <a:lnTo>
                  <a:pt x="60236" y="4406"/>
                </a:lnTo>
                <a:lnTo>
                  <a:pt x="60021" y="4317"/>
                </a:lnTo>
                <a:lnTo>
                  <a:pt x="59807" y="4232"/>
                </a:lnTo>
                <a:lnTo>
                  <a:pt x="59557" y="4168"/>
                </a:lnTo>
                <a:lnTo>
                  <a:pt x="59379" y="4123"/>
                </a:lnTo>
                <a:lnTo>
                  <a:pt x="59272" y="4108"/>
                </a:lnTo>
                <a:lnTo>
                  <a:pt x="59164" y="4098"/>
                </a:lnTo>
                <a:lnTo>
                  <a:pt x="58807" y="3373"/>
                </a:lnTo>
                <a:lnTo>
                  <a:pt x="59307" y="3333"/>
                </a:lnTo>
                <a:lnTo>
                  <a:pt x="63806" y="4188"/>
                </a:lnTo>
                <a:lnTo>
                  <a:pt x="68305" y="5042"/>
                </a:lnTo>
                <a:lnTo>
                  <a:pt x="69912" y="5345"/>
                </a:lnTo>
                <a:lnTo>
                  <a:pt x="71554" y="5648"/>
                </a:lnTo>
                <a:lnTo>
                  <a:pt x="73161" y="5951"/>
                </a:lnTo>
                <a:lnTo>
                  <a:pt x="74768" y="6259"/>
                </a:lnTo>
                <a:lnTo>
                  <a:pt x="75018" y="6313"/>
                </a:lnTo>
                <a:lnTo>
                  <a:pt x="75268" y="6373"/>
                </a:lnTo>
                <a:lnTo>
                  <a:pt x="75696" y="6497"/>
                </a:lnTo>
                <a:lnTo>
                  <a:pt x="76089" y="6626"/>
                </a:lnTo>
                <a:lnTo>
                  <a:pt x="76339" y="6691"/>
                </a:lnTo>
                <a:lnTo>
                  <a:pt x="76553" y="6750"/>
                </a:lnTo>
                <a:lnTo>
                  <a:pt x="77124" y="6875"/>
                </a:lnTo>
                <a:lnTo>
                  <a:pt x="77767" y="6999"/>
                </a:lnTo>
                <a:lnTo>
                  <a:pt x="78374" y="7123"/>
                </a:lnTo>
                <a:lnTo>
                  <a:pt x="78945" y="7252"/>
                </a:lnTo>
                <a:lnTo>
                  <a:pt x="79874" y="7476"/>
                </a:lnTo>
                <a:lnTo>
                  <a:pt x="80730" y="7699"/>
                </a:lnTo>
                <a:lnTo>
                  <a:pt x="81623" y="7928"/>
                </a:lnTo>
                <a:lnTo>
                  <a:pt x="82516" y="8151"/>
                </a:lnTo>
                <a:lnTo>
                  <a:pt x="83658" y="8419"/>
                </a:lnTo>
                <a:lnTo>
                  <a:pt x="84837" y="8687"/>
                </a:lnTo>
                <a:lnTo>
                  <a:pt x="86015" y="8956"/>
                </a:lnTo>
                <a:lnTo>
                  <a:pt x="87122" y="9224"/>
                </a:lnTo>
                <a:lnTo>
                  <a:pt x="87550" y="9333"/>
                </a:lnTo>
                <a:lnTo>
                  <a:pt x="87943" y="9437"/>
                </a:lnTo>
                <a:lnTo>
                  <a:pt x="88693" y="9656"/>
                </a:lnTo>
                <a:lnTo>
                  <a:pt x="89407" y="9875"/>
                </a:lnTo>
                <a:lnTo>
                  <a:pt x="90192" y="10093"/>
                </a:lnTo>
                <a:lnTo>
                  <a:pt x="90549" y="10182"/>
                </a:lnTo>
                <a:lnTo>
                  <a:pt x="90978" y="10262"/>
                </a:lnTo>
                <a:lnTo>
                  <a:pt x="91871" y="10421"/>
                </a:lnTo>
                <a:lnTo>
                  <a:pt x="92013" y="10451"/>
                </a:lnTo>
                <a:lnTo>
                  <a:pt x="92192" y="10471"/>
                </a:lnTo>
                <a:lnTo>
                  <a:pt x="92370" y="10495"/>
                </a:lnTo>
                <a:lnTo>
                  <a:pt x="92513" y="10525"/>
                </a:lnTo>
                <a:lnTo>
                  <a:pt x="93870" y="10853"/>
                </a:lnTo>
                <a:lnTo>
                  <a:pt x="95191" y="11181"/>
                </a:lnTo>
                <a:lnTo>
                  <a:pt x="96512" y="11504"/>
                </a:lnTo>
                <a:lnTo>
                  <a:pt x="97191" y="11668"/>
                </a:lnTo>
                <a:lnTo>
                  <a:pt x="97905" y="11826"/>
                </a:lnTo>
                <a:lnTo>
                  <a:pt x="99976" y="12273"/>
                </a:lnTo>
                <a:lnTo>
                  <a:pt x="102047" y="12720"/>
                </a:lnTo>
                <a:lnTo>
                  <a:pt x="104189" y="13158"/>
                </a:lnTo>
                <a:lnTo>
                  <a:pt x="106367" y="13595"/>
                </a:lnTo>
                <a:lnTo>
                  <a:pt x="107331" y="13783"/>
                </a:lnTo>
                <a:lnTo>
                  <a:pt x="108331" y="13967"/>
                </a:lnTo>
                <a:lnTo>
                  <a:pt x="110402" y="14335"/>
                </a:lnTo>
                <a:lnTo>
                  <a:pt x="114543" y="15065"/>
                </a:lnTo>
                <a:lnTo>
                  <a:pt x="116079" y="15328"/>
                </a:lnTo>
                <a:lnTo>
                  <a:pt x="117614" y="15591"/>
                </a:lnTo>
                <a:lnTo>
                  <a:pt x="119185" y="15854"/>
                </a:lnTo>
                <a:lnTo>
                  <a:pt x="120792" y="16113"/>
                </a:lnTo>
                <a:lnTo>
                  <a:pt x="121220" y="16177"/>
                </a:lnTo>
                <a:lnTo>
                  <a:pt x="121684" y="16247"/>
                </a:lnTo>
                <a:lnTo>
                  <a:pt x="122684" y="16371"/>
                </a:lnTo>
                <a:lnTo>
                  <a:pt x="123684" y="16495"/>
                </a:lnTo>
                <a:lnTo>
                  <a:pt x="124684" y="16624"/>
                </a:lnTo>
                <a:lnTo>
                  <a:pt x="125255" y="16515"/>
                </a:lnTo>
                <a:lnTo>
                  <a:pt x="125719" y="16436"/>
                </a:lnTo>
                <a:lnTo>
                  <a:pt x="125898" y="16406"/>
                </a:lnTo>
                <a:lnTo>
                  <a:pt x="126076" y="16386"/>
                </a:lnTo>
                <a:lnTo>
                  <a:pt x="126290" y="16376"/>
                </a:lnTo>
                <a:lnTo>
                  <a:pt x="126469" y="16371"/>
                </a:lnTo>
                <a:lnTo>
                  <a:pt x="126648" y="16376"/>
                </a:lnTo>
                <a:lnTo>
                  <a:pt x="126862" y="16386"/>
                </a:lnTo>
                <a:lnTo>
                  <a:pt x="127076" y="16406"/>
                </a:lnTo>
                <a:lnTo>
                  <a:pt x="127290" y="16431"/>
                </a:lnTo>
                <a:lnTo>
                  <a:pt x="127862" y="16505"/>
                </a:lnTo>
                <a:lnTo>
                  <a:pt x="128576" y="16614"/>
                </a:lnTo>
                <a:lnTo>
                  <a:pt x="128718" y="16629"/>
                </a:lnTo>
                <a:lnTo>
                  <a:pt x="128861" y="16639"/>
                </a:lnTo>
                <a:lnTo>
                  <a:pt x="129218" y="16659"/>
                </a:lnTo>
                <a:lnTo>
                  <a:pt x="129397" y="16664"/>
                </a:lnTo>
                <a:lnTo>
                  <a:pt x="129575" y="16669"/>
                </a:lnTo>
                <a:lnTo>
                  <a:pt x="129754" y="16664"/>
                </a:lnTo>
                <a:lnTo>
                  <a:pt x="129897" y="16659"/>
                </a:lnTo>
                <a:lnTo>
                  <a:pt x="130575" y="16619"/>
                </a:lnTo>
                <a:lnTo>
                  <a:pt x="131254" y="16570"/>
                </a:lnTo>
                <a:lnTo>
                  <a:pt x="131896" y="16520"/>
                </a:lnTo>
                <a:lnTo>
                  <a:pt x="132539" y="16465"/>
                </a:lnTo>
                <a:lnTo>
                  <a:pt x="132860" y="16436"/>
                </a:lnTo>
                <a:lnTo>
                  <a:pt x="133146" y="16401"/>
                </a:lnTo>
                <a:lnTo>
                  <a:pt x="133289" y="16381"/>
                </a:lnTo>
                <a:lnTo>
                  <a:pt x="133396" y="16361"/>
                </a:lnTo>
                <a:lnTo>
                  <a:pt x="133467" y="16341"/>
                </a:lnTo>
                <a:lnTo>
                  <a:pt x="133503" y="16321"/>
                </a:lnTo>
                <a:lnTo>
                  <a:pt x="133610" y="16162"/>
                </a:lnTo>
                <a:lnTo>
                  <a:pt x="133717" y="16003"/>
                </a:lnTo>
                <a:lnTo>
                  <a:pt x="133753" y="15924"/>
                </a:lnTo>
                <a:lnTo>
                  <a:pt x="133753" y="15845"/>
                </a:lnTo>
                <a:lnTo>
                  <a:pt x="133717" y="15765"/>
                </a:lnTo>
                <a:lnTo>
                  <a:pt x="133646" y="15691"/>
                </a:lnTo>
                <a:lnTo>
                  <a:pt x="133467" y="15581"/>
                </a:lnTo>
                <a:lnTo>
                  <a:pt x="133289" y="15472"/>
                </a:lnTo>
                <a:lnTo>
                  <a:pt x="133074" y="15363"/>
                </a:lnTo>
                <a:lnTo>
                  <a:pt x="132860" y="15253"/>
                </a:lnTo>
                <a:lnTo>
                  <a:pt x="132325" y="15040"/>
                </a:lnTo>
                <a:lnTo>
                  <a:pt x="131753" y="14831"/>
                </a:lnTo>
                <a:lnTo>
                  <a:pt x="130004" y="14215"/>
                </a:lnTo>
                <a:lnTo>
                  <a:pt x="128219" y="13595"/>
                </a:lnTo>
                <a:lnTo>
                  <a:pt x="127290" y="13292"/>
                </a:lnTo>
                <a:lnTo>
                  <a:pt x="126362" y="12984"/>
                </a:lnTo>
                <a:lnTo>
                  <a:pt x="125362" y="12686"/>
                </a:lnTo>
                <a:lnTo>
                  <a:pt x="124291" y="12388"/>
                </a:lnTo>
                <a:lnTo>
                  <a:pt x="123791" y="12234"/>
                </a:lnTo>
                <a:lnTo>
                  <a:pt x="123291" y="12080"/>
                </a:lnTo>
                <a:lnTo>
                  <a:pt x="122827" y="11926"/>
                </a:lnTo>
                <a:lnTo>
                  <a:pt x="122327" y="11767"/>
                </a:lnTo>
                <a:lnTo>
                  <a:pt x="121792" y="11613"/>
                </a:lnTo>
                <a:lnTo>
                  <a:pt x="121470" y="11543"/>
                </a:lnTo>
                <a:lnTo>
                  <a:pt x="121149" y="11469"/>
                </a:lnTo>
                <a:lnTo>
                  <a:pt x="120792" y="11399"/>
                </a:lnTo>
                <a:lnTo>
                  <a:pt x="120435" y="11330"/>
                </a:lnTo>
                <a:lnTo>
                  <a:pt x="120006" y="11265"/>
                </a:lnTo>
                <a:lnTo>
                  <a:pt x="119542" y="11201"/>
                </a:lnTo>
                <a:lnTo>
                  <a:pt x="119292" y="11166"/>
                </a:lnTo>
                <a:lnTo>
                  <a:pt x="119007" y="11121"/>
                </a:lnTo>
                <a:lnTo>
                  <a:pt x="118792" y="11076"/>
                </a:lnTo>
                <a:lnTo>
                  <a:pt x="118542" y="11032"/>
                </a:lnTo>
                <a:lnTo>
                  <a:pt x="118114" y="10937"/>
                </a:lnTo>
                <a:lnTo>
                  <a:pt x="117757" y="10838"/>
                </a:lnTo>
                <a:lnTo>
                  <a:pt x="117578" y="10788"/>
                </a:lnTo>
                <a:lnTo>
                  <a:pt x="117471" y="10744"/>
                </a:lnTo>
                <a:lnTo>
                  <a:pt x="117221" y="10644"/>
                </a:lnTo>
                <a:lnTo>
                  <a:pt x="117007" y="10545"/>
                </a:lnTo>
                <a:lnTo>
                  <a:pt x="116864" y="10495"/>
                </a:lnTo>
                <a:lnTo>
                  <a:pt x="116721" y="10446"/>
                </a:lnTo>
                <a:lnTo>
                  <a:pt x="116471" y="10391"/>
                </a:lnTo>
                <a:lnTo>
                  <a:pt x="116222" y="10331"/>
                </a:lnTo>
                <a:lnTo>
                  <a:pt x="115650" y="10222"/>
                </a:lnTo>
                <a:lnTo>
                  <a:pt x="115400" y="10163"/>
                </a:lnTo>
                <a:lnTo>
                  <a:pt x="115150" y="10108"/>
                </a:lnTo>
                <a:lnTo>
                  <a:pt x="114972" y="10048"/>
                </a:lnTo>
                <a:lnTo>
                  <a:pt x="114865" y="9989"/>
                </a:lnTo>
                <a:lnTo>
                  <a:pt x="114686" y="9879"/>
                </a:lnTo>
                <a:lnTo>
                  <a:pt x="114472" y="9770"/>
                </a:lnTo>
                <a:lnTo>
                  <a:pt x="114222" y="9661"/>
                </a:lnTo>
                <a:lnTo>
                  <a:pt x="113901" y="9557"/>
                </a:lnTo>
                <a:lnTo>
                  <a:pt x="113329" y="9348"/>
                </a:lnTo>
                <a:lnTo>
                  <a:pt x="113044" y="9239"/>
                </a:lnTo>
                <a:lnTo>
                  <a:pt x="112758" y="9134"/>
                </a:lnTo>
                <a:lnTo>
                  <a:pt x="112758" y="9115"/>
                </a:lnTo>
                <a:lnTo>
                  <a:pt x="112758" y="9095"/>
                </a:lnTo>
                <a:lnTo>
                  <a:pt x="112901" y="9050"/>
                </a:lnTo>
                <a:lnTo>
                  <a:pt x="113079" y="9000"/>
                </a:lnTo>
                <a:lnTo>
                  <a:pt x="113258" y="8951"/>
                </a:lnTo>
                <a:lnTo>
                  <a:pt x="111116" y="8792"/>
                </a:lnTo>
                <a:lnTo>
                  <a:pt x="111651" y="8762"/>
                </a:lnTo>
                <a:lnTo>
                  <a:pt x="111616" y="8678"/>
                </a:lnTo>
                <a:lnTo>
                  <a:pt x="111616" y="8588"/>
                </a:lnTo>
                <a:lnTo>
                  <a:pt x="111616" y="8548"/>
                </a:lnTo>
                <a:lnTo>
                  <a:pt x="111580" y="8504"/>
                </a:lnTo>
                <a:lnTo>
                  <a:pt x="111544" y="8464"/>
                </a:lnTo>
                <a:lnTo>
                  <a:pt x="111437" y="8429"/>
                </a:lnTo>
                <a:lnTo>
                  <a:pt x="110473" y="8126"/>
                </a:lnTo>
                <a:lnTo>
                  <a:pt x="109509" y="7823"/>
                </a:lnTo>
                <a:lnTo>
                  <a:pt x="108509" y="7520"/>
                </a:lnTo>
                <a:lnTo>
                  <a:pt x="108045" y="7371"/>
                </a:lnTo>
                <a:lnTo>
                  <a:pt x="107581" y="7217"/>
                </a:lnTo>
                <a:lnTo>
                  <a:pt x="107295" y="7103"/>
                </a:lnTo>
                <a:lnTo>
                  <a:pt x="107010" y="6989"/>
                </a:lnTo>
                <a:lnTo>
                  <a:pt x="106510" y="6755"/>
                </a:lnTo>
                <a:lnTo>
                  <a:pt x="106010" y="6522"/>
                </a:lnTo>
                <a:lnTo>
                  <a:pt x="105724" y="6403"/>
                </a:lnTo>
                <a:lnTo>
                  <a:pt x="105403" y="6294"/>
                </a:lnTo>
                <a:lnTo>
                  <a:pt x="104867" y="6115"/>
                </a:lnTo>
                <a:lnTo>
                  <a:pt x="104296" y="5941"/>
                </a:lnTo>
                <a:lnTo>
                  <a:pt x="103153" y="5588"/>
                </a:lnTo>
                <a:lnTo>
                  <a:pt x="101975" y="5241"/>
                </a:lnTo>
                <a:lnTo>
                  <a:pt x="100868" y="4888"/>
                </a:lnTo>
                <a:lnTo>
                  <a:pt x="100725" y="4833"/>
                </a:lnTo>
                <a:lnTo>
                  <a:pt x="100618" y="4774"/>
                </a:lnTo>
                <a:lnTo>
                  <a:pt x="100440" y="4655"/>
                </a:lnTo>
                <a:lnTo>
                  <a:pt x="100297" y="4530"/>
                </a:lnTo>
                <a:lnTo>
                  <a:pt x="100226" y="4471"/>
                </a:lnTo>
                <a:lnTo>
                  <a:pt x="100083" y="4416"/>
                </a:lnTo>
                <a:lnTo>
                  <a:pt x="99940" y="4366"/>
                </a:lnTo>
                <a:lnTo>
                  <a:pt x="99761" y="4317"/>
                </a:lnTo>
                <a:lnTo>
                  <a:pt x="99404" y="4222"/>
                </a:lnTo>
                <a:lnTo>
                  <a:pt x="98976" y="4128"/>
                </a:lnTo>
                <a:lnTo>
                  <a:pt x="98547" y="4034"/>
                </a:lnTo>
                <a:lnTo>
                  <a:pt x="99262" y="3979"/>
                </a:lnTo>
                <a:lnTo>
                  <a:pt x="100083" y="4123"/>
                </a:lnTo>
                <a:lnTo>
                  <a:pt x="100475" y="4198"/>
                </a:lnTo>
                <a:lnTo>
                  <a:pt x="100833" y="4277"/>
                </a:lnTo>
                <a:lnTo>
                  <a:pt x="102011" y="4575"/>
                </a:lnTo>
                <a:lnTo>
                  <a:pt x="103225" y="4878"/>
                </a:lnTo>
                <a:lnTo>
                  <a:pt x="104439" y="5176"/>
                </a:lnTo>
                <a:lnTo>
                  <a:pt x="105081" y="5320"/>
                </a:lnTo>
                <a:lnTo>
                  <a:pt x="105724" y="5464"/>
                </a:lnTo>
                <a:lnTo>
                  <a:pt x="106795" y="5703"/>
                </a:lnTo>
                <a:lnTo>
                  <a:pt x="107867" y="5936"/>
                </a:lnTo>
                <a:lnTo>
                  <a:pt x="108973" y="6164"/>
                </a:lnTo>
                <a:lnTo>
                  <a:pt x="109545" y="6279"/>
                </a:lnTo>
                <a:lnTo>
                  <a:pt x="110152" y="6393"/>
                </a:lnTo>
                <a:lnTo>
                  <a:pt x="111366" y="6626"/>
                </a:lnTo>
                <a:lnTo>
                  <a:pt x="112580" y="6870"/>
                </a:lnTo>
                <a:lnTo>
                  <a:pt x="114900" y="7361"/>
                </a:lnTo>
                <a:lnTo>
                  <a:pt x="116079" y="7615"/>
                </a:lnTo>
                <a:lnTo>
                  <a:pt x="117257" y="7873"/>
                </a:lnTo>
                <a:lnTo>
                  <a:pt x="118471" y="8131"/>
                </a:lnTo>
                <a:lnTo>
                  <a:pt x="119078" y="8255"/>
                </a:lnTo>
                <a:lnTo>
                  <a:pt x="119721" y="8380"/>
                </a:lnTo>
                <a:lnTo>
                  <a:pt x="119899" y="8424"/>
                </a:lnTo>
                <a:lnTo>
                  <a:pt x="120078" y="8474"/>
                </a:lnTo>
                <a:lnTo>
                  <a:pt x="120221" y="8524"/>
                </a:lnTo>
                <a:lnTo>
                  <a:pt x="120435" y="8573"/>
                </a:lnTo>
                <a:lnTo>
                  <a:pt x="120542" y="8593"/>
                </a:lnTo>
                <a:lnTo>
                  <a:pt x="120685" y="8608"/>
                </a:lnTo>
                <a:lnTo>
                  <a:pt x="120863" y="8623"/>
                </a:lnTo>
                <a:lnTo>
                  <a:pt x="121042" y="8633"/>
                </a:lnTo>
                <a:lnTo>
                  <a:pt x="121220" y="8638"/>
                </a:lnTo>
                <a:lnTo>
                  <a:pt x="121470" y="8633"/>
                </a:lnTo>
                <a:lnTo>
                  <a:pt x="121720" y="8628"/>
                </a:lnTo>
                <a:lnTo>
                  <a:pt x="122042" y="8613"/>
                </a:lnTo>
                <a:lnTo>
                  <a:pt x="122220" y="8678"/>
                </a:lnTo>
                <a:lnTo>
                  <a:pt x="122363" y="8747"/>
                </a:lnTo>
                <a:lnTo>
                  <a:pt x="122541" y="8871"/>
                </a:lnTo>
                <a:lnTo>
                  <a:pt x="122720" y="8995"/>
                </a:lnTo>
                <a:lnTo>
                  <a:pt x="123291" y="8985"/>
                </a:lnTo>
                <a:lnTo>
                  <a:pt x="122970" y="9060"/>
                </a:lnTo>
                <a:lnTo>
                  <a:pt x="123720" y="9115"/>
                </a:lnTo>
                <a:lnTo>
                  <a:pt x="124398" y="9174"/>
                </a:lnTo>
                <a:lnTo>
                  <a:pt x="125076" y="9244"/>
                </a:lnTo>
                <a:lnTo>
                  <a:pt x="125648" y="9318"/>
                </a:lnTo>
                <a:lnTo>
                  <a:pt x="126219" y="9393"/>
                </a:lnTo>
                <a:lnTo>
                  <a:pt x="126755" y="9477"/>
                </a:lnTo>
                <a:lnTo>
                  <a:pt x="127255" y="9562"/>
                </a:lnTo>
                <a:lnTo>
                  <a:pt x="127754" y="9651"/>
                </a:lnTo>
                <a:lnTo>
                  <a:pt x="128219" y="9745"/>
                </a:lnTo>
                <a:lnTo>
                  <a:pt x="128683" y="9840"/>
                </a:lnTo>
                <a:lnTo>
                  <a:pt x="129575" y="10038"/>
                </a:lnTo>
                <a:lnTo>
                  <a:pt x="130504" y="10237"/>
                </a:lnTo>
                <a:lnTo>
                  <a:pt x="131503" y="10441"/>
                </a:lnTo>
                <a:lnTo>
                  <a:pt x="131503" y="10441"/>
                </a:lnTo>
                <a:lnTo>
                  <a:pt x="129147" y="10351"/>
                </a:lnTo>
                <a:lnTo>
                  <a:pt x="128861" y="10416"/>
                </a:lnTo>
                <a:lnTo>
                  <a:pt x="129183" y="10441"/>
                </a:lnTo>
                <a:lnTo>
                  <a:pt x="129468" y="10471"/>
                </a:lnTo>
                <a:lnTo>
                  <a:pt x="129754" y="10490"/>
                </a:lnTo>
                <a:lnTo>
                  <a:pt x="129897" y="10495"/>
                </a:lnTo>
                <a:lnTo>
                  <a:pt x="130004" y="10495"/>
                </a:lnTo>
                <a:lnTo>
                  <a:pt x="130539" y="10490"/>
                </a:lnTo>
                <a:lnTo>
                  <a:pt x="130754" y="10490"/>
                </a:lnTo>
                <a:lnTo>
                  <a:pt x="130968" y="10495"/>
                </a:lnTo>
                <a:lnTo>
                  <a:pt x="131146" y="10500"/>
                </a:lnTo>
                <a:lnTo>
                  <a:pt x="131325" y="10510"/>
                </a:lnTo>
                <a:lnTo>
                  <a:pt x="131503" y="10520"/>
                </a:lnTo>
                <a:lnTo>
                  <a:pt x="131682" y="10535"/>
                </a:lnTo>
                <a:lnTo>
                  <a:pt x="131932" y="10570"/>
                </a:lnTo>
                <a:lnTo>
                  <a:pt x="132182" y="10615"/>
                </a:lnTo>
                <a:lnTo>
                  <a:pt x="132396" y="10664"/>
                </a:lnTo>
                <a:lnTo>
                  <a:pt x="132610" y="10729"/>
                </a:lnTo>
                <a:lnTo>
                  <a:pt x="132967" y="10843"/>
                </a:lnTo>
                <a:lnTo>
                  <a:pt x="133432" y="10962"/>
                </a:lnTo>
                <a:lnTo>
                  <a:pt x="134503" y="11230"/>
                </a:lnTo>
                <a:lnTo>
                  <a:pt x="133074" y="11106"/>
                </a:lnTo>
                <a:lnTo>
                  <a:pt x="133467" y="11355"/>
                </a:lnTo>
                <a:lnTo>
                  <a:pt x="133681" y="11469"/>
                </a:lnTo>
                <a:lnTo>
                  <a:pt x="133896" y="11578"/>
                </a:lnTo>
                <a:lnTo>
                  <a:pt x="134039" y="11638"/>
                </a:lnTo>
                <a:lnTo>
                  <a:pt x="134146" y="11697"/>
                </a:lnTo>
                <a:lnTo>
                  <a:pt x="134253" y="11762"/>
                </a:lnTo>
                <a:lnTo>
                  <a:pt x="134324" y="11792"/>
                </a:lnTo>
                <a:lnTo>
                  <a:pt x="134431" y="11817"/>
                </a:lnTo>
                <a:lnTo>
                  <a:pt x="134538" y="11841"/>
                </a:lnTo>
                <a:lnTo>
                  <a:pt x="134681" y="11861"/>
                </a:lnTo>
                <a:lnTo>
                  <a:pt x="134824" y="11881"/>
                </a:lnTo>
                <a:lnTo>
                  <a:pt x="135038" y="11891"/>
                </a:lnTo>
                <a:lnTo>
                  <a:pt x="135253" y="11901"/>
                </a:lnTo>
                <a:lnTo>
                  <a:pt x="135538" y="11901"/>
                </a:lnTo>
                <a:lnTo>
                  <a:pt x="135860" y="11896"/>
                </a:lnTo>
                <a:lnTo>
                  <a:pt x="136217" y="11886"/>
                </a:lnTo>
                <a:lnTo>
                  <a:pt x="136038" y="11921"/>
                </a:lnTo>
                <a:lnTo>
                  <a:pt x="135931" y="11956"/>
                </a:lnTo>
                <a:lnTo>
                  <a:pt x="135824" y="11980"/>
                </a:lnTo>
                <a:lnTo>
                  <a:pt x="135788" y="12005"/>
                </a:lnTo>
                <a:lnTo>
                  <a:pt x="135788" y="12020"/>
                </a:lnTo>
                <a:lnTo>
                  <a:pt x="135824" y="12040"/>
                </a:lnTo>
                <a:lnTo>
                  <a:pt x="135860" y="12050"/>
                </a:lnTo>
                <a:lnTo>
                  <a:pt x="135931" y="12060"/>
                </a:lnTo>
                <a:lnTo>
                  <a:pt x="136181" y="12075"/>
                </a:lnTo>
                <a:lnTo>
                  <a:pt x="136466" y="12085"/>
                </a:lnTo>
                <a:lnTo>
                  <a:pt x="137109" y="12100"/>
                </a:lnTo>
                <a:lnTo>
                  <a:pt x="137930" y="12254"/>
                </a:lnTo>
                <a:lnTo>
                  <a:pt x="137895" y="12254"/>
                </a:lnTo>
                <a:lnTo>
                  <a:pt x="138287" y="12303"/>
                </a:lnTo>
                <a:lnTo>
                  <a:pt x="138680" y="12323"/>
                </a:lnTo>
                <a:lnTo>
                  <a:pt x="139002" y="12343"/>
                </a:lnTo>
                <a:lnTo>
                  <a:pt x="139323" y="12368"/>
                </a:lnTo>
                <a:lnTo>
                  <a:pt x="139573" y="12393"/>
                </a:lnTo>
                <a:lnTo>
                  <a:pt x="139787" y="12422"/>
                </a:lnTo>
                <a:lnTo>
                  <a:pt x="139966" y="12452"/>
                </a:lnTo>
                <a:lnTo>
                  <a:pt x="140108" y="12487"/>
                </a:lnTo>
                <a:lnTo>
                  <a:pt x="140180" y="12522"/>
                </a:lnTo>
                <a:lnTo>
                  <a:pt x="140216" y="12562"/>
                </a:lnTo>
                <a:lnTo>
                  <a:pt x="140216" y="12601"/>
                </a:lnTo>
                <a:lnTo>
                  <a:pt x="140144" y="12641"/>
                </a:lnTo>
                <a:lnTo>
                  <a:pt x="140073" y="12686"/>
                </a:lnTo>
                <a:lnTo>
                  <a:pt x="139894" y="12730"/>
                </a:lnTo>
                <a:lnTo>
                  <a:pt x="139716" y="12775"/>
                </a:lnTo>
                <a:lnTo>
                  <a:pt x="139430" y="12820"/>
                </a:lnTo>
                <a:lnTo>
                  <a:pt x="139144" y="12864"/>
                </a:lnTo>
                <a:lnTo>
                  <a:pt x="139573" y="12850"/>
                </a:lnTo>
                <a:lnTo>
                  <a:pt x="140001" y="12845"/>
                </a:lnTo>
                <a:lnTo>
                  <a:pt x="140394" y="12845"/>
                </a:lnTo>
                <a:lnTo>
                  <a:pt x="140715" y="12850"/>
                </a:lnTo>
                <a:lnTo>
                  <a:pt x="141001" y="12860"/>
                </a:lnTo>
                <a:lnTo>
                  <a:pt x="141287" y="12879"/>
                </a:lnTo>
                <a:lnTo>
                  <a:pt x="141537" y="12899"/>
                </a:lnTo>
                <a:lnTo>
                  <a:pt x="141751" y="12929"/>
                </a:lnTo>
                <a:lnTo>
                  <a:pt x="141965" y="12959"/>
                </a:lnTo>
                <a:lnTo>
                  <a:pt x="142144" y="12989"/>
                </a:lnTo>
                <a:lnTo>
                  <a:pt x="142465" y="13063"/>
                </a:lnTo>
                <a:lnTo>
                  <a:pt x="143072" y="13217"/>
                </a:lnTo>
                <a:lnTo>
                  <a:pt x="143429" y="13297"/>
                </a:lnTo>
                <a:lnTo>
                  <a:pt x="143858" y="13376"/>
                </a:lnTo>
                <a:lnTo>
                  <a:pt x="144036" y="13416"/>
                </a:lnTo>
                <a:lnTo>
                  <a:pt x="144215" y="13456"/>
                </a:lnTo>
                <a:lnTo>
                  <a:pt x="144322" y="13500"/>
                </a:lnTo>
                <a:lnTo>
                  <a:pt x="144429" y="13540"/>
                </a:lnTo>
                <a:lnTo>
                  <a:pt x="144500" y="13600"/>
                </a:lnTo>
                <a:lnTo>
                  <a:pt x="144536" y="13659"/>
                </a:lnTo>
                <a:lnTo>
                  <a:pt x="144536" y="13783"/>
                </a:lnTo>
                <a:lnTo>
                  <a:pt x="144500" y="13907"/>
                </a:lnTo>
                <a:lnTo>
                  <a:pt x="144464" y="14037"/>
                </a:lnTo>
                <a:lnTo>
                  <a:pt x="145321" y="14037"/>
                </a:lnTo>
                <a:lnTo>
                  <a:pt x="145678" y="14042"/>
                </a:lnTo>
                <a:lnTo>
                  <a:pt x="145964" y="14052"/>
                </a:lnTo>
                <a:lnTo>
                  <a:pt x="146250" y="14061"/>
                </a:lnTo>
                <a:lnTo>
                  <a:pt x="146464" y="14076"/>
                </a:lnTo>
                <a:lnTo>
                  <a:pt x="146643" y="14096"/>
                </a:lnTo>
                <a:lnTo>
                  <a:pt x="146821" y="14121"/>
                </a:lnTo>
                <a:lnTo>
                  <a:pt x="146928" y="14146"/>
                </a:lnTo>
                <a:lnTo>
                  <a:pt x="146964" y="14176"/>
                </a:lnTo>
                <a:lnTo>
                  <a:pt x="147000" y="14205"/>
                </a:lnTo>
                <a:lnTo>
                  <a:pt x="147000" y="14245"/>
                </a:lnTo>
                <a:lnTo>
                  <a:pt x="146964" y="14285"/>
                </a:lnTo>
                <a:lnTo>
                  <a:pt x="146892" y="14335"/>
                </a:lnTo>
                <a:lnTo>
                  <a:pt x="146750" y="14384"/>
                </a:lnTo>
                <a:lnTo>
                  <a:pt x="146607" y="14434"/>
                </a:lnTo>
                <a:lnTo>
                  <a:pt x="146500" y="14489"/>
                </a:lnTo>
                <a:lnTo>
                  <a:pt x="146464" y="14543"/>
                </a:lnTo>
                <a:lnTo>
                  <a:pt x="146535" y="14598"/>
                </a:lnTo>
                <a:lnTo>
                  <a:pt x="146571" y="14623"/>
                </a:lnTo>
                <a:lnTo>
                  <a:pt x="146643" y="14643"/>
                </a:lnTo>
                <a:lnTo>
                  <a:pt x="148071" y="14970"/>
                </a:lnTo>
                <a:lnTo>
                  <a:pt x="149535" y="15298"/>
                </a:lnTo>
                <a:lnTo>
                  <a:pt x="150963" y="15626"/>
                </a:lnTo>
                <a:lnTo>
                  <a:pt x="152391" y="15959"/>
                </a:lnTo>
                <a:lnTo>
                  <a:pt x="152677" y="16023"/>
                </a:lnTo>
                <a:lnTo>
                  <a:pt x="153034" y="16078"/>
                </a:lnTo>
                <a:lnTo>
                  <a:pt x="153427" y="16128"/>
                </a:lnTo>
                <a:lnTo>
                  <a:pt x="153819" y="16172"/>
                </a:lnTo>
                <a:lnTo>
                  <a:pt x="154712" y="16257"/>
                </a:lnTo>
                <a:lnTo>
                  <a:pt x="155176" y="16306"/>
                </a:lnTo>
                <a:lnTo>
                  <a:pt x="155640" y="16356"/>
                </a:lnTo>
                <a:lnTo>
                  <a:pt x="155640" y="16157"/>
                </a:lnTo>
                <a:lnTo>
                  <a:pt x="156033" y="16152"/>
                </a:lnTo>
                <a:lnTo>
                  <a:pt x="157068" y="16878"/>
                </a:lnTo>
                <a:lnTo>
                  <a:pt x="157390" y="16878"/>
                </a:lnTo>
                <a:lnTo>
                  <a:pt x="157390" y="16530"/>
                </a:lnTo>
                <a:lnTo>
                  <a:pt x="157783" y="16510"/>
                </a:lnTo>
                <a:lnTo>
                  <a:pt x="158961" y="17076"/>
                </a:lnTo>
                <a:lnTo>
                  <a:pt x="159354" y="17071"/>
                </a:lnTo>
                <a:lnTo>
                  <a:pt x="159711" y="17066"/>
                </a:lnTo>
                <a:lnTo>
                  <a:pt x="160032" y="17066"/>
                </a:lnTo>
                <a:lnTo>
                  <a:pt x="160139" y="17071"/>
                </a:lnTo>
                <a:lnTo>
                  <a:pt x="160211" y="17081"/>
                </a:lnTo>
                <a:lnTo>
                  <a:pt x="160925" y="17186"/>
                </a:lnTo>
                <a:lnTo>
                  <a:pt x="161603" y="17295"/>
                </a:lnTo>
                <a:lnTo>
                  <a:pt x="162246" y="17409"/>
                </a:lnTo>
                <a:lnTo>
                  <a:pt x="162853" y="17523"/>
                </a:lnTo>
                <a:lnTo>
                  <a:pt x="163388" y="17647"/>
                </a:lnTo>
                <a:lnTo>
                  <a:pt x="163924" y="17772"/>
                </a:lnTo>
                <a:lnTo>
                  <a:pt x="164352" y="17906"/>
                </a:lnTo>
                <a:lnTo>
                  <a:pt x="164745" y="18050"/>
                </a:lnTo>
                <a:lnTo>
                  <a:pt x="165102" y="18174"/>
                </a:lnTo>
                <a:lnTo>
                  <a:pt x="165495" y="18303"/>
                </a:lnTo>
                <a:lnTo>
                  <a:pt x="165959" y="18427"/>
                </a:lnTo>
                <a:lnTo>
                  <a:pt x="166495" y="18551"/>
                </a:lnTo>
                <a:lnTo>
                  <a:pt x="167566" y="18800"/>
                </a:lnTo>
                <a:lnTo>
                  <a:pt x="168137" y="18929"/>
                </a:lnTo>
                <a:lnTo>
                  <a:pt x="168673" y="19058"/>
                </a:lnTo>
                <a:lnTo>
                  <a:pt x="169565" y="18710"/>
                </a:lnTo>
                <a:lnTo>
                  <a:pt x="172457" y="18864"/>
                </a:lnTo>
                <a:lnTo>
                  <a:pt x="171601" y="18482"/>
                </a:lnTo>
                <a:lnTo>
                  <a:pt x="171244" y="18313"/>
                </a:lnTo>
                <a:lnTo>
                  <a:pt x="170851" y="18154"/>
                </a:lnTo>
                <a:lnTo>
                  <a:pt x="170494" y="18030"/>
                </a:lnTo>
                <a:lnTo>
                  <a:pt x="170101" y="17906"/>
                </a:lnTo>
                <a:lnTo>
                  <a:pt x="169708" y="17782"/>
                </a:lnTo>
                <a:lnTo>
                  <a:pt x="169351" y="17657"/>
                </a:lnTo>
                <a:lnTo>
                  <a:pt x="169173" y="17603"/>
                </a:lnTo>
                <a:lnTo>
                  <a:pt x="168958" y="17548"/>
                </a:lnTo>
                <a:lnTo>
                  <a:pt x="168780" y="17493"/>
                </a:lnTo>
                <a:lnTo>
                  <a:pt x="168601" y="17439"/>
                </a:lnTo>
                <a:lnTo>
                  <a:pt x="168566" y="17409"/>
                </a:lnTo>
                <a:lnTo>
                  <a:pt x="168530" y="17384"/>
                </a:lnTo>
                <a:lnTo>
                  <a:pt x="168530" y="17354"/>
                </a:lnTo>
                <a:lnTo>
                  <a:pt x="168601" y="17325"/>
                </a:lnTo>
                <a:lnTo>
                  <a:pt x="168673" y="17295"/>
                </a:lnTo>
                <a:lnTo>
                  <a:pt x="168816" y="17265"/>
                </a:lnTo>
                <a:lnTo>
                  <a:pt x="168994" y="17235"/>
                </a:lnTo>
                <a:lnTo>
                  <a:pt x="169244" y="17205"/>
                </a:lnTo>
                <a:lnTo>
                  <a:pt x="169315" y="17190"/>
                </a:lnTo>
                <a:lnTo>
                  <a:pt x="169315" y="17171"/>
                </a:lnTo>
                <a:lnTo>
                  <a:pt x="169315" y="17141"/>
                </a:lnTo>
                <a:lnTo>
                  <a:pt x="169280" y="17106"/>
                </a:lnTo>
                <a:lnTo>
                  <a:pt x="169173" y="17037"/>
                </a:lnTo>
                <a:lnTo>
                  <a:pt x="169030" y="16972"/>
                </a:lnTo>
                <a:lnTo>
                  <a:pt x="168351" y="16590"/>
                </a:lnTo>
                <a:lnTo>
                  <a:pt x="167994" y="16401"/>
                </a:lnTo>
                <a:lnTo>
                  <a:pt x="167566" y="16217"/>
                </a:lnTo>
                <a:lnTo>
                  <a:pt x="166280" y="15700"/>
                </a:lnTo>
                <a:lnTo>
                  <a:pt x="164959" y="15189"/>
                </a:lnTo>
                <a:lnTo>
                  <a:pt x="163674" y="14677"/>
                </a:lnTo>
                <a:lnTo>
                  <a:pt x="162389" y="14166"/>
                </a:lnTo>
                <a:lnTo>
                  <a:pt x="162139" y="14047"/>
                </a:lnTo>
                <a:lnTo>
                  <a:pt x="161889" y="13927"/>
                </a:lnTo>
                <a:lnTo>
                  <a:pt x="161389" y="13684"/>
                </a:lnTo>
                <a:lnTo>
                  <a:pt x="160925" y="13441"/>
                </a:lnTo>
                <a:lnTo>
                  <a:pt x="160425" y="13202"/>
                </a:lnTo>
                <a:lnTo>
                  <a:pt x="160353" y="13172"/>
                </a:lnTo>
                <a:lnTo>
                  <a:pt x="160211" y="13148"/>
                </a:lnTo>
                <a:lnTo>
                  <a:pt x="159889" y="13093"/>
                </a:lnTo>
                <a:lnTo>
                  <a:pt x="159496" y="13038"/>
                </a:lnTo>
                <a:lnTo>
                  <a:pt x="159032" y="12974"/>
                </a:lnTo>
                <a:lnTo>
                  <a:pt x="158675" y="12840"/>
                </a:lnTo>
                <a:lnTo>
                  <a:pt x="158247" y="12696"/>
                </a:lnTo>
                <a:lnTo>
                  <a:pt x="157390" y="12403"/>
                </a:lnTo>
                <a:lnTo>
                  <a:pt x="156997" y="12254"/>
                </a:lnTo>
                <a:lnTo>
                  <a:pt x="156604" y="12100"/>
                </a:lnTo>
                <a:lnTo>
                  <a:pt x="156283" y="11941"/>
                </a:lnTo>
                <a:lnTo>
                  <a:pt x="155997" y="11782"/>
                </a:lnTo>
                <a:lnTo>
                  <a:pt x="155890" y="11717"/>
                </a:lnTo>
                <a:lnTo>
                  <a:pt x="155747" y="11648"/>
                </a:lnTo>
                <a:lnTo>
                  <a:pt x="155390" y="11519"/>
                </a:lnTo>
                <a:lnTo>
                  <a:pt x="155033" y="11389"/>
                </a:lnTo>
                <a:lnTo>
                  <a:pt x="154676" y="11255"/>
                </a:lnTo>
                <a:lnTo>
                  <a:pt x="154391" y="11121"/>
                </a:lnTo>
                <a:lnTo>
                  <a:pt x="154248" y="11057"/>
                </a:lnTo>
                <a:lnTo>
                  <a:pt x="154176" y="10987"/>
                </a:lnTo>
                <a:lnTo>
                  <a:pt x="154105" y="10913"/>
                </a:lnTo>
                <a:lnTo>
                  <a:pt x="154069" y="10843"/>
                </a:lnTo>
                <a:lnTo>
                  <a:pt x="154105" y="10764"/>
                </a:lnTo>
                <a:lnTo>
                  <a:pt x="154176" y="10689"/>
                </a:lnTo>
                <a:lnTo>
                  <a:pt x="154212" y="10649"/>
                </a:lnTo>
                <a:lnTo>
                  <a:pt x="154212" y="10610"/>
                </a:lnTo>
                <a:lnTo>
                  <a:pt x="154212" y="10565"/>
                </a:lnTo>
                <a:lnTo>
                  <a:pt x="154176" y="10525"/>
                </a:lnTo>
                <a:lnTo>
                  <a:pt x="154034" y="10436"/>
                </a:lnTo>
                <a:lnTo>
                  <a:pt x="153855" y="10346"/>
                </a:lnTo>
                <a:lnTo>
                  <a:pt x="153569" y="10257"/>
                </a:lnTo>
                <a:lnTo>
                  <a:pt x="153248" y="10178"/>
                </a:lnTo>
                <a:lnTo>
                  <a:pt x="152891" y="10103"/>
                </a:lnTo>
                <a:lnTo>
                  <a:pt x="152498" y="10043"/>
                </a:lnTo>
                <a:lnTo>
                  <a:pt x="152355" y="10024"/>
                </a:lnTo>
                <a:lnTo>
                  <a:pt x="152213" y="9999"/>
                </a:lnTo>
                <a:lnTo>
                  <a:pt x="152141" y="9979"/>
                </a:lnTo>
                <a:lnTo>
                  <a:pt x="152070" y="9959"/>
                </a:lnTo>
                <a:lnTo>
                  <a:pt x="151998" y="9914"/>
                </a:lnTo>
                <a:lnTo>
                  <a:pt x="151998" y="9875"/>
                </a:lnTo>
                <a:lnTo>
                  <a:pt x="151963" y="9835"/>
                </a:lnTo>
                <a:lnTo>
                  <a:pt x="151963" y="9795"/>
                </a:lnTo>
                <a:lnTo>
                  <a:pt x="151891" y="9755"/>
                </a:lnTo>
                <a:lnTo>
                  <a:pt x="151820" y="9735"/>
                </a:lnTo>
                <a:lnTo>
                  <a:pt x="151713" y="9716"/>
                </a:lnTo>
                <a:lnTo>
                  <a:pt x="151534" y="9671"/>
                </a:lnTo>
                <a:lnTo>
                  <a:pt x="151391" y="9621"/>
                </a:lnTo>
                <a:lnTo>
                  <a:pt x="151284" y="9567"/>
                </a:lnTo>
                <a:lnTo>
                  <a:pt x="151213" y="9507"/>
                </a:lnTo>
                <a:lnTo>
                  <a:pt x="151070" y="9388"/>
                </a:lnTo>
                <a:lnTo>
                  <a:pt x="150963" y="9328"/>
                </a:lnTo>
                <a:lnTo>
                  <a:pt x="150856" y="9274"/>
                </a:lnTo>
                <a:lnTo>
                  <a:pt x="150677" y="9214"/>
                </a:lnTo>
                <a:lnTo>
                  <a:pt x="150463" y="9154"/>
                </a:lnTo>
                <a:lnTo>
                  <a:pt x="150070" y="9035"/>
                </a:lnTo>
                <a:lnTo>
                  <a:pt x="149642" y="8916"/>
                </a:lnTo>
                <a:lnTo>
                  <a:pt x="149285" y="8797"/>
                </a:lnTo>
                <a:lnTo>
                  <a:pt x="148963" y="8673"/>
                </a:lnTo>
                <a:lnTo>
                  <a:pt x="148678" y="8548"/>
                </a:lnTo>
                <a:lnTo>
                  <a:pt x="148071" y="8300"/>
                </a:lnTo>
                <a:lnTo>
                  <a:pt x="147785" y="8176"/>
                </a:lnTo>
                <a:lnTo>
                  <a:pt x="147464" y="8052"/>
                </a:lnTo>
                <a:lnTo>
                  <a:pt x="147107" y="7933"/>
                </a:lnTo>
                <a:lnTo>
                  <a:pt x="146714" y="7813"/>
                </a:lnTo>
                <a:lnTo>
                  <a:pt x="146571" y="7764"/>
                </a:lnTo>
                <a:lnTo>
                  <a:pt x="146428" y="7714"/>
                </a:lnTo>
                <a:lnTo>
                  <a:pt x="146250" y="7605"/>
                </a:lnTo>
                <a:lnTo>
                  <a:pt x="145928" y="7391"/>
                </a:lnTo>
                <a:lnTo>
                  <a:pt x="145750" y="7282"/>
                </a:lnTo>
                <a:lnTo>
                  <a:pt x="145643" y="7232"/>
                </a:lnTo>
                <a:lnTo>
                  <a:pt x="145464" y="7183"/>
                </a:lnTo>
                <a:lnTo>
                  <a:pt x="145286" y="7133"/>
                </a:lnTo>
                <a:lnTo>
                  <a:pt x="145071" y="7088"/>
                </a:lnTo>
                <a:lnTo>
                  <a:pt x="144786" y="7044"/>
                </a:lnTo>
                <a:lnTo>
                  <a:pt x="144464" y="7004"/>
                </a:lnTo>
                <a:lnTo>
                  <a:pt x="144357" y="6979"/>
                </a:lnTo>
                <a:lnTo>
                  <a:pt x="144250" y="6949"/>
                </a:lnTo>
                <a:lnTo>
                  <a:pt x="144215" y="6914"/>
                </a:lnTo>
                <a:lnTo>
                  <a:pt x="144215" y="6885"/>
                </a:lnTo>
                <a:lnTo>
                  <a:pt x="144322" y="6825"/>
                </a:lnTo>
                <a:lnTo>
                  <a:pt x="144393" y="6770"/>
                </a:lnTo>
                <a:lnTo>
                  <a:pt x="144429" y="6716"/>
                </a:lnTo>
                <a:lnTo>
                  <a:pt x="144393" y="6661"/>
                </a:lnTo>
                <a:lnTo>
                  <a:pt x="144357" y="6606"/>
                </a:lnTo>
                <a:lnTo>
                  <a:pt x="144322" y="6552"/>
                </a:lnTo>
                <a:lnTo>
                  <a:pt x="144215" y="6502"/>
                </a:lnTo>
                <a:lnTo>
                  <a:pt x="144107" y="6452"/>
                </a:lnTo>
                <a:lnTo>
                  <a:pt x="143822" y="6353"/>
                </a:lnTo>
                <a:lnTo>
                  <a:pt x="143500" y="6254"/>
                </a:lnTo>
                <a:lnTo>
                  <a:pt x="143108" y="6159"/>
                </a:lnTo>
                <a:lnTo>
                  <a:pt x="142715" y="6065"/>
                </a:lnTo>
                <a:lnTo>
                  <a:pt x="142536" y="6010"/>
                </a:lnTo>
                <a:lnTo>
                  <a:pt x="142394" y="5956"/>
                </a:lnTo>
                <a:lnTo>
                  <a:pt x="142179" y="5842"/>
                </a:lnTo>
                <a:lnTo>
                  <a:pt x="141822" y="5683"/>
                </a:lnTo>
                <a:lnTo>
                  <a:pt x="141679" y="5598"/>
                </a:lnTo>
                <a:lnTo>
                  <a:pt x="141572" y="5519"/>
                </a:lnTo>
                <a:lnTo>
                  <a:pt x="141501" y="5439"/>
                </a:lnTo>
                <a:lnTo>
                  <a:pt x="141465" y="5355"/>
                </a:lnTo>
                <a:lnTo>
                  <a:pt x="141465" y="5265"/>
                </a:lnTo>
                <a:lnTo>
                  <a:pt x="141501" y="5176"/>
                </a:lnTo>
                <a:lnTo>
                  <a:pt x="141501" y="5146"/>
                </a:lnTo>
                <a:lnTo>
                  <a:pt x="141465" y="5116"/>
                </a:lnTo>
                <a:lnTo>
                  <a:pt x="141430" y="5087"/>
                </a:lnTo>
                <a:lnTo>
                  <a:pt x="141322" y="5057"/>
                </a:lnTo>
                <a:lnTo>
                  <a:pt x="141072" y="4992"/>
                </a:lnTo>
                <a:lnTo>
                  <a:pt x="140751" y="4928"/>
                </a:lnTo>
                <a:lnTo>
                  <a:pt x="139966" y="4789"/>
                </a:lnTo>
                <a:lnTo>
                  <a:pt x="139537" y="4714"/>
                </a:lnTo>
                <a:lnTo>
                  <a:pt x="139144" y="4635"/>
                </a:lnTo>
                <a:lnTo>
                  <a:pt x="139573" y="4650"/>
                </a:lnTo>
                <a:lnTo>
                  <a:pt x="139966" y="4664"/>
                </a:lnTo>
                <a:lnTo>
                  <a:pt x="140358" y="4684"/>
                </a:lnTo>
                <a:lnTo>
                  <a:pt x="140715" y="4704"/>
                </a:lnTo>
                <a:lnTo>
                  <a:pt x="141037" y="4729"/>
                </a:lnTo>
                <a:lnTo>
                  <a:pt x="141322" y="4754"/>
                </a:lnTo>
                <a:lnTo>
                  <a:pt x="141608" y="4784"/>
                </a:lnTo>
                <a:lnTo>
                  <a:pt x="141858" y="4813"/>
                </a:lnTo>
                <a:lnTo>
                  <a:pt x="142322" y="4878"/>
                </a:lnTo>
                <a:lnTo>
                  <a:pt x="142751" y="4953"/>
                </a:lnTo>
                <a:lnTo>
                  <a:pt x="143143" y="5037"/>
                </a:lnTo>
                <a:lnTo>
                  <a:pt x="143500" y="5121"/>
                </a:lnTo>
                <a:lnTo>
                  <a:pt x="144036" y="5256"/>
                </a:lnTo>
                <a:lnTo>
                  <a:pt x="144607" y="5385"/>
                </a:lnTo>
                <a:lnTo>
                  <a:pt x="145214" y="5514"/>
                </a:lnTo>
                <a:lnTo>
                  <a:pt x="145821" y="5638"/>
                </a:lnTo>
                <a:lnTo>
                  <a:pt x="148321" y="6140"/>
                </a:lnTo>
                <a:lnTo>
                  <a:pt x="151927" y="6865"/>
                </a:lnTo>
                <a:lnTo>
                  <a:pt x="155533" y="7585"/>
                </a:lnTo>
                <a:lnTo>
                  <a:pt x="155676" y="7605"/>
                </a:lnTo>
                <a:lnTo>
                  <a:pt x="155783" y="7620"/>
                </a:lnTo>
                <a:lnTo>
                  <a:pt x="156104" y="7654"/>
                </a:lnTo>
                <a:lnTo>
                  <a:pt x="156461" y="7684"/>
                </a:lnTo>
                <a:lnTo>
                  <a:pt x="156618" y="7699"/>
                </a:lnTo>
                <a:lnTo>
                  <a:pt x="156618" y="7699"/>
                </a:lnTo>
                <a:lnTo>
                  <a:pt x="156104" y="7560"/>
                </a:lnTo>
                <a:lnTo>
                  <a:pt x="155783" y="7481"/>
                </a:lnTo>
                <a:lnTo>
                  <a:pt x="155462" y="7401"/>
                </a:lnTo>
                <a:lnTo>
                  <a:pt x="154855" y="7277"/>
                </a:lnTo>
                <a:lnTo>
                  <a:pt x="154212" y="7158"/>
                </a:lnTo>
                <a:lnTo>
                  <a:pt x="152962" y="6914"/>
                </a:lnTo>
                <a:lnTo>
                  <a:pt x="153498" y="6860"/>
                </a:lnTo>
                <a:lnTo>
                  <a:pt x="155212" y="7148"/>
                </a:lnTo>
                <a:lnTo>
                  <a:pt x="156033" y="7292"/>
                </a:lnTo>
                <a:lnTo>
                  <a:pt x="156854" y="7436"/>
                </a:lnTo>
                <a:lnTo>
                  <a:pt x="158033" y="7654"/>
                </a:lnTo>
                <a:lnTo>
                  <a:pt x="159175" y="7873"/>
                </a:lnTo>
                <a:lnTo>
                  <a:pt x="161496" y="8315"/>
                </a:lnTo>
                <a:lnTo>
                  <a:pt x="162389" y="8429"/>
                </a:lnTo>
                <a:lnTo>
                  <a:pt x="163317" y="8548"/>
                </a:lnTo>
                <a:lnTo>
                  <a:pt x="163603" y="8593"/>
                </a:lnTo>
                <a:lnTo>
                  <a:pt x="163852" y="8638"/>
                </a:lnTo>
                <a:lnTo>
                  <a:pt x="163960" y="8683"/>
                </a:lnTo>
                <a:lnTo>
                  <a:pt x="163995" y="8702"/>
                </a:lnTo>
                <a:lnTo>
                  <a:pt x="163995" y="8722"/>
                </a:lnTo>
                <a:lnTo>
                  <a:pt x="163995" y="8742"/>
                </a:lnTo>
                <a:lnTo>
                  <a:pt x="163924" y="8762"/>
                </a:lnTo>
                <a:lnTo>
                  <a:pt x="163852" y="8782"/>
                </a:lnTo>
                <a:lnTo>
                  <a:pt x="163745" y="8802"/>
                </a:lnTo>
                <a:lnTo>
                  <a:pt x="163638" y="8822"/>
                </a:lnTo>
                <a:lnTo>
                  <a:pt x="163460" y="8836"/>
                </a:lnTo>
                <a:lnTo>
                  <a:pt x="163074" y="8868"/>
                </a:lnTo>
                <a:lnTo>
                  <a:pt x="163074" y="8868"/>
                </a:lnTo>
                <a:lnTo>
                  <a:pt x="163745" y="9020"/>
                </a:lnTo>
                <a:lnTo>
                  <a:pt x="164388" y="9179"/>
                </a:lnTo>
                <a:lnTo>
                  <a:pt x="164709" y="9254"/>
                </a:lnTo>
                <a:lnTo>
                  <a:pt x="165066" y="9328"/>
                </a:lnTo>
                <a:lnTo>
                  <a:pt x="165424" y="9403"/>
                </a:lnTo>
                <a:lnTo>
                  <a:pt x="165816" y="9472"/>
                </a:lnTo>
                <a:lnTo>
                  <a:pt x="166673" y="9606"/>
                </a:lnTo>
                <a:lnTo>
                  <a:pt x="167530" y="9745"/>
                </a:lnTo>
                <a:lnTo>
                  <a:pt x="169280" y="10009"/>
                </a:lnTo>
                <a:lnTo>
                  <a:pt x="171065" y="10272"/>
                </a:lnTo>
                <a:lnTo>
                  <a:pt x="172815" y="10540"/>
                </a:lnTo>
                <a:lnTo>
                  <a:pt x="173993" y="10734"/>
                </a:lnTo>
                <a:lnTo>
                  <a:pt x="175171" y="10937"/>
                </a:lnTo>
                <a:lnTo>
                  <a:pt x="177456" y="11345"/>
                </a:lnTo>
                <a:lnTo>
                  <a:pt x="178777" y="11583"/>
                </a:lnTo>
                <a:lnTo>
                  <a:pt x="180098" y="11826"/>
                </a:lnTo>
                <a:lnTo>
                  <a:pt x="181384" y="12065"/>
                </a:lnTo>
                <a:lnTo>
                  <a:pt x="182741" y="12303"/>
                </a:lnTo>
                <a:lnTo>
                  <a:pt x="188561" y="13321"/>
                </a:lnTo>
                <a:lnTo>
                  <a:pt x="194416" y="14340"/>
                </a:lnTo>
                <a:lnTo>
                  <a:pt x="195452" y="14513"/>
                </a:lnTo>
                <a:lnTo>
                  <a:pt x="196523" y="14682"/>
                </a:lnTo>
                <a:lnTo>
                  <a:pt x="197594" y="14851"/>
                </a:lnTo>
                <a:lnTo>
                  <a:pt x="198737" y="15015"/>
                </a:lnTo>
                <a:lnTo>
                  <a:pt x="199129" y="15060"/>
                </a:lnTo>
                <a:lnTo>
                  <a:pt x="199486" y="15090"/>
                </a:lnTo>
                <a:lnTo>
                  <a:pt x="199629" y="15100"/>
                </a:lnTo>
                <a:lnTo>
                  <a:pt x="199772" y="15104"/>
                </a:lnTo>
                <a:lnTo>
                  <a:pt x="199879" y="15100"/>
                </a:lnTo>
                <a:lnTo>
                  <a:pt x="199986" y="15095"/>
                </a:lnTo>
                <a:lnTo>
                  <a:pt x="200093" y="15085"/>
                </a:lnTo>
                <a:lnTo>
                  <a:pt x="200165" y="15070"/>
                </a:lnTo>
                <a:lnTo>
                  <a:pt x="200236" y="15050"/>
                </a:lnTo>
                <a:lnTo>
                  <a:pt x="200272" y="15030"/>
                </a:lnTo>
                <a:lnTo>
                  <a:pt x="200343" y="14970"/>
                </a:lnTo>
                <a:lnTo>
                  <a:pt x="200308" y="14891"/>
                </a:lnTo>
                <a:lnTo>
                  <a:pt x="200343" y="14846"/>
                </a:lnTo>
                <a:lnTo>
                  <a:pt x="200379" y="14797"/>
                </a:lnTo>
                <a:lnTo>
                  <a:pt x="200450" y="14752"/>
                </a:lnTo>
                <a:lnTo>
                  <a:pt x="200522" y="14712"/>
                </a:lnTo>
                <a:lnTo>
                  <a:pt x="200700" y="14638"/>
                </a:lnTo>
                <a:lnTo>
                  <a:pt x="200843" y="14583"/>
                </a:lnTo>
                <a:lnTo>
                  <a:pt x="202986" y="14528"/>
                </a:lnTo>
                <a:lnTo>
                  <a:pt x="203878" y="14499"/>
                </a:lnTo>
                <a:lnTo>
                  <a:pt x="204771" y="14469"/>
                </a:lnTo>
                <a:lnTo>
                  <a:pt x="204878" y="14459"/>
                </a:lnTo>
                <a:lnTo>
                  <a:pt x="205021" y="14449"/>
                </a:lnTo>
                <a:lnTo>
                  <a:pt x="205271" y="14414"/>
                </a:lnTo>
                <a:lnTo>
                  <a:pt x="205449" y="14369"/>
                </a:lnTo>
                <a:lnTo>
                  <a:pt x="205521" y="14350"/>
                </a:lnTo>
                <a:lnTo>
                  <a:pt x="205521" y="14330"/>
                </a:lnTo>
                <a:lnTo>
                  <a:pt x="205592" y="14161"/>
                </a:lnTo>
                <a:lnTo>
                  <a:pt x="205556" y="13997"/>
                </a:lnTo>
                <a:lnTo>
                  <a:pt x="205485" y="13833"/>
                </a:lnTo>
                <a:lnTo>
                  <a:pt x="205306" y="13669"/>
                </a:lnTo>
                <a:lnTo>
                  <a:pt x="205092" y="13510"/>
                </a:lnTo>
                <a:lnTo>
                  <a:pt x="204771" y="13351"/>
                </a:lnTo>
                <a:lnTo>
                  <a:pt x="204449" y="13192"/>
                </a:lnTo>
                <a:lnTo>
                  <a:pt x="204021" y="13033"/>
                </a:lnTo>
                <a:lnTo>
                  <a:pt x="203557" y="12845"/>
                </a:lnTo>
                <a:lnTo>
                  <a:pt x="203128" y="12656"/>
                </a:lnTo>
                <a:lnTo>
                  <a:pt x="202307" y="12273"/>
                </a:lnTo>
                <a:lnTo>
                  <a:pt x="201843" y="12328"/>
                </a:lnTo>
                <a:lnTo>
                  <a:pt x="201415" y="12288"/>
                </a:lnTo>
                <a:lnTo>
                  <a:pt x="200915" y="12244"/>
                </a:lnTo>
                <a:lnTo>
                  <a:pt x="200700" y="12224"/>
                </a:lnTo>
                <a:lnTo>
                  <a:pt x="200522" y="12199"/>
                </a:lnTo>
                <a:lnTo>
                  <a:pt x="200343" y="12174"/>
                </a:lnTo>
                <a:lnTo>
                  <a:pt x="200272" y="12144"/>
                </a:lnTo>
                <a:lnTo>
                  <a:pt x="199558" y="11876"/>
                </a:lnTo>
                <a:lnTo>
                  <a:pt x="198915" y="11598"/>
                </a:lnTo>
                <a:lnTo>
                  <a:pt x="197665" y="11052"/>
                </a:lnTo>
                <a:lnTo>
                  <a:pt x="196844" y="10714"/>
                </a:lnTo>
                <a:lnTo>
                  <a:pt x="196416" y="10545"/>
                </a:lnTo>
                <a:lnTo>
                  <a:pt x="196023" y="10376"/>
                </a:lnTo>
                <a:lnTo>
                  <a:pt x="195844" y="10282"/>
                </a:lnTo>
                <a:lnTo>
                  <a:pt x="195702" y="10187"/>
                </a:lnTo>
                <a:lnTo>
                  <a:pt x="195559" y="10093"/>
                </a:lnTo>
                <a:lnTo>
                  <a:pt x="195345" y="9999"/>
                </a:lnTo>
                <a:lnTo>
                  <a:pt x="195380" y="9964"/>
                </a:lnTo>
                <a:lnTo>
                  <a:pt x="195452" y="9934"/>
                </a:lnTo>
                <a:lnTo>
                  <a:pt x="195630" y="9865"/>
                </a:lnTo>
                <a:lnTo>
                  <a:pt x="195809" y="9800"/>
                </a:lnTo>
                <a:lnTo>
                  <a:pt x="195987" y="9735"/>
                </a:lnTo>
                <a:lnTo>
                  <a:pt x="196059" y="9701"/>
                </a:lnTo>
                <a:lnTo>
                  <a:pt x="196059" y="9666"/>
                </a:lnTo>
                <a:lnTo>
                  <a:pt x="196059" y="9631"/>
                </a:lnTo>
                <a:lnTo>
                  <a:pt x="196023" y="9591"/>
                </a:lnTo>
                <a:lnTo>
                  <a:pt x="195916" y="9557"/>
                </a:lnTo>
                <a:lnTo>
                  <a:pt x="195773" y="9517"/>
                </a:lnTo>
                <a:lnTo>
                  <a:pt x="195523" y="9477"/>
                </a:lnTo>
                <a:lnTo>
                  <a:pt x="195238" y="9437"/>
                </a:lnTo>
                <a:lnTo>
                  <a:pt x="194809" y="9378"/>
                </a:lnTo>
                <a:lnTo>
                  <a:pt x="194381" y="9318"/>
                </a:lnTo>
                <a:lnTo>
                  <a:pt x="193988" y="9249"/>
                </a:lnTo>
                <a:lnTo>
                  <a:pt x="193595" y="9174"/>
                </a:lnTo>
                <a:lnTo>
                  <a:pt x="193274" y="9100"/>
                </a:lnTo>
                <a:lnTo>
                  <a:pt x="193024" y="9025"/>
                </a:lnTo>
                <a:lnTo>
                  <a:pt x="192810" y="8946"/>
                </a:lnTo>
                <a:lnTo>
                  <a:pt x="192702" y="8871"/>
                </a:lnTo>
                <a:lnTo>
                  <a:pt x="192524" y="8737"/>
                </a:lnTo>
                <a:lnTo>
                  <a:pt x="192310" y="8608"/>
                </a:lnTo>
                <a:lnTo>
                  <a:pt x="192060" y="8479"/>
                </a:lnTo>
                <a:lnTo>
                  <a:pt x="191774" y="8350"/>
                </a:lnTo>
                <a:lnTo>
                  <a:pt x="191203" y="8096"/>
                </a:lnTo>
                <a:lnTo>
                  <a:pt x="190953" y="7972"/>
                </a:lnTo>
                <a:lnTo>
                  <a:pt x="190703" y="7843"/>
                </a:lnTo>
                <a:lnTo>
                  <a:pt x="190489" y="7714"/>
                </a:lnTo>
                <a:lnTo>
                  <a:pt x="190239" y="7580"/>
                </a:lnTo>
                <a:lnTo>
                  <a:pt x="189667" y="7322"/>
                </a:lnTo>
                <a:lnTo>
                  <a:pt x="189096" y="7063"/>
                </a:lnTo>
                <a:lnTo>
                  <a:pt x="188561" y="6805"/>
                </a:lnTo>
                <a:lnTo>
                  <a:pt x="188525" y="6775"/>
                </a:lnTo>
                <a:lnTo>
                  <a:pt x="188525" y="6750"/>
                </a:lnTo>
                <a:lnTo>
                  <a:pt x="188596" y="6691"/>
                </a:lnTo>
                <a:lnTo>
                  <a:pt x="188739" y="6631"/>
                </a:lnTo>
                <a:lnTo>
                  <a:pt x="188811" y="6577"/>
                </a:lnTo>
                <a:lnTo>
                  <a:pt x="188453" y="6492"/>
                </a:lnTo>
                <a:lnTo>
                  <a:pt x="188204" y="6413"/>
                </a:lnTo>
                <a:lnTo>
                  <a:pt x="187954" y="6323"/>
                </a:lnTo>
                <a:lnTo>
                  <a:pt x="187775" y="6239"/>
                </a:lnTo>
                <a:lnTo>
                  <a:pt x="187632" y="6150"/>
                </a:lnTo>
                <a:lnTo>
                  <a:pt x="187525" y="6060"/>
                </a:lnTo>
                <a:lnTo>
                  <a:pt x="187347" y="5881"/>
                </a:lnTo>
                <a:lnTo>
                  <a:pt x="187240" y="5703"/>
                </a:lnTo>
                <a:lnTo>
                  <a:pt x="187097" y="5524"/>
                </a:lnTo>
                <a:lnTo>
                  <a:pt x="186990" y="5434"/>
                </a:lnTo>
                <a:lnTo>
                  <a:pt x="186882" y="5345"/>
                </a:lnTo>
                <a:lnTo>
                  <a:pt x="186740" y="5256"/>
                </a:lnTo>
                <a:lnTo>
                  <a:pt x="186561" y="5171"/>
                </a:lnTo>
                <a:lnTo>
                  <a:pt x="186990" y="5126"/>
                </a:lnTo>
                <a:lnTo>
                  <a:pt x="187561" y="5181"/>
                </a:lnTo>
                <a:lnTo>
                  <a:pt x="188096" y="5236"/>
                </a:lnTo>
                <a:lnTo>
                  <a:pt x="188632" y="5290"/>
                </a:lnTo>
                <a:lnTo>
                  <a:pt x="188882" y="5325"/>
                </a:lnTo>
                <a:lnTo>
                  <a:pt x="189096" y="5360"/>
                </a:lnTo>
                <a:lnTo>
                  <a:pt x="190382" y="5593"/>
                </a:lnTo>
                <a:lnTo>
                  <a:pt x="191596" y="5837"/>
                </a:lnTo>
                <a:lnTo>
                  <a:pt x="194059" y="6318"/>
                </a:lnTo>
                <a:lnTo>
                  <a:pt x="195130" y="6542"/>
                </a:lnTo>
                <a:lnTo>
                  <a:pt x="196166" y="6765"/>
                </a:lnTo>
                <a:lnTo>
                  <a:pt x="197201" y="6984"/>
                </a:lnTo>
                <a:lnTo>
                  <a:pt x="198308" y="7202"/>
                </a:lnTo>
                <a:lnTo>
                  <a:pt x="198630" y="7262"/>
                </a:lnTo>
                <a:lnTo>
                  <a:pt x="198987" y="7322"/>
                </a:lnTo>
                <a:lnTo>
                  <a:pt x="199772" y="7431"/>
                </a:lnTo>
                <a:lnTo>
                  <a:pt x="200522" y="7540"/>
                </a:lnTo>
                <a:lnTo>
                  <a:pt x="200915" y="7595"/>
                </a:lnTo>
                <a:lnTo>
                  <a:pt x="201272" y="7649"/>
                </a:lnTo>
                <a:lnTo>
                  <a:pt x="205414" y="8375"/>
                </a:lnTo>
                <a:lnTo>
                  <a:pt x="209555" y="9105"/>
                </a:lnTo>
                <a:lnTo>
                  <a:pt x="210698" y="9313"/>
                </a:lnTo>
                <a:lnTo>
                  <a:pt x="211876" y="9527"/>
                </a:lnTo>
                <a:lnTo>
                  <a:pt x="213019" y="9740"/>
                </a:lnTo>
                <a:lnTo>
                  <a:pt x="214197" y="9949"/>
                </a:lnTo>
                <a:lnTo>
                  <a:pt x="215482" y="10168"/>
                </a:lnTo>
                <a:lnTo>
                  <a:pt x="216804" y="10381"/>
                </a:lnTo>
                <a:lnTo>
                  <a:pt x="218089" y="10600"/>
                </a:lnTo>
                <a:lnTo>
                  <a:pt x="218732" y="10709"/>
                </a:lnTo>
                <a:lnTo>
                  <a:pt x="219339" y="10823"/>
                </a:lnTo>
                <a:lnTo>
                  <a:pt x="221124" y="11181"/>
                </a:lnTo>
                <a:lnTo>
                  <a:pt x="222909" y="11543"/>
                </a:lnTo>
                <a:lnTo>
                  <a:pt x="226373" y="12268"/>
                </a:lnTo>
                <a:lnTo>
                  <a:pt x="227765" y="12562"/>
                </a:lnTo>
                <a:lnTo>
                  <a:pt x="228479" y="12711"/>
                </a:lnTo>
                <a:lnTo>
                  <a:pt x="229229" y="12855"/>
                </a:lnTo>
                <a:lnTo>
                  <a:pt x="229336" y="12869"/>
                </a:lnTo>
                <a:lnTo>
                  <a:pt x="229479" y="12884"/>
                </a:lnTo>
                <a:lnTo>
                  <a:pt x="229872" y="12909"/>
                </a:lnTo>
                <a:lnTo>
                  <a:pt x="230264" y="12924"/>
                </a:lnTo>
                <a:lnTo>
                  <a:pt x="230657" y="12944"/>
                </a:lnTo>
                <a:lnTo>
                  <a:pt x="230622" y="12845"/>
                </a:lnTo>
                <a:lnTo>
                  <a:pt x="230622" y="12795"/>
                </a:lnTo>
                <a:lnTo>
                  <a:pt x="230693" y="12750"/>
                </a:lnTo>
                <a:lnTo>
                  <a:pt x="230836" y="12666"/>
                </a:lnTo>
                <a:lnTo>
                  <a:pt x="231050" y="12581"/>
                </a:lnTo>
                <a:lnTo>
                  <a:pt x="231157" y="12542"/>
                </a:lnTo>
                <a:lnTo>
                  <a:pt x="231264" y="12507"/>
                </a:lnTo>
                <a:lnTo>
                  <a:pt x="231443" y="12472"/>
                </a:lnTo>
                <a:lnTo>
                  <a:pt x="231621" y="12442"/>
                </a:lnTo>
                <a:lnTo>
                  <a:pt x="231764" y="12427"/>
                </a:lnTo>
                <a:lnTo>
                  <a:pt x="231943" y="12417"/>
                </a:lnTo>
                <a:lnTo>
                  <a:pt x="232193" y="12408"/>
                </a:lnTo>
                <a:lnTo>
                  <a:pt x="232728" y="12408"/>
                </a:lnTo>
                <a:lnTo>
                  <a:pt x="232978" y="12413"/>
                </a:lnTo>
                <a:lnTo>
                  <a:pt x="233264" y="12417"/>
                </a:lnTo>
                <a:lnTo>
                  <a:pt x="233478" y="12427"/>
                </a:lnTo>
                <a:lnTo>
                  <a:pt x="233799" y="12437"/>
                </a:lnTo>
                <a:lnTo>
                  <a:pt x="234085" y="12447"/>
                </a:lnTo>
                <a:lnTo>
                  <a:pt x="234692" y="12447"/>
                </a:lnTo>
                <a:lnTo>
                  <a:pt x="234942" y="12442"/>
                </a:lnTo>
                <a:lnTo>
                  <a:pt x="235228" y="12432"/>
                </a:lnTo>
                <a:lnTo>
                  <a:pt x="235477" y="12417"/>
                </a:lnTo>
                <a:lnTo>
                  <a:pt x="235692" y="12398"/>
                </a:lnTo>
                <a:lnTo>
                  <a:pt x="235906" y="12378"/>
                </a:lnTo>
                <a:lnTo>
                  <a:pt x="236084" y="12353"/>
                </a:lnTo>
                <a:lnTo>
                  <a:pt x="236263" y="12323"/>
                </a:lnTo>
                <a:lnTo>
                  <a:pt x="236406" y="12288"/>
                </a:lnTo>
                <a:lnTo>
                  <a:pt x="236513" y="12254"/>
                </a:lnTo>
                <a:lnTo>
                  <a:pt x="236620" y="12214"/>
                </a:lnTo>
                <a:lnTo>
                  <a:pt x="236691" y="12174"/>
                </a:lnTo>
                <a:lnTo>
                  <a:pt x="236691" y="12129"/>
                </a:lnTo>
                <a:lnTo>
                  <a:pt x="236691" y="12105"/>
                </a:lnTo>
                <a:lnTo>
                  <a:pt x="236620" y="12075"/>
                </a:lnTo>
                <a:lnTo>
                  <a:pt x="234978" y="11310"/>
                </a:lnTo>
                <a:lnTo>
                  <a:pt x="233407" y="10540"/>
                </a:lnTo>
                <a:lnTo>
                  <a:pt x="233192" y="10426"/>
                </a:lnTo>
                <a:lnTo>
                  <a:pt x="233014" y="10312"/>
                </a:lnTo>
                <a:lnTo>
                  <a:pt x="232764" y="10078"/>
                </a:lnTo>
                <a:lnTo>
                  <a:pt x="232371" y="9691"/>
                </a:lnTo>
                <a:lnTo>
                  <a:pt x="231978" y="9303"/>
                </a:lnTo>
                <a:lnTo>
                  <a:pt x="231907" y="9279"/>
                </a:lnTo>
                <a:lnTo>
                  <a:pt x="231836" y="9254"/>
                </a:lnTo>
                <a:lnTo>
                  <a:pt x="231728" y="9229"/>
                </a:lnTo>
                <a:lnTo>
                  <a:pt x="231586" y="9209"/>
                </a:lnTo>
                <a:lnTo>
                  <a:pt x="231336" y="9174"/>
                </a:lnTo>
                <a:lnTo>
                  <a:pt x="231121" y="9134"/>
                </a:lnTo>
                <a:lnTo>
                  <a:pt x="230943" y="9095"/>
                </a:lnTo>
                <a:lnTo>
                  <a:pt x="230800" y="9055"/>
                </a:lnTo>
                <a:lnTo>
                  <a:pt x="230693" y="9015"/>
                </a:lnTo>
                <a:lnTo>
                  <a:pt x="230622" y="8976"/>
                </a:lnTo>
                <a:lnTo>
                  <a:pt x="230586" y="8931"/>
                </a:lnTo>
                <a:lnTo>
                  <a:pt x="230586" y="8891"/>
                </a:lnTo>
                <a:lnTo>
                  <a:pt x="230622" y="8802"/>
                </a:lnTo>
                <a:lnTo>
                  <a:pt x="230693" y="8717"/>
                </a:lnTo>
                <a:lnTo>
                  <a:pt x="230907" y="8538"/>
                </a:lnTo>
                <a:lnTo>
                  <a:pt x="230943" y="8464"/>
                </a:lnTo>
                <a:lnTo>
                  <a:pt x="230979" y="8394"/>
                </a:lnTo>
                <a:lnTo>
                  <a:pt x="230979" y="8245"/>
                </a:lnTo>
                <a:lnTo>
                  <a:pt x="230871" y="7952"/>
                </a:lnTo>
                <a:lnTo>
                  <a:pt x="230836" y="7863"/>
                </a:lnTo>
                <a:lnTo>
                  <a:pt x="230729" y="7769"/>
                </a:lnTo>
                <a:lnTo>
                  <a:pt x="230264" y="6984"/>
                </a:lnTo>
                <a:lnTo>
                  <a:pt x="229800" y="6194"/>
                </a:lnTo>
                <a:lnTo>
                  <a:pt x="229765" y="6090"/>
                </a:lnTo>
                <a:lnTo>
                  <a:pt x="229765" y="5981"/>
                </a:lnTo>
                <a:lnTo>
                  <a:pt x="229800" y="5722"/>
                </a:lnTo>
                <a:lnTo>
                  <a:pt x="239762" y="7828"/>
                </a:lnTo>
                <a:lnTo>
                  <a:pt x="244618" y="8846"/>
                </a:lnTo>
                <a:lnTo>
                  <a:pt x="247010" y="9353"/>
                </a:lnTo>
                <a:lnTo>
                  <a:pt x="249367" y="9870"/>
                </a:lnTo>
                <a:lnTo>
                  <a:pt x="251795" y="10416"/>
                </a:lnTo>
                <a:lnTo>
                  <a:pt x="254151" y="10967"/>
                </a:lnTo>
                <a:lnTo>
                  <a:pt x="256508" y="11519"/>
                </a:lnTo>
                <a:lnTo>
                  <a:pt x="258900" y="12070"/>
                </a:lnTo>
                <a:lnTo>
                  <a:pt x="259222" y="12139"/>
                </a:lnTo>
                <a:lnTo>
                  <a:pt x="259579" y="12209"/>
                </a:lnTo>
                <a:lnTo>
                  <a:pt x="260293" y="12343"/>
                </a:lnTo>
                <a:lnTo>
                  <a:pt x="261078" y="12477"/>
                </a:lnTo>
                <a:lnTo>
                  <a:pt x="261828" y="12611"/>
                </a:lnTo>
                <a:lnTo>
                  <a:pt x="265256" y="13262"/>
                </a:lnTo>
                <a:lnTo>
                  <a:pt x="268683" y="13907"/>
                </a:lnTo>
                <a:lnTo>
                  <a:pt x="272718" y="14662"/>
                </a:lnTo>
                <a:lnTo>
                  <a:pt x="276753" y="15412"/>
                </a:lnTo>
                <a:lnTo>
                  <a:pt x="278681" y="15780"/>
                </a:lnTo>
                <a:lnTo>
                  <a:pt x="279609" y="15964"/>
                </a:lnTo>
                <a:lnTo>
                  <a:pt x="280502" y="16152"/>
                </a:lnTo>
                <a:lnTo>
                  <a:pt x="280895" y="16227"/>
                </a:lnTo>
                <a:lnTo>
                  <a:pt x="281287" y="16287"/>
                </a:lnTo>
                <a:lnTo>
                  <a:pt x="281502" y="16311"/>
                </a:lnTo>
                <a:lnTo>
                  <a:pt x="281680" y="16331"/>
                </a:lnTo>
                <a:lnTo>
                  <a:pt x="281894" y="16346"/>
                </a:lnTo>
                <a:lnTo>
                  <a:pt x="282073" y="16356"/>
                </a:lnTo>
                <a:lnTo>
                  <a:pt x="282287" y="16361"/>
                </a:lnTo>
                <a:lnTo>
                  <a:pt x="282716" y="16361"/>
                </a:lnTo>
                <a:lnTo>
                  <a:pt x="282930" y="16356"/>
                </a:lnTo>
                <a:lnTo>
                  <a:pt x="283180" y="16341"/>
                </a:lnTo>
                <a:lnTo>
                  <a:pt x="283394" y="16326"/>
                </a:lnTo>
                <a:lnTo>
                  <a:pt x="283894" y="16287"/>
                </a:lnTo>
                <a:lnTo>
                  <a:pt x="283001" y="15845"/>
                </a:lnTo>
                <a:lnTo>
                  <a:pt x="283501" y="15835"/>
                </a:lnTo>
                <a:lnTo>
                  <a:pt x="283858" y="15825"/>
                </a:lnTo>
                <a:lnTo>
                  <a:pt x="284108" y="15810"/>
                </a:lnTo>
                <a:lnTo>
                  <a:pt x="284287" y="15790"/>
                </a:lnTo>
                <a:lnTo>
                  <a:pt x="284394" y="15765"/>
                </a:lnTo>
                <a:lnTo>
                  <a:pt x="284429" y="15740"/>
                </a:lnTo>
                <a:lnTo>
                  <a:pt x="284394" y="15715"/>
                </a:lnTo>
                <a:lnTo>
                  <a:pt x="284358" y="15686"/>
                </a:lnTo>
                <a:lnTo>
                  <a:pt x="284144" y="15621"/>
                </a:lnTo>
                <a:lnTo>
                  <a:pt x="283930" y="15561"/>
                </a:lnTo>
                <a:lnTo>
                  <a:pt x="283858" y="15532"/>
                </a:lnTo>
                <a:lnTo>
                  <a:pt x="283787" y="15502"/>
                </a:lnTo>
                <a:lnTo>
                  <a:pt x="283787" y="15477"/>
                </a:lnTo>
                <a:lnTo>
                  <a:pt x="283823" y="15452"/>
                </a:lnTo>
                <a:lnTo>
                  <a:pt x="285822" y="15581"/>
                </a:lnTo>
                <a:lnTo>
                  <a:pt x="286822" y="15651"/>
                </a:lnTo>
                <a:lnTo>
                  <a:pt x="287750" y="15720"/>
                </a:lnTo>
                <a:lnTo>
                  <a:pt x="288321" y="15760"/>
                </a:lnTo>
                <a:lnTo>
                  <a:pt x="288571" y="15775"/>
                </a:lnTo>
                <a:lnTo>
                  <a:pt x="288821" y="15785"/>
                </a:lnTo>
                <a:lnTo>
                  <a:pt x="289035" y="15790"/>
                </a:lnTo>
                <a:lnTo>
                  <a:pt x="289464" y="15790"/>
                </a:lnTo>
                <a:lnTo>
                  <a:pt x="289642" y="15785"/>
                </a:lnTo>
                <a:lnTo>
                  <a:pt x="289857" y="15770"/>
                </a:lnTo>
                <a:lnTo>
                  <a:pt x="290035" y="15755"/>
                </a:lnTo>
                <a:lnTo>
                  <a:pt x="290178" y="15735"/>
                </a:lnTo>
                <a:lnTo>
                  <a:pt x="290357" y="15710"/>
                </a:lnTo>
                <a:lnTo>
                  <a:pt x="290499" y="15686"/>
                </a:lnTo>
                <a:lnTo>
                  <a:pt x="290678" y="15651"/>
                </a:lnTo>
                <a:lnTo>
                  <a:pt x="290964" y="15566"/>
                </a:lnTo>
                <a:lnTo>
                  <a:pt x="291178" y="15517"/>
                </a:lnTo>
                <a:lnTo>
                  <a:pt x="291428" y="15462"/>
                </a:lnTo>
                <a:lnTo>
                  <a:pt x="291678" y="15412"/>
                </a:lnTo>
                <a:lnTo>
                  <a:pt x="291928" y="15363"/>
                </a:lnTo>
                <a:lnTo>
                  <a:pt x="291999" y="15333"/>
                </a:lnTo>
                <a:lnTo>
                  <a:pt x="292070" y="15308"/>
                </a:lnTo>
                <a:lnTo>
                  <a:pt x="292106" y="15278"/>
                </a:lnTo>
                <a:lnTo>
                  <a:pt x="292106" y="15249"/>
                </a:lnTo>
                <a:lnTo>
                  <a:pt x="292070" y="15219"/>
                </a:lnTo>
                <a:lnTo>
                  <a:pt x="291963" y="15184"/>
                </a:lnTo>
                <a:lnTo>
                  <a:pt x="291856" y="15154"/>
                </a:lnTo>
                <a:lnTo>
                  <a:pt x="291642" y="15114"/>
                </a:lnTo>
                <a:lnTo>
                  <a:pt x="291321" y="15060"/>
                </a:lnTo>
                <a:lnTo>
                  <a:pt x="290999" y="14995"/>
                </a:lnTo>
                <a:lnTo>
                  <a:pt x="290249" y="14841"/>
                </a:lnTo>
                <a:lnTo>
                  <a:pt x="290392" y="14752"/>
                </a:lnTo>
                <a:lnTo>
                  <a:pt x="290464" y="14657"/>
                </a:lnTo>
                <a:lnTo>
                  <a:pt x="290464" y="14613"/>
                </a:lnTo>
                <a:lnTo>
                  <a:pt x="290464" y="14568"/>
                </a:lnTo>
                <a:lnTo>
                  <a:pt x="290428" y="14523"/>
                </a:lnTo>
                <a:lnTo>
                  <a:pt x="290357" y="14479"/>
                </a:lnTo>
                <a:lnTo>
                  <a:pt x="290249" y="14434"/>
                </a:lnTo>
                <a:lnTo>
                  <a:pt x="290142" y="14389"/>
                </a:lnTo>
                <a:lnTo>
                  <a:pt x="289964" y="14345"/>
                </a:lnTo>
                <a:lnTo>
                  <a:pt x="289750" y="14305"/>
                </a:lnTo>
                <a:lnTo>
                  <a:pt x="289535" y="14260"/>
                </a:lnTo>
                <a:lnTo>
                  <a:pt x="289250" y="14220"/>
                </a:lnTo>
                <a:lnTo>
                  <a:pt x="288928" y="14181"/>
                </a:lnTo>
                <a:lnTo>
                  <a:pt x="288536" y="14146"/>
                </a:lnTo>
                <a:lnTo>
                  <a:pt x="288393" y="14126"/>
                </a:lnTo>
                <a:lnTo>
                  <a:pt x="288286" y="14106"/>
                </a:lnTo>
                <a:lnTo>
                  <a:pt x="288143" y="14081"/>
                </a:lnTo>
                <a:lnTo>
                  <a:pt x="288071" y="14052"/>
                </a:lnTo>
                <a:lnTo>
                  <a:pt x="287929" y="13992"/>
                </a:lnTo>
                <a:lnTo>
                  <a:pt x="287857" y="13932"/>
                </a:lnTo>
                <a:lnTo>
                  <a:pt x="287786" y="13833"/>
                </a:lnTo>
                <a:lnTo>
                  <a:pt x="287714" y="13734"/>
                </a:lnTo>
                <a:lnTo>
                  <a:pt x="287500" y="13540"/>
                </a:lnTo>
                <a:lnTo>
                  <a:pt x="287250" y="13341"/>
                </a:lnTo>
                <a:lnTo>
                  <a:pt x="286965" y="13148"/>
                </a:lnTo>
                <a:lnTo>
                  <a:pt x="286715" y="12949"/>
                </a:lnTo>
                <a:lnTo>
                  <a:pt x="286500" y="12750"/>
                </a:lnTo>
                <a:lnTo>
                  <a:pt x="286465" y="12651"/>
                </a:lnTo>
                <a:lnTo>
                  <a:pt x="286393" y="12547"/>
                </a:lnTo>
                <a:lnTo>
                  <a:pt x="286393" y="12447"/>
                </a:lnTo>
                <a:lnTo>
                  <a:pt x="286429" y="12343"/>
                </a:lnTo>
                <a:lnTo>
                  <a:pt x="286500" y="12105"/>
                </a:lnTo>
                <a:lnTo>
                  <a:pt x="286500" y="11861"/>
                </a:lnTo>
                <a:lnTo>
                  <a:pt x="286465" y="11618"/>
                </a:lnTo>
                <a:lnTo>
                  <a:pt x="286429" y="11374"/>
                </a:lnTo>
                <a:lnTo>
                  <a:pt x="286250" y="10888"/>
                </a:lnTo>
                <a:lnTo>
                  <a:pt x="286215" y="10644"/>
                </a:lnTo>
                <a:lnTo>
                  <a:pt x="286143" y="10401"/>
                </a:lnTo>
                <a:lnTo>
                  <a:pt x="286179" y="10371"/>
                </a:lnTo>
                <a:lnTo>
                  <a:pt x="286215" y="10336"/>
                </a:lnTo>
                <a:lnTo>
                  <a:pt x="286393" y="10267"/>
                </a:lnTo>
                <a:lnTo>
                  <a:pt x="286608" y="10192"/>
                </a:lnTo>
                <a:lnTo>
                  <a:pt x="286822" y="10113"/>
                </a:lnTo>
                <a:lnTo>
                  <a:pt x="285501" y="10048"/>
                </a:lnTo>
                <a:lnTo>
                  <a:pt x="286250" y="9929"/>
                </a:lnTo>
                <a:lnTo>
                  <a:pt x="287714" y="10038"/>
                </a:lnTo>
                <a:lnTo>
                  <a:pt x="287679" y="9929"/>
                </a:lnTo>
                <a:lnTo>
                  <a:pt x="287643" y="9825"/>
                </a:lnTo>
                <a:lnTo>
                  <a:pt x="287643" y="9780"/>
                </a:lnTo>
                <a:lnTo>
                  <a:pt x="287607" y="9745"/>
                </a:lnTo>
                <a:lnTo>
                  <a:pt x="287536" y="9721"/>
                </a:lnTo>
                <a:lnTo>
                  <a:pt x="287500" y="9711"/>
                </a:lnTo>
                <a:lnTo>
                  <a:pt x="287429" y="9706"/>
                </a:lnTo>
                <a:lnTo>
                  <a:pt x="286965" y="9666"/>
                </a:lnTo>
                <a:lnTo>
                  <a:pt x="286608" y="9631"/>
                </a:lnTo>
                <a:lnTo>
                  <a:pt x="286358" y="9591"/>
                </a:lnTo>
                <a:lnTo>
                  <a:pt x="286179" y="9557"/>
                </a:lnTo>
                <a:lnTo>
                  <a:pt x="286072" y="9517"/>
                </a:lnTo>
                <a:lnTo>
                  <a:pt x="286036" y="9472"/>
                </a:lnTo>
                <a:lnTo>
                  <a:pt x="286072" y="9432"/>
                </a:lnTo>
                <a:lnTo>
                  <a:pt x="286108" y="9393"/>
                </a:lnTo>
                <a:lnTo>
                  <a:pt x="286215" y="9353"/>
                </a:lnTo>
                <a:lnTo>
                  <a:pt x="286358" y="9308"/>
                </a:lnTo>
                <a:lnTo>
                  <a:pt x="286608" y="9224"/>
                </a:lnTo>
                <a:lnTo>
                  <a:pt x="286857" y="9144"/>
                </a:lnTo>
                <a:lnTo>
                  <a:pt x="286965" y="9105"/>
                </a:lnTo>
                <a:lnTo>
                  <a:pt x="287000" y="9065"/>
                </a:lnTo>
                <a:lnTo>
                  <a:pt x="287072" y="9010"/>
                </a:lnTo>
                <a:lnTo>
                  <a:pt x="287179" y="8961"/>
                </a:lnTo>
                <a:lnTo>
                  <a:pt x="287286" y="8911"/>
                </a:lnTo>
                <a:lnTo>
                  <a:pt x="287464" y="8861"/>
                </a:lnTo>
                <a:lnTo>
                  <a:pt x="287822" y="8757"/>
                </a:lnTo>
                <a:lnTo>
                  <a:pt x="288179" y="8658"/>
                </a:lnTo>
                <a:lnTo>
                  <a:pt x="287393" y="8623"/>
                </a:lnTo>
                <a:lnTo>
                  <a:pt x="287179" y="8812"/>
                </a:lnTo>
                <a:lnTo>
                  <a:pt x="286857" y="8757"/>
                </a:lnTo>
                <a:lnTo>
                  <a:pt x="286608" y="8702"/>
                </a:lnTo>
                <a:lnTo>
                  <a:pt x="286465" y="8653"/>
                </a:lnTo>
                <a:lnTo>
                  <a:pt x="286429" y="8628"/>
                </a:lnTo>
                <a:lnTo>
                  <a:pt x="286429" y="8603"/>
                </a:lnTo>
                <a:lnTo>
                  <a:pt x="286429" y="8578"/>
                </a:lnTo>
                <a:lnTo>
                  <a:pt x="286465" y="8553"/>
                </a:lnTo>
                <a:lnTo>
                  <a:pt x="286536" y="8529"/>
                </a:lnTo>
                <a:lnTo>
                  <a:pt x="286643" y="8509"/>
                </a:lnTo>
                <a:lnTo>
                  <a:pt x="286750" y="8489"/>
                </a:lnTo>
                <a:lnTo>
                  <a:pt x="286893" y="8469"/>
                </a:lnTo>
                <a:lnTo>
                  <a:pt x="287072" y="8449"/>
                </a:lnTo>
                <a:lnTo>
                  <a:pt x="287286" y="8434"/>
                </a:lnTo>
                <a:lnTo>
                  <a:pt x="287643" y="8404"/>
                </a:lnTo>
                <a:lnTo>
                  <a:pt x="287857" y="8375"/>
                </a:lnTo>
                <a:lnTo>
                  <a:pt x="288000" y="8350"/>
                </a:lnTo>
                <a:lnTo>
                  <a:pt x="288036" y="8340"/>
                </a:lnTo>
                <a:lnTo>
                  <a:pt x="288071" y="8325"/>
                </a:lnTo>
                <a:lnTo>
                  <a:pt x="288036" y="8300"/>
                </a:lnTo>
                <a:lnTo>
                  <a:pt x="287929" y="8270"/>
                </a:lnTo>
                <a:lnTo>
                  <a:pt x="287750" y="8236"/>
                </a:lnTo>
                <a:lnTo>
                  <a:pt x="287500" y="8196"/>
                </a:lnTo>
                <a:lnTo>
                  <a:pt x="287322" y="8166"/>
                </a:lnTo>
                <a:lnTo>
                  <a:pt x="287215" y="8126"/>
                </a:lnTo>
                <a:lnTo>
                  <a:pt x="287107" y="8087"/>
                </a:lnTo>
                <a:lnTo>
                  <a:pt x="287000" y="8042"/>
                </a:lnTo>
                <a:lnTo>
                  <a:pt x="286857" y="7947"/>
                </a:lnTo>
                <a:lnTo>
                  <a:pt x="286715" y="7853"/>
                </a:lnTo>
                <a:lnTo>
                  <a:pt x="288286" y="7838"/>
                </a:lnTo>
                <a:lnTo>
                  <a:pt x="287036" y="7739"/>
                </a:lnTo>
                <a:lnTo>
                  <a:pt x="287286" y="7689"/>
                </a:lnTo>
                <a:lnTo>
                  <a:pt x="287536" y="7640"/>
                </a:lnTo>
                <a:lnTo>
                  <a:pt x="287714" y="7590"/>
                </a:lnTo>
                <a:lnTo>
                  <a:pt x="287893" y="7540"/>
                </a:lnTo>
                <a:lnTo>
                  <a:pt x="288036" y="7486"/>
                </a:lnTo>
                <a:lnTo>
                  <a:pt x="288143" y="7436"/>
                </a:lnTo>
                <a:lnTo>
                  <a:pt x="288214" y="7381"/>
                </a:lnTo>
                <a:lnTo>
                  <a:pt x="288250" y="7332"/>
                </a:lnTo>
                <a:lnTo>
                  <a:pt x="288250" y="7282"/>
                </a:lnTo>
                <a:lnTo>
                  <a:pt x="288214" y="7232"/>
                </a:lnTo>
                <a:lnTo>
                  <a:pt x="288143" y="7183"/>
                </a:lnTo>
                <a:lnTo>
                  <a:pt x="288071" y="7133"/>
                </a:lnTo>
                <a:lnTo>
                  <a:pt x="287929" y="7088"/>
                </a:lnTo>
                <a:lnTo>
                  <a:pt x="287786" y="7048"/>
                </a:lnTo>
                <a:lnTo>
                  <a:pt x="287572" y="7009"/>
                </a:lnTo>
                <a:lnTo>
                  <a:pt x="287357" y="6974"/>
                </a:lnTo>
                <a:lnTo>
                  <a:pt x="287643" y="6875"/>
                </a:lnTo>
                <a:lnTo>
                  <a:pt x="287893" y="6800"/>
                </a:lnTo>
                <a:lnTo>
                  <a:pt x="288036" y="6775"/>
                </a:lnTo>
                <a:lnTo>
                  <a:pt x="288143" y="6755"/>
                </a:lnTo>
                <a:lnTo>
                  <a:pt x="288286" y="6741"/>
                </a:lnTo>
                <a:lnTo>
                  <a:pt x="288428" y="6731"/>
                </a:lnTo>
                <a:lnTo>
                  <a:pt x="288571" y="6726"/>
                </a:lnTo>
                <a:lnTo>
                  <a:pt x="288714" y="6726"/>
                </a:lnTo>
                <a:lnTo>
                  <a:pt x="288857" y="6736"/>
                </a:lnTo>
                <a:lnTo>
                  <a:pt x="289035" y="6746"/>
                </a:lnTo>
                <a:lnTo>
                  <a:pt x="289464" y="6790"/>
                </a:lnTo>
                <a:lnTo>
                  <a:pt x="289964" y="6850"/>
                </a:lnTo>
                <a:lnTo>
                  <a:pt x="295534" y="7530"/>
                </a:lnTo>
                <a:lnTo>
                  <a:pt x="301104" y="8211"/>
                </a:lnTo>
                <a:lnTo>
                  <a:pt x="302782" y="8414"/>
                </a:lnTo>
                <a:lnTo>
                  <a:pt x="304496" y="8613"/>
                </a:lnTo>
                <a:lnTo>
                  <a:pt x="306174" y="8817"/>
                </a:lnTo>
                <a:lnTo>
                  <a:pt x="307852" y="9020"/>
                </a:lnTo>
                <a:lnTo>
                  <a:pt x="310316" y="9343"/>
                </a:lnTo>
                <a:lnTo>
                  <a:pt x="312780" y="9666"/>
                </a:lnTo>
                <a:lnTo>
                  <a:pt x="315208" y="9994"/>
                </a:lnTo>
                <a:lnTo>
                  <a:pt x="317635" y="10322"/>
                </a:lnTo>
                <a:lnTo>
                  <a:pt x="318421" y="10441"/>
                </a:lnTo>
                <a:lnTo>
                  <a:pt x="319242" y="10560"/>
                </a:lnTo>
                <a:lnTo>
                  <a:pt x="320813" y="10803"/>
                </a:lnTo>
                <a:lnTo>
                  <a:pt x="322349" y="11047"/>
                </a:lnTo>
                <a:lnTo>
                  <a:pt x="323884" y="11290"/>
                </a:lnTo>
                <a:lnTo>
                  <a:pt x="324848" y="11211"/>
                </a:lnTo>
                <a:lnTo>
                  <a:pt x="324455" y="10778"/>
                </a:lnTo>
                <a:lnTo>
                  <a:pt x="326169" y="10461"/>
                </a:lnTo>
                <a:lnTo>
                  <a:pt x="330846" y="10625"/>
                </a:lnTo>
                <a:lnTo>
                  <a:pt x="331418" y="10525"/>
                </a:lnTo>
                <a:lnTo>
                  <a:pt x="331811" y="10431"/>
                </a:lnTo>
                <a:lnTo>
                  <a:pt x="331953" y="10391"/>
                </a:lnTo>
                <a:lnTo>
                  <a:pt x="332096" y="10346"/>
                </a:lnTo>
                <a:lnTo>
                  <a:pt x="332168" y="10312"/>
                </a:lnTo>
                <a:lnTo>
                  <a:pt x="332203" y="10272"/>
                </a:lnTo>
                <a:lnTo>
                  <a:pt x="332239" y="10237"/>
                </a:lnTo>
                <a:lnTo>
                  <a:pt x="332203" y="10202"/>
                </a:lnTo>
                <a:lnTo>
                  <a:pt x="332168" y="10168"/>
                </a:lnTo>
                <a:lnTo>
                  <a:pt x="332096" y="10133"/>
                </a:lnTo>
                <a:lnTo>
                  <a:pt x="331953" y="10098"/>
                </a:lnTo>
                <a:lnTo>
                  <a:pt x="331846" y="10063"/>
                </a:lnTo>
                <a:lnTo>
                  <a:pt x="331453" y="9989"/>
                </a:lnTo>
                <a:lnTo>
                  <a:pt x="331168" y="9929"/>
                </a:lnTo>
                <a:lnTo>
                  <a:pt x="330882" y="9875"/>
                </a:lnTo>
                <a:lnTo>
                  <a:pt x="330347" y="9750"/>
                </a:lnTo>
                <a:lnTo>
                  <a:pt x="329311" y="9502"/>
                </a:lnTo>
                <a:lnTo>
                  <a:pt x="328204" y="9249"/>
                </a:lnTo>
                <a:lnTo>
                  <a:pt x="327669" y="9120"/>
                </a:lnTo>
                <a:lnTo>
                  <a:pt x="327419" y="9050"/>
                </a:lnTo>
                <a:lnTo>
                  <a:pt x="327205" y="8985"/>
                </a:lnTo>
                <a:lnTo>
                  <a:pt x="327026" y="8921"/>
                </a:lnTo>
                <a:lnTo>
                  <a:pt x="326883" y="8856"/>
                </a:lnTo>
                <a:lnTo>
                  <a:pt x="326740" y="8792"/>
                </a:lnTo>
                <a:lnTo>
                  <a:pt x="326633" y="8727"/>
                </a:lnTo>
                <a:lnTo>
                  <a:pt x="326562" y="8663"/>
                </a:lnTo>
                <a:lnTo>
                  <a:pt x="326490" y="8598"/>
                </a:lnTo>
                <a:lnTo>
                  <a:pt x="326419" y="8469"/>
                </a:lnTo>
                <a:lnTo>
                  <a:pt x="326419" y="8335"/>
                </a:lnTo>
                <a:lnTo>
                  <a:pt x="326490" y="8201"/>
                </a:lnTo>
                <a:lnTo>
                  <a:pt x="326633" y="8067"/>
                </a:lnTo>
                <a:lnTo>
                  <a:pt x="326847" y="7928"/>
                </a:lnTo>
                <a:lnTo>
                  <a:pt x="325883" y="7838"/>
                </a:lnTo>
                <a:lnTo>
                  <a:pt x="326455" y="7818"/>
                </a:lnTo>
                <a:lnTo>
                  <a:pt x="326419" y="7724"/>
                </a:lnTo>
                <a:lnTo>
                  <a:pt x="326419" y="7625"/>
                </a:lnTo>
                <a:lnTo>
                  <a:pt x="326383" y="7580"/>
                </a:lnTo>
                <a:lnTo>
                  <a:pt x="326348" y="7540"/>
                </a:lnTo>
                <a:lnTo>
                  <a:pt x="326276" y="7510"/>
                </a:lnTo>
                <a:lnTo>
                  <a:pt x="326205" y="7500"/>
                </a:lnTo>
                <a:lnTo>
                  <a:pt x="326133" y="7495"/>
                </a:lnTo>
                <a:lnTo>
                  <a:pt x="325848" y="7471"/>
                </a:lnTo>
                <a:lnTo>
                  <a:pt x="325598" y="7446"/>
                </a:lnTo>
                <a:lnTo>
                  <a:pt x="325419" y="7421"/>
                </a:lnTo>
                <a:lnTo>
                  <a:pt x="325241" y="7391"/>
                </a:lnTo>
                <a:lnTo>
                  <a:pt x="325134" y="7361"/>
                </a:lnTo>
                <a:lnTo>
                  <a:pt x="325026" y="7332"/>
                </a:lnTo>
                <a:lnTo>
                  <a:pt x="324991" y="7302"/>
                </a:lnTo>
                <a:lnTo>
                  <a:pt x="324955" y="7267"/>
                </a:lnTo>
                <a:lnTo>
                  <a:pt x="324955" y="7207"/>
                </a:lnTo>
                <a:lnTo>
                  <a:pt x="325026" y="7143"/>
                </a:lnTo>
                <a:lnTo>
                  <a:pt x="325169" y="7029"/>
                </a:lnTo>
                <a:lnTo>
                  <a:pt x="325205" y="6984"/>
                </a:lnTo>
                <a:lnTo>
                  <a:pt x="325205" y="6944"/>
                </a:lnTo>
                <a:lnTo>
                  <a:pt x="325205" y="6904"/>
                </a:lnTo>
                <a:lnTo>
                  <a:pt x="325169" y="6865"/>
                </a:lnTo>
                <a:lnTo>
                  <a:pt x="325026" y="6790"/>
                </a:lnTo>
                <a:lnTo>
                  <a:pt x="324848" y="6716"/>
                </a:lnTo>
                <a:lnTo>
                  <a:pt x="324669" y="6641"/>
                </a:lnTo>
                <a:lnTo>
                  <a:pt x="324491" y="6572"/>
                </a:lnTo>
                <a:lnTo>
                  <a:pt x="324348" y="6497"/>
                </a:lnTo>
                <a:lnTo>
                  <a:pt x="324312" y="6457"/>
                </a:lnTo>
                <a:lnTo>
                  <a:pt x="324312" y="6423"/>
                </a:lnTo>
                <a:lnTo>
                  <a:pt x="324241" y="6229"/>
                </a:lnTo>
                <a:lnTo>
                  <a:pt x="324170" y="6035"/>
                </a:lnTo>
                <a:lnTo>
                  <a:pt x="324205" y="5976"/>
                </a:lnTo>
                <a:lnTo>
                  <a:pt x="324241" y="5941"/>
                </a:lnTo>
                <a:lnTo>
                  <a:pt x="324205" y="5911"/>
                </a:lnTo>
                <a:lnTo>
                  <a:pt x="323813" y="5335"/>
                </a:lnTo>
                <a:lnTo>
                  <a:pt x="323634" y="5047"/>
                </a:lnTo>
                <a:lnTo>
                  <a:pt x="323491" y="4759"/>
                </a:lnTo>
                <a:lnTo>
                  <a:pt x="323420" y="4684"/>
                </a:lnTo>
                <a:lnTo>
                  <a:pt x="323313" y="4620"/>
                </a:lnTo>
                <a:lnTo>
                  <a:pt x="323170" y="4560"/>
                </a:lnTo>
                <a:lnTo>
                  <a:pt x="322956" y="4510"/>
                </a:lnTo>
                <a:lnTo>
                  <a:pt x="322670" y="4461"/>
                </a:lnTo>
                <a:lnTo>
                  <a:pt x="322349" y="4421"/>
                </a:lnTo>
                <a:lnTo>
                  <a:pt x="321956" y="4386"/>
                </a:lnTo>
                <a:lnTo>
                  <a:pt x="321456" y="4357"/>
                </a:lnTo>
                <a:lnTo>
                  <a:pt x="321313" y="4342"/>
                </a:lnTo>
                <a:lnTo>
                  <a:pt x="321170" y="4327"/>
                </a:lnTo>
                <a:lnTo>
                  <a:pt x="320885" y="4282"/>
                </a:lnTo>
                <a:lnTo>
                  <a:pt x="320635" y="4232"/>
                </a:lnTo>
                <a:lnTo>
                  <a:pt x="320349" y="4178"/>
                </a:lnTo>
                <a:lnTo>
                  <a:pt x="320028" y="4208"/>
                </a:lnTo>
                <a:lnTo>
                  <a:pt x="319742" y="4242"/>
                </a:lnTo>
                <a:lnTo>
                  <a:pt x="319492" y="4277"/>
                </a:lnTo>
                <a:lnTo>
                  <a:pt x="319314" y="4317"/>
                </a:lnTo>
                <a:lnTo>
                  <a:pt x="319171" y="4357"/>
                </a:lnTo>
                <a:lnTo>
                  <a:pt x="319099" y="4401"/>
                </a:lnTo>
                <a:lnTo>
                  <a:pt x="319028" y="4441"/>
                </a:lnTo>
                <a:lnTo>
                  <a:pt x="318992" y="4486"/>
                </a:lnTo>
                <a:lnTo>
                  <a:pt x="318992" y="4575"/>
                </a:lnTo>
                <a:lnTo>
                  <a:pt x="319028" y="4669"/>
                </a:lnTo>
                <a:lnTo>
                  <a:pt x="319099" y="4759"/>
                </a:lnTo>
                <a:lnTo>
                  <a:pt x="319099" y="4843"/>
                </a:lnTo>
                <a:lnTo>
                  <a:pt x="319028" y="5007"/>
                </a:lnTo>
                <a:lnTo>
                  <a:pt x="319028" y="5176"/>
                </a:lnTo>
                <a:lnTo>
                  <a:pt x="319028" y="5340"/>
                </a:lnTo>
                <a:lnTo>
                  <a:pt x="319028" y="5509"/>
                </a:lnTo>
                <a:lnTo>
                  <a:pt x="319171" y="5842"/>
                </a:lnTo>
                <a:lnTo>
                  <a:pt x="319349" y="6174"/>
                </a:lnTo>
                <a:lnTo>
                  <a:pt x="319456" y="6348"/>
                </a:lnTo>
                <a:lnTo>
                  <a:pt x="319599" y="6522"/>
                </a:lnTo>
                <a:lnTo>
                  <a:pt x="319956" y="6875"/>
                </a:lnTo>
                <a:lnTo>
                  <a:pt x="320349" y="7222"/>
                </a:lnTo>
                <a:lnTo>
                  <a:pt x="320706" y="7575"/>
                </a:lnTo>
                <a:lnTo>
                  <a:pt x="320742" y="7615"/>
                </a:lnTo>
                <a:lnTo>
                  <a:pt x="320778" y="7659"/>
                </a:lnTo>
                <a:lnTo>
                  <a:pt x="320742" y="7699"/>
                </a:lnTo>
                <a:lnTo>
                  <a:pt x="320706" y="7719"/>
                </a:lnTo>
                <a:lnTo>
                  <a:pt x="320635" y="7734"/>
                </a:lnTo>
                <a:lnTo>
                  <a:pt x="320385" y="7789"/>
                </a:lnTo>
                <a:lnTo>
                  <a:pt x="320206" y="7838"/>
                </a:lnTo>
                <a:lnTo>
                  <a:pt x="320099" y="7893"/>
                </a:lnTo>
                <a:lnTo>
                  <a:pt x="320063" y="7942"/>
                </a:lnTo>
                <a:lnTo>
                  <a:pt x="320063" y="7992"/>
                </a:lnTo>
                <a:lnTo>
                  <a:pt x="320171" y="8047"/>
                </a:lnTo>
                <a:lnTo>
                  <a:pt x="320349" y="8096"/>
                </a:lnTo>
                <a:lnTo>
                  <a:pt x="320635" y="8151"/>
                </a:lnTo>
                <a:lnTo>
                  <a:pt x="320670" y="8166"/>
                </a:lnTo>
                <a:lnTo>
                  <a:pt x="320670" y="8181"/>
                </a:lnTo>
                <a:lnTo>
                  <a:pt x="320599" y="8226"/>
                </a:lnTo>
                <a:lnTo>
                  <a:pt x="320492" y="8270"/>
                </a:lnTo>
                <a:lnTo>
                  <a:pt x="320385" y="8315"/>
                </a:lnTo>
                <a:lnTo>
                  <a:pt x="320171" y="8260"/>
                </a:lnTo>
                <a:lnTo>
                  <a:pt x="320028" y="8231"/>
                </a:lnTo>
                <a:lnTo>
                  <a:pt x="319956" y="8226"/>
                </a:lnTo>
                <a:lnTo>
                  <a:pt x="319885" y="8216"/>
                </a:lnTo>
                <a:lnTo>
                  <a:pt x="319421" y="8196"/>
                </a:lnTo>
                <a:lnTo>
                  <a:pt x="318921" y="8176"/>
                </a:lnTo>
                <a:lnTo>
                  <a:pt x="318457" y="8161"/>
                </a:lnTo>
                <a:lnTo>
                  <a:pt x="317993" y="8136"/>
                </a:lnTo>
                <a:lnTo>
                  <a:pt x="317921" y="8131"/>
                </a:lnTo>
                <a:lnTo>
                  <a:pt x="317814" y="8121"/>
                </a:lnTo>
                <a:lnTo>
                  <a:pt x="317671" y="8091"/>
                </a:lnTo>
                <a:lnTo>
                  <a:pt x="317421" y="8032"/>
                </a:lnTo>
                <a:lnTo>
                  <a:pt x="317350" y="8007"/>
                </a:lnTo>
                <a:lnTo>
                  <a:pt x="317314" y="7982"/>
                </a:lnTo>
                <a:lnTo>
                  <a:pt x="317243" y="7962"/>
                </a:lnTo>
                <a:lnTo>
                  <a:pt x="317171" y="7947"/>
                </a:lnTo>
                <a:lnTo>
                  <a:pt x="315707" y="7784"/>
                </a:lnTo>
                <a:lnTo>
                  <a:pt x="314208" y="7625"/>
                </a:lnTo>
                <a:lnTo>
                  <a:pt x="313494" y="7545"/>
                </a:lnTo>
                <a:lnTo>
                  <a:pt x="312780" y="7461"/>
                </a:lnTo>
                <a:lnTo>
                  <a:pt x="312101" y="7371"/>
                </a:lnTo>
                <a:lnTo>
                  <a:pt x="311458" y="7282"/>
                </a:lnTo>
                <a:lnTo>
                  <a:pt x="311030" y="7227"/>
                </a:lnTo>
                <a:lnTo>
                  <a:pt x="310566" y="7178"/>
                </a:lnTo>
                <a:lnTo>
                  <a:pt x="309637" y="7083"/>
                </a:lnTo>
                <a:lnTo>
                  <a:pt x="309173" y="7034"/>
                </a:lnTo>
                <a:lnTo>
                  <a:pt x="308745" y="6984"/>
                </a:lnTo>
                <a:lnTo>
                  <a:pt x="308316" y="6924"/>
                </a:lnTo>
                <a:lnTo>
                  <a:pt x="307924" y="6855"/>
                </a:lnTo>
                <a:lnTo>
                  <a:pt x="307638" y="6805"/>
                </a:lnTo>
                <a:lnTo>
                  <a:pt x="307352" y="6750"/>
                </a:lnTo>
                <a:lnTo>
                  <a:pt x="306710" y="6656"/>
                </a:lnTo>
                <a:lnTo>
                  <a:pt x="305996" y="6567"/>
                </a:lnTo>
                <a:lnTo>
                  <a:pt x="305281" y="6477"/>
                </a:lnTo>
                <a:lnTo>
                  <a:pt x="303782" y="6308"/>
                </a:lnTo>
                <a:lnTo>
                  <a:pt x="302996" y="6219"/>
                </a:lnTo>
                <a:lnTo>
                  <a:pt x="302282" y="6135"/>
                </a:lnTo>
                <a:lnTo>
                  <a:pt x="300997" y="5966"/>
                </a:lnTo>
                <a:lnTo>
                  <a:pt x="299676" y="5797"/>
                </a:lnTo>
                <a:lnTo>
                  <a:pt x="299640" y="5881"/>
                </a:lnTo>
                <a:lnTo>
                  <a:pt x="299104" y="5752"/>
                </a:lnTo>
                <a:lnTo>
                  <a:pt x="298569" y="5628"/>
                </a:lnTo>
                <a:lnTo>
                  <a:pt x="297998" y="5509"/>
                </a:lnTo>
                <a:lnTo>
                  <a:pt x="297391" y="5390"/>
                </a:lnTo>
                <a:lnTo>
                  <a:pt x="296177" y="5151"/>
                </a:lnTo>
                <a:lnTo>
                  <a:pt x="294891" y="4923"/>
                </a:lnTo>
                <a:lnTo>
                  <a:pt x="293570" y="4699"/>
                </a:lnTo>
                <a:lnTo>
                  <a:pt x="292213" y="4476"/>
                </a:lnTo>
                <a:lnTo>
                  <a:pt x="290821" y="4257"/>
                </a:lnTo>
                <a:lnTo>
                  <a:pt x="289393" y="4044"/>
                </a:lnTo>
                <a:lnTo>
                  <a:pt x="288964" y="4088"/>
                </a:lnTo>
                <a:lnTo>
                  <a:pt x="288964" y="4088"/>
                </a:lnTo>
                <a:lnTo>
                  <a:pt x="289143" y="3805"/>
                </a:lnTo>
                <a:lnTo>
                  <a:pt x="289000" y="3850"/>
                </a:lnTo>
                <a:lnTo>
                  <a:pt x="288821" y="3885"/>
                </a:lnTo>
                <a:lnTo>
                  <a:pt x="288678" y="3910"/>
                </a:lnTo>
                <a:lnTo>
                  <a:pt x="288500" y="3924"/>
                </a:lnTo>
                <a:lnTo>
                  <a:pt x="288357" y="3934"/>
                </a:lnTo>
                <a:lnTo>
                  <a:pt x="288179" y="3939"/>
                </a:lnTo>
                <a:lnTo>
                  <a:pt x="288000" y="3939"/>
                </a:lnTo>
                <a:lnTo>
                  <a:pt x="287822" y="3929"/>
                </a:lnTo>
                <a:lnTo>
                  <a:pt x="287643" y="3919"/>
                </a:lnTo>
                <a:lnTo>
                  <a:pt x="287500" y="3910"/>
                </a:lnTo>
                <a:lnTo>
                  <a:pt x="287179" y="3875"/>
                </a:lnTo>
                <a:lnTo>
                  <a:pt x="286679" y="3815"/>
                </a:lnTo>
                <a:lnTo>
                  <a:pt x="285501" y="3651"/>
                </a:lnTo>
                <a:lnTo>
                  <a:pt x="284358" y="3497"/>
                </a:lnTo>
                <a:lnTo>
                  <a:pt x="282894" y="3314"/>
                </a:lnTo>
                <a:lnTo>
                  <a:pt x="281430" y="3140"/>
                </a:lnTo>
                <a:lnTo>
                  <a:pt x="280502" y="3030"/>
                </a:lnTo>
                <a:lnTo>
                  <a:pt x="279538" y="2921"/>
                </a:lnTo>
                <a:lnTo>
                  <a:pt x="279074" y="2996"/>
                </a:lnTo>
                <a:lnTo>
                  <a:pt x="278610" y="3065"/>
                </a:lnTo>
                <a:lnTo>
                  <a:pt x="278431" y="3100"/>
                </a:lnTo>
                <a:lnTo>
                  <a:pt x="278252" y="3135"/>
                </a:lnTo>
                <a:lnTo>
                  <a:pt x="278110" y="3174"/>
                </a:lnTo>
                <a:lnTo>
                  <a:pt x="278038" y="3209"/>
                </a:lnTo>
                <a:lnTo>
                  <a:pt x="277717" y="3522"/>
                </a:lnTo>
                <a:lnTo>
                  <a:pt x="277467" y="3835"/>
                </a:lnTo>
                <a:lnTo>
                  <a:pt x="277288" y="4148"/>
                </a:lnTo>
                <a:lnTo>
                  <a:pt x="277146" y="4466"/>
                </a:lnTo>
                <a:lnTo>
                  <a:pt x="277146" y="4535"/>
                </a:lnTo>
                <a:lnTo>
                  <a:pt x="277181" y="4610"/>
                </a:lnTo>
                <a:lnTo>
                  <a:pt x="277253" y="4684"/>
                </a:lnTo>
                <a:lnTo>
                  <a:pt x="277360" y="4759"/>
                </a:lnTo>
                <a:lnTo>
                  <a:pt x="277610" y="4908"/>
                </a:lnTo>
                <a:lnTo>
                  <a:pt x="277895" y="5057"/>
                </a:lnTo>
                <a:lnTo>
                  <a:pt x="277931" y="5077"/>
                </a:lnTo>
                <a:lnTo>
                  <a:pt x="277931" y="5092"/>
                </a:lnTo>
                <a:lnTo>
                  <a:pt x="277860" y="5126"/>
                </a:lnTo>
                <a:lnTo>
                  <a:pt x="277753" y="5161"/>
                </a:lnTo>
                <a:lnTo>
                  <a:pt x="277645" y="5191"/>
                </a:lnTo>
                <a:lnTo>
                  <a:pt x="277538" y="5226"/>
                </a:lnTo>
                <a:lnTo>
                  <a:pt x="277467" y="5265"/>
                </a:lnTo>
                <a:lnTo>
                  <a:pt x="277431" y="5310"/>
                </a:lnTo>
                <a:lnTo>
                  <a:pt x="277467" y="5335"/>
                </a:lnTo>
                <a:lnTo>
                  <a:pt x="277503" y="5360"/>
                </a:lnTo>
                <a:lnTo>
                  <a:pt x="277610" y="5409"/>
                </a:lnTo>
                <a:lnTo>
                  <a:pt x="277645" y="5459"/>
                </a:lnTo>
                <a:lnTo>
                  <a:pt x="277717" y="5558"/>
                </a:lnTo>
                <a:lnTo>
                  <a:pt x="277717" y="5663"/>
                </a:lnTo>
                <a:lnTo>
                  <a:pt x="277645" y="5767"/>
                </a:lnTo>
                <a:lnTo>
                  <a:pt x="277431" y="5976"/>
                </a:lnTo>
                <a:lnTo>
                  <a:pt x="277360" y="6085"/>
                </a:lnTo>
                <a:lnTo>
                  <a:pt x="277288" y="6189"/>
                </a:lnTo>
                <a:lnTo>
                  <a:pt x="277038" y="6572"/>
                </a:lnTo>
                <a:lnTo>
                  <a:pt x="276789" y="6959"/>
                </a:lnTo>
                <a:lnTo>
                  <a:pt x="276503" y="7585"/>
                </a:lnTo>
                <a:lnTo>
                  <a:pt x="276182" y="8216"/>
                </a:lnTo>
                <a:lnTo>
                  <a:pt x="275967" y="8623"/>
                </a:lnTo>
                <a:lnTo>
                  <a:pt x="275896" y="8827"/>
                </a:lnTo>
                <a:lnTo>
                  <a:pt x="275825" y="9030"/>
                </a:lnTo>
                <a:lnTo>
                  <a:pt x="275860" y="9070"/>
                </a:lnTo>
                <a:lnTo>
                  <a:pt x="275896" y="9105"/>
                </a:lnTo>
                <a:lnTo>
                  <a:pt x="276039" y="9174"/>
                </a:lnTo>
                <a:lnTo>
                  <a:pt x="276182" y="9249"/>
                </a:lnTo>
                <a:lnTo>
                  <a:pt x="276253" y="9283"/>
                </a:lnTo>
                <a:lnTo>
                  <a:pt x="276289" y="9318"/>
                </a:lnTo>
                <a:lnTo>
                  <a:pt x="276324" y="9681"/>
                </a:lnTo>
                <a:lnTo>
                  <a:pt x="276324" y="10043"/>
                </a:lnTo>
                <a:lnTo>
                  <a:pt x="276324" y="10401"/>
                </a:lnTo>
                <a:lnTo>
                  <a:pt x="276360" y="10764"/>
                </a:lnTo>
                <a:lnTo>
                  <a:pt x="276431" y="10962"/>
                </a:lnTo>
                <a:lnTo>
                  <a:pt x="276539" y="11166"/>
                </a:lnTo>
                <a:lnTo>
                  <a:pt x="276610" y="11370"/>
                </a:lnTo>
                <a:lnTo>
                  <a:pt x="276646" y="11469"/>
                </a:lnTo>
                <a:lnTo>
                  <a:pt x="276646" y="11573"/>
                </a:lnTo>
                <a:lnTo>
                  <a:pt x="276646" y="11653"/>
                </a:lnTo>
                <a:lnTo>
                  <a:pt x="276610" y="11732"/>
                </a:lnTo>
                <a:lnTo>
                  <a:pt x="276467" y="11901"/>
                </a:lnTo>
                <a:lnTo>
                  <a:pt x="276289" y="12085"/>
                </a:lnTo>
                <a:lnTo>
                  <a:pt x="276110" y="12293"/>
                </a:lnTo>
                <a:lnTo>
                  <a:pt x="274432" y="11886"/>
                </a:lnTo>
                <a:lnTo>
                  <a:pt x="273968" y="11901"/>
                </a:lnTo>
                <a:lnTo>
                  <a:pt x="274503" y="12298"/>
                </a:lnTo>
                <a:lnTo>
                  <a:pt x="273789" y="12219"/>
                </a:lnTo>
                <a:lnTo>
                  <a:pt x="273182" y="12139"/>
                </a:lnTo>
                <a:lnTo>
                  <a:pt x="272932" y="12100"/>
                </a:lnTo>
                <a:lnTo>
                  <a:pt x="272718" y="12060"/>
                </a:lnTo>
                <a:lnTo>
                  <a:pt x="272504" y="12020"/>
                </a:lnTo>
                <a:lnTo>
                  <a:pt x="272325" y="11985"/>
                </a:lnTo>
                <a:lnTo>
                  <a:pt x="272218" y="11946"/>
                </a:lnTo>
                <a:lnTo>
                  <a:pt x="272111" y="11911"/>
                </a:lnTo>
                <a:lnTo>
                  <a:pt x="272040" y="11876"/>
                </a:lnTo>
                <a:lnTo>
                  <a:pt x="272040" y="11841"/>
                </a:lnTo>
                <a:lnTo>
                  <a:pt x="272040" y="11812"/>
                </a:lnTo>
                <a:lnTo>
                  <a:pt x="272075" y="11787"/>
                </a:lnTo>
                <a:lnTo>
                  <a:pt x="272147" y="11762"/>
                </a:lnTo>
                <a:lnTo>
                  <a:pt x="272290" y="11737"/>
                </a:lnTo>
                <a:lnTo>
                  <a:pt x="271647" y="11717"/>
                </a:lnTo>
                <a:lnTo>
                  <a:pt x="271183" y="11692"/>
                </a:lnTo>
                <a:lnTo>
                  <a:pt x="270969" y="11672"/>
                </a:lnTo>
                <a:lnTo>
                  <a:pt x="270790" y="11658"/>
                </a:lnTo>
                <a:lnTo>
                  <a:pt x="270612" y="11638"/>
                </a:lnTo>
                <a:lnTo>
                  <a:pt x="270504" y="11618"/>
                </a:lnTo>
                <a:lnTo>
                  <a:pt x="270397" y="11593"/>
                </a:lnTo>
                <a:lnTo>
                  <a:pt x="270290" y="11568"/>
                </a:lnTo>
                <a:lnTo>
                  <a:pt x="270254" y="11538"/>
                </a:lnTo>
                <a:lnTo>
                  <a:pt x="270219" y="11509"/>
                </a:lnTo>
                <a:lnTo>
                  <a:pt x="270183" y="11434"/>
                </a:lnTo>
                <a:lnTo>
                  <a:pt x="270254" y="11350"/>
                </a:lnTo>
                <a:lnTo>
                  <a:pt x="269576" y="11325"/>
                </a:lnTo>
                <a:lnTo>
                  <a:pt x="269290" y="11315"/>
                </a:lnTo>
                <a:lnTo>
                  <a:pt x="269040" y="11300"/>
                </a:lnTo>
                <a:lnTo>
                  <a:pt x="268826" y="11285"/>
                </a:lnTo>
                <a:lnTo>
                  <a:pt x="268648" y="11265"/>
                </a:lnTo>
                <a:lnTo>
                  <a:pt x="268505" y="11245"/>
                </a:lnTo>
                <a:lnTo>
                  <a:pt x="268362" y="11225"/>
                </a:lnTo>
                <a:lnTo>
                  <a:pt x="268291" y="11201"/>
                </a:lnTo>
                <a:lnTo>
                  <a:pt x="268255" y="11176"/>
                </a:lnTo>
                <a:lnTo>
                  <a:pt x="268219" y="11146"/>
                </a:lnTo>
                <a:lnTo>
                  <a:pt x="268255" y="11116"/>
                </a:lnTo>
                <a:lnTo>
                  <a:pt x="268291" y="11081"/>
                </a:lnTo>
                <a:lnTo>
                  <a:pt x="268362" y="11042"/>
                </a:lnTo>
                <a:lnTo>
                  <a:pt x="268576" y="10957"/>
                </a:lnTo>
                <a:lnTo>
                  <a:pt x="269719" y="11225"/>
                </a:lnTo>
                <a:lnTo>
                  <a:pt x="269719" y="11171"/>
                </a:lnTo>
                <a:lnTo>
                  <a:pt x="269719" y="11121"/>
                </a:lnTo>
                <a:lnTo>
                  <a:pt x="269683" y="11076"/>
                </a:lnTo>
                <a:lnTo>
                  <a:pt x="269612" y="11037"/>
                </a:lnTo>
                <a:lnTo>
                  <a:pt x="269540" y="10997"/>
                </a:lnTo>
                <a:lnTo>
                  <a:pt x="269398" y="10962"/>
                </a:lnTo>
                <a:lnTo>
                  <a:pt x="269290" y="10932"/>
                </a:lnTo>
                <a:lnTo>
                  <a:pt x="269112" y="10908"/>
                </a:lnTo>
                <a:lnTo>
                  <a:pt x="268933" y="10888"/>
                </a:lnTo>
                <a:lnTo>
                  <a:pt x="268719" y="10868"/>
                </a:lnTo>
                <a:lnTo>
                  <a:pt x="268505" y="10848"/>
                </a:lnTo>
                <a:lnTo>
                  <a:pt x="268291" y="10838"/>
                </a:lnTo>
                <a:lnTo>
                  <a:pt x="268005" y="10828"/>
                </a:lnTo>
                <a:lnTo>
                  <a:pt x="267755" y="10823"/>
                </a:lnTo>
                <a:lnTo>
                  <a:pt x="267148" y="10813"/>
                </a:lnTo>
                <a:lnTo>
                  <a:pt x="267041" y="10813"/>
                </a:lnTo>
                <a:lnTo>
                  <a:pt x="266898" y="10808"/>
                </a:lnTo>
                <a:lnTo>
                  <a:pt x="266648" y="10788"/>
                </a:lnTo>
                <a:lnTo>
                  <a:pt x="266398" y="10754"/>
                </a:lnTo>
                <a:lnTo>
                  <a:pt x="266148" y="10714"/>
                </a:lnTo>
                <a:lnTo>
                  <a:pt x="265684" y="10625"/>
                </a:lnTo>
                <a:lnTo>
                  <a:pt x="265256" y="10535"/>
                </a:lnTo>
                <a:lnTo>
                  <a:pt x="265149" y="10510"/>
                </a:lnTo>
                <a:lnTo>
                  <a:pt x="265077" y="10480"/>
                </a:lnTo>
                <a:lnTo>
                  <a:pt x="264970" y="10421"/>
                </a:lnTo>
                <a:lnTo>
                  <a:pt x="264934" y="10356"/>
                </a:lnTo>
                <a:lnTo>
                  <a:pt x="264827" y="10292"/>
                </a:lnTo>
                <a:lnTo>
                  <a:pt x="266862" y="10366"/>
                </a:lnTo>
                <a:lnTo>
                  <a:pt x="264506" y="9954"/>
                </a:lnTo>
                <a:lnTo>
                  <a:pt x="263649" y="10019"/>
                </a:lnTo>
                <a:lnTo>
                  <a:pt x="263649" y="9944"/>
                </a:lnTo>
                <a:lnTo>
                  <a:pt x="263685" y="9875"/>
                </a:lnTo>
                <a:lnTo>
                  <a:pt x="263649" y="9840"/>
                </a:lnTo>
                <a:lnTo>
                  <a:pt x="263649" y="9810"/>
                </a:lnTo>
                <a:lnTo>
                  <a:pt x="263578" y="9780"/>
                </a:lnTo>
                <a:lnTo>
                  <a:pt x="263506" y="9755"/>
                </a:lnTo>
                <a:lnTo>
                  <a:pt x="262042" y="9418"/>
                </a:lnTo>
                <a:lnTo>
                  <a:pt x="260507" y="9085"/>
                </a:lnTo>
                <a:lnTo>
                  <a:pt x="259007" y="8752"/>
                </a:lnTo>
                <a:lnTo>
                  <a:pt x="257508" y="8419"/>
                </a:lnTo>
                <a:lnTo>
                  <a:pt x="256294" y="8141"/>
                </a:lnTo>
                <a:lnTo>
                  <a:pt x="255115" y="7858"/>
                </a:lnTo>
                <a:lnTo>
                  <a:pt x="253937" y="7575"/>
                </a:lnTo>
                <a:lnTo>
                  <a:pt x="253330" y="7436"/>
                </a:lnTo>
                <a:lnTo>
                  <a:pt x="252687" y="7302"/>
                </a:lnTo>
                <a:lnTo>
                  <a:pt x="251902" y="7143"/>
                </a:lnTo>
                <a:lnTo>
                  <a:pt x="251081" y="6989"/>
                </a:lnTo>
                <a:lnTo>
                  <a:pt x="249438" y="6681"/>
                </a:lnTo>
                <a:lnTo>
                  <a:pt x="247760" y="6373"/>
                </a:lnTo>
                <a:lnTo>
                  <a:pt x="246975" y="6214"/>
                </a:lnTo>
                <a:lnTo>
                  <a:pt x="246189" y="6055"/>
                </a:lnTo>
                <a:lnTo>
                  <a:pt x="245546" y="5911"/>
                </a:lnTo>
                <a:lnTo>
                  <a:pt x="244904" y="5767"/>
                </a:lnTo>
                <a:lnTo>
                  <a:pt x="243690" y="5464"/>
                </a:lnTo>
                <a:lnTo>
                  <a:pt x="242511" y="5166"/>
                </a:lnTo>
                <a:lnTo>
                  <a:pt x="241869" y="5017"/>
                </a:lnTo>
                <a:lnTo>
                  <a:pt x="241226" y="4873"/>
                </a:lnTo>
                <a:lnTo>
                  <a:pt x="239548" y="4520"/>
                </a:lnTo>
                <a:lnTo>
                  <a:pt x="237798" y="4173"/>
                </a:lnTo>
                <a:lnTo>
                  <a:pt x="234299" y="3482"/>
                </a:lnTo>
                <a:lnTo>
                  <a:pt x="233978" y="3428"/>
                </a:lnTo>
                <a:lnTo>
                  <a:pt x="233621" y="3383"/>
                </a:lnTo>
                <a:lnTo>
                  <a:pt x="232907" y="3289"/>
                </a:lnTo>
                <a:lnTo>
                  <a:pt x="232907" y="3244"/>
                </a:lnTo>
                <a:lnTo>
                  <a:pt x="232978" y="3189"/>
                </a:lnTo>
                <a:lnTo>
                  <a:pt x="232978" y="3140"/>
                </a:lnTo>
                <a:lnTo>
                  <a:pt x="232942" y="3120"/>
                </a:lnTo>
                <a:lnTo>
                  <a:pt x="232871" y="3105"/>
                </a:lnTo>
                <a:lnTo>
                  <a:pt x="232621" y="3080"/>
                </a:lnTo>
                <a:lnTo>
                  <a:pt x="232407" y="3050"/>
                </a:lnTo>
                <a:lnTo>
                  <a:pt x="232228" y="3020"/>
                </a:lnTo>
                <a:lnTo>
                  <a:pt x="232085" y="2986"/>
                </a:lnTo>
                <a:lnTo>
                  <a:pt x="231800" y="2906"/>
                </a:lnTo>
                <a:lnTo>
                  <a:pt x="231514" y="2832"/>
                </a:lnTo>
                <a:lnTo>
                  <a:pt x="231229" y="2762"/>
                </a:lnTo>
                <a:lnTo>
                  <a:pt x="231086" y="2727"/>
                </a:lnTo>
                <a:lnTo>
                  <a:pt x="230907" y="2703"/>
                </a:lnTo>
                <a:lnTo>
                  <a:pt x="230693" y="2678"/>
                </a:lnTo>
                <a:lnTo>
                  <a:pt x="230443" y="2663"/>
                </a:lnTo>
                <a:lnTo>
                  <a:pt x="230193" y="2653"/>
                </a:lnTo>
                <a:lnTo>
                  <a:pt x="229907" y="2648"/>
                </a:lnTo>
                <a:lnTo>
                  <a:pt x="229408" y="2534"/>
                </a:lnTo>
                <a:lnTo>
                  <a:pt x="228979" y="2424"/>
                </a:lnTo>
                <a:lnTo>
                  <a:pt x="228729" y="2375"/>
                </a:lnTo>
                <a:lnTo>
                  <a:pt x="228479" y="2330"/>
                </a:lnTo>
                <a:lnTo>
                  <a:pt x="228229" y="2285"/>
                </a:lnTo>
                <a:lnTo>
                  <a:pt x="227944" y="2251"/>
                </a:lnTo>
                <a:lnTo>
                  <a:pt x="227301" y="2191"/>
                </a:lnTo>
                <a:lnTo>
                  <a:pt x="226658" y="2136"/>
                </a:lnTo>
                <a:lnTo>
                  <a:pt x="225301" y="2027"/>
                </a:lnTo>
                <a:lnTo>
                  <a:pt x="223945" y="1923"/>
                </a:lnTo>
                <a:lnTo>
                  <a:pt x="222588" y="1819"/>
                </a:lnTo>
                <a:lnTo>
                  <a:pt x="222124" y="1784"/>
                </a:lnTo>
                <a:lnTo>
                  <a:pt x="221588" y="1754"/>
                </a:lnTo>
                <a:lnTo>
                  <a:pt x="221374" y="1734"/>
                </a:lnTo>
                <a:lnTo>
                  <a:pt x="221160" y="1714"/>
                </a:lnTo>
                <a:lnTo>
                  <a:pt x="220981" y="1689"/>
                </a:lnTo>
                <a:lnTo>
                  <a:pt x="220874" y="1665"/>
                </a:lnTo>
                <a:lnTo>
                  <a:pt x="220695" y="1620"/>
                </a:lnTo>
                <a:lnTo>
                  <a:pt x="220517" y="1580"/>
                </a:lnTo>
                <a:lnTo>
                  <a:pt x="220303" y="1550"/>
                </a:lnTo>
                <a:lnTo>
                  <a:pt x="220088" y="1526"/>
                </a:lnTo>
                <a:lnTo>
                  <a:pt x="219838" y="1501"/>
                </a:lnTo>
                <a:lnTo>
                  <a:pt x="219624" y="1486"/>
                </a:lnTo>
                <a:lnTo>
                  <a:pt x="219374" y="1471"/>
                </a:lnTo>
                <a:lnTo>
                  <a:pt x="219124" y="1466"/>
                </a:lnTo>
                <a:lnTo>
                  <a:pt x="218553" y="1456"/>
                </a:lnTo>
                <a:lnTo>
                  <a:pt x="218018" y="1451"/>
                </a:lnTo>
                <a:lnTo>
                  <a:pt x="217411" y="1451"/>
                </a:lnTo>
                <a:lnTo>
                  <a:pt x="216839" y="1446"/>
                </a:lnTo>
                <a:lnTo>
                  <a:pt x="216839" y="2807"/>
                </a:lnTo>
                <a:lnTo>
                  <a:pt x="216054" y="2867"/>
                </a:lnTo>
                <a:lnTo>
                  <a:pt x="216732" y="3194"/>
                </a:lnTo>
                <a:lnTo>
                  <a:pt x="217053" y="3353"/>
                </a:lnTo>
                <a:lnTo>
                  <a:pt x="217411" y="3512"/>
                </a:lnTo>
                <a:lnTo>
                  <a:pt x="217696" y="3621"/>
                </a:lnTo>
                <a:lnTo>
                  <a:pt x="218018" y="3731"/>
                </a:lnTo>
                <a:lnTo>
                  <a:pt x="218660" y="3944"/>
                </a:lnTo>
                <a:lnTo>
                  <a:pt x="218803" y="3979"/>
                </a:lnTo>
                <a:lnTo>
                  <a:pt x="218839" y="3999"/>
                </a:lnTo>
                <a:lnTo>
                  <a:pt x="218839" y="4014"/>
                </a:lnTo>
                <a:lnTo>
                  <a:pt x="218767" y="4143"/>
                </a:lnTo>
                <a:lnTo>
                  <a:pt x="218696" y="4267"/>
                </a:lnTo>
                <a:lnTo>
                  <a:pt x="218696" y="4391"/>
                </a:lnTo>
                <a:lnTo>
                  <a:pt x="218732" y="4515"/>
                </a:lnTo>
                <a:lnTo>
                  <a:pt x="218803" y="4640"/>
                </a:lnTo>
                <a:lnTo>
                  <a:pt x="218874" y="4759"/>
                </a:lnTo>
                <a:lnTo>
                  <a:pt x="219124" y="5007"/>
                </a:lnTo>
                <a:lnTo>
                  <a:pt x="219410" y="5251"/>
                </a:lnTo>
                <a:lnTo>
                  <a:pt x="219731" y="5494"/>
                </a:lnTo>
                <a:lnTo>
                  <a:pt x="220017" y="5737"/>
                </a:lnTo>
                <a:lnTo>
                  <a:pt x="220303" y="5981"/>
                </a:lnTo>
                <a:lnTo>
                  <a:pt x="220553" y="6224"/>
                </a:lnTo>
                <a:lnTo>
                  <a:pt x="220731" y="6472"/>
                </a:lnTo>
                <a:lnTo>
                  <a:pt x="221088" y="6959"/>
                </a:lnTo>
                <a:lnTo>
                  <a:pt x="221374" y="7451"/>
                </a:lnTo>
                <a:lnTo>
                  <a:pt x="221695" y="7942"/>
                </a:lnTo>
                <a:lnTo>
                  <a:pt x="221767" y="7987"/>
                </a:lnTo>
                <a:lnTo>
                  <a:pt x="221874" y="8032"/>
                </a:lnTo>
                <a:lnTo>
                  <a:pt x="221981" y="8077"/>
                </a:lnTo>
                <a:lnTo>
                  <a:pt x="222124" y="8121"/>
                </a:lnTo>
                <a:lnTo>
                  <a:pt x="222409" y="8201"/>
                </a:lnTo>
                <a:lnTo>
                  <a:pt x="222624" y="8270"/>
                </a:lnTo>
                <a:lnTo>
                  <a:pt x="222838" y="8389"/>
                </a:lnTo>
                <a:lnTo>
                  <a:pt x="223016" y="8514"/>
                </a:lnTo>
                <a:lnTo>
                  <a:pt x="223159" y="8638"/>
                </a:lnTo>
                <a:lnTo>
                  <a:pt x="223231" y="8767"/>
                </a:lnTo>
                <a:lnTo>
                  <a:pt x="223373" y="9035"/>
                </a:lnTo>
                <a:lnTo>
                  <a:pt x="223516" y="9308"/>
                </a:lnTo>
                <a:lnTo>
                  <a:pt x="222624" y="9194"/>
                </a:lnTo>
                <a:lnTo>
                  <a:pt x="221945" y="9363"/>
                </a:lnTo>
                <a:lnTo>
                  <a:pt x="221302" y="9288"/>
                </a:lnTo>
                <a:lnTo>
                  <a:pt x="220660" y="9224"/>
                </a:lnTo>
                <a:lnTo>
                  <a:pt x="220374" y="9194"/>
                </a:lnTo>
                <a:lnTo>
                  <a:pt x="220124" y="9159"/>
                </a:lnTo>
                <a:lnTo>
                  <a:pt x="219910" y="9120"/>
                </a:lnTo>
                <a:lnTo>
                  <a:pt x="219731" y="9080"/>
                </a:lnTo>
                <a:lnTo>
                  <a:pt x="219589" y="9045"/>
                </a:lnTo>
                <a:lnTo>
                  <a:pt x="219410" y="9005"/>
                </a:lnTo>
                <a:lnTo>
                  <a:pt x="219017" y="8941"/>
                </a:lnTo>
                <a:lnTo>
                  <a:pt x="218589" y="8876"/>
                </a:lnTo>
                <a:lnTo>
                  <a:pt x="218160" y="8812"/>
                </a:lnTo>
                <a:lnTo>
                  <a:pt x="217946" y="8777"/>
                </a:lnTo>
                <a:lnTo>
                  <a:pt x="217768" y="8742"/>
                </a:lnTo>
                <a:lnTo>
                  <a:pt x="217589" y="8707"/>
                </a:lnTo>
                <a:lnTo>
                  <a:pt x="217482" y="8668"/>
                </a:lnTo>
                <a:lnTo>
                  <a:pt x="217375" y="8623"/>
                </a:lnTo>
                <a:lnTo>
                  <a:pt x="217303" y="8578"/>
                </a:lnTo>
                <a:lnTo>
                  <a:pt x="217303" y="8534"/>
                </a:lnTo>
                <a:lnTo>
                  <a:pt x="217339" y="8479"/>
                </a:lnTo>
                <a:lnTo>
                  <a:pt x="217339" y="8474"/>
                </a:lnTo>
                <a:lnTo>
                  <a:pt x="217303" y="8469"/>
                </a:lnTo>
                <a:lnTo>
                  <a:pt x="217125" y="8459"/>
                </a:lnTo>
                <a:lnTo>
                  <a:pt x="216696" y="8429"/>
                </a:lnTo>
                <a:lnTo>
                  <a:pt x="216125" y="8389"/>
                </a:lnTo>
                <a:lnTo>
                  <a:pt x="215911" y="8365"/>
                </a:lnTo>
                <a:lnTo>
                  <a:pt x="215839" y="8355"/>
                </a:lnTo>
                <a:lnTo>
                  <a:pt x="215804" y="8340"/>
                </a:lnTo>
                <a:lnTo>
                  <a:pt x="215804" y="8320"/>
                </a:lnTo>
                <a:lnTo>
                  <a:pt x="215804" y="8300"/>
                </a:lnTo>
                <a:lnTo>
                  <a:pt x="215911" y="8255"/>
                </a:lnTo>
                <a:lnTo>
                  <a:pt x="216054" y="8201"/>
                </a:lnTo>
                <a:lnTo>
                  <a:pt x="216197" y="8141"/>
                </a:lnTo>
                <a:lnTo>
                  <a:pt x="209591" y="7078"/>
                </a:lnTo>
                <a:lnTo>
                  <a:pt x="209341" y="7227"/>
                </a:lnTo>
                <a:lnTo>
                  <a:pt x="208734" y="7262"/>
                </a:lnTo>
                <a:lnTo>
                  <a:pt x="208627" y="7133"/>
                </a:lnTo>
                <a:lnTo>
                  <a:pt x="208484" y="7014"/>
                </a:lnTo>
                <a:lnTo>
                  <a:pt x="208270" y="6895"/>
                </a:lnTo>
                <a:lnTo>
                  <a:pt x="208163" y="6835"/>
                </a:lnTo>
                <a:lnTo>
                  <a:pt x="207984" y="6775"/>
                </a:lnTo>
                <a:lnTo>
                  <a:pt x="207806" y="6721"/>
                </a:lnTo>
                <a:lnTo>
                  <a:pt x="207592" y="6666"/>
                </a:lnTo>
                <a:lnTo>
                  <a:pt x="207342" y="6616"/>
                </a:lnTo>
                <a:lnTo>
                  <a:pt x="207056" y="6567"/>
                </a:lnTo>
                <a:lnTo>
                  <a:pt x="206735" y="6517"/>
                </a:lnTo>
                <a:lnTo>
                  <a:pt x="206378" y="6472"/>
                </a:lnTo>
                <a:lnTo>
                  <a:pt x="205949" y="6428"/>
                </a:lnTo>
                <a:lnTo>
                  <a:pt x="205485" y="6388"/>
                </a:lnTo>
                <a:lnTo>
                  <a:pt x="205985" y="6666"/>
                </a:lnTo>
                <a:lnTo>
                  <a:pt x="205699" y="6701"/>
                </a:lnTo>
                <a:lnTo>
                  <a:pt x="204021" y="6313"/>
                </a:lnTo>
                <a:lnTo>
                  <a:pt x="205199" y="6279"/>
                </a:lnTo>
                <a:lnTo>
                  <a:pt x="204449" y="6125"/>
                </a:lnTo>
                <a:lnTo>
                  <a:pt x="203735" y="5971"/>
                </a:lnTo>
                <a:lnTo>
                  <a:pt x="203378" y="5891"/>
                </a:lnTo>
                <a:lnTo>
                  <a:pt x="202986" y="5822"/>
                </a:lnTo>
                <a:lnTo>
                  <a:pt x="202593" y="5752"/>
                </a:lnTo>
                <a:lnTo>
                  <a:pt x="202129" y="5688"/>
                </a:lnTo>
                <a:lnTo>
                  <a:pt x="201950" y="5653"/>
                </a:lnTo>
                <a:lnTo>
                  <a:pt x="201772" y="5623"/>
                </a:lnTo>
                <a:lnTo>
                  <a:pt x="201486" y="5549"/>
                </a:lnTo>
                <a:lnTo>
                  <a:pt x="201200" y="5469"/>
                </a:lnTo>
                <a:lnTo>
                  <a:pt x="200915" y="5390"/>
                </a:lnTo>
                <a:lnTo>
                  <a:pt x="200772" y="5360"/>
                </a:lnTo>
                <a:lnTo>
                  <a:pt x="200629" y="5325"/>
                </a:lnTo>
                <a:lnTo>
                  <a:pt x="200450" y="5300"/>
                </a:lnTo>
                <a:lnTo>
                  <a:pt x="200236" y="5280"/>
                </a:lnTo>
                <a:lnTo>
                  <a:pt x="200022" y="5260"/>
                </a:lnTo>
                <a:lnTo>
                  <a:pt x="199772" y="5256"/>
                </a:lnTo>
                <a:lnTo>
                  <a:pt x="199486" y="5251"/>
                </a:lnTo>
                <a:lnTo>
                  <a:pt x="199165" y="5260"/>
                </a:lnTo>
                <a:lnTo>
                  <a:pt x="198522" y="5206"/>
                </a:lnTo>
                <a:lnTo>
                  <a:pt x="197987" y="5166"/>
                </a:lnTo>
                <a:lnTo>
                  <a:pt x="197558" y="5126"/>
                </a:lnTo>
                <a:lnTo>
                  <a:pt x="197380" y="5107"/>
                </a:lnTo>
                <a:lnTo>
                  <a:pt x="197237" y="5087"/>
                </a:lnTo>
                <a:lnTo>
                  <a:pt x="196951" y="5022"/>
                </a:lnTo>
                <a:lnTo>
                  <a:pt x="196844" y="4982"/>
                </a:lnTo>
                <a:lnTo>
                  <a:pt x="196737" y="4948"/>
                </a:lnTo>
                <a:lnTo>
                  <a:pt x="196630" y="4908"/>
                </a:lnTo>
                <a:lnTo>
                  <a:pt x="196594" y="4873"/>
                </a:lnTo>
                <a:lnTo>
                  <a:pt x="196594" y="4843"/>
                </a:lnTo>
                <a:lnTo>
                  <a:pt x="196666" y="4818"/>
                </a:lnTo>
                <a:lnTo>
                  <a:pt x="196844" y="4764"/>
                </a:lnTo>
                <a:lnTo>
                  <a:pt x="196880" y="4739"/>
                </a:lnTo>
                <a:lnTo>
                  <a:pt x="196880" y="4719"/>
                </a:lnTo>
                <a:lnTo>
                  <a:pt x="196880" y="4699"/>
                </a:lnTo>
                <a:lnTo>
                  <a:pt x="196880" y="4679"/>
                </a:lnTo>
                <a:lnTo>
                  <a:pt x="196809" y="4664"/>
                </a:lnTo>
                <a:lnTo>
                  <a:pt x="196737" y="4655"/>
                </a:lnTo>
                <a:lnTo>
                  <a:pt x="196559" y="4630"/>
                </a:lnTo>
                <a:lnTo>
                  <a:pt x="196344" y="4605"/>
                </a:lnTo>
                <a:lnTo>
                  <a:pt x="195809" y="4560"/>
                </a:lnTo>
                <a:lnTo>
                  <a:pt x="195523" y="4530"/>
                </a:lnTo>
                <a:lnTo>
                  <a:pt x="195238" y="4496"/>
                </a:lnTo>
                <a:lnTo>
                  <a:pt x="194738" y="4426"/>
                </a:lnTo>
                <a:lnTo>
                  <a:pt x="194202" y="4352"/>
                </a:lnTo>
                <a:lnTo>
                  <a:pt x="193666" y="4277"/>
                </a:lnTo>
                <a:lnTo>
                  <a:pt x="193417" y="4252"/>
                </a:lnTo>
                <a:lnTo>
                  <a:pt x="193167" y="4232"/>
                </a:lnTo>
                <a:lnTo>
                  <a:pt x="192667" y="4188"/>
                </a:lnTo>
                <a:lnTo>
                  <a:pt x="192167" y="4143"/>
                </a:lnTo>
                <a:lnTo>
                  <a:pt x="191953" y="4118"/>
                </a:lnTo>
                <a:lnTo>
                  <a:pt x="191738" y="4088"/>
                </a:lnTo>
                <a:lnTo>
                  <a:pt x="190560" y="3865"/>
                </a:lnTo>
                <a:lnTo>
                  <a:pt x="189418" y="3636"/>
                </a:lnTo>
                <a:lnTo>
                  <a:pt x="188275" y="3408"/>
                </a:lnTo>
                <a:lnTo>
                  <a:pt x="187097" y="3179"/>
                </a:lnTo>
                <a:lnTo>
                  <a:pt x="186954" y="3160"/>
                </a:lnTo>
                <a:lnTo>
                  <a:pt x="186811" y="3140"/>
                </a:lnTo>
                <a:lnTo>
                  <a:pt x="186490" y="3105"/>
                </a:lnTo>
                <a:lnTo>
                  <a:pt x="186133" y="3070"/>
                </a:lnTo>
                <a:lnTo>
                  <a:pt x="185811" y="3035"/>
                </a:lnTo>
                <a:lnTo>
                  <a:pt x="185526" y="2996"/>
                </a:lnTo>
                <a:lnTo>
                  <a:pt x="185383" y="2976"/>
                </a:lnTo>
                <a:lnTo>
                  <a:pt x="185311" y="2951"/>
                </a:lnTo>
                <a:lnTo>
                  <a:pt x="185204" y="2921"/>
                </a:lnTo>
                <a:lnTo>
                  <a:pt x="185169" y="2891"/>
                </a:lnTo>
                <a:lnTo>
                  <a:pt x="185169" y="2862"/>
                </a:lnTo>
                <a:lnTo>
                  <a:pt x="185169" y="2822"/>
                </a:lnTo>
                <a:lnTo>
                  <a:pt x="184419" y="2916"/>
                </a:lnTo>
                <a:lnTo>
                  <a:pt x="178063" y="2310"/>
                </a:lnTo>
                <a:lnTo>
                  <a:pt x="177778" y="2534"/>
                </a:lnTo>
                <a:lnTo>
                  <a:pt x="177670" y="2618"/>
                </a:lnTo>
                <a:lnTo>
                  <a:pt x="177599" y="2703"/>
                </a:lnTo>
                <a:lnTo>
                  <a:pt x="177421" y="3040"/>
                </a:lnTo>
                <a:lnTo>
                  <a:pt x="177385" y="3214"/>
                </a:lnTo>
                <a:lnTo>
                  <a:pt x="177421" y="3383"/>
                </a:lnTo>
                <a:lnTo>
                  <a:pt x="177492" y="3636"/>
                </a:lnTo>
                <a:lnTo>
                  <a:pt x="177563" y="3890"/>
                </a:lnTo>
                <a:lnTo>
                  <a:pt x="177706" y="4138"/>
                </a:lnTo>
                <a:lnTo>
                  <a:pt x="177813" y="4262"/>
                </a:lnTo>
                <a:lnTo>
                  <a:pt x="177956" y="4386"/>
                </a:lnTo>
                <a:lnTo>
                  <a:pt x="178135" y="4545"/>
                </a:lnTo>
                <a:lnTo>
                  <a:pt x="178385" y="4704"/>
                </a:lnTo>
                <a:lnTo>
                  <a:pt x="178884" y="5017"/>
                </a:lnTo>
                <a:lnTo>
                  <a:pt x="179420" y="5330"/>
                </a:lnTo>
                <a:lnTo>
                  <a:pt x="179920" y="5648"/>
                </a:lnTo>
                <a:lnTo>
                  <a:pt x="180491" y="6040"/>
                </a:lnTo>
                <a:lnTo>
                  <a:pt x="181062" y="6438"/>
                </a:lnTo>
                <a:lnTo>
                  <a:pt x="181669" y="6830"/>
                </a:lnTo>
                <a:lnTo>
                  <a:pt x="181991" y="7029"/>
                </a:lnTo>
                <a:lnTo>
                  <a:pt x="182312" y="7222"/>
                </a:lnTo>
                <a:lnTo>
                  <a:pt x="183348" y="7793"/>
                </a:lnTo>
                <a:lnTo>
                  <a:pt x="184454" y="8360"/>
                </a:lnTo>
                <a:lnTo>
                  <a:pt x="185561" y="8926"/>
                </a:lnTo>
                <a:lnTo>
                  <a:pt x="186740" y="9487"/>
                </a:lnTo>
                <a:lnTo>
                  <a:pt x="187382" y="9785"/>
                </a:lnTo>
                <a:lnTo>
                  <a:pt x="188096" y="10078"/>
                </a:lnTo>
                <a:lnTo>
                  <a:pt x="188811" y="10371"/>
                </a:lnTo>
                <a:lnTo>
                  <a:pt x="189560" y="10664"/>
                </a:lnTo>
                <a:lnTo>
                  <a:pt x="190667" y="11126"/>
                </a:lnTo>
                <a:lnTo>
                  <a:pt x="191203" y="11365"/>
                </a:lnTo>
                <a:lnTo>
                  <a:pt x="191453" y="11479"/>
                </a:lnTo>
                <a:lnTo>
                  <a:pt x="191667" y="11598"/>
                </a:lnTo>
                <a:lnTo>
                  <a:pt x="191703" y="11643"/>
                </a:lnTo>
                <a:lnTo>
                  <a:pt x="191667" y="11687"/>
                </a:lnTo>
                <a:lnTo>
                  <a:pt x="191560" y="11737"/>
                </a:lnTo>
                <a:lnTo>
                  <a:pt x="191453" y="11787"/>
                </a:lnTo>
                <a:lnTo>
                  <a:pt x="191131" y="11896"/>
                </a:lnTo>
                <a:lnTo>
                  <a:pt x="190989" y="11956"/>
                </a:lnTo>
                <a:lnTo>
                  <a:pt x="190846" y="12020"/>
                </a:lnTo>
                <a:lnTo>
                  <a:pt x="182705" y="10659"/>
                </a:lnTo>
                <a:lnTo>
                  <a:pt x="178742" y="9994"/>
                </a:lnTo>
                <a:lnTo>
                  <a:pt x="174814" y="9323"/>
                </a:lnTo>
                <a:lnTo>
                  <a:pt x="170494" y="8578"/>
                </a:lnTo>
                <a:lnTo>
                  <a:pt x="166173" y="7828"/>
                </a:lnTo>
                <a:lnTo>
                  <a:pt x="161853" y="7078"/>
                </a:lnTo>
                <a:lnTo>
                  <a:pt x="157604" y="6323"/>
                </a:lnTo>
                <a:lnTo>
                  <a:pt x="156926" y="6209"/>
                </a:lnTo>
                <a:lnTo>
                  <a:pt x="156319" y="6085"/>
                </a:lnTo>
                <a:lnTo>
                  <a:pt x="155105" y="5837"/>
                </a:lnTo>
                <a:lnTo>
                  <a:pt x="153926" y="5588"/>
                </a:lnTo>
                <a:lnTo>
                  <a:pt x="152784" y="5335"/>
                </a:lnTo>
                <a:lnTo>
                  <a:pt x="152677" y="5310"/>
                </a:lnTo>
                <a:lnTo>
                  <a:pt x="152605" y="5285"/>
                </a:lnTo>
                <a:lnTo>
                  <a:pt x="152570" y="5236"/>
                </a:lnTo>
                <a:lnTo>
                  <a:pt x="152534" y="5161"/>
                </a:lnTo>
                <a:lnTo>
                  <a:pt x="150177" y="4799"/>
                </a:lnTo>
                <a:lnTo>
                  <a:pt x="151855" y="4744"/>
                </a:lnTo>
                <a:lnTo>
                  <a:pt x="149606" y="4217"/>
                </a:lnTo>
                <a:lnTo>
                  <a:pt x="149499" y="4193"/>
                </a:lnTo>
                <a:lnTo>
                  <a:pt x="149428" y="4183"/>
                </a:lnTo>
                <a:lnTo>
                  <a:pt x="149356" y="4183"/>
                </a:lnTo>
                <a:lnTo>
                  <a:pt x="148856" y="4193"/>
                </a:lnTo>
                <a:lnTo>
                  <a:pt x="148178" y="4193"/>
                </a:lnTo>
                <a:lnTo>
                  <a:pt x="147964" y="4178"/>
                </a:lnTo>
                <a:lnTo>
                  <a:pt x="147821" y="4163"/>
                </a:lnTo>
                <a:lnTo>
                  <a:pt x="147749" y="4143"/>
                </a:lnTo>
                <a:lnTo>
                  <a:pt x="147714" y="4118"/>
                </a:lnTo>
                <a:lnTo>
                  <a:pt x="147749" y="4088"/>
                </a:lnTo>
                <a:lnTo>
                  <a:pt x="147821" y="4029"/>
                </a:lnTo>
                <a:lnTo>
                  <a:pt x="147964" y="3964"/>
                </a:lnTo>
                <a:lnTo>
                  <a:pt x="148035" y="3934"/>
                </a:lnTo>
                <a:lnTo>
                  <a:pt x="148071" y="3905"/>
                </a:lnTo>
                <a:lnTo>
                  <a:pt x="148071" y="3880"/>
                </a:lnTo>
                <a:lnTo>
                  <a:pt x="147999" y="3855"/>
                </a:lnTo>
                <a:lnTo>
                  <a:pt x="145536" y="3790"/>
                </a:lnTo>
                <a:lnTo>
                  <a:pt x="146607" y="3562"/>
                </a:lnTo>
                <a:lnTo>
                  <a:pt x="146071" y="3542"/>
                </a:lnTo>
                <a:lnTo>
                  <a:pt x="145500" y="3527"/>
                </a:lnTo>
                <a:lnTo>
                  <a:pt x="145250" y="3512"/>
                </a:lnTo>
                <a:lnTo>
                  <a:pt x="145000" y="3502"/>
                </a:lnTo>
                <a:lnTo>
                  <a:pt x="144822" y="3482"/>
                </a:lnTo>
                <a:lnTo>
                  <a:pt x="144679" y="3463"/>
                </a:lnTo>
                <a:lnTo>
                  <a:pt x="144572" y="3423"/>
                </a:lnTo>
                <a:lnTo>
                  <a:pt x="144500" y="3383"/>
                </a:lnTo>
                <a:lnTo>
                  <a:pt x="144464" y="3338"/>
                </a:lnTo>
                <a:lnTo>
                  <a:pt x="144429" y="3294"/>
                </a:lnTo>
                <a:lnTo>
                  <a:pt x="144464" y="3189"/>
                </a:lnTo>
                <a:lnTo>
                  <a:pt x="144429" y="3080"/>
                </a:lnTo>
                <a:lnTo>
                  <a:pt x="143965" y="3045"/>
                </a:lnTo>
                <a:lnTo>
                  <a:pt x="143643" y="3016"/>
                </a:lnTo>
                <a:lnTo>
                  <a:pt x="143429" y="2981"/>
                </a:lnTo>
                <a:lnTo>
                  <a:pt x="143286" y="2946"/>
                </a:lnTo>
                <a:lnTo>
                  <a:pt x="143179" y="2896"/>
                </a:lnTo>
                <a:lnTo>
                  <a:pt x="143072" y="2837"/>
                </a:lnTo>
                <a:lnTo>
                  <a:pt x="142786" y="2648"/>
                </a:lnTo>
                <a:lnTo>
                  <a:pt x="142715" y="2613"/>
                </a:lnTo>
                <a:lnTo>
                  <a:pt x="142608" y="2578"/>
                </a:lnTo>
                <a:lnTo>
                  <a:pt x="142358" y="2509"/>
                </a:lnTo>
                <a:lnTo>
                  <a:pt x="142001" y="2444"/>
                </a:lnTo>
                <a:lnTo>
                  <a:pt x="141644" y="2380"/>
                </a:lnTo>
                <a:lnTo>
                  <a:pt x="141215" y="2315"/>
                </a:lnTo>
                <a:lnTo>
                  <a:pt x="140787" y="2251"/>
                </a:lnTo>
                <a:lnTo>
                  <a:pt x="139966" y="2131"/>
                </a:lnTo>
                <a:lnTo>
                  <a:pt x="139751" y="2102"/>
                </a:lnTo>
                <a:lnTo>
                  <a:pt x="139537" y="2082"/>
                </a:lnTo>
                <a:lnTo>
                  <a:pt x="139037" y="2037"/>
                </a:lnTo>
                <a:lnTo>
                  <a:pt x="138466" y="1992"/>
                </a:lnTo>
                <a:lnTo>
                  <a:pt x="137895" y="1943"/>
                </a:lnTo>
                <a:lnTo>
                  <a:pt x="139109" y="1814"/>
                </a:lnTo>
                <a:lnTo>
                  <a:pt x="130361" y="1267"/>
                </a:lnTo>
                <a:lnTo>
                  <a:pt x="130147" y="1262"/>
                </a:lnTo>
                <a:lnTo>
                  <a:pt x="129932" y="1262"/>
                </a:lnTo>
                <a:lnTo>
                  <a:pt x="129754" y="1267"/>
                </a:lnTo>
                <a:lnTo>
                  <a:pt x="129611" y="1272"/>
                </a:lnTo>
                <a:lnTo>
                  <a:pt x="129504" y="1282"/>
                </a:lnTo>
                <a:lnTo>
                  <a:pt x="129397" y="1292"/>
                </a:lnTo>
                <a:lnTo>
                  <a:pt x="129325" y="1307"/>
                </a:lnTo>
                <a:lnTo>
                  <a:pt x="129254" y="1322"/>
                </a:lnTo>
                <a:lnTo>
                  <a:pt x="129183" y="1362"/>
                </a:lnTo>
                <a:lnTo>
                  <a:pt x="129147" y="1411"/>
                </a:lnTo>
                <a:lnTo>
                  <a:pt x="129183" y="1461"/>
                </a:lnTo>
                <a:lnTo>
                  <a:pt x="129218" y="1521"/>
                </a:lnTo>
                <a:lnTo>
                  <a:pt x="129504" y="1843"/>
                </a:lnTo>
                <a:lnTo>
                  <a:pt x="129790" y="2171"/>
                </a:lnTo>
                <a:lnTo>
                  <a:pt x="130075" y="2494"/>
                </a:lnTo>
                <a:lnTo>
                  <a:pt x="130432" y="2817"/>
                </a:lnTo>
                <a:lnTo>
                  <a:pt x="130896" y="3169"/>
                </a:lnTo>
                <a:lnTo>
                  <a:pt x="131361" y="3522"/>
                </a:lnTo>
                <a:lnTo>
                  <a:pt x="131896" y="3870"/>
                </a:lnTo>
                <a:lnTo>
                  <a:pt x="132432" y="4217"/>
                </a:lnTo>
                <a:lnTo>
                  <a:pt x="132896" y="4520"/>
                </a:lnTo>
                <a:lnTo>
                  <a:pt x="133432" y="4823"/>
                </a:lnTo>
                <a:lnTo>
                  <a:pt x="134467" y="5429"/>
                </a:lnTo>
                <a:lnTo>
                  <a:pt x="134681" y="5554"/>
                </a:lnTo>
                <a:lnTo>
                  <a:pt x="134860" y="5678"/>
                </a:lnTo>
                <a:lnTo>
                  <a:pt x="135217" y="5931"/>
                </a:lnTo>
                <a:lnTo>
                  <a:pt x="135431" y="6055"/>
                </a:lnTo>
                <a:lnTo>
                  <a:pt x="135681" y="6174"/>
                </a:lnTo>
                <a:lnTo>
                  <a:pt x="136002" y="6289"/>
                </a:lnTo>
                <a:lnTo>
                  <a:pt x="136217" y="6343"/>
                </a:lnTo>
                <a:lnTo>
                  <a:pt x="136395" y="6398"/>
                </a:lnTo>
                <a:lnTo>
                  <a:pt x="136859" y="6512"/>
                </a:lnTo>
                <a:lnTo>
                  <a:pt x="137252" y="6626"/>
                </a:lnTo>
                <a:lnTo>
                  <a:pt x="137609" y="6741"/>
                </a:lnTo>
                <a:lnTo>
                  <a:pt x="137930" y="6860"/>
                </a:lnTo>
                <a:lnTo>
                  <a:pt x="138502" y="7093"/>
                </a:lnTo>
                <a:lnTo>
                  <a:pt x="139073" y="7332"/>
                </a:lnTo>
                <a:lnTo>
                  <a:pt x="139180" y="7386"/>
                </a:lnTo>
                <a:lnTo>
                  <a:pt x="139252" y="7441"/>
                </a:lnTo>
                <a:lnTo>
                  <a:pt x="139394" y="7550"/>
                </a:lnTo>
                <a:lnTo>
                  <a:pt x="139573" y="7654"/>
                </a:lnTo>
                <a:lnTo>
                  <a:pt x="139644" y="7709"/>
                </a:lnTo>
                <a:lnTo>
                  <a:pt x="139787" y="7764"/>
                </a:lnTo>
                <a:lnTo>
                  <a:pt x="140501" y="8022"/>
                </a:lnTo>
                <a:lnTo>
                  <a:pt x="141251" y="8280"/>
                </a:lnTo>
                <a:lnTo>
                  <a:pt x="142001" y="8538"/>
                </a:lnTo>
                <a:lnTo>
                  <a:pt x="142322" y="8668"/>
                </a:lnTo>
                <a:lnTo>
                  <a:pt x="142644" y="8802"/>
                </a:lnTo>
                <a:lnTo>
                  <a:pt x="142858" y="8896"/>
                </a:lnTo>
                <a:lnTo>
                  <a:pt x="143036" y="8990"/>
                </a:lnTo>
                <a:lnTo>
                  <a:pt x="143286" y="9179"/>
                </a:lnTo>
                <a:lnTo>
                  <a:pt x="143572" y="9373"/>
                </a:lnTo>
                <a:lnTo>
                  <a:pt x="143750" y="9467"/>
                </a:lnTo>
                <a:lnTo>
                  <a:pt x="143929" y="9562"/>
                </a:lnTo>
                <a:lnTo>
                  <a:pt x="144822" y="9909"/>
                </a:lnTo>
                <a:lnTo>
                  <a:pt x="145750" y="10257"/>
                </a:lnTo>
                <a:lnTo>
                  <a:pt x="147678" y="10947"/>
                </a:lnTo>
                <a:lnTo>
                  <a:pt x="148142" y="11096"/>
                </a:lnTo>
                <a:lnTo>
                  <a:pt x="148606" y="11245"/>
                </a:lnTo>
                <a:lnTo>
                  <a:pt x="149606" y="11543"/>
                </a:lnTo>
                <a:lnTo>
                  <a:pt x="150070" y="11692"/>
                </a:lnTo>
                <a:lnTo>
                  <a:pt x="150499" y="11841"/>
                </a:lnTo>
                <a:lnTo>
                  <a:pt x="150820" y="11995"/>
                </a:lnTo>
                <a:lnTo>
                  <a:pt x="150963" y="12070"/>
                </a:lnTo>
                <a:lnTo>
                  <a:pt x="151070" y="12149"/>
                </a:lnTo>
                <a:lnTo>
                  <a:pt x="151320" y="12298"/>
                </a:lnTo>
                <a:lnTo>
                  <a:pt x="151606" y="12447"/>
                </a:lnTo>
                <a:lnTo>
                  <a:pt x="151963" y="12591"/>
                </a:lnTo>
                <a:lnTo>
                  <a:pt x="152284" y="12735"/>
                </a:lnTo>
                <a:lnTo>
                  <a:pt x="153034" y="13023"/>
                </a:lnTo>
                <a:lnTo>
                  <a:pt x="153355" y="13167"/>
                </a:lnTo>
                <a:lnTo>
                  <a:pt x="153641" y="13316"/>
                </a:lnTo>
                <a:lnTo>
                  <a:pt x="153819" y="13406"/>
                </a:lnTo>
                <a:lnTo>
                  <a:pt x="154034" y="13500"/>
                </a:lnTo>
                <a:lnTo>
                  <a:pt x="154569" y="13679"/>
                </a:lnTo>
                <a:lnTo>
                  <a:pt x="155105" y="13858"/>
                </a:lnTo>
                <a:lnTo>
                  <a:pt x="155355" y="13952"/>
                </a:lnTo>
                <a:lnTo>
                  <a:pt x="155569" y="14042"/>
                </a:lnTo>
                <a:lnTo>
                  <a:pt x="155747" y="14136"/>
                </a:lnTo>
                <a:lnTo>
                  <a:pt x="155926" y="14235"/>
                </a:lnTo>
                <a:lnTo>
                  <a:pt x="156212" y="14434"/>
                </a:lnTo>
                <a:lnTo>
                  <a:pt x="156354" y="14533"/>
                </a:lnTo>
                <a:lnTo>
                  <a:pt x="156497" y="14628"/>
                </a:lnTo>
                <a:lnTo>
                  <a:pt x="156676" y="14727"/>
                </a:lnTo>
                <a:lnTo>
                  <a:pt x="156926" y="14821"/>
                </a:lnTo>
                <a:lnTo>
                  <a:pt x="157283" y="14946"/>
                </a:lnTo>
                <a:lnTo>
                  <a:pt x="157675" y="15075"/>
                </a:lnTo>
                <a:lnTo>
                  <a:pt x="158568" y="15323"/>
                </a:lnTo>
                <a:lnTo>
                  <a:pt x="159425" y="15566"/>
                </a:lnTo>
                <a:lnTo>
                  <a:pt x="159853" y="15696"/>
                </a:lnTo>
                <a:lnTo>
                  <a:pt x="160211" y="15820"/>
                </a:lnTo>
                <a:lnTo>
                  <a:pt x="160389" y="15894"/>
                </a:lnTo>
                <a:lnTo>
                  <a:pt x="160532" y="15969"/>
                </a:lnTo>
                <a:lnTo>
                  <a:pt x="160639" y="16048"/>
                </a:lnTo>
                <a:lnTo>
                  <a:pt x="160710" y="16128"/>
                </a:lnTo>
                <a:lnTo>
                  <a:pt x="160818" y="16287"/>
                </a:lnTo>
                <a:lnTo>
                  <a:pt x="160996" y="16450"/>
                </a:lnTo>
                <a:lnTo>
                  <a:pt x="160639" y="16441"/>
                </a:lnTo>
                <a:lnTo>
                  <a:pt x="160246" y="16441"/>
                </a:lnTo>
                <a:lnTo>
                  <a:pt x="159889" y="16436"/>
                </a:lnTo>
                <a:lnTo>
                  <a:pt x="159532" y="16431"/>
                </a:lnTo>
                <a:lnTo>
                  <a:pt x="159389" y="16421"/>
                </a:lnTo>
                <a:lnTo>
                  <a:pt x="159247" y="16411"/>
                </a:lnTo>
                <a:lnTo>
                  <a:pt x="159139" y="16396"/>
                </a:lnTo>
                <a:lnTo>
                  <a:pt x="159032" y="16376"/>
                </a:lnTo>
                <a:lnTo>
                  <a:pt x="158997" y="16346"/>
                </a:lnTo>
                <a:lnTo>
                  <a:pt x="158961" y="16316"/>
                </a:lnTo>
                <a:lnTo>
                  <a:pt x="158997" y="16277"/>
                </a:lnTo>
                <a:lnTo>
                  <a:pt x="159068" y="16227"/>
                </a:lnTo>
                <a:lnTo>
                  <a:pt x="159068" y="16217"/>
                </a:lnTo>
                <a:lnTo>
                  <a:pt x="159032" y="16212"/>
                </a:lnTo>
                <a:lnTo>
                  <a:pt x="158925" y="16192"/>
                </a:lnTo>
                <a:lnTo>
                  <a:pt x="158568" y="16152"/>
                </a:lnTo>
                <a:lnTo>
                  <a:pt x="158175" y="16103"/>
                </a:lnTo>
                <a:lnTo>
                  <a:pt x="157961" y="16078"/>
                </a:lnTo>
                <a:lnTo>
                  <a:pt x="157818" y="16053"/>
                </a:lnTo>
                <a:lnTo>
                  <a:pt x="156640" y="15775"/>
                </a:lnTo>
                <a:lnTo>
                  <a:pt x="155462" y="15497"/>
                </a:lnTo>
                <a:lnTo>
                  <a:pt x="154283" y="15219"/>
                </a:lnTo>
                <a:lnTo>
                  <a:pt x="153069" y="14941"/>
                </a:lnTo>
                <a:lnTo>
                  <a:pt x="151963" y="14712"/>
                </a:lnTo>
                <a:lnTo>
                  <a:pt x="150856" y="14484"/>
                </a:lnTo>
                <a:lnTo>
                  <a:pt x="149749" y="14255"/>
                </a:lnTo>
                <a:lnTo>
                  <a:pt x="149213" y="14141"/>
                </a:lnTo>
                <a:lnTo>
                  <a:pt x="148678" y="14027"/>
                </a:lnTo>
                <a:lnTo>
                  <a:pt x="146928" y="13614"/>
                </a:lnTo>
                <a:lnTo>
                  <a:pt x="145214" y="13197"/>
                </a:lnTo>
                <a:lnTo>
                  <a:pt x="141787" y="12368"/>
                </a:lnTo>
                <a:lnTo>
                  <a:pt x="138823" y="11672"/>
                </a:lnTo>
                <a:lnTo>
                  <a:pt x="137359" y="11325"/>
                </a:lnTo>
                <a:lnTo>
                  <a:pt x="135895" y="10977"/>
                </a:lnTo>
                <a:lnTo>
                  <a:pt x="134681" y="10679"/>
                </a:lnTo>
                <a:lnTo>
                  <a:pt x="133503" y="10376"/>
                </a:lnTo>
                <a:lnTo>
                  <a:pt x="132325" y="10078"/>
                </a:lnTo>
                <a:lnTo>
                  <a:pt x="131111" y="9780"/>
                </a:lnTo>
                <a:lnTo>
                  <a:pt x="130539" y="9646"/>
                </a:lnTo>
                <a:lnTo>
                  <a:pt x="129968" y="9522"/>
                </a:lnTo>
                <a:lnTo>
                  <a:pt x="128754" y="9264"/>
                </a:lnTo>
                <a:lnTo>
                  <a:pt x="127576" y="9010"/>
                </a:lnTo>
                <a:lnTo>
                  <a:pt x="127005" y="8881"/>
                </a:lnTo>
                <a:lnTo>
                  <a:pt x="126433" y="8752"/>
                </a:lnTo>
                <a:lnTo>
                  <a:pt x="126148" y="8678"/>
                </a:lnTo>
                <a:lnTo>
                  <a:pt x="125898" y="8593"/>
                </a:lnTo>
                <a:lnTo>
                  <a:pt x="125434" y="8429"/>
                </a:lnTo>
                <a:lnTo>
                  <a:pt x="124969" y="8265"/>
                </a:lnTo>
                <a:lnTo>
                  <a:pt x="124719" y="8186"/>
                </a:lnTo>
                <a:lnTo>
                  <a:pt x="124398" y="8111"/>
                </a:lnTo>
                <a:lnTo>
                  <a:pt x="123898" y="7997"/>
                </a:lnTo>
                <a:lnTo>
                  <a:pt x="123363" y="7883"/>
                </a:lnTo>
                <a:lnTo>
                  <a:pt x="122256" y="7659"/>
                </a:lnTo>
                <a:lnTo>
                  <a:pt x="121149" y="7441"/>
                </a:lnTo>
                <a:lnTo>
                  <a:pt x="120042" y="7217"/>
                </a:lnTo>
                <a:lnTo>
                  <a:pt x="118828" y="6944"/>
                </a:lnTo>
                <a:lnTo>
                  <a:pt x="117650" y="6671"/>
                </a:lnTo>
                <a:lnTo>
                  <a:pt x="116436" y="6403"/>
                </a:lnTo>
                <a:lnTo>
                  <a:pt x="115793" y="6269"/>
                </a:lnTo>
                <a:lnTo>
                  <a:pt x="115150" y="6140"/>
                </a:lnTo>
                <a:lnTo>
                  <a:pt x="114651" y="6045"/>
                </a:lnTo>
                <a:lnTo>
                  <a:pt x="114115" y="5956"/>
                </a:lnTo>
                <a:lnTo>
                  <a:pt x="112937" y="5782"/>
                </a:lnTo>
                <a:lnTo>
                  <a:pt x="111794" y="5608"/>
                </a:lnTo>
                <a:lnTo>
                  <a:pt x="111223" y="5519"/>
                </a:lnTo>
                <a:lnTo>
                  <a:pt x="110687" y="5424"/>
                </a:lnTo>
                <a:lnTo>
                  <a:pt x="110294" y="5345"/>
                </a:lnTo>
                <a:lnTo>
                  <a:pt x="109902" y="5260"/>
                </a:lnTo>
                <a:lnTo>
                  <a:pt x="109188" y="5092"/>
                </a:lnTo>
                <a:lnTo>
                  <a:pt x="108509" y="4918"/>
                </a:lnTo>
                <a:lnTo>
                  <a:pt x="107795" y="4744"/>
                </a:lnTo>
                <a:lnTo>
                  <a:pt x="107438" y="4664"/>
                </a:lnTo>
                <a:lnTo>
                  <a:pt x="107045" y="4585"/>
                </a:lnTo>
                <a:lnTo>
                  <a:pt x="106260" y="4431"/>
                </a:lnTo>
                <a:lnTo>
                  <a:pt x="105903" y="4352"/>
                </a:lnTo>
                <a:lnTo>
                  <a:pt x="105581" y="4272"/>
                </a:lnTo>
                <a:lnTo>
                  <a:pt x="105331" y="4193"/>
                </a:lnTo>
                <a:lnTo>
                  <a:pt x="105260" y="4148"/>
                </a:lnTo>
                <a:lnTo>
                  <a:pt x="105189" y="4108"/>
                </a:lnTo>
                <a:lnTo>
                  <a:pt x="105117" y="4073"/>
                </a:lnTo>
                <a:lnTo>
                  <a:pt x="105046" y="4039"/>
                </a:lnTo>
                <a:lnTo>
                  <a:pt x="104903" y="4009"/>
                </a:lnTo>
                <a:lnTo>
                  <a:pt x="104796" y="3979"/>
                </a:lnTo>
                <a:lnTo>
                  <a:pt x="104510" y="3924"/>
                </a:lnTo>
                <a:lnTo>
                  <a:pt x="104189" y="3875"/>
                </a:lnTo>
                <a:lnTo>
                  <a:pt x="103903" y="3820"/>
                </a:lnTo>
                <a:lnTo>
                  <a:pt x="103760" y="3790"/>
                </a:lnTo>
                <a:lnTo>
                  <a:pt x="103653" y="3761"/>
                </a:lnTo>
                <a:lnTo>
                  <a:pt x="103582" y="3726"/>
                </a:lnTo>
                <a:lnTo>
                  <a:pt x="103510" y="3691"/>
                </a:lnTo>
                <a:lnTo>
                  <a:pt x="103510" y="3651"/>
                </a:lnTo>
                <a:lnTo>
                  <a:pt x="103510" y="3607"/>
                </a:lnTo>
                <a:lnTo>
                  <a:pt x="103546" y="3567"/>
                </a:lnTo>
                <a:lnTo>
                  <a:pt x="103510" y="3527"/>
                </a:lnTo>
                <a:lnTo>
                  <a:pt x="103439" y="3443"/>
                </a:lnTo>
                <a:lnTo>
                  <a:pt x="103261" y="3353"/>
                </a:lnTo>
                <a:lnTo>
                  <a:pt x="103011" y="3264"/>
                </a:lnTo>
                <a:lnTo>
                  <a:pt x="102689" y="3179"/>
                </a:lnTo>
                <a:lnTo>
                  <a:pt x="102332" y="3105"/>
                </a:lnTo>
                <a:lnTo>
                  <a:pt x="102118" y="3075"/>
                </a:lnTo>
                <a:lnTo>
                  <a:pt x="101939" y="3045"/>
                </a:lnTo>
                <a:lnTo>
                  <a:pt x="101725" y="3020"/>
                </a:lnTo>
                <a:lnTo>
                  <a:pt x="101511" y="2996"/>
                </a:lnTo>
                <a:lnTo>
                  <a:pt x="101154" y="2966"/>
                </a:lnTo>
                <a:lnTo>
                  <a:pt x="100904" y="2931"/>
                </a:lnTo>
                <a:lnTo>
                  <a:pt x="100690" y="2891"/>
                </a:lnTo>
                <a:lnTo>
                  <a:pt x="100511" y="2852"/>
                </a:lnTo>
                <a:lnTo>
                  <a:pt x="100368" y="2812"/>
                </a:lnTo>
                <a:lnTo>
                  <a:pt x="100261" y="2772"/>
                </a:lnTo>
                <a:lnTo>
                  <a:pt x="100083" y="2683"/>
                </a:lnTo>
                <a:lnTo>
                  <a:pt x="99940" y="2598"/>
                </a:lnTo>
                <a:lnTo>
                  <a:pt x="99761" y="2514"/>
                </a:lnTo>
                <a:lnTo>
                  <a:pt x="99654" y="2474"/>
                </a:lnTo>
                <a:lnTo>
                  <a:pt x="99511" y="2439"/>
                </a:lnTo>
                <a:lnTo>
                  <a:pt x="99333" y="2400"/>
                </a:lnTo>
                <a:lnTo>
                  <a:pt x="99119" y="2370"/>
                </a:lnTo>
                <a:lnTo>
                  <a:pt x="98833" y="2330"/>
                </a:lnTo>
                <a:lnTo>
                  <a:pt x="98583" y="2285"/>
                </a:lnTo>
                <a:lnTo>
                  <a:pt x="98405" y="2236"/>
                </a:lnTo>
                <a:lnTo>
                  <a:pt x="98226" y="2186"/>
                </a:lnTo>
                <a:lnTo>
                  <a:pt x="97905" y="2082"/>
                </a:lnTo>
                <a:lnTo>
                  <a:pt x="97583" y="1973"/>
                </a:lnTo>
                <a:lnTo>
                  <a:pt x="97262" y="1868"/>
                </a:lnTo>
                <a:lnTo>
                  <a:pt x="97083" y="1819"/>
                </a:lnTo>
                <a:lnTo>
                  <a:pt x="96834" y="1774"/>
                </a:lnTo>
                <a:lnTo>
                  <a:pt x="96584" y="1729"/>
                </a:lnTo>
                <a:lnTo>
                  <a:pt x="96262" y="1689"/>
                </a:lnTo>
                <a:lnTo>
                  <a:pt x="95905" y="1655"/>
                </a:lnTo>
                <a:lnTo>
                  <a:pt x="95512" y="1625"/>
                </a:lnTo>
                <a:lnTo>
                  <a:pt x="95405" y="1615"/>
                </a:lnTo>
                <a:lnTo>
                  <a:pt x="95334" y="1600"/>
                </a:lnTo>
                <a:lnTo>
                  <a:pt x="95227" y="1555"/>
                </a:lnTo>
                <a:lnTo>
                  <a:pt x="95048" y="1461"/>
                </a:lnTo>
                <a:lnTo>
                  <a:pt x="95013" y="1426"/>
                </a:lnTo>
                <a:lnTo>
                  <a:pt x="95013" y="1391"/>
                </a:lnTo>
                <a:lnTo>
                  <a:pt x="95013" y="1357"/>
                </a:lnTo>
                <a:lnTo>
                  <a:pt x="94977" y="1342"/>
                </a:lnTo>
                <a:lnTo>
                  <a:pt x="94941" y="1332"/>
                </a:lnTo>
                <a:lnTo>
                  <a:pt x="92192" y="820"/>
                </a:lnTo>
                <a:lnTo>
                  <a:pt x="90799" y="567"/>
                </a:lnTo>
                <a:lnTo>
                  <a:pt x="89371" y="314"/>
                </a:lnTo>
                <a:lnTo>
                  <a:pt x="89193" y="294"/>
                </a:lnTo>
                <a:lnTo>
                  <a:pt x="89014" y="274"/>
                </a:lnTo>
                <a:lnTo>
                  <a:pt x="88621" y="239"/>
                </a:lnTo>
                <a:lnTo>
                  <a:pt x="88157" y="209"/>
                </a:lnTo>
                <a:lnTo>
                  <a:pt x="87693" y="189"/>
                </a:lnTo>
                <a:lnTo>
                  <a:pt x="86015" y="105"/>
                </a:lnTo>
                <a:lnTo>
                  <a:pt x="84337" y="31"/>
                </a:lnTo>
                <a:lnTo>
                  <a:pt x="83944" y="16"/>
                </a:lnTo>
                <a:lnTo>
                  <a:pt x="83551" y="6"/>
                </a:lnTo>
                <a:lnTo>
                  <a:pt x="8337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 flipH="1">
            <a:off x="4667250" y="1678388"/>
            <a:ext cx="4346729" cy="1786720"/>
          </a:xfrm>
          <a:custGeom>
            <a:rect b="b" l="l" r="r" t="t"/>
            <a:pathLst>
              <a:path extrusionOk="0" h="34360" w="702218">
                <a:moveTo>
                  <a:pt x="112080" y="5553"/>
                </a:moveTo>
                <a:lnTo>
                  <a:pt x="113758" y="6015"/>
                </a:lnTo>
                <a:lnTo>
                  <a:pt x="111044" y="6015"/>
                </a:lnTo>
                <a:lnTo>
                  <a:pt x="112080" y="5553"/>
                </a:lnTo>
                <a:close/>
                <a:moveTo>
                  <a:pt x="114865" y="6417"/>
                </a:moveTo>
                <a:lnTo>
                  <a:pt x="115507" y="6502"/>
                </a:lnTo>
                <a:lnTo>
                  <a:pt x="116079" y="6571"/>
                </a:lnTo>
                <a:lnTo>
                  <a:pt x="116329" y="6606"/>
                </a:lnTo>
                <a:lnTo>
                  <a:pt x="116543" y="6641"/>
                </a:lnTo>
                <a:lnTo>
                  <a:pt x="116721" y="6676"/>
                </a:lnTo>
                <a:lnTo>
                  <a:pt x="116828" y="6710"/>
                </a:lnTo>
                <a:lnTo>
                  <a:pt x="116936" y="6760"/>
                </a:lnTo>
                <a:lnTo>
                  <a:pt x="116971" y="6810"/>
                </a:lnTo>
                <a:lnTo>
                  <a:pt x="117007" y="6859"/>
                </a:lnTo>
                <a:lnTo>
                  <a:pt x="117007" y="6909"/>
                </a:lnTo>
                <a:lnTo>
                  <a:pt x="116971" y="7013"/>
                </a:lnTo>
                <a:lnTo>
                  <a:pt x="116971" y="7113"/>
                </a:lnTo>
                <a:lnTo>
                  <a:pt x="117007" y="7128"/>
                </a:lnTo>
                <a:lnTo>
                  <a:pt x="117078" y="7142"/>
                </a:lnTo>
                <a:lnTo>
                  <a:pt x="117293" y="7177"/>
                </a:lnTo>
                <a:lnTo>
                  <a:pt x="117757" y="7023"/>
                </a:lnTo>
                <a:lnTo>
                  <a:pt x="118257" y="7028"/>
                </a:lnTo>
                <a:lnTo>
                  <a:pt x="118471" y="7306"/>
                </a:lnTo>
                <a:lnTo>
                  <a:pt x="120399" y="7639"/>
                </a:lnTo>
                <a:lnTo>
                  <a:pt x="118078" y="7868"/>
                </a:lnTo>
                <a:lnTo>
                  <a:pt x="116579" y="7366"/>
                </a:lnTo>
                <a:lnTo>
                  <a:pt x="116471" y="7366"/>
                </a:lnTo>
                <a:lnTo>
                  <a:pt x="115400" y="6979"/>
                </a:lnTo>
                <a:lnTo>
                  <a:pt x="114151" y="6894"/>
                </a:lnTo>
                <a:lnTo>
                  <a:pt x="113722" y="6864"/>
                </a:lnTo>
                <a:lnTo>
                  <a:pt x="113615" y="6854"/>
                </a:lnTo>
                <a:lnTo>
                  <a:pt x="113579" y="6849"/>
                </a:lnTo>
                <a:lnTo>
                  <a:pt x="113829" y="6750"/>
                </a:lnTo>
                <a:lnTo>
                  <a:pt x="114115" y="6646"/>
                </a:lnTo>
                <a:lnTo>
                  <a:pt x="114865" y="6417"/>
                </a:lnTo>
                <a:close/>
                <a:moveTo>
                  <a:pt x="121899" y="8176"/>
                </a:moveTo>
                <a:lnTo>
                  <a:pt x="121899" y="8667"/>
                </a:lnTo>
                <a:lnTo>
                  <a:pt x="121220" y="8692"/>
                </a:lnTo>
                <a:lnTo>
                  <a:pt x="119649" y="8275"/>
                </a:lnTo>
                <a:lnTo>
                  <a:pt x="121899" y="8176"/>
                </a:lnTo>
                <a:close/>
                <a:moveTo>
                  <a:pt x="90014" y="8334"/>
                </a:moveTo>
                <a:lnTo>
                  <a:pt x="91335" y="8925"/>
                </a:lnTo>
                <a:lnTo>
                  <a:pt x="90549" y="8980"/>
                </a:lnTo>
                <a:lnTo>
                  <a:pt x="90264" y="8916"/>
                </a:lnTo>
                <a:lnTo>
                  <a:pt x="89978" y="8856"/>
                </a:lnTo>
                <a:lnTo>
                  <a:pt x="89728" y="8796"/>
                </a:lnTo>
                <a:lnTo>
                  <a:pt x="89621" y="8767"/>
                </a:lnTo>
                <a:lnTo>
                  <a:pt x="89585" y="8732"/>
                </a:lnTo>
                <a:lnTo>
                  <a:pt x="89550" y="8697"/>
                </a:lnTo>
                <a:lnTo>
                  <a:pt x="89585" y="8657"/>
                </a:lnTo>
                <a:lnTo>
                  <a:pt x="89657" y="8573"/>
                </a:lnTo>
                <a:lnTo>
                  <a:pt x="89835" y="8469"/>
                </a:lnTo>
                <a:lnTo>
                  <a:pt x="90014" y="8334"/>
                </a:lnTo>
                <a:close/>
                <a:moveTo>
                  <a:pt x="124934" y="9179"/>
                </a:moveTo>
                <a:lnTo>
                  <a:pt x="128254" y="9959"/>
                </a:lnTo>
                <a:lnTo>
                  <a:pt x="127647" y="9949"/>
                </a:lnTo>
                <a:lnTo>
                  <a:pt x="127076" y="9929"/>
                </a:lnTo>
                <a:lnTo>
                  <a:pt x="126576" y="9904"/>
                </a:lnTo>
                <a:lnTo>
                  <a:pt x="126076" y="9874"/>
                </a:lnTo>
                <a:lnTo>
                  <a:pt x="125683" y="9839"/>
                </a:lnTo>
                <a:lnTo>
                  <a:pt x="125326" y="9795"/>
                </a:lnTo>
                <a:lnTo>
                  <a:pt x="125005" y="9750"/>
                </a:lnTo>
                <a:lnTo>
                  <a:pt x="124755" y="9700"/>
                </a:lnTo>
                <a:lnTo>
                  <a:pt x="124541" y="9641"/>
                </a:lnTo>
                <a:lnTo>
                  <a:pt x="124434" y="9581"/>
                </a:lnTo>
                <a:lnTo>
                  <a:pt x="124327" y="9521"/>
                </a:lnTo>
                <a:lnTo>
                  <a:pt x="124327" y="9457"/>
                </a:lnTo>
                <a:lnTo>
                  <a:pt x="124398" y="9387"/>
                </a:lnTo>
                <a:lnTo>
                  <a:pt x="124505" y="9318"/>
                </a:lnTo>
                <a:lnTo>
                  <a:pt x="124684" y="9248"/>
                </a:lnTo>
                <a:lnTo>
                  <a:pt x="124934" y="9179"/>
                </a:lnTo>
                <a:close/>
                <a:moveTo>
                  <a:pt x="382798" y="9427"/>
                </a:moveTo>
                <a:lnTo>
                  <a:pt x="382798" y="10301"/>
                </a:lnTo>
                <a:lnTo>
                  <a:pt x="382119" y="10301"/>
                </a:lnTo>
                <a:lnTo>
                  <a:pt x="382119" y="9427"/>
                </a:lnTo>
                <a:close/>
                <a:moveTo>
                  <a:pt x="464527" y="10063"/>
                </a:moveTo>
                <a:lnTo>
                  <a:pt x="465027" y="10113"/>
                </a:lnTo>
                <a:lnTo>
                  <a:pt x="465563" y="10162"/>
                </a:lnTo>
                <a:lnTo>
                  <a:pt x="465813" y="10187"/>
                </a:lnTo>
                <a:lnTo>
                  <a:pt x="466027" y="10212"/>
                </a:lnTo>
                <a:lnTo>
                  <a:pt x="466241" y="10242"/>
                </a:lnTo>
                <a:lnTo>
                  <a:pt x="466384" y="10271"/>
                </a:lnTo>
                <a:lnTo>
                  <a:pt x="466670" y="10336"/>
                </a:lnTo>
                <a:lnTo>
                  <a:pt x="466884" y="10401"/>
                </a:lnTo>
                <a:lnTo>
                  <a:pt x="467312" y="10535"/>
                </a:lnTo>
                <a:lnTo>
                  <a:pt x="468098" y="10798"/>
                </a:lnTo>
                <a:lnTo>
                  <a:pt x="467491" y="10803"/>
                </a:lnTo>
                <a:lnTo>
                  <a:pt x="467205" y="10798"/>
                </a:lnTo>
                <a:lnTo>
                  <a:pt x="466955" y="10793"/>
                </a:lnTo>
                <a:lnTo>
                  <a:pt x="466741" y="10783"/>
                </a:lnTo>
                <a:lnTo>
                  <a:pt x="466527" y="10773"/>
                </a:lnTo>
                <a:lnTo>
                  <a:pt x="466348" y="10758"/>
                </a:lnTo>
                <a:lnTo>
                  <a:pt x="466170" y="10743"/>
                </a:lnTo>
                <a:lnTo>
                  <a:pt x="466027" y="10723"/>
                </a:lnTo>
                <a:lnTo>
                  <a:pt x="465884" y="10704"/>
                </a:lnTo>
                <a:lnTo>
                  <a:pt x="465670" y="10664"/>
                </a:lnTo>
                <a:lnTo>
                  <a:pt x="465491" y="10609"/>
                </a:lnTo>
                <a:lnTo>
                  <a:pt x="465348" y="10555"/>
                </a:lnTo>
                <a:lnTo>
                  <a:pt x="465241" y="10495"/>
                </a:lnTo>
                <a:lnTo>
                  <a:pt x="465134" y="10435"/>
                </a:lnTo>
                <a:lnTo>
                  <a:pt x="464991" y="10306"/>
                </a:lnTo>
                <a:lnTo>
                  <a:pt x="464813" y="10177"/>
                </a:lnTo>
                <a:lnTo>
                  <a:pt x="464706" y="10118"/>
                </a:lnTo>
                <a:lnTo>
                  <a:pt x="464527" y="10063"/>
                </a:lnTo>
                <a:close/>
                <a:moveTo>
                  <a:pt x="394937" y="10659"/>
                </a:moveTo>
                <a:lnTo>
                  <a:pt x="395187" y="10679"/>
                </a:lnTo>
                <a:lnTo>
                  <a:pt x="395473" y="10704"/>
                </a:lnTo>
                <a:lnTo>
                  <a:pt x="395759" y="10738"/>
                </a:lnTo>
                <a:lnTo>
                  <a:pt x="396044" y="10778"/>
                </a:lnTo>
                <a:lnTo>
                  <a:pt x="396366" y="10828"/>
                </a:lnTo>
                <a:lnTo>
                  <a:pt x="396651" y="10882"/>
                </a:lnTo>
                <a:lnTo>
                  <a:pt x="396937" y="10942"/>
                </a:lnTo>
                <a:lnTo>
                  <a:pt x="397223" y="11002"/>
                </a:lnTo>
                <a:lnTo>
                  <a:pt x="397473" y="11066"/>
                </a:lnTo>
                <a:lnTo>
                  <a:pt x="397723" y="11131"/>
                </a:lnTo>
                <a:lnTo>
                  <a:pt x="397937" y="11195"/>
                </a:lnTo>
                <a:lnTo>
                  <a:pt x="398151" y="11260"/>
                </a:lnTo>
                <a:lnTo>
                  <a:pt x="398294" y="11319"/>
                </a:lnTo>
                <a:lnTo>
                  <a:pt x="398401" y="11379"/>
                </a:lnTo>
                <a:lnTo>
                  <a:pt x="398472" y="11434"/>
                </a:lnTo>
                <a:lnTo>
                  <a:pt x="398472" y="11478"/>
                </a:lnTo>
                <a:lnTo>
                  <a:pt x="397830" y="11463"/>
                </a:lnTo>
                <a:lnTo>
                  <a:pt x="397223" y="11444"/>
                </a:lnTo>
                <a:lnTo>
                  <a:pt x="396723" y="11414"/>
                </a:lnTo>
                <a:lnTo>
                  <a:pt x="396294" y="11379"/>
                </a:lnTo>
                <a:lnTo>
                  <a:pt x="395902" y="11344"/>
                </a:lnTo>
                <a:lnTo>
                  <a:pt x="395580" y="11300"/>
                </a:lnTo>
                <a:lnTo>
                  <a:pt x="395295" y="11255"/>
                </a:lnTo>
                <a:lnTo>
                  <a:pt x="395080" y="11200"/>
                </a:lnTo>
                <a:lnTo>
                  <a:pt x="394937" y="11146"/>
                </a:lnTo>
                <a:lnTo>
                  <a:pt x="394795" y="11086"/>
                </a:lnTo>
                <a:lnTo>
                  <a:pt x="394723" y="11021"/>
                </a:lnTo>
                <a:lnTo>
                  <a:pt x="394688" y="10957"/>
                </a:lnTo>
                <a:lnTo>
                  <a:pt x="394723" y="10887"/>
                </a:lnTo>
                <a:lnTo>
                  <a:pt x="394759" y="10813"/>
                </a:lnTo>
                <a:lnTo>
                  <a:pt x="394830" y="10738"/>
                </a:lnTo>
                <a:lnTo>
                  <a:pt x="394937" y="10659"/>
                </a:lnTo>
                <a:close/>
                <a:moveTo>
                  <a:pt x="399401" y="11533"/>
                </a:moveTo>
                <a:lnTo>
                  <a:pt x="399972" y="11647"/>
                </a:lnTo>
                <a:lnTo>
                  <a:pt x="400222" y="11702"/>
                </a:lnTo>
                <a:lnTo>
                  <a:pt x="400400" y="11757"/>
                </a:lnTo>
                <a:lnTo>
                  <a:pt x="400436" y="11776"/>
                </a:lnTo>
                <a:lnTo>
                  <a:pt x="400436" y="11801"/>
                </a:lnTo>
                <a:lnTo>
                  <a:pt x="400436" y="11846"/>
                </a:lnTo>
                <a:lnTo>
                  <a:pt x="400365" y="11945"/>
                </a:lnTo>
                <a:lnTo>
                  <a:pt x="400371" y="11945"/>
                </a:lnTo>
                <a:lnTo>
                  <a:pt x="400371" y="11945"/>
                </a:lnTo>
                <a:lnTo>
                  <a:pt x="399151" y="12040"/>
                </a:lnTo>
                <a:lnTo>
                  <a:pt x="397580" y="11553"/>
                </a:lnTo>
                <a:lnTo>
                  <a:pt x="399401" y="11533"/>
                </a:lnTo>
                <a:close/>
                <a:moveTo>
                  <a:pt x="254473" y="12477"/>
                </a:moveTo>
                <a:lnTo>
                  <a:pt x="254615" y="12487"/>
                </a:lnTo>
                <a:lnTo>
                  <a:pt x="254723" y="12502"/>
                </a:lnTo>
                <a:lnTo>
                  <a:pt x="254865" y="12521"/>
                </a:lnTo>
                <a:lnTo>
                  <a:pt x="255080" y="12566"/>
                </a:lnTo>
                <a:lnTo>
                  <a:pt x="255330" y="12611"/>
                </a:lnTo>
                <a:lnTo>
                  <a:pt x="255579" y="12651"/>
                </a:lnTo>
                <a:lnTo>
                  <a:pt x="255687" y="12660"/>
                </a:lnTo>
                <a:lnTo>
                  <a:pt x="255865" y="12675"/>
                </a:lnTo>
                <a:lnTo>
                  <a:pt x="255829" y="12740"/>
                </a:lnTo>
                <a:lnTo>
                  <a:pt x="254580" y="12730"/>
                </a:lnTo>
                <a:lnTo>
                  <a:pt x="253973" y="12720"/>
                </a:lnTo>
                <a:lnTo>
                  <a:pt x="253366" y="12705"/>
                </a:lnTo>
                <a:lnTo>
                  <a:pt x="253294" y="12685"/>
                </a:lnTo>
                <a:lnTo>
                  <a:pt x="253294" y="12631"/>
                </a:lnTo>
                <a:lnTo>
                  <a:pt x="253330" y="12576"/>
                </a:lnTo>
                <a:lnTo>
                  <a:pt x="253366" y="12551"/>
                </a:lnTo>
                <a:lnTo>
                  <a:pt x="253437" y="12536"/>
                </a:lnTo>
                <a:lnTo>
                  <a:pt x="253687" y="12506"/>
                </a:lnTo>
                <a:lnTo>
                  <a:pt x="253901" y="12487"/>
                </a:lnTo>
                <a:lnTo>
                  <a:pt x="254116" y="12477"/>
                </a:lnTo>
                <a:close/>
                <a:moveTo>
                  <a:pt x="22888" y="12978"/>
                </a:moveTo>
                <a:lnTo>
                  <a:pt x="24637" y="14056"/>
                </a:lnTo>
                <a:lnTo>
                  <a:pt x="23887" y="14126"/>
                </a:lnTo>
                <a:lnTo>
                  <a:pt x="23637" y="14071"/>
                </a:lnTo>
                <a:lnTo>
                  <a:pt x="23352" y="14016"/>
                </a:lnTo>
                <a:lnTo>
                  <a:pt x="23138" y="13962"/>
                </a:lnTo>
                <a:lnTo>
                  <a:pt x="23030" y="13937"/>
                </a:lnTo>
                <a:lnTo>
                  <a:pt x="22995" y="13907"/>
                </a:lnTo>
                <a:lnTo>
                  <a:pt x="22745" y="13733"/>
                </a:lnTo>
                <a:lnTo>
                  <a:pt x="22495" y="13559"/>
                </a:lnTo>
                <a:lnTo>
                  <a:pt x="22066" y="13207"/>
                </a:lnTo>
                <a:lnTo>
                  <a:pt x="21602" y="13222"/>
                </a:lnTo>
                <a:lnTo>
                  <a:pt x="22888" y="12978"/>
                </a:lnTo>
                <a:close/>
                <a:moveTo>
                  <a:pt x="94120" y="11632"/>
                </a:moveTo>
                <a:lnTo>
                  <a:pt x="95691" y="11717"/>
                </a:lnTo>
                <a:lnTo>
                  <a:pt x="96191" y="12000"/>
                </a:lnTo>
                <a:lnTo>
                  <a:pt x="96298" y="12045"/>
                </a:lnTo>
                <a:lnTo>
                  <a:pt x="96405" y="12094"/>
                </a:lnTo>
                <a:lnTo>
                  <a:pt x="96655" y="12189"/>
                </a:lnTo>
                <a:lnTo>
                  <a:pt x="96762" y="12233"/>
                </a:lnTo>
                <a:lnTo>
                  <a:pt x="96833" y="12278"/>
                </a:lnTo>
                <a:lnTo>
                  <a:pt x="96833" y="12323"/>
                </a:lnTo>
                <a:lnTo>
                  <a:pt x="96762" y="12362"/>
                </a:lnTo>
                <a:lnTo>
                  <a:pt x="96584" y="12442"/>
                </a:lnTo>
                <a:lnTo>
                  <a:pt x="96405" y="12521"/>
                </a:lnTo>
                <a:lnTo>
                  <a:pt x="96298" y="12601"/>
                </a:lnTo>
                <a:lnTo>
                  <a:pt x="96262" y="12636"/>
                </a:lnTo>
                <a:lnTo>
                  <a:pt x="96262" y="12670"/>
                </a:lnTo>
                <a:lnTo>
                  <a:pt x="96298" y="12705"/>
                </a:lnTo>
                <a:lnTo>
                  <a:pt x="96369" y="12740"/>
                </a:lnTo>
                <a:lnTo>
                  <a:pt x="96476" y="12770"/>
                </a:lnTo>
                <a:lnTo>
                  <a:pt x="96619" y="12800"/>
                </a:lnTo>
                <a:lnTo>
                  <a:pt x="96798" y="12829"/>
                </a:lnTo>
                <a:lnTo>
                  <a:pt x="97048" y="12859"/>
                </a:lnTo>
                <a:lnTo>
                  <a:pt x="97333" y="12884"/>
                </a:lnTo>
                <a:lnTo>
                  <a:pt x="97690" y="12909"/>
                </a:lnTo>
                <a:lnTo>
                  <a:pt x="97083" y="13033"/>
                </a:lnTo>
                <a:lnTo>
                  <a:pt x="97976" y="13132"/>
                </a:lnTo>
                <a:lnTo>
                  <a:pt x="98369" y="13177"/>
                </a:lnTo>
                <a:lnTo>
                  <a:pt x="98512" y="13202"/>
                </a:lnTo>
                <a:lnTo>
                  <a:pt x="98654" y="13227"/>
                </a:lnTo>
                <a:lnTo>
                  <a:pt x="98762" y="13251"/>
                </a:lnTo>
                <a:lnTo>
                  <a:pt x="98797" y="13271"/>
                </a:lnTo>
                <a:lnTo>
                  <a:pt x="98797" y="13301"/>
                </a:lnTo>
                <a:lnTo>
                  <a:pt x="98726" y="13326"/>
                </a:lnTo>
                <a:lnTo>
                  <a:pt x="98619" y="13351"/>
                </a:lnTo>
                <a:lnTo>
                  <a:pt x="98440" y="13376"/>
                </a:lnTo>
                <a:lnTo>
                  <a:pt x="98155" y="13405"/>
                </a:lnTo>
                <a:lnTo>
                  <a:pt x="97833" y="13435"/>
                </a:lnTo>
                <a:lnTo>
                  <a:pt x="99190" y="13852"/>
                </a:lnTo>
                <a:lnTo>
                  <a:pt x="99333" y="13862"/>
                </a:lnTo>
                <a:lnTo>
                  <a:pt x="100333" y="14160"/>
                </a:lnTo>
                <a:lnTo>
                  <a:pt x="99904" y="14190"/>
                </a:lnTo>
                <a:lnTo>
                  <a:pt x="99369" y="14041"/>
                </a:lnTo>
                <a:lnTo>
                  <a:pt x="99011" y="14076"/>
                </a:lnTo>
                <a:lnTo>
                  <a:pt x="98654" y="14116"/>
                </a:lnTo>
                <a:lnTo>
                  <a:pt x="98333" y="14141"/>
                </a:lnTo>
                <a:lnTo>
                  <a:pt x="98226" y="14145"/>
                </a:lnTo>
                <a:lnTo>
                  <a:pt x="98119" y="14145"/>
                </a:lnTo>
                <a:lnTo>
                  <a:pt x="97583" y="14106"/>
                </a:lnTo>
                <a:lnTo>
                  <a:pt x="97012" y="14061"/>
                </a:lnTo>
                <a:lnTo>
                  <a:pt x="96798" y="14031"/>
                </a:lnTo>
                <a:lnTo>
                  <a:pt x="96584" y="14006"/>
                </a:lnTo>
                <a:lnTo>
                  <a:pt x="96441" y="13977"/>
                </a:lnTo>
                <a:lnTo>
                  <a:pt x="96334" y="13942"/>
                </a:lnTo>
                <a:lnTo>
                  <a:pt x="95834" y="13684"/>
                </a:lnTo>
                <a:lnTo>
                  <a:pt x="95405" y="13425"/>
                </a:lnTo>
                <a:lnTo>
                  <a:pt x="95048" y="13162"/>
                </a:lnTo>
                <a:lnTo>
                  <a:pt x="94691" y="12899"/>
                </a:lnTo>
                <a:lnTo>
                  <a:pt x="94513" y="12750"/>
                </a:lnTo>
                <a:lnTo>
                  <a:pt x="94441" y="12670"/>
                </a:lnTo>
                <a:lnTo>
                  <a:pt x="94370" y="12591"/>
                </a:lnTo>
                <a:lnTo>
                  <a:pt x="94370" y="12516"/>
                </a:lnTo>
                <a:lnTo>
                  <a:pt x="94405" y="12442"/>
                </a:lnTo>
                <a:lnTo>
                  <a:pt x="94477" y="12372"/>
                </a:lnTo>
                <a:lnTo>
                  <a:pt x="94548" y="12343"/>
                </a:lnTo>
                <a:lnTo>
                  <a:pt x="94655" y="12313"/>
                </a:lnTo>
                <a:lnTo>
                  <a:pt x="94798" y="12268"/>
                </a:lnTo>
                <a:lnTo>
                  <a:pt x="94905" y="12228"/>
                </a:lnTo>
                <a:lnTo>
                  <a:pt x="94977" y="12189"/>
                </a:lnTo>
                <a:lnTo>
                  <a:pt x="95048" y="12159"/>
                </a:lnTo>
                <a:lnTo>
                  <a:pt x="95048" y="12124"/>
                </a:lnTo>
                <a:lnTo>
                  <a:pt x="95012" y="12094"/>
                </a:lnTo>
                <a:lnTo>
                  <a:pt x="94977" y="12069"/>
                </a:lnTo>
                <a:lnTo>
                  <a:pt x="94905" y="12040"/>
                </a:lnTo>
                <a:lnTo>
                  <a:pt x="94798" y="12015"/>
                </a:lnTo>
                <a:lnTo>
                  <a:pt x="94655" y="11995"/>
                </a:lnTo>
                <a:lnTo>
                  <a:pt x="94513" y="11970"/>
                </a:lnTo>
                <a:lnTo>
                  <a:pt x="94298" y="11950"/>
                </a:lnTo>
                <a:lnTo>
                  <a:pt x="93834" y="11906"/>
                </a:lnTo>
                <a:lnTo>
                  <a:pt x="93299" y="11861"/>
                </a:lnTo>
                <a:lnTo>
                  <a:pt x="93299" y="11861"/>
                </a:lnTo>
                <a:lnTo>
                  <a:pt x="93691" y="11866"/>
                </a:lnTo>
                <a:lnTo>
                  <a:pt x="94013" y="11866"/>
                </a:lnTo>
                <a:lnTo>
                  <a:pt x="94263" y="11861"/>
                </a:lnTo>
                <a:lnTo>
                  <a:pt x="94405" y="11851"/>
                </a:lnTo>
                <a:lnTo>
                  <a:pt x="94513" y="11841"/>
                </a:lnTo>
                <a:lnTo>
                  <a:pt x="94548" y="11826"/>
                </a:lnTo>
                <a:lnTo>
                  <a:pt x="94548" y="11806"/>
                </a:lnTo>
                <a:lnTo>
                  <a:pt x="94513" y="11791"/>
                </a:lnTo>
                <a:lnTo>
                  <a:pt x="94370" y="11752"/>
                </a:lnTo>
                <a:lnTo>
                  <a:pt x="94191" y="11707"/>
                </a:lnTo>
                <a:lnTo>
                  <a:pt x="94120" y="11687"/>
                </a:lnTo>
                <a:lnTo>
                  <a:pt x="94084" y="11667"/>
                </a:lnTo>
                <a:lnTo>
                  <a:pt x="94084" y="11647"/>
                </a:lnTo>
                <a:lnTo>
                  <a:pt x="94120" y="11632"/>
                </a:lnTo>
                <a:close/>
                <a:moveTo>
                  <a:pt x="289607" y="14175"/>
                </a:moveTo>
                <a:lnTo>
                  <a:pt x="292499" y="14513"/>
                </a:lnTo>
                <a:lnTo>
                  <a:pt x="291749" y="14528"/>
                </a:lnTo>
                <a:lnTo>
                  <a:pt x="291071" y="14533"/>
                </a:lnTo>
                <a:lnTo>
                  <a:pt x="290749" y="14533"/>
                </a:lnTo>
                <a:lnTo>
                  <a:pt x="290464" y="14528"/>
                </a:lnTo>
                <a:lnTo>
                  <a:pt x="290249" y="14518"/>
                </a:lnTo>
                <a:lnTo>
                  <a:pt x="290035" y="14503"/>
                </a:lnTo>
                <a:lnTo>
                  <a:pt x="289821" y="14483"/>
                </a:lnTo>
                <a:lnTo>
                  <a:pt x="289678" y="14458"/>
                </a:lnTo>
                <a:lnTo>
                  <a:pt x="289571" y="14429"/>
                </a:lnTo>
                <a:lnTo>
                  <a:pt x="289500" y="14394"/>
                </a:lnTo>
                <a:lnTo>
                  <a:pt x="289464" y="14349"/>
                </a:lnTo>
                <a:lnTo>
                  <a:pt x="289464" y="14299"/>
                </a:lnTo>
                <a:lnTo>
                  <a:pt x="289535" y="14240"/>
                </a:lnTo>
                <a:lnTo>
                  <a:pt x="289607" y="14175"/>
                </a:lnTo>
                <a:close/>
                <a:moveTo>
                  <a:pt x="257472" y="13093"/>
                </a:moveTo>
                <a:lnTo>
                  <a:pt x="257579" y="13132"/>
                </a:lnTo>
                <a:lnTo>
                  <a:pt x="257650" y="13172"/>
                </a:lnTo>
                <a:lnTo>
                  <a:pt x="257758" y="13247"/>
                </a:lnTo>
                <a:lnTo>
                  <a:pt x="257829" y="13391"/>
                </a:lnTo>
                <a:lnTo>
                  <a:pt x="257900" y="13490"/>
                </a:lnTo>
                <a:lnTo>
                  <a:pt x="257972" y="13594"/>
                </a:lnTo>
                <a:lnTo>
                  <a:pt x="258007" y="13639"/>
                </a:lnTo>
                <a:lnTo>
                  <a:pt x="258079" y="13679"/>
                </a:lnTo>
                <a:lnTo>
                  <a:pt x="258186" y="13708"/>
                </a:lnTo>
                <a:lnTo>
                  <a:pt x="258257" y="13718"/>
                </a:lnTo>
                <a:lnTo>
                  <a:pt x="258329" y="13723"/>
                </a:lnTo>
                <a:lnTo>
                  <a:pt x="258686" y="13748"/>
                </a:lnTo>
                <a:lnTo>
                  <a:pt x="259007" y="13778"/>
                </a:lnTo>
                <a:lnTo>
                  <a:pt x="259221" y="13803"/>
                </a:lnTo>
                <a:lnTo>
                  <a:pt x="259364" y="13833"/>
                </a:lnTo>
                <a:lnTo>
                  <a:pt x="259471" y="13857"/>
                </a:lnTo>
                <a:lnTo>
                  <a:pt x="259543" y="13887"/>
                </a:lnTo>
                <a:lnTo>
                  <a:pt x="259543" y="13917"/>
                </a:lnTo>
                <a:lnTo>
                  <a:pt x="259543" y="13947"/>
                </a:lnTo>
                <a:lnTo>
                  <a:pt x="259471" y="13982"/>
                </a:lnTo>
                <a:lnTo>
                  <a:pt x="259400" y="14011"/>
                </a:lnTo>
                <a:lnTo>
                  <a:pt x="259257" y="14076"/>
                </a:lnTo>
                <a:lnTo>
                  <a:pt x="259079" y="14141"/>
                </a:lnTo>
                <a:lnTo>
                  <a:pt x="259007" y="14175"/>
                </a:lnTo>
                <a:lnTo>
                  <a:pt x="258971" y="14205"/>
                </a:lnTo>
                <a:lnTo>
                  <a:pt x="258079" y="14106"/>
                </a:lnTo>
                <a:lnTo>
                  <a:pt x="257900" y="14548"/>
                </a:lnTo>
                <a:lnTo>
                  <a:pt x="257508" y="14513"/>
                </a:lnTo>
                <a:lnTo>
                  <a:pt x="257115" y="14483"/>
                </a:lnTo>
                <a:lnTo>
                  <a:pt x="256829" y="14458"/>
                </a:lnTo>
                <a:lnTo>
                  <a:pt x="256758" y="14443"/>
                </a:lnTo>
                <a:lnTo>
                  <a:pt x="256722" y="14434"/>
                </a:lnTo>
                <a:lnTo>
                  <a:pt x="256686" y="14304"/>
                </a:lnTo>
                <a:lnTo>
                  <a:pt x="256686" y="14180"/>
                </a:lnTo>
                <a:lnTo>
                  <a:pt x="256722" y="13922"/>
                </a:lnTo>
                <a:lnTo>
                  <a:pt x="256722" y="13892"/>
                </a:lnTo>
                <a:lnTo>
                  <a:pt x="256686" y="13857"/>
                </a:lnTo>
                <a:lnTo>
                  <a:pt x="256615" y="13828"/>
                </a:lnTo>
                <a:lnTo>
                  <a:pt x="256544" y="13818"/>
                </a:lnTo>
                <a:lnTo>
                  <a:pt x="256508" y="13813"/>
                </a:lnTo>
                <a:lnTo>
                  <a:pt x="256079" y="13783"/>
                </a:lnTo>
                <a:lnTo>
                  <a:pt x="255758" y="13748"/>
                </a:lnTo>
                <a:lnTo>
                  <a:pt x="255544" y="13713"/>
                </a:lnTo>
                <a:lnTo>
                  <a:pt x="255365" y="13674"/>
                </a:lnTo>
                <a:lnTo>
                  <a:pt x="255294" y="13639"/>
                </a:lnTo>
                <a:lnTo>
                  <a:pt x="255258" y="13599"/>
                </a:lnTo>
                <a:lnTo>
                  <a:pt x="255258" y="13554"/>
                </a:lnTo>
                <a:lnTo>
                  <a:pt x="255258" y="13515"/>
                </a:lnTo>
                <a:lnTo>
                  <a:pt x="255365" y="13430"/>
                </a:lnTo>
                <a:lnTo>
                  <a:pt x="255472" y="13346"/>
                </a:lnTo>
                <a:lnTo>
                  <a:pt x="255472" y="13306"/>
                </a:lnTo>
                <a:lnTo>
                  <a:pt x="255437" y="13266"/>
                </a:lnTo>
                <a:lnTo>
                  <a:pt x="255365" y="13227"/>
                </a:lnTo>
                <a:lnTo>
                  <a:pt x="255222" y="13192"/>
                </a:lnTo>
                <a:lnTo>
                  <a:pt x="255687" y="13167"/>
                </a:lnTo>
                <a:lnTo>
                  <a:pt x="256686" y="13301"/>
                </a:lnTo>
                <a:lnTo>
                  <a:pt x="257472" y="13093"/>
                </a:lnTo>
                <a:close/>
                <a:moveTo>
                  <a:pt x="384297" y="12228"/>
                </a:moveTo>
                <a:lnTo>
                  <a:pt x="384583" y="12238"/>
                </a:lnTo>
                <a:lnTo>
                  <a:pt x="385797" y="12814"/>
                </a:lnTo>
                <a:lnTo>
                  <a:pt x="386404" y="13107"/>
                </a:lnTo>
                <a:lnTo>
                  <a:pt x="387011" y="13396"/>
                </a:lnTo>
                <a:lnTo>
                  <a:pt x="387189" y="13470"/>
                </a:lnTo>
                <a:lnTo>
                  <a:pt x="387332" y="13549"/>
                </a:lnTo>
                <a:lnTo>
                  <a:pt x="387404" y="13629"/>
                </a:lnTo>
                <a:lnTo>
                  <a:pt x="387475" y="13708"/>
                </a:lnTo>
                <a:lnTo>
                  <a:pt x="387546" y="13788"/>
                </a:lnTo>
                <a:lnTo>
                  <a:pt x="387546" y="13867"/>
                </a:lnTo>
                <a:lnTo>
                  <a:pt x="387546" y="14026"/>
                </a:lnTo>
                <a:lnTo>
                  <a:pt x="387439" y="14180"/>
                </a:lnTo>
                <a:lnTo>
                  <a:pt x="387332" y="14339"/>
                </a:lnTo>
                <a:lnTo>
                  <a:pt x="386975" y="14662"/>
                </a:lnTo>
                <a:lnTo>
                  <a:pt x="386725" y="14612"/>
                </a:lnTo>
                <a:lnTo>
                  <a:pt x="386511" y="14568"/>
                </a:lnTo>
                <a:lnTo>
                  <a:pt x="386297" y="14518"/>
                </a:lnTo>
                <a:lnTo>
                  <a:pt x="386118" y="14463"/>
                </a:lnTo>
                <a:lnTo>
                  <a:pt x="385797" y="14364"/>
                </a:lnTo>
                <a:lnTo>
                  <a:pt x="385583" y="14255"/>
                </a:lnTo>
                <a:lnTo>
                  <a:pt x="385440" y="14150"/>
                </a:lnTo>
                <a:lnTo>
                  <a:pt x="385297" y="14041"/>
                </a:lnTo>
                <a:lnTo>
                  <a:pt x="385226" y="13932"/>
                </a:lnTo>
                <a:lnTo>
                  <a:pt x="385154" y="13823"/>
                </a:lnTo>
                <a:lnTo>
                  <a:pt x="385047" y="13609"/>
                </a:lnTo>
                <a:lnTo>
                  <a:pt x="384940" y="13505"/>
                </a:lnTo>
                <a:lnTo>
                  <a:pt x="384797" y="13400"/>
                </a:lnTo>
                <a:lnTo>
                  <a:pt x="384619" y="13301"/>
                </a:lnTo>
                <a:lnTo>
                  <a:pt x="384369" y="13207"/>
                </a:lnTo>
                <a:lnTo>
                  <a:pt x="384226" y="13162"/>
                </a:lnTo>
                <a:lnTo>
                  <a:pt x="384047" y="13117"/>
                </a:lnTo>
                <a:lnTo>
                  <a:pt x="383833" y="13073"/>
                </a:lnTo>
                <a:lnTo>
                  <a:pt x="383619" y="13028"/>
                </a:lnTo>
                <a:lnTo>
                  <a:pt x="384297" y="12228"/>
                </a:lnTo>
                <a:close/>
                <a:moveTo>
                  <a:pt x="413790" y="12278"/>
                </a:moveTo>
                <a:lnTo>
                  <a:pt x="414040" y="12283"/>
                </a:lnTo>
                <a:lnTo>
                  <a:pt x="414218" y="12293"/>
                </a:lnTo>
                <a:lnTo>
                  <a:pt x="414361" y="12308"/>
                </a:lnTo>
                <a:lnTo>
                  <a:pt x="415147" y="12472"/>
                </a:lnTo>
                <a:lnTo>
                  <a:pt x="415968" y="12636"/>
                </a:lnTo>
                <a:lnTo>
                  <a:pt x="416789" y="12795"/>
                </a:lnTo>
                <a:lnTo>
                  <a:pt x="417646" y="12953"/>
                </a:lnTo>
                <a:lnTo>
                  <a:pt x="418539" y="13107"/>
                </a:lnTo>
                <a:lnTo>
                  <a:pt x="419431" y="13261"/>
                </a:lnTo>
                <a:lnTo>
                  <a:pt x="421252" y="13564"/>
                </a:lnTo>
                <a:lnTo>
                  <a:pt x="423109" y="13862"/>
                </a:lnTo>
                <a:lnTo>
                  <a:pt x="425037" y="14150"/>
                </a:lnTo>
                <a:lnTo>
                  <a:pt x="426965" y="14439"/>
                </a:lnTo>
                <a:lnTo>
                  <a:pt x="428929" y="14727"/>
                </a:lnTo>
                <a:lnTo>
                  <a:pt x="429143" y="14761"/>
                </a:lnTo>
                <a:lnTo>
                  <a:pt x="429322" y="14796"/>
                </a:lnTo>
                <a:lnTo>
                  <a:pt x="429643" y="14871"/>
                </a:lnTo>
                <a:lnTo>
                  <a:pt x="429964" y="14950"/>
                </a:lnTo>
                <a:lnTo>
                  <a:pt x="430250" y="15030"/>
                </a:lnTo>
                <a:lnTo>
                  <a:pt x="429643" y="15079"/>
                </a:lnTo>
                <a:lnTo>
                  <a:pt x="427394" y="14751"/>
                </a:lnTo>
                <a:lnTo>
                  <a:pt x="425216" y="14424"/>
                </a:lnTo>
                <a:lnTo>
                  <a:pt x="423109" y="14086"/>
                </a:lnTo>
                <a:lnTo>
                  <a:pt x="422038" y="13912"/>
                </a:lnTo>
                <a:lnTo>
                  <a:pt x="421038" y="13738"/>
                </a:lnTo>
                <a:lnTo>
                  <a:pt x="420003" y="13564"/>
                </a:lnTo>
                <a:lnTo>
                  <a:pt x="419039" y="13391"/>
                </a:lnTo>
                <a:lnTo>
                  <a:pt x="418075" y="13207"/>
                </a:lnTo>
                <a:lnTo>
                  <a:pt x="417111" y="13028"/>
                </a:lnTo>
                <a:lnTo>
                  <a:pt x="416182" y="12844"/>
                </a:lnTo>
                <a:lnTo>
                  <a:pt x="415254" y="12660"/>
                </a:lnTo>
                <a:lnTo>
                  <a:pt x="414361" y="12472"/>
                </a:lnTo>
                <a:lnTo>
                  <a:pt x="413504" y="12278"/>
                </a:lnTo>
                <a:close/>
                <a:moveTo>
                  <a:pt x="292749" y="14642"/>
                </a:moveTo>
                <a:lnTo>
                  <a:pt x="295891" y="15159"/>
                </a:lnTo>
                <a:lnTo>
                  <a:pt x="295534" y="15208"/>
                </a:lnTo>
                <a:lnTo>
                  <a:pt x="293998" y="15059"/>
                </a:lnTo>
                <a:lnTo>
                  <a:pt x="293106" y="15263"/>
                </a:lnTo>
                <a:lnTo>
                  <a:pt x="292463" y="15248"/>
                </a:lnTo>
                <a:lnTo>
                  <a:pt x="292749" y="14642"/>
                </a:lnTo>
                <a:close/>
                <a:moveTo>
                  <a:pt x="260007" y="14478"/>
                </a:moveTo>
                <a:lnTo>
                  <a:pt x="259864" y="14503"/>
                </a:lnTo>
                <a:lnTo>
                  <a:pt x="259757" y="14523"/>
                </a:lnTo>
                <a:lnTo>
                  <a:pt x="259721" y="14543"/>
                </a:lnTo>
                <a:lnTo>
                  <a:pt x="259721" y="14563"/>
                </a:lnTo>
                <a:lnTo>
                  <a:pt x="259757" y="14578"/>
                </a:lnTo>
                <a:lnTo>
                  <a:pt x="259828" y="14592"/>
                </a:lnTo>
                <a:lnTo>
                  <a:pt x="260043" y="14622"/>
                </a:lnTo>
                <a:lnTo>
                  <a:pt x="260257" y="14652"/>
                </a:lnTo>
                <a:lnTo>
                  <a:pt x="260471" y="14677"/>
                </a:lnTo>
                <a:lnTo>
                  <a:pt x="260543" y="14692"/>
                </a:lnTo>
                <a:lnTo>
                  <a:pt x="260578" y="14707"/>
                </a:lnTo>
                <a:lnTo>
                  <a:pt x="260578" y="14727"/>
                </a:lnTo>
                <a:lnTo>
                  <a:pt x="260507" y="14741"/>
                </a:lnTo>
                <a:lnTo>
                  <a:pt x="260400" y="14776"/>
                </a:lnTo>
                <a:lnTo>
                  <a:pt x="260364" y="14806"/>
                </a:lnTo>
                <a:lnTo>
                  <a:pt x="260364" y="14841"/>
                </a:lnTo>
                <a:lnTo>
                  <a:pt x="260400" y="14881"/>
                </a:lnTo>
                <a:lnTo>
                  <a:pt x="260543" y="14955"/>
                </a:lnTo>
                <a:lnTo>
                  <a:pt x="260721" y="15030"/>
                </a:lnTo>
                <a:lnTo>
                  <a:pt x="260757" y="15064"/>
                </a:lnTo>
                <a:lnTo>
                  <a:pt x="260757" y="15099"/>
                </a:lnTo>
                <a:lnTo>
                  <a:pt x="260757" y="15134"/>
                </a:lnTo>
                <a:lnTo>
                  <a:pt x="260650" y="15164"/>
                </a:lnTo>
                <a:lnTo>
                  <a:pt x="260507" y="15193"/>
                </a:lnTo>
                <a:lnTo>
                  <a:pt x="260257" y="15218"/>
                </a:lnTo>
                <a:lnTo>
                  <a:pt x="259936" y="15238"/>
                </a:lnTo>
                <a:lnTo>
                  <a:pt x="259507" y="15258"/>
                </a:lnTo>
                <a:lnTo>
                  <a:pt x="259614" y="15298"/>
                </a:lnTo>
                <a:lnTo>
                  <a:pt x="259686" y="15318"/>
                </a:lnTo>
                <a:lnTo>
                  <a:pt x="259686" y="15333"/>
                </a:lnTo>
                <a:lnTo>
                  <a:pt x="259543" y="15377"/>
                </a:lnTo>
                <a:lnTo>
                  <a:pt x="259400" y="15422"/>
                </a:lnTo>
                <a:lnTo>
                  <a:pt x="259079" y="15506"/>
                </a:lnTo>
                <a:lnTo>
                  <a:pt x="258614" y="15482"/>
                </a:lnTo>
                <a:lnTo>
                  <a:pt x="259114" y="15000"/>
                </a:lnTo>
                <a:lnTo>
                  <a:pt x="259114" y="15000"/>
                </a:lnTo>
                <a:lnTo>
                  <a:pt x="258900" y="15025"/>
                </a:lnTo>
                <a:lnTo>
                  <a:pt x="258722" y="15044"/>
                </a:lnTo>
                <a:lnTo>
                  <a:pt x="258579" y="15079"/>
                </a:lnTo>
                <a:lnTo>
                  <a:pt x="258436" y="15114"/>
                </a:lnTo>
                <a:lnTo>
                  <a:pt x="257900" y="15094"/>
                </a:lnTo>
                <a:lnTo>
                  <a:pt x="257186" y="14568"/>
                </a:lnTo>
                <a:lnTo>
                  <a:pt x="258793" y="14722"/>
                </a:lnTo>
                <a:lnTo>
                  <a:pt x="258900" y="14592"/>
                </a:lnTo>
                <a:lnTo>
                  <a:pt x="258936" y="14543"/>
                </a:lnTo>
                <a:lnTo>
                  <a:pt x="259007" y="14523"/>
                </a:lnTo>
                <a:lnTo>
                  <a:pt x="259043" y="14503"/>
                </a:lnTo>
                <a:lnTo>
                  <a:pt x="259114" y="14498"/>
                </a:lnTo>
                <a:lnTo>
                  <a:pt x="259221" y="14488"/>
                </a:lnTo>
                <a:lnTo>
                  <a:pt x="259436" y="14483"/>
                </a:lnTo>
                <a:lnTo>
                  <a:pt x="260007" y="14478"/>
                </a:lnTo>
                <a:close/>
                <a:moveTo>
                  <a:pt x="100011" y="14414"/>
                </a:moveTo>
                <a:lnTo>
                  <a:pt x="101225" y="14861"/>
                </a:lnTo>
                <a:lnTo>
                  <a:pt x="102439" y="15313"/>
                </a:lnTo>
                <a:lnTo>
                  <a:pt x="102618" y="15392"/>
                </a:lnTo>
                <a:lnTo>
                  <a:pt x="102761" y="15477"/>
                </a:lnTo>
                <a:lnTo>
                  <a:pt x="103069" y="15639"/>
                </a:lnTo>
                <a:lnTo>
                  <a:pt x="103069" y="15639"/>
                </a:lnTo>
                <a:lnTo>
                  <a:pt x="102011" y="15705"/>
                </a:lnTo>
                <a:lnTo>
                  <a:pt x="101047" y="15387"/>
                </a:lnTo>
                <a:lnTo>
                  <a:pt x="101261" y="15730"/>
                </a:lnTo>
                <a:lnTo>
                  <a:pt x="100618" y="15750"/>
                </a:lnTo>
                <a:lnTo>
                  <a:pt x="99583" y="15313"/>
                </a:lnTo>
                <a:lnTo>
                  <a:pt x="99476" y="15263"/>
                </a:lnTo>
                <a:lnTo>
                  <a:pt x="99440" y="15243"/>
                </a:lnTo>
                <a:lnTo>
                  <a:pt x="99333" y="15223"/>
                </a:lnTo>
                <a:lnTo>
                  <a:pt x="98762" y="15099"/>
                </a:lnTo>
                <a:lnTo>
                  <a:pt x="98512" y="15039"/>
                </a:lnTo>
                <a:lnTo>
                  <a:pt x="98333" y="14990"/>
                </a:lnTo>
                <a:lnTo>
                  <a:pt x="98190" y="14940"/>
                </a:lnTo>
                <a:lnTo>
                  <a:pt x="98119" y="14890"/>
                </a:lnTo>
                <a:lnTo>
                  <a:pt x="98047" y="14846"/>
                </a:lnTo>
                <a:lnTo>
                  <a:pt x="98047" y="14801"/>
                </a:lnTo>
                <a:lnTo>
                  <a:pt x="98119" y="14756"/>
                </a:lnTo>
                <a:lnTo>
                  <a:pt x="98190" y="14717"/>
                </a:lnTo>
                <a:lnTo>
                  <a:pt x="98333" y="14672"/>
                </a:lnTo>
                <a:lnTo>
                  <a:pt x="98547" y="14632"/>
                </a:lnTo>
                <a:lnTo>
                  <a:pt x="98762" y="14588"/>
                </a:lnTo>
                <a:lnTo>
                  <a:pt x="99083" y="14543"/>
                </a:lnTo>
                <a:lnTo>
                  <a:pt x="99404" y="14498"/>
                </a:lnTo>
                <a:lnTo>
                  <a:pt x="99797" y="14453"/>
                </a:lnTo>
                <a:lnTo>
                  <a:pt x="99940" y="14429"/>
                </a:lnTo>
                <a:lnTo>
                  <a:pt x="100011" y="14414"/>
                </a:lnTo>
                <a:close/>
                <a:moveTo>
                  <a:pt x="188810" y="12313"/>
                </a:moveTo>
                <a:lnTo>
                  <a:pt x="189025" y="12318"/>
                </a:lnTo>
                <a:lnTo>
                  <a:pt x="189203" y="12323"/>
                </a:lnTo>
                <a:lnTo>
                  <a:pt x="189382" y="12338"/>
                </a:lnTo>
                <a:lnTo>
                  <a:pt x="189667" y="12362"/>
                </a:lnTo>
                <a:lnTo>
                  <a:pt x="189953" y="12402"/>
                </a:lnTo>
                <a:lnTo>
                  <a:pt x="190203" y="12447"/>
                </a:lnTo>
                <a:lnTo>
                  <a:pt x="190667" y="12546"/>
                </a:lnTo>
                <a:lnTo>
                  <a:pt x="190988" y="12621"/>
                </a:lnTo>
                <a:lnTo>
                  <a:pt x="191310" y="12700"/>
                </a:lnTo>
                <a:lnTo>
                  <a:pt x="191595" y="12780"/>
                </a:lnTo>
                <a:lnTo>
                  <a:pt x="191845" y="12859"/>
                </a:lnTo>
                <a:lnTo>
                  <a:pt x="192095" y="12939"/>
                </a:lnTo>
                <a:lnTo>
                  <a:pt x="192274" y="13023"/>
                </a:lnTo>
                <a:lnTo>
                  <a:pt x="192667" y="13192"/>
                </a:lnTo>
                <a:lnTo>
                  <a:pt x="192988" y="13361"/>
                </a:lnTo>
                <a:lnTo>
                  <a:pt x="193274" y="13530"/>
                </a:lnTo>
                <a:lnTo>
                  <a:pt x="193845" y="13872"/>
                </a:lnTo>
                <a:lnTo>
                  <a:pt x="194488" y="14245"/>
                </a:lnTo>
                <a:lnTo>
                  <a:pt x="195130" y="14617"/>
                </a:lnTo>
                <a:lnTo>
                  <a:pt x="195416" y="14806"/>
                </a:lnTo>
                <a:lnTo>
                  <a:pt x="195702" y="14995"/>
                </a:lnTo>
                <a:lnTo>
                  <a:pt x="195952" y="15179"/>
                </a:lnTo>
                <a:lnTo>
                  <a:pt x="196166" y="15367"/>
                </a:lnTo>
                <a:lnTo>
                  <a:pt x="196237" y="15427"/>
                </a:lnTo>
                <a:lnTo>
                  <a:pt x="196344" y="15491"/>
                </a:lnTo>
                <a:lnTo>
                  <a:pt x="196559" y="15611"/>
                </a:lnTo>
                <a:lnTo>
                  <a:pt x="196773" y="15740"/>
                </a:lnTo>
                <a:lnTo>
                  <a:pt x="196844" y="15799"/>
                </a:lnTo>
                <a:lnTo>
                  <a:pt x="196880" y="15864"/>
                </a:lnTo>
                <a:lnTo>
                  <a:pt x="196880" y="15929"/>
                </a:lnTo>
                <a:lnTo>
                  <a:pt x="196808" y="15988"/>
                </a:lnTo>
                <a:lnTo>
                  <a:pt x="196701" y="16053"/>
                </a:lnTo>
                <a:lnTo>
                  <a:pt x="196523" y="16112"/>
                </a:lnTo>
                <a:lnTo>
                  <a:pt x="196273" y="16172"/>
                </a:lnTo>
                <a:lnTo>
                  <a:pt x="195916" y="16236"/>
                </a:lnTo>
                <a:lnTo>
                  <a:pt x="195487" y="16291"/>
                </a:lnTo>
                <a:lnTo>
                  <a:pt x="194952" y="16351"/>
                </a:lnTo>
                <a:lnTo>
                  <a:pt x="194345" y="16107"/>
                </a:lnTo>
                <a:lnTo>
                  <a:pt x="193773" y="15859"/>
                </a:lnTo>
                <a:lnTo>
                  <a:pt x="193238" y="15611"/>
                </a:lnTo>
                <a:lnTo>
                  <a:pt x="192738" y="15362"/>
                </a:lnTo>
                <a:lnTo>
                  <a:pt x="192274" y="15114"/>
                </a:lnTo>
                <a:lnTo>
                  <a:pt x="191845" y="14861"/>
                </a:lnTo>
                <a:lnTo>
                  <a:pt x="191024" y="14354"/>
                </a:lnTo>
                <a:lnTo>
                  <a:pt x="190274" y="13847"/>
                </a:lnTo>
                <a:lnTo>
                  <a:pt x="189560" y="13341"/>
                </a:lnTo>
                <a:lnTo>
                  <a:pt x="188846" y="12829"/>
                </a:lnTo>
                <a:lnTo>
                  <a:pt x="188132" y="12323"/>
                </a:lnTo>
                <a:lnTo>
                  <a:pt x="188382" y="12313"/>
                </a:lnTo>
                <a:close/>
                <a:moveTo>
                  <a:pt x="103081" y="15645"/>
                </a:moveTo>
                <a:lnTo>
                  <a:pt x="103082" y="15645"/>
                </a:lnTo>
                <a:lnTo>
                  <a:pt x="103475" y="15665"/>
                </a:lnTo>
                <a:lnTo>
                  <a:pt x="103653" y="15670"/>
                </a:lnTo>
                <a:lnTo>
                  <a:pt x="103725" y="15680"/>
                </a:lnTo>
                <a:lnTo>
                  <a:pt x="103546" y="16033"/>
                </a:lnTo>
                <a:lnTo>
                  <a:pt x="103332" y="16425"/>
                </a:lnTo>
                <a:lnTo>
                  <a:pt x="101618" y="16033"/>
                </a:lnTo>
                <a:lnTo>
                  <a:pt x="103081" y="15645"/>
                </a:lnTo>
                <a:close/>
                <a:moveTo>
                  <a:pt x="104332" y="16381"/>
                </a:moveTo>
                <a:lnTo>
                  <a:pt x="105438" y="16842"/>
                </a:lnTo>
                <a:lnTo>
                  <a:pt x="106153" y="16679"/>
                </a:lnTo>
                <a:lnTo>
                  <a:pt x="107652" y="17677"/>
                </a:lnTo>
                <a:lnTo>
                  <a:pt x="107152" y="17687"/>
                </a:lnTo>
                <a:lnTo>
                  <a:pt x="108581" y="17786"/>
                </a:lnTo>
                <a:lnTo>
                  <a:pt x="108366" y="17816"/>
                </a:lnTo>
                <a:lnTo>
                  <a:pt x="108295" y="17836"/>
                </a:lnTo>
                <a:lnTo>
                  <a:pt x="108223" y="17851"/>
                </a:lnTo>
                <a:lnTo>
                  <a:pt x="108188" y="17880"/>
                </a:lnTo>
                <a:lnTo>
                  <a:pt x="108188" y="17920"/>
                </a:lnTo>
                <a:lnTo>
                  <a:pt x="108152" y="17955"/>
                </a:lnTo>
                <a:lnTo>
                  <a:pt x="108116" y="17990"/>
                </a:lnTo>
                <a:lnTo>
                  <a:pt x="108045" y="18015"/>
                </a:lnTo>
                <a:lnTo>
                  <a:pt x="107974" y="18024"/>
                </a:lnTo>
                <a:lnTo>
                  <a:pt x="107902" y="18034"/>
                </a:lnTo>
                <a:lnTo>
                  <a:pt x="107795" y="18034"/>
                </a:lnTo>
                <a:lnTo>
                  <a:pt x="107652" y="18039"/>
                </a:lnTo>
                <a:lnTo>
                  <a:pt x="107509" y="18034"/>
                </a:lnTo>
                <a:lnTo>
                  <a:pt x="107295" y="18029"/>
                </a:lnTo>
                <a:lnTo>
                  <a:pt x="107117" y="18015"/>
                </a:lnTo>
                <a:lnTo>
                  <a:pt x="106902" y="17995"/>
                </a:lnTo>
                <a:lnTo>
                  <a:pt x="106724" y="17970"/>
                </a:lnTo>
                <a:lnTo>
                  <a:pt x="106545" y="17935"/>
                </a:lnTo>
                <a:lnTo>
                  <a:pt x="106224" y="17871"/>
                </a:lnTo>
                <a:lnTo>
                  <a:pt x="106010" y="17801"/>
                </a:lnTo>
                <a:lnTo>
                  <a:pt x="105403" y="17612"/>
                </a:lnTo>
                <a:lnTo>
                  <a:pt x="104831" y="17424"/>
                </a:lnTo>
                <a:lnTo>
                  <a:pt x="104332" y="17230"/>
                </a:lnTo>
                <a:lnTo>
                  <a:pt x="104117" y="17135"/>
                </a:lnTo>
                <a:lnTo>
                  <a:pt x="103903" y="17036"/>
                </a:lnTo>
                <a:lnTo>
                  <a:pt x="103760" y="16962"/>
                </a:lnTo>
                <a:lnTo>
                  <a:pt x="103582" y="16887"/>
                </a:lnTo>
                <a:lnTo>
                  <a:pt x="103403" y="16808"/>
                </a:lnTo>
                <a:lnTo>
                  <a:pt x="103368" y="16768"/>
                </a:lnTo>
                <a:lnTo>
                  <a:pt x="103332" y="16728"/>
                </a:lnTo>
                <a:lnTo>
                  <a:pt x="103296" y="16683"/>
                </a:lnTo>
                <a:lnTo>
                  <a:pt x="103332" y="16644"/>
                </a:lnTo>
                <a:lnTo>
                  <a:pt x="103368" y="16599"/>
                </a:lnTo>
                <a:lnTo>
                  <a:pt x="103475" y="16559"/>
                </a:lnTo>
                <a:lnTo>
                  <a:pt x="103617" y="16515"/>
                </a:lnTo>
                <a:lnTo>
                  <a:pt x="103796" y="16470"/>
                </a:lnTo>
                <a:lnTo>
                  <a:pt x="104046" y="16425"/>
                </a:lnTo>
                <a:lnTo>
                  <a:pt x="104332" y="16381"/>
                </a:lnTo>
                <a:close/>
                <a:moveTo>
                  <a:pt x="158461" y="18576"/>
                </a:moveTo>
                <a:lnTo>
                  <a:pt x="158389" y="18581"/>
                </a:lnTo>
                <a:lnTo>
                  <a:pt x="158399" y="18583"/>
                </a:lnTo>
                <a:lnTo>
                  <a:pt x="158399" y="18583"/>
                </a:lnTo>
                <a:lnTo>
                  <a:pt x="158461" y="18576"/>
                </a:lnTo>
                <a:close/>
                <a:moveTo>
                  <a:pt x="468562" y="11101"/>
                </a:moveTo>
                <a:lnTo>
                  <a:pt x="469276" y="11111"/>
                </a:lnTo>
                <a:lnTo>
                  <a:pt x="469133" y="11170"/>
                </a:lnTo>
                <a:lnTo>
                  <a:pt x="469062" y="11230"/>
                </a:lnTo>
                <a:lnTo>
                  <a:pt x="468990" y="11290"/>
                </a:lnTo>
                <a:lnTo>
                  <a:pt x="468919" y="11344"/>
                </a:lnTo>
                <a:lnTo>
                  <a:pt x="468919" y="11394"/>
                </a:lnTo>
                <a:lnTo>
                  <a:pt x="468955" y="11444"/>
                </a:lnTo>
                <a:lnTo>
                  <a:pt x="468990" y="11493"/>
                </a:lnTo>
                <a:lnTo>
                  <a:pt x="469062" y="11538"/>
                </a:lnTo>
                <a:lnTo>
                  <a:pt x="469205" y="11583"/>
                </a:lnTo>
                <a:lnTo>
                  <a:pt x="469347" y="11627"/>
                </a:lnTo>
                <a:lnTo>
                  <a:pt x="469526" y="11662"/>
                </a:lnTo>
                <a:lnTo>
                  <a:pt x="469776" y="11702"/>
                </a:lnTo>
                <a:lnTo>
                  <a:pt x="470026" y="11732"/>
                </a:lnTo>
                <a:lnTo>
                  <a:pt x="470312" y="11761"/>
                </a:lnTo>
                <a:lnTo>
                  <a:pt x="470669" y="11791"/>
                </a:lnTo>
                <a:lnTo>
                  <a:pt x="471061" y="11816"/>
                </a:lnTo>
                <a:lnTo>
                  <a:pt x="471883" y="12387"/>
                </a:lnTo>
                <a:lnTo>
                  <a:pt x="471775" y="12402"/>
                </a:lnTo>
                <a:lnTo>
                  <a:pt x="471597" y="12432"/>
                </a:lnTo>
                <a:lnTo>
                  <a:pt x="471383" y="12477"/>
                </a:lnTo>
                <a:lnTo>
                  <a:pt x="471311" y="12502"/>
                </a:lnTo>
                <a:lnTo>
                  <a:pt x="471276" y="12526"/>
                </a:lnTo>
                <a:lnTo>
                  <a:pt x="471311" y="12541"/>
                </a:lnTo>
                <a:lnTo>
                  <a:pt x="471418" y="12556"/>
                </a:lnTo>
                <a:lnTo>
                  <a:pt x="471740" y="12586"/>
                </a:lnTo>
                <a:lnTo>
                  <a:pt x="472132" y="12621"/>
                </a:lnTo>
                <a:lnTo>
                  <a:pt x="472311" y="12641"/>
                </a:lnTo>
                <a:lnTo>
                  <a:pt x="472454" y="12660"/>
                </a:lnTo>
                <a:lnTo>
                  <a:pt x="472561" y="12675"/>
                </a:lnTo>
                <a:lnTo>
                  <a:pt x="472775" y="12695"/>
                </a:lnTo>
                <a:lnTo>
                  <a:pt x="472989" y="12710"/>
                </a:lnTo>
                <a:lnTo>
                  <a:pt x="473168" y="12730"/>
                </a:lnTo>
                <a:lnTo>
                  <a:pt x="473239" y="12740"/>
                </a:lnTo>
                <a:lnTo>
                  <a:pt x="473275" y="12755"/>
                </a:lnTo>
                <a:lnTo>
                  <a:pt x="473311" y="12765"/>
                </a:lnTo>
                <a:lnTo>
                  <a:pt x="473275" y="12780"/>
                </a:lnTo>
                <a:lnTo>
                  <a:pt x="473204" y="12790"/>
                </a:lnTo>
                <a:lnTo>
                  <a:pt x="473097" y="12809"/>
                </a:lnTo>
                <a:lnTo>
                  <a:pt x="472918" y="12824"/>
                </a:lnTo>
                <a:lnTo>
                  <a:pt x="472704" y="12839"/>
                </a:lnTo>
                <a:lnTo>
                  <a:pt x="472739" y="12869"/>
                </a:lnTo>
                <a:lnTo>
                  <a:pt x="472811" y="12894"/>
                </a:lnTo>
                <a:lnTo>
                  <a:pt x="472882" y="12919"/>
                </a:lnTo>
                <a:lnTo>
                  <a:pt x="473239" y="13003"/>
                </a:lnTo>
                <a:lnTo>
                  <a:pt x="473596" y="13088"/>
                </a:lnTo>
                <a:lnTo>
                  <a:pt x="473882" y="13172"/>
                </a:lnTo>
                <a:lnTo>
                  <a:pt x="474168" y="13256"/>
                </a:lnTo>
                <a:lnTo>
                  <a:pt x="474453" y="13346"/>
                </a:lnTo>
                <a:lnTo>
                  <a:pt x="474668" y="13435"/>
                </a:lnTo>
                <a:lnTo>
                  <a:pt x="475096" y="13614"/>
                </a:lnTo>
                <a:lnTo>
                  <a:pt x="475453" y="13798"/>
                </a:lnTo>
                <a:lnTo>
                  <a:pt x="475774" y="13982"/>
                </a:lnTo>
                <a:lnTo>
                  <a:pt x="476024" y="14170"/>
                </a:lnTo>
                <a:lnTo>
                  <a:pt x="476203" y="14359"/>
                </a:lnTo>
                <a:lnTo>
                  <a:pt x="476274" y="14443"/>
                </a:lnTo>
                <a:lnTo>
                  <a:pt x="476346" y="14528"/>
                </a:lnTo>
                <a:lnTo>
                  <a:pt x="476381" y="14573"/>
                </a:lnTo>
                <a:lnTo>
                  <a:pt x="476453" y="14607"/>
                </a:lnTo>
                <a:lnTo>
                  <a:pt x="476560" y="14642"/>
                </a:lnTo>
                <a:lnTo>
                  <a:pt x="476703" y="14667"/>
                </a:lnTo>
                <a:lnTo>
                  <a:pt x="476917" y="14702"/>
                </a:lnTo>
                <a:lnTo>
                  <a:pt x="477096" y="14732"/>
                </a:lnTo>
                <a:lnTo>
                  <a:pt x="477381" y="14801"/>
                </a:lnTo>
                <a:lnTo>
                  <a:pt x="477631" y="14871"/>
                </a:lnTo>
                <a:lnTo>
                  <a:pt x="477774" y="14945"/>
                </a:lnTo>
                <a:lnTo>
                  <a:pt x="477917" y="15020"/>
                </a:lnTo>
                <a:lnTo>
                  <a:pt x="478024" y="15094"/>
                </a:lnTo>
                <a:lnTo>
                  <a:pt x="478202" y="15243"/>
                </a:lnTo>
                <a:lnTo>
                  <a:pt x="478381" y="15387"/>
                </a:lnTo>
                <a:lnTo>
                  <a:pt x="478524" y="15531"/>
                </a:lnTo>
                <a:lnTo>
                  <a:pt x="478631" y="15601"/>
                </a:lnTo>
                <a:lnTo>
                  <a:pt x="478738" y="15670"/>
                </a:lnTo>
                <a:lnTo>
                  <a:pt x="478917" y="15735"/>
                </a:lnTo>
                <a:lnTo>
                  <a:pt x="479131" y="15799"/>
                </a:lnTo>
                <a:lnTo>
                  <a:pt x="479595" y="15924"/>
                </a:lnTo>
                <a:lnTo>
                  <a:pt x="479916" y="16033"/>
                </a:lnTo>
                <a:lnTo>
                  <a:pt x="480023" y="16083"/>
                </a:lnTo>
                <a:lnTo>
                  <a:pt x="480130" y="16127"/>
                </a:lnTo>
                <a:lnTo>
                  <a:pt x="480166" y="16172"/>
                </a:lnTo>
                <a:lnTo>
                  <a:pt x="480166" y="16217"/>
                </a:lnTo>
                <a:lnTo>
                  <a:pt x="480166" y="16261"/>
                </a:lnTo>
                <a:lnTo>
                  <a:pt x="480095" y="16301"/>
                </a:lnTo>
                <a:lnTo>
                  <a:pt x="479988" y="16346"/>
                </a:lnTo>
                <a:lnTo>
                  <a:pt x="479845" y="16390"/>
                </a:lnTo>
                <a:lnTo>
                  <a:pt x="479702" y="16440"/>
                </a:lnTo>
                <a:lnTo>
                  <a:pt x="479488" y="16490"/>
                </a:lnTo>
                <a:lnTo>
                  <a:pt x="478917" y="16604"/>
                </a:lnTo>
                <a:lnTo>
                  <a:pt x="480702" y="16490"/>
                </a:lnTo>
                <a:lnTo>
                  <a:pt x="480737" y="16549"/>
                </a:lnTo>
                <a:lnTo>
                  <a:pt x="480773" y="16609"/>
                </a:lnTo>
                <a:lnTo>
                  <a:pt x="480880" y="16743"/>
                </a:lnTo>
                <a:lnTo>
                  <a:pt x="480952" y="16808"/>
                </a:lnTo>
                <a:lnTo>
                  <a:pt x="481059" y="16867"/>
                </a:lnTo>
                <a:lnTo>
                  <a:pt x="481130" y="16892"/>
                </a:lnTo>
                <a:lnTo>
                  <a:pt x="481202" y="16917"/>
                </a:lnTo>
                <a:lnTo>
                  <a:pt x="481309" y="16937"/>
                </a:lnTo>
                <a:lnTo>
                  <a:pt x="481452" y="16957"/>
                </a:lnTo>
                <a:lnTo>
                  <a:pt x="481880" y="17011"/>
                </a:lnTo>
                <a:lnTo>
                  <a:pt x="482023" y="17041"/>
                </a:lnTo>
                <a:lnTo>
                  <a:pt x="482166" y="17066"/>
                </a:lnTo>
                <a:lnTo>
                  <a:pt x="482273" y="17091"/>
                </a:lnTo>
                <a:lnTo>
                  <a:pt x="482344" y="17121"/>
                </a:lnTo>
                <a:lnTo>
                  <a:pt x="482380" y="17145"/>
                </a:lnTo>
                <a:lnTo>
                  <a:pt x="482416" y="17170"/>
                </a:lnTo>
                <a:lnTo>
                  <a:pt x="482416" y="17200"/>
                </a:lnTo>
                <a:lnTo>
                  <a:pt x="482380" y="17225"/>
                </a:lnTo>
                <a:lnTo>
                  <a:pt x="482309" y="17279"/>
                </a:lnTo>
                <a:lnTo>
                  <a:pt x="482130" y="17339"/>
                </a:lnTo>
                <a:lnTo>
                  <a:pt x="481916" y="17399"/>
                </a:lnTo>
                <a:lnTo>
                  <a:pt x="481844" y="17419"/>
                </a:lnTo>
                <a:lnTo>
                  <a:pt x="481809" y="17443"/>
                </a:lnTo>
                <a:lnTo>
                  <a:pt x="481737" y="17498"/>
                </a:lnTo>
                <a:lnTo>
                  <a:pt x="481737" y="17548"/>
                </a:lnTo>
                <a:lnTo>
                  <a:pt x="481702" y="17602"/>
                </a:lnTo>
                <a:lnTo>
                  <a:pt x="481702" y="17602"/>
                </a:lnTo>
                <a:lnTo>
                  <a:pt x="482916" y="17558"/>
                </a:lnTo>
                <a:lnTo>
                  <a:pt x="482380" y="17940"/>
                </a:lnTo>
                <a:lnTo>
                  <a:pt x="482844" y="17955"/>
                </a:lnTo>
                <a:lnTo>
                  <a:pt x="483237" y="17975"/>
                </a:lnTo>
                <a:lnTo>
                  <a:pt x="483594" y="18005"/>
                </a:lnTo>
                <a:lnTo>
                  <a:pt x="483772" y="18020"/>
                </a:lnTo>
                <a:lnTo>
                  <a:pt x="483915" y="18039"/>
                </a:lnTo>
                <a:lnTo>
                  <a:pt x="484022" y="18064"/>
                </a:lnTo>
                <a:lnTo>
                  <a:pt x="484094" y="18089"/>
                </a:lnTo>
                <a:lnTo>
                  <a:pt x="484165" y="18114"/>
                </a:lnTo>
                <a:lnTo>
                  <a:pt x="484201" y="18144"/>
                </a:lnTo>
                <a:lnTo>
                  <a:pt x="484201" y="18178"/>
                </a:lnTo>
                <a:lnTo>
                  <a:pt x="484165" y="18213"/>
                </a:lnTo>
                <a:lnTo>
                  <a:pt x="484094" y="18253"/>
                </a:lnTo>
                <a:lnTo>
                  <a:pt x="484022" y="18298"/>
                </a:lnTo>
                <a:lnTo>
                  <a:pt x="483987" y="18318"/>
                </a:lnTo>
                <a:lnTo>
                  <a:pt x="484058" y="18337"/>
                </a:lnTo>
                <a:lnTo>
                  <a:pt x="484094" y="18357"/>
                </a:lnTo>
                <a:lnTo>
                  <a:pt x="484094" y="18377"/>
                </a:lnTo>
                <a:lnTo>
                  <a:pt x="484058" y="18496"/>
                </a:lnTo>
                <a:lnTo>
                  <a:pt x="483987" y="18611"/>
                </a:lnTo>
                <a:lnTo>
                  <a:pt x="483701" y="18566"/>
                </a:lnTo>
                <a:lnTo>
                  <a:pt x="483380" y="18521"/>
                </a:lnTo>
                <a:lnTo>
                  <a:pt x="483094" y="18471"/>
                </a:lnTo>
                <a:lnTo>
                  <a:pt x="483023" y="18447"/>
                </a:lnTo>
                <a:lnTo>
                  <a:pt x="482951" y="18422"/>
                </a:lnTo>
                <a:lnTo>
                  <a:pt x="482844" y="18352"/>
                </a:lnTo>
                <a:lnTo>
                  <a:pt x="482773" y="18288"/>
                </a:lnTo>
                <a:lnTo>
                  <a:pt x="482666" y="18223"/>
                </a:lnTo>
                <a:lnTo>
                  <a:pt x="482558" y="18164"/>
                </a:lnTo>
                <a:lnTo>
                  <a:pt x="482380" y="18104"/>
                </a:lnTo>
                <a:lnTo>
                  <a:pt x="482237" y="18074"/>
                </a:lnTo>
                <a:lnTo>
                  <a:pt x="482094" y="18049"/>
                </a:lnTo>
                <a:lnTo>
                  <a:pt x="481916" y="18024"/>
                </a:lnTo>
                <a:lnTo>
                  <a:pt x="481702" y="18000"/>
                </a:lnTo>
                <a:lnTo>
                  <a:pt x="481452" y="17975"/>
                </a:lnTo>
                <a:lnTo>
                  <a:pt x="481166" y="17955"/>
                </a:lnTo>
                <a:lnTo>
                  <a:pt x="481059" y="17950"/>
                </a:lnTo>
                <a:lnTo>
                  <a:pt x="480987" y="17935"/>
                </a:lnTo>
                <a:lnTo>
                  <a:pt x="480809" y="17900"/>
                </a:lnTo>
                <a:lnTo>
                  <a:pt x="480702" y="17856"/>
                </a:lnTo>
                <a:lnTo>
                  <a:pt x="480559" y="17796"/>
                </a:lnTo>
                <a:lnTo>
                  <a:pt x="480380" y="17667"/>
                </a:lnTo>
                <a:lnTo>
                  <a:pt x="480238" y="17602"/>
                </a:lnTo>
                <a:lnTo>
                  <a:pt x="480130" y="17533"/>
                </a:lnTo>
                <a:lnTo>
                  <a:pt x="480059" y="17533"/>
                </a:lnTo>
                <a:lnTo>
                  <a:pt x="479881" y="17528"/>
                </a:lnTo>
                <a:lnTo>
                  <a:pt x="479631" y="17513"/>
                </a:lnTo>
                <a:lnTo>
                  <a:pt x="479523" y="17503"/>
                </a:lnTo>
                <a:lnTo>
                  <a:pt x="479488" y="17488"/>
                </a:lnTo>
                <a:lnTo>
                  <a:pt x="479274" y="17379"/>
                </a:lnTo>
                <a:lnTo>
                  <a:pt x="479095" y="17265"/>
                </a:lnTo>
                <a:lnTo>
                  <a:pt x="478809" y="17036"/>
                </a:lnTo>
                <a:lnTo>
                  <a:pt x="478667" y="16922"/>
                </a:lnTo>
                <a:lnTo>
                  <a:pt x="478488" y="16803"/>
                </a:lnTo>
                <a:lnTo>
                  <a:pt x="478274" y="16688"/>
                </a:lnTo>
                <a:lnTo>
                  <a:pt x="477988" y="16574"/>
                </a:lnTo>
                <a:lnTo>
                  <a:pt x="477845" y="16505"/>
                </a:lnTo>
                <a:lnTo>
                  <a:pt x="477738" y="16430"/>
                </a:lnTo>
                <a:lnTo>
                  <a:pt x="477560" y="16271"/>
                </a:lnTo>
                <a:lnTo>
                  <a:pt x="477453" y="16187"/>
                </a:lnTo>
                <a:lnTo>
                  <a:pt x="477345" y="16102"/>
                </a:lnTo>
                <a:lnTo>
                  <a:pt x="477203" y="16023"/>
                </a:lnTo>
                <a:lnTo>
                  <a:pt x="476953" y="15943"/>
                </a:lnTo>
                <a:lnTo>
                  <a:pt x="476738" y="15854"/>
                </a:lnTo>
                <a:lnTo>
                  <a:pt x="476560" y="15765"/>
                </a:lnTo>
                <a:lnTo>
                  <a:pt x="476239" y="15581"/>
                </a:lnTo>
                <a:lnTo>
                  <a:pt x="476024" y="15487"/>
                </a:lnTo>
                <a:lnTo>
                  <a:pt x="475810" y="15402"/>
                </a:lnTo>
                <a:lnTo>
                  <a:pt x="475632" y="15357"/>
                </a:lnTo>
                <a:lnTo>
                  <a:pt x="475453" y="15318"/>
                </a:lnTo>
                <a:lnTo>
                  <a:pt x="475275" y="15283"/>
                </a:lnTo>
                <a:lnTo>
                  <a:pt x="475025" y="15243"/>
                </a:lnTo>
                <a:lnTo>
                  <a:pt x="474775" y="15208"/>
                </a:lnTo>
                <a:lnTo>
                  <a:pt x="474560" y="15174"/>
                </a:lnTo>
                <a:lnTo>
                  <a:pt x="474418" y="15134"/>
                </a:lnTo>
                <a:lnTo>
                  <a:pt x="474275" y="15099"/>
                </a:lnTo>
                <a:lnTo>
                  <a:pt x="474203" y="15064"/>
                </a:lnTo>
                <a:lnTo>
                  <a:pt x="474132" y="15030"/>
                </a:lnTo>
                <a:lnTo>
                  <a:pt x="474132" y="14995"/>
                </a:lnTo>
                <a:lnTo>
                  <a:pt x="474132" y="14955"/>
                </a:lnTo>
                <a:lnTo>
                  <a:pt x="474168" y="14920"/>
                </a:lnTo>
                <a:lnTo>
                  <a:pt x="474239" y="14886"/>
                </a:lnTo>
                <a:lnTo>
                  <a:pt x="474311" y="14851"/>
                </a:lnTo>
                <a:lnTo>
                  <a:pt x="474453" y="14811"/>
                </a:lnTo>
                <a:lnTo>
                  <a:pt x="474739" y="14737"/>
                </a:lnTo>
                <a:lnTo>
                  <a:pt x="475096" y="14662"/>
                </a:lnTo>
                <a:lnTo>
                  <a:pt x="473561" y="14563"/>
                </a:lnTo>
                <a:lnTo>
                  <a:pt x="474096" y="14538"/>
                </a:lnTo>
                <a:lnTo>
                  <a:pt x="473846" y="14443"/>
                </a:lnTo>
                <a:lnTo>
                  <a:pt x="473668" y="14344"/>
                </a:lnTo>
                <a:lnTo>
                  <a:pt x="473239" y="14150"/>
                </a:lnTo>
                <a:lnTo>
                  <a:pt x="473025" y="14056"/>
                </a:lnTo>
                <a:lnTo>
                  <a:pt x="472775" y="13967"/>
                </a:lnTo>
                <a:lnTo>
                  <a:pt x="472454" y="13877"/>
                </a:lnTo>
                <a:lnTo>
                  <a:pt x="472097" y="13798"/>
                </a:lnTo>
                <a:lnTo>
                  <a:pt x="471811" y="13728"/>
                </a:lnTo>
                <a:lnTo>
                  <a:pt x="471597" y="13669"/>
                </a:lnTo>
                <a:lnTo>
                  <a:pt x="471561" y="13639"/>
                </a:lnTo>
                <a:lnTo>
                  <a:pt x="471561" y="13619"/>
                </a:lnTo>
                <a:lnTo>
                  <a:pt x="471561" y="13599"/>
                </a:lnTo>
                <a:lnTo>
                  <a:pt x="471561" y="13579"/>
                </a:lnTo>
                <a:lnTo>
                  <a:pt x="471633" y="13559"/>
                </a:lnTo>
                <a:lnTo>
                  <a:pt x="471704" y="13545"/>
                </a:lnTo>
                <a:lnTo>
                  <a:pt x="471847" y="13520"/>
                </a:lnTo>
                <a:lnTo>
                  <a:pt x="472097" y="13500"/>
                </a:lnTo>
                <a:lnTo>
                  <a:pt x="472347" y="13485"/>
                </a:lnTo>
                <a:lnTo>
                  <a:pt x="471775" y="13400"/>
                </a:lnTo>
                <a:lnTo>
                  <a:pt x="471168" y="13321"/>
                </a:lnTo>
                <a:lnTo>
                  <a:pt x="470919" y="13276"/>
                </a:lnTo>
                <a:lnTo>
                  <a:pt x="470669" y="13237"/>
                </a:lnTo>
                <a:lnTo>
                  <a:pt x="470454" y="13187"/>
                </a:lnTo>
                <a:lnTo>
                  <a:pt x="470276" y="13142"/>
                </a:lnTo>
                <a:lnTo>
                  <a:pt x="470097" y="13063"/>
                </a:lnTo>
                <a:lnTo>
                  <a:pt x="469919" y="12978"/>
                </a:lnTo>
                <a:lnTo>
                  <a:pt x="469597" y="12809"/>
                </a:lnTo>
                <a:lnTo>
                  <a:pt x="469347" y="12636"/>
                </a:lnTo>
                <a:lnTo>
                  <a:pt x="469133" y="12467"/>
                </a:lnTo>
                <a:lnTo>
                  <a:pt x="469098" y="12422"/>
                </a:lnTo>
                <a:lnTo>
                  <a:pt x="469062" y="12377"/>
                </a:lnTo>
                <a:lnTo>
                  <a:pt x="469062" y="12283"/>
                </a:lnTo>
                <a:lnTo>
                  <a:pt x="469026" y="12194"/>
                </a:lnTo>
                <a:lnTo>
                  <a:pt x="469026" y="12149"/>
                </a:lnTo>
                <a:lnTo>
                  <a:pt x="468955" y="12104"/>
                </a:lnTo>
                <a:lnTo>
                  <a:pt x="468705" y="11930"/>
                </a:lnTo>
                <a:lnTo>
                  <a:pt x="468419" y="11757"/>
                </a:lnTo>
                <a:lnTo>
                  <a:pt x="468133" y="11588"/>
                </a:lnTo>
                <a:lnTo>
                  <a:pt x="468026" y="11498"/>
                </a:lnTo>
                <a:lnTo>
                  <a:pt x="467919" y="11414"/>
                </a:lnTo>
                <a:lnTo>
                  <a:pt x="467919" y="11374"/>
                </a:lnTo>
                <a:lnTo>
                  <a:pt x="467955" y="11339"/>
                </a:lnTo>
                <a:lnTo>
                  <a:pt x="468026" y="11300"/>
                </a:lnTo>
                <a:lnTo>
                  <a:pt x="468133" y="11260"/>
                </a:lnTo>
                <a:lnTo>
                  <a:pt x="468348" y="11180"/>
                </a:lnTo>
                <a:lnTo>
                  <a:pt x="468562" y="11101"/>
                </a:lnTo>
                <a:close/>
                <a:moveTo>
                  <a:pt x="453351" y="18243"/>
                </a:moveTo>
                <a:lnTo>
                  <a:pt x="453744" y="18248"/>
                </a:lnTo>
                <a:lnTo>
                  <a:pt x="454101" y="18253"/>
                </a:lnTo>
                <a:lnTo>
                  <a:pt x="454423" y="18268"/>
                </a:lnTo>
                <a:lnTo>
                  <a:pt x="454744" y="18293"/>
                </a:lnTo>
                <a:lnTo>
                  <a:pt x="455030" y="18322"/>
                </a:lnTo>
                <a:lnTo>
                  <a:pt x="455315" y="18357"/>
                </a:lnTo>
                <a:lnTo>
                  <a:pt x="455529" y="18397"/>
                </a:lnTo>
                <a:lnTo>
                  <a:pt x="455744" y="18442"/>
                </a:lnTo>
                <a:lnTo>
                  <a:pt x="455922" y="18486"/>
                </a:lnTo>
                <a:lnTo>
                  <a:pt x="456029" y="18536"/>
                </a:lnTo>
                <a:lnTo>
                  <a:pt x="456136" y="18586"/>
                </a:lnTo>
                <a:lnTo>
                  <a:pt x="456172" y="18635"/>
                </a:lnTo>
                <a:lnTo>
                  <a:pt x="456172" y="18690"/>
                </a:lnTo>
                <a:lnTo>
                  <a:pt x="452173" y="18303"/>
                </a:lnTo>
                <a:lnTo>
                  <a:pt x="452566" y="18273"/>
                </a:lnTo>
                <a:lnTo>
                  <a:pt x="452959" y="18253"/>
                </a:lnTo>
                <a:lnTo>
                  <a:pt x="453351" y="18243"/>
                </a:lnTo>
                <a:close/>
                <a:moveTo>
                  <a:pt x="618310" y="16708"/>
                </a:moveTo>
                <a:lnTo>
                  <a:pt x="618346" y="16813"/>
                </a:lnTo>
                <a:lnTo>
                  <a:pt x="618310" y="16907"/>
                </a:lnTo>
                <a:lnTo>
                  <a:pt x="618310" y="16942"/>
                </a:lnTo>
                <a:lnTo>
                  <a:pt x="618346" y="16981"/>
                </a:lnTo>
                <a:lnTo>
                  <a:pt x="618417" y="17011"/>
                </a:lnTo>
                <a:lnTo>
                  <a:pt x="618489" y="17041"/>
                </a:lnTo>
                <a:lnTo>
                  <a:pt x="618739" y="17096"/>
                </a:lnTo>
                <a:lnTo>
                  <a:pt x="618917" y="17150"/>
                </a:lnTo>
                <a:lnTo>
                  <a:pt x="619096" y="17205"/>
                </a:lnTo>
                <a:lnTo>
                  <a:pt x="619203" y="17265"/>
                </a:lnTo>
                <a:lnTo>
                  <a:pt x="619310" y="17319"/>
                </a:lnTo>
                <a:lnTo>
                  <a:pt x="619381" y="17379"/>
                </a:lnTo>
                <a:lnTo>
                  <a:pt x="619453" y="17498"/>
                </a:lnTo>
                <a:lnTo>
                  <a:pt x="619488" y="17612"/>
                </a:lnTo>
                <a:lnTo>
                  <a:pt x="619488" y="17731"/>
                </a:lnTo>
                <a:lnTo>
                  <a:pt x="619488" y="17846"/>
                </a:lnTo>
                <a:lnTo>
                  <a:pt x="619488" y="17960"/>
                </a:lnTo>
                <a:lnTo>
                  <a:pt x="619488" y="18079"/>
                </a:lnTo>
                <a:lnTo>
                  <a:pt x="619524" y="18183"/>
                </a:lnTo>
                <a:lnTo>
                  <a:pt x="619596" y="18233"/>
                </a:lnTo>
                <a:lnTo>
                  <a:pt x="619667" y="18283"/>
                </a:lnTo>
                <a:lnTo>
                  <a:pt x="619810" y="18332"/>
                </a:lnTo>
                <a:lnTo>
                  <a:pt x="619953" y="18377"/>
                </a:lnTo>
                <a:lnTo>
                  <a:pt x="619667" y="18486"/>
                </a:lnTo>
                <a:lnTo>
                  <a:pt x="619453" y="18596"/>
                </a:lnTo>
                <a:lnTo>
                  <a:pt x="619381" y="18650"/>
                </a:lnTo>
                <a:lnTo>
                  <a:pt x="619310" y="18705"/>
                </a:lnTo>
                <a:lnTo>
                  <a:pt x="619310" y="18760"/>
                </a:lnTo>
                <a:lnTo>
                  <a:pt x="619310" y="18814"/>
                </a:lnTo>
                <a:lnTo>
                  <a:pt x="619381" y="18914"/>
                </a:lnTo>
                <a:lnTo>
                  <a:pt x="619488" y="19008"/>
                </a:lnTo>
                <a:lnTo>
                  <a:pt x="619738" y="19202"/>
                </a:lnTo>
                <a:lnTo>
                  <a:pt x="619988" y="19395"/>
                </a:lnTo>
                <a:lnTo>
                  <a:pt x="620203" y="19589"/>
                </a:lnTo>
                <a:lnTo>
                  <a:pt x="620203" y="19609"/>
                </a:lnTo>
                <a:lnTo>
                  <a:pt x="620203" y="19629"/>
                </a:lnTo>
                <a:lnTo>
                  <a:pt x="620095" y="19668"/>
                </a:lnTo>
                <a:lnTo>
                  <a:pt x="619953" y="19708"/>
                </a:lnTo>
                <a:lnTo>
                  <a:pt x="619810" y="19748"/>
                </a:lnTo>
                <a:lnTo>
                  <a:pt x="619274" y="19748"/>
                </a:lnTo>
                <a:lnTo>
                  <a:pt x="618881" y="19594"/>
                </a:lnTo>
                <a:lnTo>
                  <a:pt x="618453" y="19435"/>
                </a:lnTo>
                <a:lnTo>
                  <a:pt x="618096" y="19276"/>
                </a:lnTo>
                <a:lnTo>
                  <a:pt x="617917" y="19197"/>
                </a:lnTo>
                <a:lnTo>
                  <a:pt x="617775" y="19117"/>
                </a:lnTo>
                <a:lnTo>
                  <a:pt x="617703" y="19048"/>
                </a:lnTo>
                <a:lnTo>
                  <a:pt x="617668" y="18978"/>
                </a:lnTo>
                <a:lnTo>
                  <a:pt x="617632" y="18834"/>
                </a:lnTo>
                <a:lnTo>
                  <a:pt x="617596" y="18690"/>
                </a:lnTo>
                <a:lnTo>
                  <a:pt x="617596" y="18620"/>
                </a:lnTo>
                <a:lnTo>
                  <a:pt x="617525" y="18551"/>
                </a:lnTo>
                <a:lnTo>
                  <a:pt x="617310" y="18288"/>
                </a:lnTo>
                <a:lnTo>
                  <a:pt x="617096" y="18029"/>
                </a:lnTo>
                <a:lnTo>
                  <a:pt x="616846" y="17766"/>
                </a:lnTo>
                <a:lnTo>
                  <a:pt x="616668" y="17508"/>
                </a:lnTo>
                <a:lnTo>
                  <a:pt x="616632" y="17453"/>
                </a:lnTo>
                <a:lnTo>
                  <a:pt x="616632" y="17394"/>
                </a:lnTo>
                <a:lnTo>
                  <a:pt x="616703" y="17284"/>
                </a:lnTo>
                <a:lnTo>
                  <a:pt x="616739" y="17170"/>
                </a:lnTo>
                <a:lnTo>
                  <a:pt x="616775" y="17111"/>
                </a:lnTo>
                <a:lnTo>
                  <a:pt x="616775" y="17056"/>
                </a:lnTo>
                <a:lnTo>
                  <a:pt x="616703" y="16986"/>
                </a:lnTo>
                <a:lnTo>
                  <a:pt x="616596" y="16912"/>
                </a:lnTo>
                <a:lnTo>
                  <a:pt x="616311" y="16773"/>
                </a:lnTo>
                <a:lnTo>
                  <a:pt x="618310" y="16708"/>
                </a:lnTo>
                <a:close/>
                <a:moveTo>
                  <a:pt x="621401" y="20620"/>
                </a:moveTo>
                <a:lnTo>
                  <a:pt x="621362" y="20633"/>
                </a:lnTo>
                <a:lnTo>
                  <a:pt x="621417" y="20637"/>
                </a:lnTo>
                <a:lnTo>
                  <a:pt x="621401" y="20620"/>
                </a:lnTo>
                <a:close/>
                <a:moveTo>
                  <a:pt x="268755" y="20662"/>
                </a:moveTo>
                <a:lnTo>
                  <a:pt x="268148" y="20667"/>
                </a:lnTo>
                <a:lnTo>
                  <a:pt x="268148" y="20667"/>
                </a:lnTo>
                <a:lnTo>
                  <a:pt x="268758" y="20663"/>
                </a:lnTo>
                <a:lnTo>
                  <a:pt x="268758" y="20663"/>
                </a:lnTo>
                <a:lnTo>
                  <a:pt x="268755" y="20662"/>
                </a:lnTo>
                <a:close/>
                <a:moveTo>
                  <a:pt x="489485" y="21596"/>
                </a:moveTo>
                <a:lnTo>
                  <a:pt x="491235" y="22221"/>
                </a:lnTo>
                <a:lnTo>
                  <a:pt x="491235" y="22221"/>
                </a:lnTo>
                <a:lnTo>
                  <a:pt x="490699" y="22206"/>
                </a:lnTo>
                <a:lnTo>
                  <a:pt x="490307" y="22182"/>
                </a:lnTo>
                <a:lnTo>
                  <a:pt x="489985" y="22157"/>
                </a:lnTo>
                <a:lnTo>
                  <a:pt x="489735" y="22122"/>
                </a:lnTo>
                <a:lnTo>
                  <a:pt x="489592" y="22087"/>
                </a:lnTo>
                <a:lnTo>
                  <a:pt x="489450" y="22048"/>
                </a:lnTo>
                <a:lnTo>
                  <a:pt x="489378" y="22003"/>
                </a:lnTo>
                <a:lnTo>
                  <a:pt x="489342" y="21958"/>
                </a:lnTo>
                <a:lnTo>
                  <a:pt x="489342" y="21869"/>
                </a:lnTo>
                <a:lnTo>
                  <a:pt x="489342" y="21779"/>
                </a:lnTo>
                <a:lnTo>
                  <a:pt x="489307" y="21735"/>
                </a:lnTo>
                <a:lnTo>
                  <a:pt x="489235" y="21690"/>
                </a:lnTo>
                <a:lnTo>
                  <a:pt x="489128" y="21655"/>
                </a:lnTo>
                <a:lnTo>
                  <a:pt x="488985" y="21620"/>
                </a:lnTo>
                <a:lnTo>
                  <a:pt x="489485" y="21596"/>
                </a:lnTo>
                <a:close/>
                <a:moveTo>
                  <a:pt x="113258" y="21506"/>
                </a:moveTo>
                <a:lnTo>
                  <a:pt x="113936" y="21586"/>
                </a:lnTo>
                <a:lnTo>
                  <a:pt x="114258" y="21625"/>
                </a:lnTo>
                <a:lnTo>
                  <a:pt x="114508" y="21670"/>
                </a:lnTo>
                <a:lnTo>
                  <a:pt x="114758" y="21715"/>
                </a:lnTo>
                <a:lnTo>
                  <a:pt x="114936" y="21759"/>
                </a:lnTo>
                <a:lnTo>
                  <a:pt x="115079" y="21804"/>
                </a:lnTo>
                <a:lnTo>
                  <a:pt x="115186" y="21849"/>
                </a:lnTo>
                <a:lnTo>
                  <a:pt x="115222" y="21899"/>
                </a:lnTo>
                <a:lnTo>
                  <a:pt x="115222" y="21948"/>
                </a:lnTo>
                <a:lnTo>
                  <a:pt x="115186" y="22003"/>
                </a:lnTo>
                <a:lnTo>
                  <a:pt x="115150" y="22052"/>
                </a:lnTo>
                <a:lnTo>
                  <a:pt x="115007" y="22162"/>
                </a:lnTo>
                <a:lnTo>
                  <a:pt x="114865" y="22266"/>
                </a:lnTo>
                <a:lnTo>
                  <a:pt x="114079" y="22286"/>
                </a:lnTo>
                <a:lnTo>
                  <a:pt x="113258" y="21506"/>
                </a:lnTo>
                <a:close/>
                <a:moveTo>
                  <a:pt x="260685" y="16852"/>
                </a:moveTo>
                <a:lnTo>
                  <a:pt x="261078" y="16902"/>
                </a:lnTo>
                <a:lnTo>
                  <a:pt x="261435" y="16957"/>
                </a:lnTo>
                <a:lnTo>
                  <a:pt x="261757" y="17011"/>
                </a:lnTo>
                <a:lnTo>
                  <a:pt x="262042" y="17066"/>
                </a:lnTo>
                <a:lnTo>
                  <a:pt x="262578" y="17185"/>
                </a:lnTo>
                <a:lnTo>
                  <a:pt x="263042" y="17304"/>
                </a:lnTo>
                <a:lnTo>
                  <a:pt x="264077" y="17582"/>
                </a:lnTo>
                <a:lnTo>
                  <a:pt x="264577" y="17726"/>
                </a:lnTo>
                <a:lnTo>
                  <a:pt x="265006" y="17866"/>
                </a:lnTo>
                <a:lnTo>
                  <a:pt x="265077" y="17895"/>
                </a:lnTo>
                <a:lnTo>
                  <a:pt x="265149" y="17920"/>
                </a:lnTo>
                <a:lnTo>
                  <a:pt x="265184" y="17980"/>
                </a:lnTo>
                <a:lnTo>
                  <a:pt x="265220" y="18039"/>
                </a:lnTo>
                <a:lnTo>
                  <a:pt x="265220" y="18094"/>
                </a:lnTo>
                <a:lnTo>
                  <a:pt x="265149" y="18154"/>
                </a:lnTo>
                <a:lnTo>
                  <a:pt x="265077" y="18213"/>
                </a:lnTo>
                <a:lnTo>
                  <a:pt x="265041" y="18273"/>
                </a:lnTo>
                <a:lnTo>
                  <a:pt x="265041" y="18303"/>
                </a:lnTo>
                <a:lnTo>
                  <a:pt x="265041" y="18332"/>
                </a:lnTo>
                <a:lnTo>
                  <a:pt x="266005" y="18963"/>
                </a:lnTo>
                <a:lnTo>
                  <a:pt x="267041" y="19594"/>
                </a:lnTo>
                <a:lnTo>
                  <a:pt x="267505" y="19857"/>
                </a:lnTo>
                <a:lnTo>
                  <a:pt x="268005" y="20125"/>
                </a:lnTo>
                <a:lnTo>
                  <a:pt x="269005" y="20662"/>
                </a:lnTo>
                <a:lnTo>
                  <a:pt x="268758" y="20663"/>
                </a:lnTo>
                <a:lnTo>
                  <a:pt x="268758" y="20663"/>
                </a:lnTo>
                <a:lnTo>
                  <a:pt x="269255" y="20900"/>
                </a:lnTo>
                <a:lnTo>
                  <a:pt x="269790" y="21144"/>
                </a:lnTo>
                <a:lnTo>
                  <a:pt x="270040" y="21263"/>
                </a:lnTo>
                <a:lnTo>
                  <a:pt x="270254" y="21387"/>
                </a:lnTo>
                <a:lnTo>
                  <a:pt x="270433" y="21506"/>
                </a:lnTo>
                <a:lnTo>
                  <a:pt x="270540" y="21630"/>
                </a:lnTo>
                <a:lnTo>
                  <a:pt x="270576" y="21730"/>
                </a:lnTo>
                <a:lnTo>
                  <a:pt x="270540" y="21829"/>
                </a:lnTo>
                <a:lnTo>
                  <a:pt x="270540" y="21923"/>
                </a:lnTo>
                <a:lnTo>
                  <a:pt x="270576" y="22023"/>
                </a:lnTo>
                <a:lnTo>
                  <a:pt x="270611" y="22067"/>
                </a:lnTo>
                <a:lnTo>
                  <a:pt x="270719" y="22112"/>
                </a:lnTo>
                <a:lnTo>
                  <a:pt x="270826" y="22157"/>
                </a:lnTo>
                <a:lnTo>
                  <a:pt x="270968" y="22201"/>
                </a:lnTo>
                <a:lnTo>
                  <a:pt x="271147" y="22241"/>
                </a:lnTo>
                <a:lnTo>
                  <a:pt x="271397" y="22281"/>
                </a:lnTo>
                <a:lnTo>
                  <a:pt x="271718" y="22321"/>
                </a:lnTo>
                <a:lnTo>
                  <a:pt x="272075" y="22355"/>
                </a:lnTo>
                <a:lnTo>
                  <a:pt x="271611" y="22385"/>
                </a:lnTo>
                <a:lnTo>
                  <a:pt x="271218" y="22415"/>
                </a:lnTo>
                <a:lnTo>
                  <a:pt x="270968" y="22445"/>
                </a:lnTo>
                <a:lnTo>
                  <a:pt x="270790" y="22475"/>
                </a:lnTo>
                <a:lnTo>
                  <a:pt x="270719" y="22504"/>
                </a:lnTo>
                <a:lnTo>
                  <a:pt x="270719" y="22534"/>
                </a:lnTo>
                <a:lnTo>
                  <a:pt x="270754" y="22564"/>
                </a:lnTo>
                <a:lnTo>
                  <a:pt x="270826" y="22594"/>
                </a:lnTo>
                <a:lnTo>
                  <a:pt x="270968" y="22624"/>
                </a:lnTo>
                <a:lnTo>
                  <a:pt x="271111" y="22648"/>
                </a:lnTo>
                <a:lnTo>
                  <a:pt x="271433" y="22708"/>
                </a:lnTo>
                <a:lnTo>
                  <a:pt x="271611" y="22733"/>
                </a:lnTo>
                <a:lnTo>
                  <a:pt x="271718" y="22763"/>
                </a:lnTo>
                <a:lnTo>
                  <a:pt x="271825" y="22793"/>
                </a:lnTo>
                <a:lnTo>
                  <a:pt x="271861" y="22817"/>
                </a:lnTo>
                <a:lnTo>
                  <a:pt x="271218" y="22832"/>
                </a:lnTo>
                <a:lnTo>
                  <a:pt x="270647" y="22832"/>
                </a:lnTo>
                <a:lnTo>
                  <a:pt x="270112" y="22817"/>
                </a:lnTo>
                <a:lnTo>
                  <a:pt x="269540" y="22802"/>
                </a:lnTo>
                <a:lnTo>
                  <a:pt x="269290" y="22793"/>
                </a:lnTo>
                <a:lnTo>
                  <a:pt x="269076" y="22783"/>
                </a:lnTo>
                <a:lnTo>
                  <a:pt x="268933" y="22768"/>
                </a:lnTo>
                <a:lnTo>
                  <a:pt x="268862" y="22753"/>
                </a:lnTo>
                <a:lnTo>
                  <a:pt x="268433" y="22534"/>
                </a:lnTo>
                <a:lnTo>
                  <a:pt x="268041" y="22311"/>
                </a:lnTo>
                <a:lnTo>
                  <a:pt x="267684" y="22082"/>
                </a:lnTo>
                <a:lnTo>
                  <a:pt x="267362" y="21859"/>
                </a:lnTo>
                <a:lnTo>
                  <a:pt x="267327" y="21804"/>
                </a:lnTo>
                <a:lnTo>
                  <a:pt x="267291" y="21750"/>
                </a:lnTo>
                <a:lnTo>
                  <a:pt x="267291" y="21635"/>
                </a:lnTo>
                <a:lnTo>
                  <a:pt x="267291" y="21576"/>
                </a:lnTo>
                <a:lnTo>
                  <a:pt x="267255" y="21521"/>
                </a:lnTo>
                <a:lnTo>
                  <a:pt x="267184" y="21471"/>
                </a:lnTo>
                <a:lnTo>
                  <a:pt x="267041" y="21422"/>
                </a:lnTo>
                <a:lnTo>
                  <a:pt x="266791" y="21362"/>
                </a:lnTo>
                <a:lnTo>
                  <a:pt x="266541" y="21298"/>
                </a:lnTo>
                <a:lnTo>
                  <a:pt x="266327" y="21238"/>
                </a:lnTo>
                <a:lnTo>
                  <a:pt x="266113" y="21178"/>
                </a:lnTo>
                <a:lnTo>
                  <a:pt x="265934" y="21114"/>
                </a:lnTo>
                <a:lnTo>
                  <a:pt x="265898" y="21084"/>
                </a:lnTo>
                <a:lnTo>
                  <a:pt x="265863" y="21049"/>
                </a:lnTo>
                <a:lnTo>
                  <a:pt x="265863" y="21014"/>
                </a:lnTo>
                <a:lnTo>
                  <a:pt x="265898" y="20980"/>
                </a:lnTo>
                <a:lnTo>
                  <a:pt x="265934" y="20940"/>
                </a:lnTo>
                <a:lnTo>
                  <a:pt x="266041" y="20905"/>
                </a:lnTo>
                <a:lnTo>
                  <a:pt x="266041" y="20890"/>
                </a:lnTo>
                <a:lnTo>
                  <a:pt x="266041" y="20875"/>
                </a:lnTo>
                <a:lnTo>
                  <a:pt x="265934" y="20851"/>
                </a:lnTo>
                <a:lnTo>
                  <a:pt x="265720" y="20786"/>
                </a:lnTo>
                <a:lnTo>
                  <a:pt x="265327" y="20657"/>
                </a:lnTo>
                <a:lnTo>
                  <a:pt x="264899" y="20528"/>
                </a:lnTo>
                <a:lnTo>
                  <a:pt x="264542" y="20394"/>
                </a:lnTo>
                <a:lnTo>
                  <a:pt x="264399" y="20329"/>
                </a:lnTo>
                <a:lnTo>
                  <a:pt x="264292" y="20260"/>
                </a:lnTo>
                <a:lnTo>
                  <a:pt x="264149" y="20165"/>
                </a:lnTo>
                <a:lnTo>
                  <a:pt x="264042" y="20066"/>
                </a:lnTo>
                <a:lnTo>
                  <a:pt x="263899" y="19867"/>
                </a:lnTo>
                <a:lnTo>
                  <a:pt x="263756" y="19673"/>
                </a:lnTo>
                <a:lnTo>
                  <a:pt x="263649" y="19475"/>
                </a:lnTo>
                <a:lnTo>
                  <a:pt x="262935" y="19514"/>
                </a:lnTo>
                <a:lnTo>
                  <a:pt x="262613" y="19167"/>
                </a:lnTo>
                <a:lnTo>
                  <a:pt x="262435" y="18993"/>
                </a:lnTo>
                <a:lnTo>
                  <a:pt x="262256" y="18824"/>
                </a:lnTo>
                <a:lnTo>
                  <a:pt x="262078" y="18710"/>
                </a:lnTo>
                <a:lnTo>
                  <a:pt x="261864" y="18601"/>
                </a:lnTo>
                <a:lnTo>
                  <a:pt x="261649" y="18486"/>
                </a:lnTo>
                <a:lnTo>
                  <a:pt x="261471" y="18372"/>
                </a:lnTo>
                <a:lnTo>
                  <a:pt x="261328" y="18253"/>
                </a:lnTo>
                <a:lnTo>
                  <a:pt x="261221" y="18134"/>
                </a:lnTo>
                <a:lnTo>
                  <a:pt x="261150" y="18015"/>
                </a:lnTo>
                <a:lnTo>
                  <a:pt x="261150" y="17895"/>
                </a:lnTo>
                <a:lnTo>
                  <a:pt x="261114" y="17861"/>
                </a:lnTo>
                <a:lnTo>
                  <a:pt x="261114" y="17821"/>
                </a:lnTo>
                <a:lnTo>
                  <a:pt x="261007" y="17746"/>
                </a:lnTo>
                <a:lnTo>
                  <a:pt x="260864" y="17667"/>
                </a:lnTo>
                <a:lnTo>
                  <a:pt x="260757" y="17587"/>
                </a:lnTo>
                <a:lnTo>
                  <a:pt x="260721" y="17553"/>
                </a:lnTo>
                <a:lnTo>
                  <a:pt x="260721" y="17513"/>
                </a:lnTo>
                <a:lnTo>
                  <a:pt x="260757" y="17473"/>
                </a:lnTo>
                <a:lnTo>
                  <a:pt x="260828" y="17438"/>
                </a:lnTo>
                <a:lnTo>
                  <a:pt x="260935" y="17399"/>
                </a:lnTo>
                <a:lnTo>
                  <a:pt x="261114" y="17364"/>
                </a:lnTo>
                <a:lnTo>
                  <a:pt x="261328" y="17329"/>
                </a:lnTo>
                <a:lnTo>
                  <a:pt x="261614" y="17294"/>
                </a:lnTo>
                <a:lnTo>
                  <a:pt x="261685" y="17279"/>
                </a:lnTo>
                <a:lnTo>
                  <a:pt x="261757" y="17260"/>
                </a:lnTo>
                <a:lnTo>
                  <a:pt x="261757" y="17230"/>
                </a:lnTo>
                <a:lnTo>
                  <a:pt x="261792" y="17200"/>
                </a:lnTo>
                <a:lnTo>
                  <a:pt x="261757" y="17135"/>
                </a:lnTo>
                <a:lnTo>
                  <a:pt x="261792" y="17071"/>
                </a:lnTo>
                <a:lnTo>
                  <a:pt x="260685" y="17081"/>
                </a:lnTo>
                <a:lnTo>
                  <a:pt x="260685" y="16852"/>
                </a:lnTo>
                <a:close/>
                <a:moveTo>
                  <a:pt x="200772" y="21715"/>
                </a:moveTo>
                <a:lnTo>
                  <a:pt x="200772" y="23180"/>
                </a:lnTo>
                <a:lnTo>
                  <a:pt x="199951" y="23185"/>
                </a:lnTo>
                <a:lnTo>
                  <a:pt x="199915" y="22524"/>
                </a:lnTo>
                <a:lnTo>
                  <a:pt x="199879" y="22192"/>
                </a:lnTo>
                <a:lnTo>
                  <a:pt x="199879" y="21864"/>
                </a:lnTo>
                <a:lnTo>
                  <a:pt x="199915" y="21844"/>
                </a:lnTo>
                <a:lnTo>
                  <a:pt x="199986" y="21824"/>
                </a:lnTo>
                <a:lnTo>
                  <a:pt x="200236" y="21784"/>
                </a:lnTo>
                <a:lnTo>
                  <a:pt x="200522" y="21750"/>
                </a:lnTo>
                <a:lnTo>
                  <a:pt x="200772" y="21715"/>
                </a:lnTo>
                <a:close/>
                <a:moveTo>
                  <a:pt x="196416" y="20940"/>
                </a:moveTo>
                <a:lnTo>
                  <a:pt x="197344" y="20955"/>
                </a:lnTo>
                <a:lnTo>
                  <a:pt x="198201" y="23657"/>
                </a:lnTo>
                <a:lnTo>
                  <a:pt x="197844" y="23657"/>
                </a:lnTo>
                <a:lnTo>
                  <a:pt x="197523" y="23652"/>
                </a:lnTo>
                <a:lnTo>
                  <a:pt x="197237" y="23637"/>
                </a:lnTo>
                <a:lnTo>
                  <a:pt x="196987" y="23622"/>
                </a:lnTo>
                <a:lnTo>
                  <a:pt x="196737" y="23602"/>
                </a:lnTo>
                <a:lnTo>
                  <a:pt x="196523" y="23577"/>
                </a:lnTo>
                <a:lnTo>
                  <a:pt x="196344" y="23552"/>
                </a:lnTo>
                <a:lnTo>
                  <a:pt x="196166" y="23523"/>
                </a:lnTo>
                <a:lnTo>
                  <a:pt x="196059" y="23488"/>
                </a:lnTo>
                <a:lnTo>
                  <a:pt x="195916" y="23453"/>
                </a:lnTo>
                <a:lnTo>
                  <a:pt x="195737" y="23379"/>
                </a:lnTo>
                <a:lnTo>
                  <a:pt x="195594" y="23304"/>
                </a:lnTo>
                <a:lnTo>
                  <a:pt x="195523" y="23230"/>
                </a:lnTo>
                <a:lnTo>
                  <a:pt x="195380" y="23076"/>
                </a:lnTo>
                <a:lnTo>
                  <a:pt x="195273" y="22922"/>
                </a:lnTo>
                <a:lnTo>
                  <a:pt x="195166" y="22773"/>
                </a:lnTo>
                <a:lnTo>
                  <a:pt x="195130" y="22619"/>
                </a:lnTo>
                <a:lnTo>
                  <a:pt x="195095" y="22465"/>
                </a:lnTo>
                <a:lnTo>
                  <a:pt x="195059" y="22311"/>
                </a:lnTo>
                <a:lnTo>
                  <a:pt x="195095" y="22157"/>
                </a:lnTo>
                <a:lnTo>
                  <a:pt x="195130" y="22003"/>
                </a:lnTo>
                <a:lnTo>
                  <a:pt x="195202" y="21869"/>
                </a:lnTo>
                <a:lnTo>
                  <a:pt x="195309" y="21735"/>
                </a:lnTo>
                <a:lnTo>
                  <a:pt x="195487" y="21605"/>
                </a:lnTo>
                <a:lnTo>
                  <a:pt x="195666" y="21471"/>
                </a:lnTo>
                <a:lnTo>
                  <a:pt x="196023" y="21203"/>
                </a:lnTo>
                <a:lnTo>
                  <a:pt x="196416" y="20940"/>
                </a:lnTo>
                <a:close/>
                <a:moveTo>
                  <a:pt x="253794" y="23418"/>
                </a:moveTo>
                <a:lnTo>
                  <a:pt x="255258" y="23612"/>
                </a:lnTo>
                <a:lnTo>
                  <a:pt x="255258" y="23706"/>
                </a:lnTo>
                <a:lnTo>
                  <a:pt x="251795" y="23677"/>
                </a:lnTo>
                <a:lnTo>
                  <a:pt x="253794" y="23418"/>
                </a:lnTo>
                <a:close/>
                <a:moveTo>
                  <a:pt x="89371" y="23105"/>
                </a:moveTo>
                <a:lnTo>
                  <a:pt x="90228" y="23200"/>
                </a:lnTo>
                <a:lnTo>
                  <a:pt x="90656" y="23249"/>
                </a:lnTo>
                <a:lnTo>
                  <a:pt x="91013" y="23304"/>
                </a:lnTo>
                <a:lnTo>
                  <a:pt x="91478" y="23398"/>
                </a:lnTo>
                <a:lnTo>
                  <a:pt x="91942" y="23498"/>
                </a:lnTo>
                <a:lnTo>
                  <a:pt x="92906" y="23711"/>
                </a:lnTo>
                <a:lnTo>
                  <a:pt x="92335" y="23761"/>
                </a:lnTo>
                <a:lnTo>
                  <a:pt x="92085" y="23786"/>
                </a:lnTo>
                <a:lnTo>
                  <a:pt x="91978" y="23791"/>
                </a:lnTo>
                <a:lnTo>
                  <a:pt x="91942" y="23791"/>
                </a:lnTo>
                <a:lnTo>
                  <a:pt x="91406" y="23706"/>
                </a:lnTo>
                <a:lnTo>
                  <a:pt x="90871" y="23617"/>
                </a:lnTo>
                <a:lnTo>
                  <a:pt x="89835" y="23428"/>
                </a:lnTo>
                <a:lnTo>
                  <a:pt x="88764" y="23493"/>
                </a:lnTo>
                <a:lnTo>
                  <a:pt x="88693" y="23433"/>
                </a:lnTo>
                <a:lnTo>
                  <a:pt x="88657" y="23408"/>
                </a:lnTo>
                <a:lnTo>
                  <a:pt x="88693" y="23389"/>
                </a:lnTo>
                <a:lnTo>
                  <a:pt x="89014" y="23249"/>
                </a:lnTo>
                <a:lnTo>
                  <a:pt x="89371" y="23105"/>
                </a:lnTo>
                <a:close/>
                <a:moveTo>
                  <a:pt x="13783" y="24556"/>
                </a:moveTo>
                <a:lnTo>
                  <a:pt x="13961" y="24566"/>
                </a:lnTo>
                <a:lnTo>
                  <a:pt x="14390" y="24595"/>
                </a:lnTo>
                <a:lnTo>
                  <a:pt x="14890" y="24645"/>
                </a:lnTo>
                <a:lnTo>
                  <a:pt x="14533" y="25132"/>
                </a:lnTo>
                <a:lnTo>
                  <a:pt x="12390" y="24874"/>
                </a:lnTo>
                <a:lnTo>
                  <a:pt x="12676" y="24749"/>
                </a:lnTo>
                <a:lnTo>
                  <a:pt x="12926" y="24660"/>
                </a:lnTo>
                <a:lnTo>
                  <a:pt x="13176" y="24600"/>
                </a:lnTo>
                <a:lnTo>
                  <a:pt x="13283" y="24581"/>
                </a:lnTo>
                <a:lnTo>
                  <a:pt x="13390" y="24566"/>
                </a:lnTo>
                <a:lnTo>
                  <a:pt x="13533" y="24556"/>
                </a:lnTo>
                <a:close/>
                <a:moveTo>
                  <a:pt x="16354" y="25092"/>
                </a:moveTo>
                <a:lnTo>
                  <a:pt x="16961" y="25251"/>
                </a:lnTo>
                <a:lnTo>
                  <a:pt x="17460" y="25400"/>
                </a:lnTo>
                <a:lnTo>
                  <a:pt x="17746" y="25470"/>
                </a:lnTo>
                <a:lnTo>
                  <a:pt x="17996" y="25534"/>
                </a:lnTo>
                <a:lnTo>
                  <a:pt x="18282" y="25599"/>
                </a:lnTo>
                <a:lnTo>
                  <a:pt x="18603" y="25653"/>
                </a:lnTo>
                <a:lnTo>
                  <a:pt x="19317" y="25763"/>
                </a:lnTo>
                <a:lnTo>
                  <a:pt x="19817" y="25852"/>
                </a:lnTo>
                <a:lnTo>
                  <a:pt x="20210" y="25922"/>
                </a:lnTo>
                <a:lnTo>
                  <a:pt x="20317" y="25951"/>
                </a:lnTo>
                <a:lnTo>
                  <a:pt x="20424" y="25976"/>
                </a:lnTo>
                <a:lnTo>
                  <a:pt x="20460" y="26006"/>
                </a:lnTo>
                <a:lnTo>
                  <a:pt x="20495" y="26031"/>
                </a:lnTo>
                <a:lnTo>
                  <a:pt x="20495" y="26056"/>
                </a:lnTo>
                <a:lnTo>
                  <a:pt x="20460" y="26085"/>
                </a:lnTo>
                <a:lnTo>
                  <a:pt x="20317" y="26145"/>
                </a:lnTo>
                <a:lnTo>
                  <a:pt x="20067" y="26220"/>
                </a:lnTo>
                <a:lnTo>
                  <a:pt x="18996" y="26090"/>
                </a:lnTo>
                <a:lnTo>
                  <a:pt x="17960" y="26215"/>
                </a:lnTo>
                <a:lnTo>
                  <a:pt x="16746" y="25956"/>
                </a:lnTo>
                <a:lnTo>
                  <a:pt x="16318" y="25956"/>
                </a:lnTo>
                <a:lnTo>
                  <a:pt x="16282" y="25951"/>
                </a:lnTo>
                <a:lnTo>
                  <a:pt x="16246" y="25946"/>
                </a:lnTo>
                <a:lnTo>
                  <a:pt x="16211" y="25936"/>
                </a:lnTo>
                <a:lnTo>
                  <a:pt x="16211" y="25927"/>
                </a:lnTo>
                <a:lnTo>
                  <a:pt x="16282" y="25892"/>
                </a:lnTo>
                <a:lnTo>
                  <a:pt x="16425" y="25837"/>
                </a:lnTo>
                <a:lnTo>
                  <a:pt x="16961" y="25658"/>
                </a:lnTo>
                <a:lnTo>
                  <a:pt x="16961" y="25658"/>
                </a:lnTo>
                <a:lnTo>
                  <a:pt x="15711" y="25778"/>
                </a:lnTo>
                <a:lnTo>
                  <a:pt x="15461" y="25633"/>
                </a:lnTo>
                <a:lnTo>
                  <a:pt x="15282" y="25519"/>
                </a:lnTo>
                <a:lnTo>
                  <a:pt x="15211" y="25435"/>
                </a:lnTo>
                <a:lnTo>
                  <a:pt x="15175" y="25400"/>
                </a:lnTo>
                <a:lnTo>
                  <a:pt x="15211" y="25365"/>
                </a:lnTo>
                <a:lnTo>
                  <a:pt x="15247" y="25331"/>
                </a:lnTo>
                <a:lnTo>
                  <a:pt x="15318" y="25301"/>
                </a:lnTo>
                <a:lnTo>
                  <a:pt x="15425" y="25271"/>
                </a:lnTo>
                <a:lnTo>
                  <a:pt x="15532" y="25241"/>
                </a:lnTo>
                <a:lnTo>
                  <a:pt x="15889" y="25177"/>
                </a:lnTo>
                <a:lnTo>
                  <a:pt x="16354" y="25092"/>
                </a:lnTo>
                <a:close/>
                <a:moveTo>
                  <a:pt x="97512" y="0"/>
                </a:moveTo>
                <a:lnTo>
                  <a:pt x="94191" y="750"/>
                </a:lnTo>
                <a:lnTo>
                  <a:pt x="93906" y="815"/>
                </a:lnTo>
                <a:lnTo>
                  <a:pt x="93798" y="840"/>
                </a:lnTo>
                <a:lnTo>
                  <a:pt x="93763" y="850"/>
                </a:lnTo>
                <a:lnTo>
                  <a:pt x="93727" y="850"/>
                </a:lnTo>
                <a:lnTo>
                  <a:pt x="93406" y="840"/>
                </a:lnTo>
                <a:lnTo>
                  <a:pt x="93084" y="830"/>
                </a:lnTo>
                <a:lnTo>
                  <a:pt x="92549" y="830"/>
                </a:lnTo>
                <a:lnTo>
                  <a:pt x="92299" y="835"/>
                </a:lnTo>
                <a:lnTo>
                  <a:pt x="92049" y="845"/>
                </a:lnTo>
                <a:lnTo>
                  <a:pt x="91835" y="860"/>
                </a:lnTo>
                <a:lnTo>
                  <a:pt x="91585" y="879"/>
                </a:lnTo>
                <a:lnTo>
                  <a:pt x="91192" y="919"/>
                </a:lnTo>
                <a:lnTo>
                  <a:pt x="90799" y="969"/>
                </a:lnTo>
                <a:lnTo>
                  <a:pt x="90049" y="1078"/>
                </a:lnTo>
                <a:lnTo>
                  <a:pt x="89978" y="1088"/>
                </a:lnTo>
                <a:lnTo>
                  <a:pt x="89871" y="1098"/>
                </a:lnTo>
                <a:lnTo>
                  <a:pt x="89621" y="1113"/>
                </a:lnTo>
                <a:lnTo>
                  <a:pt x="89264" y="1123"/>
                </a:lnTo>
                <a:lnTo>
                  <a:pt x="89264" y="1192"/>
                </a:lnTo>
                <a:lnTo>
                  <a:pt x="89264" y="1257"/>
                </a:lnTo>
                <a:lnTo>
                  <a:pt x="89228" y="1312"/>
                </a:lnTo>
                <a:lnTo>
                  <a:pt x="89192" y="1331"/>
                </a:lnTo>
                <a:lnTo>
                  <a:pt x="89121" y="1341"/>
                </a:lnTo>
                <a:lnTo>
                  <a:pt x="88907" y="1351"/>
                </a:lnTo>
                <a:lnTo>
                  <a:pt x="88657" y="1361"/>
                </a:lnTo>
                <a:lnTo>
                  <a:pt x="88086" y="1371"/>
                </a:lnTo>
                <a:lnTo>
                  <a:pt x="87407" y="1376"/>
                </a:lnTo>
                <a:lnTo>
                  <a:pt x="86550" y="1386"/>
                </a:lnTo>
                <a:lnTo>
                  <a:pt x="86265" y="1470"/>
                </a:lnTo>
                <a:lnTo>
                  <a:pt x="85943" y="1570"/>
                </a:lnTo>
                <a:lnTo>
                  <a:pt x="85658" y="1669"/>
                </a:lnTo>
                <a:lnTo>
                  <a:pt x="85372" y="1778"/>
                </a:lnTo>
                <a:lnTo>
                  <a:pt x="85158" y="1898"/>
                </a:lnTo>
                <a:lnTo>
                  <a:pt x="84979" y="2017"/>
                </a:lnTo>
                <a:lnTo>
                  <a:pt x="84836" y="2146"/>
                </a:lnTo>
                <a:lnTo>
                  <a:pt x="84801" y="2280"/>
                </a:lnTo>
                <a:lnTo>
                  <a:pt x="84729" y="2454"/>
                </a:lnTo>
                <a:lnTo>
                  <a:pt x="84658" y="2623"/>
                </a:lnTo>
                <a:lnTo>
                  <a:pt x="84551" y="2797"/>
                </a:lnTo>
                <a:lnTo>
                  <a:pt x="84408" y="2965"/>
                </a:lnTo>
                <a:lnTo>
                  <a:pt x="84122" y="3308"/>
                </a:lnTo>
                <a:lnTo>
                  <a:pt x="84015" y="3482"/>
                </a:lnTo>
                <a:lnTo>
                  <a:pt x="83908" y="3651"/>
                </a:lnTo>
                <a:lnTo>
                  <a:pt x="83694" y="4167"/>
                </a:lnTo>
                <a:lnTo>
                  <a:pt x="83551" y="4679"/>
                </a:lnTo>
                <a:lnTo>
                  <a:pt x="83373" y="5191"/>
                </a:lnTo>
                <a:lnTo>
                  <a:pt x="83194" y="5707"/>
                </a:lnTo>
                <a:lnTo>
                  <a:pt x="83123" y="5876"/>
                </a:lnTo>
                <a:lnTo>
                  <a:pt x="83087" y="6050"/>
                </a:lnTo>
                <a:lnTo>
                  <a:pt x="83123" y="6219"/>
                </a:lnTo>
                <a:lnTo>
                  <a:pt x="83158" y="6388"/>
                </a:lnTo>
                <a:lnTo>
                  <a:pt x="83265" y="6556"/>
                </a:lnTo>
                <a:lnTo>
                  <a:pt x="83373" y="6725"/>
                </a:lnTo>
                <a:lnTo>
                  <a:pt x="83515" y="6894"/>
                </a:lnTo>
                <a:lnTo>
                  <a:pt x="83694" y="7063"/>
                </a:lnTo>
                <a:lnTo>
                  <a:pt x="84087" y="7396"/>
                </a:lnTo>
                <a:lnTo>
                  <a:pt x="84515" y="7729"/>
                </a:lnTo>
                <a:lnTo>
                  <a:pt x="85015" y="8056"/>
                </a:lnTo>
                <a:lnTo>
                  <a:pt x="85551" y="8389"/>
                </a:lnTo>
                <a:lnTo>
                  <a:pt x="85943" y="8632"/>
                </a:lnTo>
                <a:lnTo>
                  <a:pt x="86407" y="8876"/>
                </a:lnTo>
                <a:lnTo>
                  <a:pt x="87336" y="9358"/>
                </a:lnTo>
                <a:lnTo>
                  <a:pt x="88336" y="9839"/>
                </a:lnTo>
                <a:lnTo>
                  <a:pt x="88800" y="10083"/>
                </a:lnTo>
                <a:lnTo>
                  <a:pt x="89228" y="10321"/>
                </a:lnTo>
                <a:lnTo>
                  <a:pt x="89407" y="10440"/>
                </a:lnTo>
                <a:lnTo>
                  <a:pt x="89550" y="10565"/>
                </a:lnTo>
                <a:lnTo>
                  <a:pt x="89799" y="10803"/>
                </a:lnTo>
                <a:lnTo>
                  <a:pt x="90014" y="11051"/>
                </a:lnTo>
                <a:lnTo>
                  <a:pt x="90157" y="11170"/>
                </a:lnTo>
                <a:lnTo>
                  <a:pt x="90299" y="11290"/>
                </a:lnTo>
                <a:lnTo>
                  <a:pt x="90442" y="11389"/>
                </a:lnTo>
                <a:lnTo>
                  <a:pt x="90621" y="11493"/>
                </a:lnTo>
                <a:lnTo>
                  <a:pt x="91013" y="11692"/>
                </a:lnTo>
                <a:lnTo>
                  <a:pt x="91371" y="11891"/>
                </a:lnTo>
                <a:lnTo>
                  <a:pt x="91549" y="11990"/>
                </a:lnTo>
                <a:lnTo>
                  <a:pt x="91656" y="12094"/>
                </a:lnTo>
                <a:lnTo>
                  <a:pt x="91763" y="12194"/>
                </a:lnTo>
                <a:lnTo>
                  <a:pt x="91799" y="12298"/>
                </a:lnTo>
                <a:lnTo>
                  <a:pt x="91870" y="12506"/>
                </a:lnTo>
                <a:lnTo>
                  <a:pt x="91942" y="12715"/>
                </a:lnTo>
                <a:lnTo>
                  <a:pt x="92013" y="12819"/>
                </a:lnTo>
                <a:lnTo>
                  <a:pt x="92156" y="12919"/>
                </a:lnTo>
                <a:lnTo>
                  <a:pt x="92299" y="13038"/>
                </a:lnTo>
                <a:lnTo>
                  <a:pt x="92513" y="13152"/>
                </a:lnTo>
                <a:lnTo>
                  <a:pt x="92977" y="13386"/>
                </a:lnTo>
                <a:lnTo>
                  <a:pt x="93477" y="13614"/>
                </a:lnTo>
                <a:lnTo>
                  <a:pt x="93941" y="13847"/>
                </a:lnTo>
                <a:lnTo>
                  <a:pt x="94013" y="13882"/>
                </a:lnTo>
                <a:lnTo>
                  <a:pt x="94048" y="13917"/>
                </a:lnTo>
                <a:lnTo>
                  <a:pt x="94048" y="13996"/>
                </a:lnTo>
                <a:lnTo>
                  <a:pt x="94084" y="14071"/>
                </a:lnTo>
                <a:lnTo>
                  <a:pt x="94120" y="14145"/>
                </a:lnTo>
                <a:lnTo>
                  <a:pt x="94120" y="14210"/>
                </a:lnTo>
                <a:lnTo>
                  <a:pt x="94120" y="14275"/>
                </a:lnTo>
                <a:lnTo>
                  <a:pt x="94120" y="14344"/>
                </a:lnTo>
                <a:lnTo>
                  <a:pt x="94120" y="14409"/>
                </a:lnTo>
                <a:lnTo>
                  <a:pt x="94191" y="14439"/>
                </a:lnTo>
                <a:lnTo>
                  <a:pt x="94227" y="14468"/>
                </a:lnTo>
                <a:lnTo>
                  <a:pt x="94334" y="14498"/>
                </a:lnTo>
                <a:lnTo>
                  <a:pt x="94441" y="14528"/>
                </a:lnTo>
                <a:lnTo>
                  <a:pt x="94620" y="14553"/>
                </a:lnTo>
                <a:lnTo>
                  <a:pt x="94798" y="14583"/>
                </a:lnTo>
                <a:lnTo>
                  <a:pt x="95048" y="14602"/>
                </a:lnTo>
                <a:lnTo>
                  <a:pt x="95334" y="14627"/>
                </a:lnTo>
                <a:lnTo>
                  <a:pt x="95405" y="14632"/>
                </a:lnTo>
                <a:lnTo>
                  <a:pt x="95477" y="14642"/>
                </a:lnTo>
                <a:lnTo>
                  <a:pt x="95584" y="14672"/>
                </a:lnTo>
                <a:lnTo>
                  <a:pt x="95655" y="14707"/>
                </a:lnTo>
                <a:lnTo>
                  <a:pt x="95691" y="14751"/>
                </a:lnTo>
                <a:lnTo>
                  <a:pt x="95762" y="14846"/>
                </a:lnTo>
                <a:lnTo>
                  <a:pt x="95834" y="14935"/>
                </a:lnTo>
                <a:lnTo>
                  <a:pt x="95905" y="15015"/>
                </a:lnTo>
                <a:lnTo>
                  <a:pt x="95941" y="15094"/>
                </a:lnTo>
                <a:lnTo>
                  <a:pt x="95977" y="15179"/>
                </a:lnTo>
                <a:lnTo>
                  <a:pt x="96048" y="15258"/>
                </a:lnTo>
                <a:lnTo>
                  <a:pt x="96548" y="15596"/>
                </a:lnTo>
                <a:lnTo>
                  <a:pt x="96833" y="15765"/>
                </a:lnTo>
                <a:lnTo>
                  <a:pt x="97012" y="15849"/>
                </a:lnTo>
                <a:lnTo>
                  <a:pt x="97190" y="15929"/>
                </a:lnTo>
                <a:lnTo>
                  <a:pt x="97905" y="16197"/>
                </a:lnTo>
                <a:lnTo>
                  <a:pt x="98654" y="16470"/>
                </a:lnTo>
                <a:lnTo>
                  <a:pt x="100154" y="17001"/>
                </a:lnTo>
                <a:lnTo>
                  <a:pt x="100904" y="17275"/>
                </a:lnTo>
                <a:lnTo>
                  <a:pt x="101618" y="17543"/>
                </a:lnTo>
                <a:lnTo>
                  <a:pt x="102296" y="17811"/>
                </a:lnTo>
                <a:lnTo>
                  <a:pt x="102939" y="18084"/>
                </a:lnTo>
                <a:lnTo>
                  <a:pt x="103582" y="18382"/>
                </a:lnTo>
                <a:lnTo>
                  <a:pt x="104189" y="18675"/>
                </a:lnTo>
                <a:lnTo>
                  <a:pt x="104760" y="18973"/>
                </a:lnTo>
                <a:lnTo>
                  <a:pt x="105331" y="19271"/>
                </a:lnTo>
                <a:lnTo>
                  <a:pt x="106402" y="19872"/>
                </a:lnTo>
                <a:lnTo>
                  <a:pt x="107438" y="20468"/>
                </a:lnTo>
                <a:lnTo>
                  <a:pt x="108402" y="21029"/>
                </a:lnTo>
                <a:lnTo>
                  <a:pt x="109366" y="21596"/>
                </a:lnTo>
                <a:lnTo>
                  <a:pt x="111187" y="22723"/>
                </a:lnTo>
                <a:lnTo>
                  <a:pt x="111187" y="22758"/>
                </a:lnTo>
                <a:lnTo>
                  <a:pt x="111151" y="22797"/>
                </a:lnTo>
                <a:lnTo>
                  <a:pt x="111044" y="22852"/>
                </a:lnTo>
                <a:lnTo>
                  <a:pt x="110937" y="22927"/>
                </a:lnTo>
                <a:lnTo>
                  <a:pt x="107724" y="22306"/>
                </a:lnTo>
                <a:lnTo>
                  <a:pt x="106188" y="22013"/>
                </a:lnTo>
                <a:lnTo>
                  <a:pt x="104653" y="21725"/>
                </a:lnTo>
                <a:lnTo>
                  <a:pt x="104224" y="21645"/>
                </a:lnTo>
                <a:lnTo>
                  <a:pt x="103796" y="21571"/>
                </a:lnTo>
                <a:lnTo>
                  <a:pt x="102868" y="21417"/>
                </a:lnTo>
                <a:lnTo>
                  <a:pt x="101975" y="21263"/>
                </a:lnTo>
                <a:lnTo>
                  <a:pt x="101547" y="21183"/>
                </a:lnTo>
                <a:lnTo>
                  <a:pt x="101154" y="21104"/>
                </a:lnTo>
                <a:lnTo>
                  <a:pt x="100690" y="21000"/>
                </a:lnTo>
                <a:lnTo>
                  <a:pt x="100297" y="20890"/>
                </a:lnTo>
                <a:lnTo>
                  <a:pt x="99476" y="20672"/>
                </a:lnTo>
                <a:lnTo>
                  <a:pt x="98690" y="20453"/>
                </a:lnTo>
                <a:lnTo>
                  <a:pt x="98297" y="20349"/>
                </a:lnTo>
                <a:lnTo>
                  <a:pt x="97869" y="20240"/>
                </a:lnTo>
                <a:lnTo>
                  <a:pt x="96476" y="19912"/>
                </a:lnTo>
                <a:lnTo>
                  <a:pt x="95798" y="19748"/>
                </a:lnTo>
                <a:lnTo>
                  <a:pt x="95084" y="19584"/>
                </a:lnTo>
                <a:lnTo>
                  <a:pt x="94370" y="19425"/>
                </a:lnTo>
                <a:lnTo>
                  <a:pt x="93584" y="19271"/>
                </a:lnTo>
                <a:lnTo>
                  <a:pt x="92763" y="19122"/>
                </a:lnTo>
                <a:lnTo>
                  <a:pt x="92335" y="19053"/>
                </a:lnTo>
                <a:lnTo>
                  <a:pt x="91906" y="18983"/>
                </a:lnTo>
                <a:lnTo>
                  <a:pt x="90906" y="18829"/>
                </a:lnTo>
                <a:lnTo>
                  <a:pt x="89942" y="18670"/>
                </a:lnTo>
                <a:lnTo>
                  <a:pt x="89050" y="18506"/>
                </a:lnTo>
                <a:lnTo>
                  <a:pt x="88121" y="18342"/>
                </a:lnTo>
                <a:lnTo>
                  <a:pt x="87229" y="18178"/>
                </a:lnTo>
                <a:lnTo>
                  <a:pt x="86300" y="18015"/>
                </a:lnTo>
                <a:lnTo>
                  <a:pt x="85372" y="17856"/>
                </a:lnTo>
                <a:lnTo>
                  <a:pt x="84337" y="17702"/>
                </a:lnTo>
                <a:lnTo>
                  <a:pt x="83872" y="17632"/>
                </a:lnTo>
                <a:lnTo>
                  <a:pt x="83444" y="17563"/>
                </a:lnTo>
                <a:lnTo>
                  <a:pt x="82587" y="17414"/>
                </a:lnTo>
                <a:lnTo>
                  <a:pt x="81766" y="17260"/>
                </a:lnTo>
                <a:lnTo>
                  <a:pt x="80980" y="17101"/>
                </a:lnTo>
                <a:lnTo>
                  <a:pt x="79445" y="16783"/>
                </a:lnTo>
                <a:lnTo>
                  <a:pt x="78624" y="16629"/>
                </a:lnTo>
                <a:lnTo>
                  <a:pt x="77802" y="16475"/>
                </a:lnTo>
                <a:lnTo>
                  <a:pt x="76946" y="16326"/>
                </a:lnTo>
                <a:lnTo>
                  <a:pt x="76089" y="16177"/>
                </a:lnTo>
                <a:lnTo>
                  <a:pt x="74303" y="15889"/>
                </a:lnTo>
                <a:lnTo>
                  <a:pt x="70697" y="15318"/>
                </a:lnTo>
                <a:lnTo>
                  <a:pt x="67984" y="14890"/>
                </a:lnTo>
                <a:lnTo>
                  <a:pt x="66591" y="14682"/>
                </a:lnTo>
                <a:lnTo>
                  <a:pt x="65198" y="14473"/>
                </a:lnTo>
                <a:lnTo>
                  <a:pt x="63735" y="14280"/>
                </a:lnTo>
                <a:lnTo>
                  <a:pt x="62235" y="14091"/>
                </a:lnTo>
                <a:lnTo>
                  <a:pt x="60735" y="13902"/>
                </a:lnTo>
                <a:lnTo>
                  <a:pt x="59271" y="13708"/>
                </a:lnTo>
                <a:lnTo>
                  <a:pt x="57700" y="13500"/>
                </a:lnTo>
                <a:lnTo>
                  <a:pt x="56165" y="13291"/>
                </a:lnTo>
                <a:lnTo>
                  <a:pt x="53094" y="12869"/>
                </a:lnTo>
                <a:lnTo>
                  <a:pt x="52987" y="12864"/>
                </a:lnTo>
                <a:lnTo>
                  <a:pt x="52916" y="12859"/>
                </a:lnTo>
                <a:lnTo>
                  <a:pt x="52880" y="12790"/>
                </a:lnTo>
                <a:lnTo>
                  <a:pt x="52773" y="12720"/>
                </a:lnTo>
                <a:lnTo>
                  <a:pt x="52595" y="12660"/>
                </a:lnTo>
                <a:lnTo>
                  <a:pt x="52380" y="12601"/>
                </a:lnTo>
                <a:lnTo>
                  <a:pt x="52095" y="12551"/>
                </a:lnTo>
                <a:lnTo>
                  <a:pt x="51809" y="12497"/>
                </a:lnTo>
                <a:lnTo>
                  <a:pt x="51166" y="12402"/>
                </a:lnTo>
                <a:lnTo>
                  <a:pt x="50488" y="12308"/>
                </a:lnTo>
                <a:lnTo>
                  <a:pt x="50167" y="12258"/>
                </a:lnTo>
                <a:lnTo>
                  <a:pt x="49845" y="12208"/>
                </a:lnTo>
                <a:lnTo>
                  <a:pt x="49560" y="12154"/>
                </a:lnTo>
                <a:lnTo>
                  <a:pt x="49345" y="12094"/>
                </a:lnTo>
                <a:lnTo>
                  <a:pt x="49167" y="12035"/>
                </a:lnTo>
                <a:lnTo>
                  <a:pt x="49024" y="11970"/>
                </a:lnTo>
                <a:lnTo>
                  <a:pt x="48774" y="11826"/>
                </a:lnTo>
                <a:lnTo>
                  <a:pt x="48631" y="11757"/>
                </a:lnTo>
                <a:lnTo>
                  <a:pt x="48488" y="11687"/>
                </a:lnTo>
                <a:lnTo>
                  <a:pt x="48310" y="11617"/>
                </a:lnTo>
                <a:lnTo>
                  <a:pt x="48096" y="11553"/>
                </a:lnTo>
                <a:lnTo>
                  <a:pt x="47846" y="11488"/>
                </a:lnTo>
                <a:lnTo>
                  <a:pt x="47596" y="11429"/>
                </a:lnTo>
                <a:lnTo>
                  <a:pt x="46739" y="11245"/>
                </a:lnTo>
                <a:lnTo>
                  <a:pt x="46310" y="11151"/>
                </a:lnTo>
                <a:lnTo>
                  <a:pt x="45846" y="11061"/>
                </a:lnTo>
                <a:lnTo>
                  <a:pt x="45346" y="10977"/>
                </a:lnTo>
                <a:lnTo>
                  <a:pt x="45061" y="10937"/>
                </a:lnTo>
                <a:lnTo>
                  <a:pt x="44775" y="10902"/>
                </a:lnTo>
                <a:lnTo>
                  <a:pt x="44454" y="10867"/>
                </a:lnTo>
                <a:lnTo>
                  <a:pt x="44097" y="10833"/>
                </a:lnTo>
                <a:lnTo>
                  <a:pt x="43704" y="10808"/>
                </a:lnTo>
                <a:lnTo>
                  <a:pt x="43311" y="10778"/>
                </a:lnTo>
                <a:lnTo>
                  <a:pt x="43133" y="10768"/>
                </a:lnTo>
                <a:lnTo>
                  <a:pt x="42990" y="10758"/>
                </a:lnTo>
                <a:lnTo>
                  <a:pt x="42740" y="10723"/>
                </a:lnTo>
                <a:lnTo>
                  <a:pt x="42490" y="10679"/>
                </a:lnTo>
                <a:lnTo>
                  <a:pt x="42240" y="10634"/>
                </a:lnTo>
                <a:lnTo>
                  <a:pt x="41740" y="10525"/>
                </a:lnTo>
                <a:lnTo>
                  <a:pt x="41490" y="10470"/>
                </a:lnTo>
                <a:lnTo>
                  <a:pt x="41240" y="10416"/>
                </a:lnTo>
                <a:lnTo>
                  <a:pt x="40955" y="10624"/>
                </a:lnTo>
                <a:lnTo>
                  <a:pt x="40883" y="10609"/>
                </a:lnTo>
                <a:lnTo>
                  <a:pt x="40776" y="10589"/>
                </a:lnTo>
                <a:lnTo>
                  <a:pt x="40669" y="10540"/>
                </a:lnTo>
                <a:lnTo>
                  <a:pt x="40526" y="10490"/>
                </a:lnTo>
                <a:lnTo>
                  <a:pt x="40383" y="10450"/>
                </a:lnTo>
                <a:lnTo>
                  <a:pt x="40312" y="10430"/>
                </a:lnTo>
                <a:lnTo>
                  <a:pt x="40205" y="10420"/>
                </a:lnTo>
                <a:lnTo>
                  <a:pt x="40062" y="10411"/>
                </a:lnTo>
                <a:lnTo>
                  <a:pt x="39919" y="10411"/>
                </a:lnTo>
                <a:lnTo>
                  <a:pt x="39776" y="10420"/>
                </a:lnTo>
                <a:lnTo>
                  <a:pt x="39562" y="10435"/>
                </a:lnTo>
                <a:lnTo>
                  <a:pt x="39348" y="10465"/>
                </a:lnTo>
                <a:lnTo>
                  <a:pt x="39098" y="10500"/>
                </a:lnTo>
                <a:lnTo>
                  <a:pt x="39098" y="10500"/>
                </a:lnTo>
                <a:lnTo>
                  <a:pt x="39669" y="10262"/>
                </a:lnTo>
                <a:lnTo>
                  <a:pt x="38884" y="10311"/>
                </a:lnTo>
                <a:lnTo>
                  <a:pt x="38241" y="10356"/>
                </a:lnTo>
                <a:lnTo>
                  <a:pt x="37670" y="10391"/>
                </a:lnTo>
                <a:lnTo>
                  <a:pt x="37420" y="10411"/>
                </a:lnTo>
                <a:lnTo>
                  <a:pt x="37205" y="10435"/>
                </a:lnTo>
                <a:lnTo>
                  <a:pt x="36920" y="10475"/>
                </a:lnTo>
                <a:lnTo>
                  <a:pt x="36670" y="10520"/>
                </a:lnTo>
                <a:lnTo>
                  <a:pt x="36277" y="10624"/>
                </a:lnTo>
                <a:lnTo>
                  <a:pt x="36063" y="10669"/>
                </a:lnTo>
                <a:lnTo>
                  <a:pt x="35777" y="10718"/>
                </a:lnTo>
                <a:lnTo>
                  <a:pt x="35634" y="10738"/>
                </a:lnTo>
                <a:lnTo>
                  <a:pt x="35492" y="10758"/>
                </a:lnTo>
                <a:lnTo>
                  <a:pt x="35277" y="10773"/>
                </a:lnTo>
                <a:lnTo>
                  <a:pt x="35099" y="10788"/>
                </a:lnTo>
                <a:lnTo>
                  <a:pt x="35027" y="10798"/>
                </a:lnTo>
                <a:lnTo>
                  <a:pt x="34992" y="10808"/>
                </a:lnTo>
                <a:lnTo>
                  <a:pt x="34956" y="10853"/>
                </a:lnTo>
                <a:lnTo>
                  <a:pt x="34956" y="10902"/>
                </a:lnTo>
                <a:lnTo>
                  <a:pt x="34885" y="10947"/>
                </a:lnTo>
                <a:lnTo>
                  <a:pt x="34742" y="11031"/>
                </a:lnTo>
                <a:lnTo>
                  <a:pt x="34599" y="11111"/>
                </a:lnTo>
                <a:lnTo>
                  <a:pt x="34492" y="11156"/>
                </a:lnTo>
                <a:lnTo>
                  <a:pt x="34385" y="11190"/>
                </a:lnTo>
                <a:lnTo>
                  <a:pt x="34242" y="11225"/>
                </a:lnTo>
                <a:lnTo>
                  <a:pt x="34063" y="11255"/>
                </a:lnTo>
                <a:lnTo>
                  <a:pt x="33921" y="11270"/>
                </a:lnTo>
                <a:lnTo>
                  <a:pt x="33706" y="11275"/>
                </a:lnTo>
                <a:lnTo>
                  <a:pt x="33456" y="11280"/>
                </a:lnTo>
                <a:lnTo>
                  <a:pt x="33171" y="11275"/>
                </a:lnTo>
                <a:lnTo>
                  <a:pt x="32528" y="11270"/>
                </a:lnTo>
                <a:lnTo>
                  <a:pt x="31814" y="11265"/>
                </a:lnTo>
                <a:lnTo>
                  <a:pt x="31778" y="11384"/>
                </a:lnTo>
                <a:lnTo>
                  <a:pt x="31671" y="11538"/>
                </a:lnTo>
                <a:lnTo>
                  <a:pt x="31635" y="11553"/>
                </a:lnTo>
                <a:lnTo>
                  <a:pt x="31528" y="11573"/>
                </a:lnTo>
                <a:lnTo>
                  <a:pt x="31386" y="11583"/>
                </a:lnTo>
                <a:lnTo>
                  <a:pt x="31207" y="11598"/>
                </a:lnTo>
                <a:lnTo>
                  <a:pt x="30957" y="11598"/>
                </a:lnTo>
                <a:lnTo>
                  <a:pt x="30814" y="11593"/>
                </a:lnTo>
                <a:lnTo>
                  <a:pt x="30707" y="11588"/>
                </a:lnTo>
                <a:lnTo>
                  <a:pt x="30100" y="11523"/>
                </a:lnTo>
                <a:lnTo>
                  <a:pt x="29779" y="11498"/>
                </a:lnTo>
                <a:lnTo>
                  <a:pt x="29457" y="11483"/>
                </a:lnTo>
                <a:lnTo>
                  <a:pt x="29136" y="11478"/>
                </a:lnTo>
                <a:lnTo>
                  <a:pt x="28958" y="11478"/>
                </a:lnTo>
                <a:lnTo>
                  <a:pt x="28779" y="11483"/>
                </a:lnTo>
                <a:lnTo>
                  <a:pt x="28600" y="11488"/>
                </a:lnTo>
                <a:lnTo>
                  <a:pt x="28422" y="11503"/>
                </a:lnTo>
                <a:lnTo>
                  <a:pt x="28208" y="11518"/>
                </a:lnTo>
                <a:lnTo>
                  <a:pt x="27994" y="11538"/>
                </a:lnTo>
                <a:lnTo>
                  <a:pt x="27886" y="11548"/>
                </a:lnTo>
                <a:lnTo>
                  <a:pt x="27708" y="11553"/>
                </a:lnTo>
                <a:lnTo>
                  <a:pt x="27279" y="11553"/>
                </a:lnTo>
                <a:lnTo>
                  <a:pt x="26851" y="11548"/>
                </a:lnTo>
                <a:lnTo>
                  <a:pt x="26387" y="11543"/>
                </a:lnTo>
                <a:lnTo>
                  <a:pt x="26244" y="11627"/>
                </a:lnTo>
                <a:lnTo>
                  <a:pt x="26065" y="11707"/>
                </a:lnTo>
                <a:lnTo>
                  <a:pt x="25851" y="11786"/>
                </a:lnTo>
                <a:lnTo>
                  <a:pt x="25637" y="11856"/>
                </a:lnTo>
                <a:lnTo>
                  <a:pt x="25387" y="11925"/>
                </a:lnTo>
                <a:lnTo>
                  <a:pt x="25101" y="11990"/>
                </a:lnTo>
                <a:lnTo>
                  <a:pt x="24780" y="12045"/>
                </a:lnTo>
                <a:lnTo>
                  <a:pt x="24459" y="12099"/>
                </a:lnTo>
                <a:lnTo>
                  <a:pt x="24137" y="12149"/>
                </a:lnTo>
                <a:lnTo>
                  <a:pt x="23780" y="12189"/>
                </a:lnTo>
                <a:lnTo>
                  <a:pt x="23388" y="12223"/>
                </a:lnTo>
                <a:lnTo>
                  <a:pt x="22995" y="12253"/>
                </a:lnTo>
                <a:lnTo>
                  <a:pt x="22602" y="12278"/>
                </a:lnTo>
                <a:lnTo>
                  <a:pt x="22174" y="12293"/>
                </a:lnTo>
                <a:lnTo>
                  <a:pt x="21745" y="12303"/>
                </a:lnTo>
                <a:lnTo>
                  <a:pt x="21317" y="12308"/>
                </a:lnTo>
                <a:lnTo>
                  <a:pt x="22352" y="12114"/>
                </a:lnTo>
                <a:lnTo>
                  <a:pt x="21745" y="12045"/>
                </a:lnTo>
                <a:lnTo>
                  <a:pt x="21281" y="12104"/>
                </a:lnTo>
                <a:lnTo>
                  <a:pt x="20745" y="12169"/>
                </a:lnTo>
                <a:lnTo>
                  <a:pt x="20531" y="12204"/>
                </a:lnTo>
                <a:lnTo>
                  <a:pt x="20317" y="12233"/>
                </a:lnTo>
                <a:lnTo>
                  <a:pt x="20138" y="12268"/>
                </a:lnTo>
                <a:lnTo>
                  <a:pt x="20031" y="12308"/>
                </a:lnTo>
                <a:lnTo>
                  <a:pt x="19888" y="12397"/>
                </a:lnTo>
                <a:lnTo>
                  <a:pt x="19746" y="12487"/>
                </a:lnTo>
                <a:lnTo>
                  <a:pt x="19567" y="12670"/>
                </a:lnTo>
                <a:lnTo>
                  <a:pt x="19460" y="12760"/>
                </a:lnTo>
                <a:lnTo>
                  <a:pt x="19353" y="12849"/>
                </a:lnTo>
                <a:lnTo>
                  <a:pt x="19174" y="12939"/>
                </a:lnTo>
                <a:lnTo>
                  <a:pt x="18996" y="13023"/>
                </a:lnTo>
                <a:lnTo>
                  <a:pt x="18674" y="13137"/>
                </a:lnTo>
                <a:lnTo>
                  <a:pt x="18424" y="13251"/>
                </a:lnTo>
                <a:lnTo>
                  <a:pt x="18210" y="13366"/>
                </a:lnTo>
                <a:lnTo>
                  <a:pt x="18067" y="13480"/>
                </a:lnTo>
                <a:lnTo>
                  <a:pt x="17960" y="13599"/>
                </a:lnTo>
                <a:lnTo>
                  <a:pt x="17853" y="13713"/>
                </a:lnTo>
                <a:lnTo>
                  <a:pt x="17817" y="13833"/>
                </a:lnTo>
                <a:lnTo>
                  <a:pt x="17782" y="13947"/>
                </a:lnTo>
                <a:lnTo>
                  <a:pt x="17782" y="14180"/>
                </a:lnTo>
                <a:lnTo>
                  <a:pt x="17853" y="14414"/>
                </a:lnTo>
                <a:lnTo>
                  <a:pt x="17925" y="14647"/>
                </a:lnTo>
                <a:lnTo>
                  <a:pt x="17996" y="14881"/>
                </a:lnTo>
                <a:lnTo>
                  <a:pt x="18067" y="15124"/>
                </a:lnTo>
                <a:lnTo>
                  <a:pt x="18210" y="15372"/>
                </a:lnTo>
                <a:lnTo>
                  <a:pt x="18424" y="15616"/>
                </a:lnTo>
                <a:lnTo>
                  <a:pt x="18674" y="15864"/>
                </a:lnTo>
                <a:lnTo>
                  <a:pt x="19174" y="16356"/>
                </a:lnTo>
                <a:lnTo>
                  <a:pt x="19424" y="16599"/>
                </a:lnTo>
                <a:lnTo>
                  <a:pt x="19638" y="16847"/>
                </a:lnTo>
                <a:lnTo>
                  <a:pt x="19996" y="17354"/>
                </a:lnTo>
                <a:lnTo>
                  <a:pt x="20353" y="17856"/>
                </a:lnTo>
                <a:lnTo>
                  <a:pt x="21067" y="18869"/>
                </a:lnTo>
                <a:lnTo>
                  <a:pt x="21781" y="19832"/>
                </a:lnTo>
                <a:lnTo>
                  <a:pt x="22459" y="20791"/>
                </a:lnTo>
                <a:lnTo>
                  <a:pt x="22638" y="21089"/>
                </a:lnTo>
                <a:lnTo>
                  <a:pt x="22781" y="21387"/>
                </a:lnTo>
                <a:lnTo>
                  <a:pt x="22816" y="21536"/>
                </a:lnTo>
                <a:lnTo>
                  <a:pt x="22852" y="21685"/>
                </a:lnTo>
                <a:lnTo>
                  <a:pt x="22816" y="21839"/>
                </a:lnTo>
                <a:lnTo>
                  <a:pt x="22781" y="21988"/>
                </a:lnTo>
                <a:lnTo>
                  <a:pt x="20817" y="21635"/>
                </a:lnTo>
                <a:lnTo>
                  <a:pt x="19817" y="21461"/>
                </a:lnTo>
                <a:lnTo>
                  <a:pt x="19281" y="21372"/>
                </a:lnTo>
                <a:lnTo>
                  <a:pt x="18746" y="21293"/>
                </a:lnTo>
                <a:lnTo>
                  <a:pt x="18460" y="21253"/>
                </a:lnTo>
                <a:lnTo>
                  <a:pt x="18139" y="21218"/>
                </a:lnTo>
                <a:lnTo>
                  <a:pt x="17782" y="21188"/>
                </a:lnTo>
                <a:lnTo>
                  <a:pt x="17425" y="21158"/>
                </a:lnTo>
                <a:lnTo>
                  <a:pt x="16675" y="21099"/>
                </a:lnTo>
                <a:lnTo>
                  <a:pt x="15925" y="21039"/>
                </a:lnTo>
                <a:lnTo>
                  <a:pt x="15604" y="21019"/>
                </a:lnTo>
                <a:lnTo>
                  <a:pt x="15318" y="21000"/>
                </a:lnTo>
                <a:lnTo>
                  <a:pt x="15032" y="20990"/>
                </a:lnTo>
                <a:lnTo>
                  <a:pt x="14783" y="20985"/>
                </a:lnTo>
                <a:lnTo>
                  <a:pt x="14568" y="20985"/>
                </a:lnTo>
                <a:lnTo>
                  <a:pt x="14354" y="20990"/>
                </a:lnTo>
                <a:lnTo>
                  <a:pt x="14140" y="21000"/>
                </a:lnTo>
                <a:lnTo>
                  <a:pt x="13961" y="21014"/>
                </a:lnTo>
                <a:lnTo>
                  <a:pt x="13747" y="21029"/>
                </a:lnTo>
                <a:lnTo>
                  <a:pt x="13604" y="21054"/>
                </a:lnTo>
                <a:lnTo>
                  <a:pt x="13283" y="21104"/>
                </a:lnTo>
                <a:lnTo>
                  <a:pt x="12962" y="21163"/>
                </a:lnTo>
                <a:lnTo>
                  <a:pt x="12676" y="21228"/>
                </a:lnTo>
                <a:lnTo>
                  <a:pt x="12533" y="21258"/>
                </a:lnTo>
                <a:lnTo>
                  <a:pt x="12355" y="21283"/>
                </a:lnTo>
                <a:lnTo>
                  <a:pt x="11962" y="21327"/>
                </a:lnTo>
                <a:lnTo>
                  <a:pt x="11605" y="21377"/>
                </a:lnTo>
                <a:lnTo>
                  <a:pt x="11426" y="21402"/>
                </a:lnTo>
                <a:lnTo>
                  <a:pt x="11248" y="21427"/>
                </a:lnTo>
                <a:lnTo>
                  <a:pt x="11141" y="21456"/>
                </a:lnTo>
                <a:lnTo>
                  <a:pt x="11069" y="21481"/>
                </a:lnTo>
                <a:lnTo>
                  <a:pt x="10926" y="21546"/>
                </a:lnTo>
                <a:lnTo>
                  <a:pt x="10784" y="21620"/>
                </a:lnTo>
                <a:lnTo>
                  <a:pt x="10605" y="21705"/>
                </a:lnTo>
                <a:lnTo>
                  <a:pt x="9605" y="21705"/>
                </a:lnTo>
                <a:lnTo>
                  <a:pt x="9212" y="21710"/>
                </a:lnTo>
                <a:lnTo>
                  <a:pt x="8034" y="21745"/>
                </a:lnTo>
                <a:lnTo>
                  <a:pt x="6856" y="21779"/>
                </a:lnTo>
                <a:lnTo>
                  <a:pt x="6249" y="21799"/>
                </a:lnTo>
                <a:lnTo>
                  <a:pt x="5678" y="21819"/>
                </a:lnTo>
                <a:lnTo>
                  <a:pt x="5106" y="21849"/>
                </a:lnTo>
                <a:lnTo>
                  <a:pt x="4571" y="21879"/>
                </a:lnTo>
                <a:lnTo>
                  <a:pt x="4499" y="21884"/>
                </a:lnTo>
                <a:lnTo>
                  <a:pt x="4428" y="21894"/>
                </a:lnTo>
                <a:lnTo>
                  <a:pt x="4357" y="21928"/>
                </a:lnTo>
                <a:lnTo>
                  <a:pt x="4321" y="21968"/>
                </a:lnTo>
                <a:lnTo>
                  <a:pt x="4285" y="22018"/>
                </a:lnTo>
                <a:lnTo>
                  <a:pt x="4249" y="22137"/>
                </a:lnTo>
                <a:lnTo>
                  <a:pt x="4214" y="22251"/>
                </a:lnTo>
                <a:lnTo>
                  <a:pt x="3821" y="22236"/>
                </a:lnTo>
                <a:lnTo>
                  <a:pt x="3535" y="22226"/>
                </a:lnTo>
                <a:lnTo>
                  <a:pt x="3250" y="22221"/>
                </a:lnTo>
                <a:lnTo>
                  <a:pt x="2607" y="22211"/>
                </a:lnTo>
                <a:lnTo>
                  <a:pt x="1893" y="22206"/>
                </a:lnTo>
                <a:lnTo>
                  <a:pt x="1572" y="22206"/>
                </a:lnTo>
                <a:lnTo>
                  <a:pt x="1286" y="22211"/>
                </a:lnTo>
                <a:lnTo>
                  <a:pt x="1036" y="22226"/>
                </a:lnTo>
                <a:lnTo>
                  <a:pt x="857" y="22241"/>
                </a:lnTo>
                <a:lnTo>
                  <a:pt x="643" y="22276"/>
                </a:lnTo>
                <a:lnTo>
                  <a:pt x="465" y="22316"/>
                </a:lnTo>
                <a:lnTo>
                  <a:pt x="286" y="22360"/>
                </a:lnTo>
                <a:lnTo>
                  <a:pt x="143" y="22410"/>
                </a:lnTo>
                <a:lnTo>
                  <a:pt x="72" y="22460"/>
                </a:lnTo>
                <a:lnTo>
                  <a:pt x="1" y="22509"/>
                </a:lnTo>
                <a:lnTo>
                  <a:pt x="1" y="22554"/>
                </a:lnTo>
                <a:lnTo>
                  <a:pt x="72" y="22594"/>
                </a:lnTo>
                <a:lnTo>
                  <a:pt x="286" y="22688"/>
                </a:lnTo>
                <a:lnTo>
                  <a:pt x="536" y="22783"/>
                </a:lnTo>
                <a:lnTo>
                  <a:pt x="822" y="22877"/>
                </a:lnTo>
                <a:lnTo>
                  <a:pt x="1107" y="22966"/>
                </a:lnTo>
                <a:lnTo>
                  <a:pt x="1714" y="23150"/>
                </a:lnTo>
                <a:lnTo>
                  <a:pt x="2393" y="23329"/>
                </a:lnTo>
                <a:lnTo>
                  <a:pt x="3821" y="23706"/>
                </a:lnTo>
                <a:lnTo>
                  <a:pt x="5249" y="24079"/>
                </a:lnTo>
                <a:lnTo>
                  <a:pt x="6713" y="24456"/>
                </a:lnTo>
                <a:lnTo>
                  <a:pt x="8213" y="24829"/>
                </a:lnTo>
                <a:lnTo>
                  <a:pt x="8356" y="24859"/>
                </a:lnTo>
                <a:lnTo>
                  <a:pt x="8534" y="24883"/>
                </a:lnTo>
                <a:lnTo>
                  <a:pt x="8748" y="24908"/>
                </a:lnTo>
                <a:lnTo>
                  <a:pt x="8998" y="24933"/>
                </a:lnTo>
                <a:lnTo>
                  <a:pt x="9498" y="24983"/>
                </a:lnTo>
                <a:lnTo>
                  <a:pt x="10034" y="25037"/>
                </a:lnTo>
                <a:lnTo>
                  <a:pt x="9962" y="25112"/>
                </a:lnTo>
                <a:lnTo>
                  <a:pt x="9891" y="25182"/>
                </a:lnTo>
                <a:lnTo>
                  <a:pt x="9891" y="25256"/>
                </a:lnTo>
                <a:lnTo>
                  <a:pt x="9891" y="25291"/>
                </a:lnTo>
                <a:lnTo>
                  <a:pt x="9927" y="25326"/>
                </a:lnTo>
                <a:lnTo>
                  <a:pt x="9998" y="25360"/>
                </a:lnTo>
                <a:lnTo>
                  <a:pt x="10105" y="25395"/>
                </a:lnTo>
                <a:lnTo>
                  <a:pt x="10248" y="25425"/>
                </a:lnTo>
                <a:lnTo>
                  <a:pt x="10391" y="25460"/>
                </a:lnTo>
                <a:lnTo>
                  <a:pt x="10605" y="25489"/>
                </a:lnTo>
                <a:lnTo>
                  <a:pt x="10819" y="25514"/>
                </a:lnTo>
                <a:lnTo>
                  <a:pt x="11105" y="25544"/>
                </a:lnTo>
                <a:lnTo>
                  <a:pt x="11426" y="25569"/>
                </a:lnTo>
                <a:lnTo>
                  <a:pt x="11533" y="25579"/>
                </a:lnTo>
                <a:lnTo>
                  <a:pt x="11605" y="25599"/>
                </a:lnTo>
                <a:lnTo>
                  <a:pt x="11676" y="25624"/>
                </a:lnTo>
                <a:lnTo>
                  <a:pt x="11712" y="25648"/>
                </a:lnTo>
                <a:lnTo>
                  <a:pt x="11783" y="25708"/>
                </a:lnTo>
                <a:lnTo>
                  <a:pt x="11890" y="25763"/>
                </a:lnTo>
                <a:lnTo>
                  <a:pt x="12069" y="25842"/>
                </a:lnTo>
                <a:lnTo>
                  <a:pt x="12176" y="25877"/>
                </a:lnTo>
                <a:lnTo>
                  <a:pt x="12247" y="25892"/>
                </a:lnTo>
                <a:lnTo>
                  <a:pt x="12355" y="25902"/>
                </a:lnTo>
                <a:lnTo>
                  <a:pt x="12712" y="25946"/>
                </a:lnTo>
                <a:lnTo>
                  <a:pt x="13069" y="25996"/>
                </a:lnTo>
                <a:lnTo>
                  <a:pt x="13354" y="26051"/>
                </a:lnTo>
                <a:lnTo>
                  <a:pt x="13640" y="26105"/>
                </a:lnTo>
                <a:lnTo>
                  <a:pt x="13854" y="26160"/>
                </a:lnTo>
                <a:lnTo>
                  <a:pt x="13997" y="26220"/>
                </a:lnTo>
                <a:lnTo>
                  <a:pt x="14104" y="26279"/>
                </a:lnTo>
                <a:lnTo>
                  <a:pt x="14140" y="26334"/>
                </a:lnTo>
                <a:lnTo>
                  <a:pt x="14176" y="26364"/>
                </a:lnTo>
                <a:lnTo>
                  <a:pt x="14176" y="26388"/>
                </a:lnTo>
                <a:lnTo>
                  <a:pt x="14247" y="26418"/>
                </a:lnTo>
                <a:lnTo>
                  <a:pt x="14354" y="26438"/>
                </a:lnTo>
                <a:lnTo>
                  <a:pt x="14783" y="26503"/>
                </a:lnTo>
                <a:lnTo>
                  <a:pt x="15175" y="26567"/>
                </a:lnTo>
                <a:lnTo>
                  <a:pt x="15532" y="26637"/>
                </a:lnTo>
                <a:lnTo>
                  <a:pt x="15889" y="26706"/>
                </a:lnTo>
                <a:lnTo>
                  <a:pt x="16532" y="26850"/>
                </a:lnTo>
                <a:lnTo>
                  <a:pt x="17139" y="26999"/>
                </a:lnTo>
                <a:lnTo>
                  <a:pt x="18317" y="27302"/>
                </a:lnTo>
                <a:lnTo>
                  <a:pt x="18889" y="27451"/>
                </a:lnTo>
                <a:lnTo>
                  <a:pt x="19567" y="27595"/>
                </a:lnTo>
                <a:lnTo>
                  <a:pt x="19960" y="27675"/>
                </a:lnTo>
                <a:lnTo>
                  <a:pt x="20388" y="27754"/>
                </a:lnTo>
                <a:lnTo>
                  <a:pt x="20852" y="27824"/>
                </a:lnTo>
                <a:lnTo>
                  <a:pt x="21102" y="27854"/>
                </a:lnTo>
                <a:lnTo>
                  <a:pt x="21388" y="27883"/>
                </a:lnTo>
                <a:lnTo>
                  <a:pt x="21602" y="27903"/>
                </a:lnTo>
                <a:lnTo>
                  <a:pt x="21852" y="27918"/>
                </a:lnTo>
                <a:lnTo>
                  <a:pt x="22066" y="27933"/>
                </a:lnTo>
                <a:lnTo>
                  <a:pt x="22316" y="27943"/>
                </a:lnTo>
                <a:lnTo>
                  <a:pt x="22531" y="27948"/>
                </a:lnTo>
                <a:lnTo>
                  <a:pt x="22995" y="27948"/>
                </a:lnTo>
                <a:lnTo>
                  <a:pt x="23209" y="27943"/>
                </a:lnTo>
                <a:lnTo>
                  <a:pt x="23423" y="27933"/>
                </a:lnTo>
                <a:lnTo>
                  <a:pt x="23602" y="27923"/>
                </a:lnTo>
                <a:lnTo>
                  <a:pt x="23816" y="27908"/>
                </a:lnTo>
                <a:lnTo>
                  <a:pt x="23995" y="27888"/>
                </a:lnTo>
                <a:lnTo>
                  <a:pt x="24173" y="27868"/>
                </a:lnTo>
                <a:lnTo>
                  <a:pt x="24316" y="27844"/>
                </a:lnTo>
                <a:lnTo>
                  <a:pt x="24459" y="27814"/>
                </a:lnTo>
                <a:lnTo>
                  <a:pt x="24601" y="27784"/>
                </a:lnTo>
                <a:lnTo>
                  <a:pt x="24780" y="27739"/>
                </a:lnTo>
                <a:lnTo>
                  <a:pt x="24959" y="27700"/>
                </a:lnTo>
                <a:lnTo>
                  <a:pt x="25137" y="27670"/>
                </a:lnTo>
                <a:lnTo>
                  <a:pt x="25316" y="27650"/>
                </a:lnTo>
                <a:lnTo>
                  <a:pt x="25494" y="27630"/>
                </a:lnTo>
                <a:lnTo>
                  <a:pt x="25673" y="27620"/>
                </a:lnTo>
                <a:lnTo>
                  <a:pt x="25851" y="27615"/>
                </a:lnTo>
                <a:lnTo>
                  <a:pt x="26030" y="27620"/>
                </a:lnTo>
                <a:lnTo>
                  <a:pt x="26208" y="27625"/>
                </a:lnTo>
                <a:lnTo>
                  <a:pt x="26387" y="27635"/>
                </a:lnTo>
                <a:lnTo>
                  <a:pt x="26565" y="27650"/>
                </a:lnTo>
                <a:lnTo>
                  <a:pt x="26744" y="27665"/>
                </a:lnTo>
                <a:lnTo>
                  <a:pt x="27101" y="27710"/>
                </a:lnTo>
                <a:lnTo>
                  <a:pt x="27458" y="27764"/>
                </a:lnTo>
                <a:lnTo>
                  <a:pt x="28850" y="27993"/>
                </a:lnTo>
                <a:lnTo>
                  <a:pt x="30243" y="28226"/>
                </a:lnTo>
                <a:lnTo>
                  <a:pt x="31635" y="28455"/>
                </a:lnTo>
                <a:lnTo>
                  <a:pt x="33028" y="28688"/>
                </a:lnTo>
                <a:lnTo>
                  <a:pt x="33314" y="28728"/>
                </a:lnTo>
                <a:lnTo>
                  <a:pt x="33635" y="28758"/>
                </a:lnTo>
                <a:lnTo>
                  <a:pt x="33992" y="28787"/>
                </a:lnTo>
                <a:lnTo>
                  <a:pt x="34385" y="28807"/>
                </a:lnTo>
                <a:lnTo>
                  <a:pt x="34742" y="28817"/>
                </a:lnTo>
                <a:lnTo>
                  <a:pt x="35170" y="28827"/>
                </a:lnTo>
                <a:lnTo>
                  <a:pt x="35563" y="28822"/>
                </a:lnTo>
                <a:lnTo>
                  <a:pt x="35992" y="28817"/>
                </a:lnTo>
                <a:lnTo>
                  <a:pt x="36420" y="28807"/>
                </a:lnTo>
                <a:lnTo>
                  <a:pt x="36848" y="28787"/>
                </a:lnTo>
                <a:lnTo>
                  <a:pt x="37241" y="28762"/>
                </a:lnTo>
                <a:lnTo>
                  <a:pt x="37670" y="28733"/>
                </a:lnTo>
                <a:lnTo>
                  <a:pt x="38062" y="28693"/>
                </a:lnTo>
                <a:lnTo>
                  <a:pt x="38455" y="28653"/>
                </a:lnTo>
                <a:lnTo>
                  <a:pt x="38812" y="28609"/>
                </a:lnTo>
                <a:lnTo>
                  <a:pt x="39169" y="28554"/>
                </a:lnTo>
                <a:lnTo>
                  <a:pt x="40240" y="28827"/>
                </a:lnTo>
                <a:lnTo>
                  <a:pt x="41062" y="28618"/>
                </a:lnTo>
                <a:lnTo>
                  <a:pt x="41383" y="28534"/>
                </a:lnTo>
                <a:lnTo>
                  <a:pt x="41704" y="28464"/>
                </a:lnTo>
                <a:lnTo>
                  <a:pt x="41954" y="28430"/>
                </a:lnTo>
                <a:lnTo>
                  <a:pt x="42240" y="28395"/>
                </a:lnTo>
                <a:lnTo>
                  <a:pt x="42847" y="28335"/>
                </a:lnTo>
                <a:lnTo>
                  <a:pt x="42954" y="28435"/>
                </a:lnTo>
                <a:lnTo>
                  <a:pt x="43061" y="28534"/>
                </a:lnTo>
                <a:lnTo>
                  <a:pt x="43061" y="28589"/>
                </a:lnTo>
                <a:lnTo>
                  <a:pt x="43133" y="28623"/>
                </a:lnTo>
                <a:lnTo>
                  <a:pt x="43275" y="28668"/>
                </a:lnTo>
                <a:lnTo>
                  <a:pt x="44632" y="28390"/>
                </a:lnTo>
                <a:lnTo>
                  <a:pt x="45311" y="28256"/>
                </a:lnTo>
                <a:lnTo>
                  <a:pt x="45953" y="28112"/>
                </a:lnTo>
                <a:lnTo>
                  <a:pt x="46560" y="27978"/>
                </a:lnTo>
                <a:lnTo>
                  <a:pt x="47167" y="27844"/>
                </a:lnTo>
                <a:lnTo>
                  <a:pt x="47417" y="27774"/>
                </a:lnTo>
                <a:lnTo>
                  <a:pt x="47703" y="27705"/>
                </a:lnTo>
                <a:lnTo>
                  <a:pt x="47917" y="27635"/>
                </a:lnTo>
                <a:lnTo>
                  <a:pt x="48131" y="27561"/>
                </a:lnTo>
                <a:lnTo>
                  <a:pt x="48274" y="27501"/>
                </a:lnTo>
                <a:lnTo>
                  <a:pt x="48346" y="27441"/>
                </a:lnTo>
                <a:lnTo>
                  <a:pt x="48381" y="27377"/>
                </a:lnTo>
                <a:lnTo>
                  <a:pt x="48417" y="27317"/>
                </a:lnTo>
                <a:lnTo>
                  <a:pt x="48453" y="27213"/>
                </a:lnTo>
                <a:lnTo>
                  <a:pt x="48453" y="27123"/>
                </a:lnTo>
                <a:lnTo>
                  <a:pt x="48881" y="27034"/>
                </a:lnTo>
                <a:lnTo>
                  <a:pt x="49238" y="26960"/>
                </a:lnTo>
                <a:lnTo>
                  <a:pt x="49381" y="26930"/>
                </a:lnTo>
                <a:lnTo>
                  <a:pt x="49488" y="26900"/>
                </a:lnTo>
                <a:lnTo>
                  <a:pt x="49595" y="26870"/>
                </a:lnTo>
                <a:lnTo>
                  <a:pt x="49631" y="26840"/>
                </a:lnTo>
                <a:lnTo>
                  <a:pt x="49774" y="26572"/>
                </a:lnTo>
                <a:lnTo>
                  <a:pt x="49881" y="26304"/>
                </a:lnTo>
                <a:lnTo>
                  <a:pt x="49988" y="26041"/>
                </a:lnTo>
                <a:lnTo>
                  <a:pt x="50131" y="25773"/>
                </a:lnTo>
                <a:lnTo>
                  <a:pt x="50167" y="25708"/>
                </a:lnTo>
                <a:lnTo>
                  <a:pt x="50274" y="25643"/>
                </a:lnTo>
                <a:lnTo>
                  <a:pt x="50381" y="25579"/>
                </a:lnTo>
                <a:lnTo>
                  <a:pt x="50488" y="25514"/>
                </a:lnTo>
                <a:lnTo>
                  <a:pt x="50524" y="25450"/>
                </a:lnTo>
                <a:lnTo>
                  <a:pt x="50524" y="25415"/>
                </a:lnTo>
                <a:lnTo>
                  <a:pt x="50488" y="25380"/>
                </a:lnTo>
                <a:lnTo>
                  <a:pt x="50416" y="25350"/>
                </a:lnTo>
                <a:lnTo>
                  <a:pt x="50345" y="25316"/>
                </a:lnTo>
                <a:lnTo>
                  <a:pt x="50202" y="25281"/>
                </a:lnTo>
                <a:lnTo>
                  <a:pt x="50059" y="25246"/>
                </a:lnTo>
                <a:lnTo>
                  <a:pt x="50024" y="25236"/>
                </a:lnTo>
                <a:lnTo>
                  <a:pt x="50024" y="25221"/>
                </a:lnTo>
                <a:lnTo>
                  <a:pt x="50059" y="25191"/>
                </a:lnTo>
                <a:lnTo>
                  <a:pt x="50131" y="25157"/>
                </a:lnTo>
                <a:lnTo>
                  <a:pt x="50274" y="25122"/>
                </a:lnTo>
                <a:lnTo>
                  <a:pt x="50559" y="25037"/>
                </a:lnTo>
                <a:lnTo>
                  <a:pt x="50631" y="24998"/>
                </a:lnTo>
                <a:lnTo>
                  <a:pt x="50666" y="24958"/>
                </a:lnTo>
                <a:lnTo>
                  <a:pt x="50559" y="24625"/>
                </a:lnTo>
                <a:lnTo>
                  <a:pt x="50381" y="24297"/>
                </a:lnTo>
                <a:lnTo>
                  <a:pt x="50024" y="23632"/>
                </a:lnTo>
                <a:lnTo>
                  <a:pt x="49952" y="23523"/>
                </a:lnTo>
                <a:lnTo>
                  <a:pt x="49881" y="23468"/>
                </a:lnTo>
                <a:lnTo>
                  <a:pt x="49809" y="23418"/>
                </a:lnTo>
                <a:lnTo>
                  <a:pt x="49167" y="23160"/>
                </a:lnTo>
                <a:lnTo>
                  <a:pt x="48417" y="22872"/>
                </a:lnTo>
                <a:lnTo>
                  <a:pt x="48453" y="22614"/>
                </a:lnTo>
                <a:lnTo>
                  <a:pt x="48453" y="22470"/>
                </a:lnTo>
                <a:lnTo>
                  <a:pt x="48417" y="22316"/>
                </a:lnTo>
                <a:lnTo>
                  <a:pt x="48310" y="22172"/>
                </a:lnTo>
                <a:lnTo>
                  <a:pt x="48167" y="22023"/>
                </a:lnTo>
                <a:lnTo>
                  <a:pt x="47846" y="21730"/>
                </a:lnTo>
                <a:lnTo>
                  <a:pt x="47667" y="21561"/>
                </a:lnTo>
                <a:lnTo>
                  <a:pt x="47560" y="21392"/>
                </a:lnTo>
                <a:lnTo>
                  <a:pt x="47453" y="21218"/>
                </a:lnTo>
                <a:lnTo>
                  <a:pt x="47310" y="21049"/>
                </a:lnTo>
                <a:lnTo>
                  <a:pt x="47132" y="20885"/>
                </a:lnTo>
                <a:lnTo>
                  <a:pt x="47024" y="20801"/>
                </a:lnTo>
                <a:lnTo>
                  <a:pt x="46882" y="20721"/>
                </a:lnTo>
                <a:lnTo>
                  <a:pt x="46703" y="20647"/>
                </a:lnTo>
                <a:lnTo>
                  <a:pt x="46525" y="20572"/>
                </a:lnTo>
                <a:lnTo>
                  <a:pt x="46275" y="20503"/>
                </a:lnTo>
                <a:lnTo>
                  <a:pt x="46025" y="20438"/>
                </a:lnTo>
                <a:lnTo>
                  <a:pt x="45810" y="20384"/>
                </a:lnTo>
                <a:lnTo>
                  <a:pt x="45668" y="20334"/>
                </a:lnTo>
                <a:lnTo>
                  <a:pt x="45561" y="20289"/>
                </a:lnTo>
                <a:lnTo>
                  <a:pt x="45525" y="20245"/>
                </a:lnTo>
                <a:lnTo>
                  <a:pt x="45489" y="20200"/>
                </a:lnTo>
                <a:lnTo>
                  <a:pt x="45525" y="20160"/>
                </a:lnTo>
                <a:lnTo>
                  <a:pt x="45632" y="20076"/>
                </a:lnTo>
                <a:lnTo>
                  <a:pt x="45739" y="20001"/>
                </a:lnTo>
                <a:lnTo>
                  <a:pt x="45846" y="19922"/>
                </a:lnTo>
                <a:lnTo>
                  <a:pt x="45882" y="19882"/>
                </a:lnTo>
                <a:lnTo>
                  <a:pt x="45882" y="19837"/>
                </a:lnTo>
                <a:lnTo>
                  <a:pt x="45846" y="19798"/>
                </a:lnTo>
                <a:lnTo>
                  <a:pt x="45775" y="19753"/>
                </a:lnTo>
                <a:lnTo>
                  <a:pt x="45596" y="19654"/>
                </a:lnTo>
                <a:lnTo>
                  <a:pt x="45418" y="19549"/>
                </a:lnTo>
                <a:lnTo>
                  <a:pt x="45132" y="19346"/>
                </a:lnTo>
                <a:lnTo>
                  <a:pt x="44918" y="19142"/>
                </a:lnTo>
                <a:lnTo>
                  <a:pt x="44739" y="18933"/>
                </a:lnTo>
                <a:lnTo>
                  <a:pt x="44418" y="18511"/>
                </a:lnTo>
                <a:lnTo>
                  <a:pt x="44275" y="18303"/>
                </a:lnTo>
                <a:lnTo>
                  <a:pt x="44132" y="18089"/>
                </a:lnTo>
                <a:lnTo>
                  <a:pt x="43882" y="17791"/>
                </a:lnTo>
                <a:lnTo>
                  <a:pt x="43632" y="17488"/>
                </a:lnTo>
                <a:lnTo>
                  <a:pt x="43347" y="17190"/>
                </a:lnTo>
                <a:lnTo>
                  <a:pt x="43168" y="17041"/>
                </a:lnTo>
                <a:lnTo>
                  <a:pt x="42990" y="16892"/>
                </a:lnTo>
                <a:lnTo>
                  <a:pt x="42704" y="16703"/>
                </a:lnTo>
                <a:lnTo>
                  <a:pt x="42597" y="16609"/>
                </a:lnTo>
                <a:lnTo>
                  <a:pt x="42561" y="16510"/>
                </a:lnTo>
                <a:lnTo>
                  <a:pt x="42597" y="16415"/>
                </a:lnTo>
                <a:lnTo>
                  <a:pt x="42633" y="16366"/>
                </a:lnTo>
                <a:lnTo>
                  <a:pt x="42704" y="16316"/>
                </a:lnTo>
                <a:lnTo>
                  <a:pt x="42811" y="16266"/>
                </a:lnTo>
                <a:lnTo>
                  <a:pt x="42954" y="16217"/>
                </a:lnTo>
                <a:lnTo>
                  <a:pt x="43133" y="16167"/>
                </a:lnTo>
                <a:lnTo>
                  <a:pt x="43311" y="16117"/>
                </a:lnTo>
                <a:lnTo>
                  <a:pt x="43740" y="16182"/>
                </a:lnTo>
                <a:lnTo>
                  <a:pt x="44168" y="16241"/>
                </a:lnTo>
                <a:lnTo>
                  <a:pt x="44489" y="16301"/>
                </a:lnTo>
                <a:lnTo>
                  <a:pt x="44632" y="16331"/>
                </a:lnTo>
                <a:lnTo>
                  <a:pt x="44739" y="16366"/>
                </a:lnTo>
                <a:lnTo>
                  <a:pt x="44918" y="16420"/>
                </a:lnTo>
                <a:lnTo>
                  <a:pt x="45168" y="16475"/>
                </a:lnTo>
                <a:lnTo>
                  <a:pt x="45418" y="16525"/>
                </a:lnTo>
                <a:lnTo>
                  <a:pt x="45668" y="16574"/>
                </a:lnTo>
                <a:lnTo>
                  <a:pt x="45989" y="16619"/>
                </a:lnTo>
                <a:lnTo>
                  <a:pt x="46310" y="16659"/>
                </a:lnTo>
                <a:lnTo>
                  <a:pt x="46953" y="16733"/>
                </a:lnTo>
                <a:lnTo>
                  <a:pt x="48381" y="16882"/>
                </a:lnTo>
                <a:lnTo>
                  <a:pt x="49024" y="16967"/>
                </a:lnTo>
                <a:lnTo>
                  <a:pt x="49345" y="17006"/>
                </a:lnTo>
                <a:lnTo>
                  <a:pt x="49631" y="17056"/>
                </a:lnTo>
                <a:lnTo>
                  <a:pt x="50916" y="17270"/>
                </a:lnTo>
                <a:lnTo>
                  <a:pt x="52237" y="17488"/>
                </a:lnTo>
                <a:lnTo>
                  <a:pt x="52916" y="17592"/>
                </a:lnTo>
                <a:lnTo>
                  <a:pt x="53630" y="17697"/>
                </a:lnTo>
                <a:lnTo>
                  <a:pt x="54344" y="17796"/>
                </a:lnTo>
                <a:lnTo>
                  <a:pt x="55094" y="17895"/>
                </a:lnTo>
                <a:lnTo>
                  <a:pt x="55451" y="17935"/>
                </a:lnTo>
                <a:lnTo>
                  <a:pt x="55844" y="17970"/>
                </a:lnTo>
                <a:lnTo>
                  <a:pt x="56201" y="18005"/>
                </a:lnTo>
                <a:lnTo>
                  <a:pt x="56344" y="18024"/>
                </a:lnTo>
                <a:lnTo>
                  <a:pt x="56486" y="18044"/>
                </a:lnTo>
                <a:lnTo>
                  <a:pt x="57879" y="18283"/>
                </a:lnTo>
                <a:lnTo>
                  <a:pt x="59271" y="18521"/>
                </a:lnTo>
                <a:lnTo>
                  <a:pt x="59950" y="18645"/>
                </a:lnTo>
                <a:lnTo>
                  <a:pt x="60628" y="18769"/>
                </a:lnTo>
                <a:lnTo>
                  <a:pt x="61271" y="18894"/>
                </a:lnTo>
                <a:lnTo>
                  <a:pt x="61985" y="19013"/>
                </a:lnTo>
                <a:lnTo>
                  <a:pt x="63806" y="19306"/>
                </a:lnTo>
                <a:lnTo>
                  <a:pt x="65663" y="19604"/>
                </a:lnTo>
                <a:lnTo>
                  <a:pt x="66591" y="19748"/>
                </a:lnTo>
                <a:lnTo>
                  <a:pt x="67519" y="19892"/>
                </a:lnTo>
                <a:lnTo>
                  <a:pt x="68519" y="20026"/>
                </a:lnTo>
                <a:lnTo>
                  <a:pt x="69519" y="20160"/>
                </a:lnTo>
                <a:lnTo>
                  <a:pt x="70126" y="20235"/>
                </a:lnTo>
                <a:lnTo>
                  <a:pt x="70661" y="20314"/>
                </a:lnTo>
                <a:lnTo>
                  <a:pt x="71197" y="20399"/>
                </a:lnTo>
                <a:lnTo>
                  <a:pt x="71661" y="20483"/>
                </a:lnTo>
                <a:lnTo>
                  <a:pt x="72161" y="20567"/>
                </a:lnTo>
                <a:lnTo>
                  <a:pt x="72590" y="20657"/>
                </a:lnTo>
                <a:lnTo>
                  <a:pt x="73482" y="20836"/>
                </a:lnTo>
                <a:lnTo>
                  <a:pt x="75160" y="21198"/>
                </a:lnTo>
                <a:lnTo>
                  <a:pt x="76053" y="21372"/>
                </a:lnTo>
                <a:lnTo>
                  <a:pt x="76517" y="21461"/>
                </a:lnTo>
                <a:lnTo>
                  <a:pt x="77017" y="21546"/>
                </a:lnTo>
                <a:lnTo>
                  <a:pt x="78088" y="21725"/>
                </a:lnTo>
                <a:lnTo>
                  <a:pt x="79088" y="21913"/>
                </a:lnTo>
                <a:lnTo>
                  <a:pt x="80088" y="22102"/>
                </a:lnTo>
                <a:lnTo>
                  <a:pt x="81087" y="22291"/>
                </a:lnTo>
                <a:lnTo>
                  <a:pt x="83051" y="22673"/>
                </a:lnTo>
                <a:lnTo>
                  <a:pt x="84051" y="22862"/>
                </a:lnTo>
                <a:lnTo>
                  <a:pt x="85051" y="23051"/>
                </a:lnTo>
                <a:lnTo>
                  <a:pt x="85301" y="23091"/>
                </a:lnTo>
                <a:lnTo>
                  <a:pt x="85586" y="23125"/>
                </a:lnTo>
                <a:lnTo>
                  <a:pt x="85908" y="23155"/>
                </a:lnTo>
                <a:lnTo>
                  <a:pt x="86265" y="23185"/>
                </a:lnTo>
                <a:lnTo>
                  <a:pt x="87050" y="23244"/>
                </a:lnTo>
                <a:lnTo>
                  <a:pt x="87800" y="23309"/>
                </a:lnTo>
                <a:lnTo>
                  <a:pt x="88193" y="23438"/>
                </a:lnTo>
                <a:lnTo>
                  <a:pt x="88657" y="23602"/>
                </a:lnTo>
                <a:lnTo>
                  <a:pt x="88835" y="23657"/>
                </a:lnTo>
                <a:lnTo>
                  <a:pt x="89014" y="23711"/>
                </a:lnTo>
                <a:lnTo>
                  <a:pt x="89228" y="23761"/>
                </a:lnTo>
                <a:lnTo>
                  <a:pt x="89478" y="23806"/>
                </a:lnTo>
                <a:lnTo>
                  <a:pt x="89728" y="23850"/>
                </a:lnTo>
                <a:lnTo>
                  <a:pt x="89978" y="23895"/>
                </a:lnTo>
                <a:lnTo>
                  <a:pt x="90549" y="23970"/>
                </a:lnTo>
                <a:lnTo>
                  <a:pt x="91192" y="24044"/>
                </a:lnTo>
                <a:lnTo>
                  <a:pt x="91835" y="24114"/>
                </a:lnTo>
                <a:lnTo>
                  <a:pt x="92477" y="24188"/>
                </a:lnTo>
                <a:lnTo>
                  <a:pt x="93120" y="24258"/>
                </a:lnTo>
                <a:lnTo>
                  <a:pt x="93477" y="24312"/>
                </a:lnTo>
                <a:lnTo>
                  <a:pt x="93834" y="24372"/>
                </a:lnTo>
                <a:lnTo>
                  <a:pt x="94156" y="24436"/>
                </a:lnTo>
                <a:lnTo>
                  <a:pt x="94441" y="24501"/>
                </a:lnTo>
                <a:lnTo>
                  <a:pt x="95084" y="24630"/>
                </a:lnTo>
                <a:lnTo>
                  <a:pt x="95405" y="24690"/>
                </a:lnTo>
                <a:lnTo>
                  <a:pt x="95762" y="24744"/>
                </a:lnTo>
                <a:lnTo>
                  <a:pt x="98404" y="25107"/>
                </a:lnTo>
                <a:lnTo>
                  <a:pt x="101047" y="25470"/>
                </a:lnTo>
                <a:lnTo>
                  <a:pt x="103725" y="25822"/>
                </a:lnTo>
                <a:lnTo>
                  <a:pt x="106474" y="26170"/>
                </a:lnTo>
                <a:lnTo>
                  <a:pt x="108723" y="26458"/>
                </a:lnTo>
                <a:lnTo>
                  <a:pt x="109866" y="26597"/>
                </a:lnTo>
                <a:lnTo>
                  <a:pt x="111008" y="26741"/>
                </a:lnTo>
                <a:lnTo>
                  <a:pt x="112187" y="26875"/>
                </a:lnTo>
                <a:lnTo>
                  <a:pt x="113401" y="27004"/>
                </a:lnTo>
                <a:lnTo>
                  <a:pt x="114008" y="27064"/>
                </a:lnTo>
                <a:lnTo>
                  <a:pt x="114615" y="27123"/>
                </a:lnTo>
                <a:lnTo>
                  <a:pt x="115257" y="27178"/>
                </a:lnTo>
                <a:lnTo>
                  <a:pt x="115900" y="27228"/>
                </a:lnTo>
                <a:lnTo>
                  <a:pt x="116471" y="27272"/>
                </a:lnTo>
                <a:lnTo>
                  <a:pt x="116971" y="27317"/>
                </a:lnTo>
                <a:lnTo>
                  <a:pt x="118007" y="27417"/>
                </a:lnTo>
                <a:lnTo>
                  <a:pt x="118971" y="27521"/>
                </a:lnTo>
                <a:lnTo>
                  <a:pt x="119899" y="27630"/>
                </a:lnTo>
                <a:lnTo>
                  <a:pt x="121720" y="27849"/>
                </a:lnTo>
                <a:lnTo>
                  <a:pt x="122648" y="27958"/>
                </a:lnTo>
                <a:lnTo>
                  <a:pt x="123577" y="28067"/>
                </a:lnTo>
                <a:lnTo>
                  <a:pt x="123862" y="28097"/>
                </a:lnTo>
                <a:lnTo>
                  <a:pt x="124184" y="28122"/>
                </a:lnTo>
                <a:lnTo>
                  <a:pt x="124469" y="28142"/>
                </a:lnTo>
                <a:lnTo>
                  <a:pt x="124826" y="28152"/>
                </a:lnTo>
                <a:lnTo>
                  <a:pt x="126326" y="28181"/>
                </a:lnTo>
                <a:lnTo>
                  <a:pt x="127861" y="28211"/>
                </a:lnTo>
                <a:lnTo>
                  <a:pt x="131003" y="28261"/>
                </a:lnTo>
                <a:lnTo>
                  <a:pt x="131003" y="28261"/>
                </a:lnTo>
                <a:lnTo>
                  <a:pt x="130646" y="27968"/>
                </a:lnTo>
                <a:lnTo>
                  <a:pt x="132539" y="28097"/>
                </a:lnTo>
                <a:lnTo>
                  <a:pt x="132896" y="27928"/>
                </a:lnTo>
                <a:lnTo>
                  <a:pt x="133181" y="27759"/>
                </a:lnTo>
                <a:lnTo>
                  <a:pt x="133610" y="27511"/>
                </a:lnTo>
                <a:lnTo>
                  <a:pt x="134038" y="27258"/>
                </a:lnTo>
                <a:lnTo>
                  <a:pt x="134253" y="27133"/>
                </a:lnTo>
                <a:lnTo>
                  <a:pt x="134395" y="27009"/>
                </a:lnTo>
                <a:lnTo>
                  <a:pt x="134538" y="26885"/>
                </a:lnTo>
                <a:lnTo>
                  <a:pt x="134610" y="26761"/>
                </a:lnTo>
                <a:lnTo>
                  <a:pt x="134681" y="26686"/>
                </a:lnTo>
                <a:lnTo>
                  <a:pt x="134753" y="26612"/>
                </a:lnTo>
                <a:lnTo>
                  <a:pt x="134895" y="26537"/>
                </a:lnTo>
                <a:lnTo>
                  <a:pt x="135038" y="26463"/>
                </a:lnTo>
                <a:lnTo>
                  <a:pt x="135360" y="26319"/>
                </a:lnTo>
                <a:lnTo>
                  <a:pt x="135681" y="26175"/>
                </a:lnTo>
                <a:lnTo>
                  <a:pt x="135824" y="26100"/>
                </a:lnTo>
                <a:lnTo>
                  <a:pt x="135967" y="26031"/>
                </a:lnTo>
                <a:lnTo>
                  <a:pt x="136074" y="25956"/>
                </a:lnTo>
                <a:lnTo>
                  <a:pt x="136109" y="25877"/>
                </a:lnTo>
                <a:lnTo>
                  <a:pt x="136145" y="25802"/>
                </a:lnTo>
                <a:lnTo>
                  <a:pt x="136145" y="25723"/>
                </a:lnTo>
                <a:lnTo>
                  <a:pt x="136074" y="25643"/>
                </a:lnTo>
                <a:lnTo>
                  <a:pt x="135931" y="25564"/>
                </a:lnTo>
                <a:lnTo>
                  <a:pt x="135788" y="25460"/>
                </a:lnTo>
                <a:lnTo>
                  <a:pt x="135681" y="25350"/>
                </a:lnTo>
                <a:lnTo>
                  <a:pt x="135609" y="25241"/>
                </a:lnTo>
                <a:lnTo>
                  <a:pt x="135609" y="25132"/>
                </a:lnTo>
                <a:lnTo>
                  <a:pt x="135574" y="24908"/>
                </a:lnTo>
                <a:lnTo>
                  <a:pt x="135538" y="24799"/>
                </a:lnTo>
                <a:lnTo>
                  <a:pt x="135431" y="24690"/>
                </a:lnTo>
                <a:lnTo>
                  <a:pt x="134788" y="24188"/>
                </a:lnTo>
                <a:lnTo>
                  <a:pt x="134074" y="23687"/>
                </a:lnTo>
                <a:lnTo>
                  <a:pt x="133360" y="23190"/>
                </a:lnTo>
                <a:lnTo>
                  <a:pt x="132682" y="22688"/>
                </a:lnTo>
                <a:lnTo>
                  <a:pt x="131932" y="22127"/>
                </a:lnTo>
                <a:lnTo>
                  <a:pt x="131575" y="21849"/>
                </a:lnTo>
                <a:lnTo>
                  <a:pt x="131289" y="21566"/>
                </a:lnTo>
                <a:lnTo>
                  <a:pt x="131218" y="21491"/>
                </a:lnTo>
                <a:lnTo>
                  <a:pt x="131182" y="21417"/>
                </a:lnTo>
                <a:lnTo>
                  <a:pt x="131146" y="21268"/>
                </a:lnTo>
                <a:lnTo>
                  <a:pt x="131111" y="21114"/>
                </a:lnTo>
                <a:lnTo>
                  <a:pt x="131003" y="20965"/>
                </a:lnTo>
                <a:lnTo>
                  <a:pt x="130968" y="20950"/>
                </a:lnTo>
                <a:lnTo>
                  <a:pt x="130932" y="20930"/>
                </a:lnTo>
                <a:lnTo>
                  <a:pt x="130682" y="20895"/>
                </a:lnTo>
                <a:lnTo>
                  <a:pt x="130396" y="20856"/>
                </a:lnTo>
                <a:lnTo>
                  <a:pt x="130039" y="20801"/>
                </a:lnTo>
                <a:lnTo>
                  <a:pt x="130254" y="20741"/>
                </a:lnTo>
                <a:lnTo>
                  <a:pt x="130361" y="20682"/>
                </a:lnTo>
                <a:lnTo>
                  <a:pt x="130432" y="20622"/>
                </a:lnTo>
                <a:lnTo>
                  <a:pt x="130432" y="20592"/>
                </a:lnTo>
                <a:lnTo>
                  <a:pt x="130396" y="20562"/>
                </a:lnTo>
                <a:lnTo>
                  <a:pt x="130361" y="20538"/>
                </a:lnTo>
                <a:lnTo>
                  <a:pt x="130289" y="20513"/>
                </a:lnTo>
                <a:lnTo>
                  <a:pt x="130182" y="20488"/>
                </a:lnTo>
                <a:lnTo>
                  <a:pt x="130075" y="20463"/>
                </a:lnTo>
                <a:lnTo>
                  <a:pt x="129932" y="20443"/>
                </a:lnTo>
                <a:lnTo>
                  <a:pt x="129754" y="20423"/>
                </a:lnTo>
                <a:lnTo>
                  <a:pt x="129540" y="20409"/>
                </a:lnTo>
                <a:lnTo>
                  <a:pt x="129325" y="20394"/>
                </a:lnTo>
                <a:lnTo>
                  <a:pt x="128433" y="19763"/>
                </a:lnTo>
                <a:lnTo>
                  <a:pt x="128576" y="19728"/>
                </a:lnTo>
                <a:lnTo>
                  <a:pt x="128754" y="19678"/>
                </a:lnTo>
                <a:lnTo>
                  <a:pt x="128861" y="19649"/>
                </a:lnTo>
                <a:lnTo>
                  <a:pt x="128933" y="19619"/>
                </a:lnTo>
                <a:lnTo>
                  <a:pt x="128968" y="19594"/>
                </a:lnTo>
                <a:lnTo>
                  <a:pt x="128933" y="19564"/>
                </a:lnTo>
                <a:lnTo>
                  <a:pt x="128397" y="19187"/>
                </a:lnTo>
                <a:lnTo>
                  <a:pt x="127826" y="18814"/>
                </a:lnTo>
                <a:lnTo>
                  <a:pt x="127219" y="18437"/>
                </a:lnTo>
                <a:lnTo>
                  <a:pt x="126576" y="18064"/>
                </a:lnTo>
                <a:lnTo>
                  <a:pt x="125933" y="17712"/>
                </a:lnTo>
                <a:lnTo>
                  <a:pt x="125255" y="17359"/>
                </a:lnTo>
                <a:lnTo>
                  <a:pt x="124541" y="17006"/>
                </a:lnTo>
                <a:lnTo>
                  <a:pt x="123791" y="16659"/>
                </a:lnTo>
                <a:lnTo>
                  <a:pt x="123612" y="16584"/>
                </a:lnTo>
                <a:lnTo>
                  <a:pt x="123434" y="16515"/>
                </a:lnTo>
                <a:lnTo>
                  <a:pt x="123005" y="16371"/>
                </a:lnTo>
                <a:lnTo>
                  <a:pt x="122541" y="16232"/>
                </a:lnTo>
                <a:lnTo>
                  <a:pt x="122077" y="16092"/>
                </a:lnTo>
                <a:lnTo>
                  <a:pt x="121899" y="16013"/>
                </a:lnTo>
                <a:lnTo>
                  <a:pt x="121684" y="15934"/>
                </a:lnTo>
                <a:lnTo>
                  <a:pt x="121327" y="15760"/>
                </a:lnTo>
                <a:lnTo>
                  <a:pt x="120935" y="15904"/>
                </a:lnTo>
                <a:lnTo>
                  <a:pt x="120506" y="15864"/>
                </a:lnTo>
                <a:lnTo>
                  <a:pt x="120149" y="15824"/>
                </a:lnTo>
                <a:lnTo>
                  <a:pt x="119899" y="15785"/>
                </a:lnTo>
                <a:lnTo>
                  <a:pt x="119721" y="15735"/>
                </a:lnTo>
                <a:lnTo>
                  <a:pt x="119613" y="15685"/>
                </a:lnTo>
                <a:lnTo>
                  <a:pt x="119542" y="15636"/>
                </a:lnTo>
                <a:lnTo>
                  <a:pt x="119542" y="15581"/>
                </a:lnTo>
                <a:lnTo>
                  <a:pt x="119578" y="15526"/>
                </a:lnTo>
                <a:lnTo>
                  <a:pt x="119649" y="15417"/>
                </a:lnTo>
                <a:lnTo>
                  <a:pt x="119685" y="15362"/>
                </a:lnTo>
                <a:lnTo>
                  <a:pt x="119685" y="15308"/>
                </a:lnTo>
                <a:lnTo>
                  <a:pt x="119685" y="15258"/>
                </a:lnTo>
                <a:lnTo>
                  <a:pt x="119649" y="15203"/>
                </a:lnTo>
                <a:lnTo>
                  <a:pt x="119506" y="15154"/>
                </a:lnTo>
                <a:lnTo>
                  <a:pt x="119328" y="15109"/>
                </a:lnTo>
                <a:lnTo>
                  <a:pt x="118792" y="15208"/>
                </a:lnTo>
                <a:lnTo>
                  <a:pt x="118507" y="15179"/>
                </a:lnTo>
                <a:lnTo>
                  <a:pt x="118364" y="15159"/>
                </a:lnTo>
                <a:lnTo>
                  <a:pt x="118292" y="15139"/>
                </a:lnTo>
                <a:lnTo>
                  <a:pt x="116936" y="14702"/>
                </a:lnTo>
                <a:lnTo>
                  <a:pt x="116329" y="14483"/>
                </a:lnTo>
                <a:lnTo>
                  <a:pt x="115722" y="14260"/>
                </a:lnTo>
                <a:lnTo>
                  <a:pt x="115650" y="14215"/>
                </a:lnTo>
                <a:lnTo>
                  <a:pt x="115579" y="14165"/>
                </a:lnTo>
                <a:lnTo>
                  <a:pt x="115579" y="14116"/>
                </a:lnTo>
                <a:lnTo>
                  <a:pt x="115579" y="14066"/>
                </a:lnTo>
                <a:lnTo>
                  <a:pt x="115614" y="13967"/>
                </a:lnTo>
                <a:lnTo>
                  <a:pt x="115614" y="13867"/>
                </a:lnTo>
                <a:lnTo>
                  <a:pt x="115650" y="13838"/>
                </a:lnTo>
                <a:lnTo>
                  <a:pt x="115686" y="13803"/>
                </a:lnTo>
                <a:lnTo>
                  <a:pt x="115757" y="13768"/>
                </a:lnTo>
                <a:lnTo>
                  <a:pt x="115757" y="13738"/>
                </a:lnTo>
                <a:lnTo>
                  <a:pt x="115722" y="13728"/>
                </a:lnTo>
                <a:lnTo>
                  <a:pt x="115686" y="13718"/>
                </a:lnTo>
                <a:lnTo>
                  <a:pt x="115614" y="13708"/>
                </a:lnTo>
                <a:lnTo>
                  <a:pt x="115543" y="13698"/>
                </a:lnTo>
                <a:lnTo>
                  <a:pt x="115400" y="13694"/>
                </a:lnTo>
                <a:lnTo>
                  <a:pt x="115222" y="13689"/>
                </a:lnTo>
                <a:lnTo>
                  <a:pt x="114758" y="13689"/>
                </a:lnTo>
                <a:lnTo>
                  <a:pt x="114650" y="13684"/>
                </a:lnTo>
                <a:lnTo>
                  <a:pt x="114579" y="13679"/>
                </a:lnTo>
                <a:lnTo>
                  <a:pt x="114365" y="13654"/>
                </a:lnTo>
                <a:lnTo>
                  <a:pt x="114151" y="13614"/>
                </a:lnTo>
                <a:lnTo>
                  <a:pt x="113936" y="13564"/>
                </a:lnTo>
                <a:lnTo>
                  <a:pt x="113508" y="13450"/>
                </a:lnTo>
                <a:lnTo>
                  <a:pt x="113294" y="13396"/>
                </a:lnTo>
                <a:lnTo>
                  <a:pt x="113079" y="13346"/>
                </a:lnTo>
                <a:lnTo>
                  <a:pt x="113294" y="13316"/>
                </a:lnTo>
                <a:lnTo>
                  <a:pt x="113436" y="13276"/>
                </a:lnTo>
                <a:lnTo>
                  <a:pt x="113544" y="13232"/>
                </a:lnTo>
                <a:lnTo>
                  <a:pt x="113651" y="13182"/>
                </a:lnTo>
                <a:lnTo>
                  <a:pt x="113686" y="13127"/>
                </a:lnTo>
                <a:lnTo>
                  <a:pt x="113722" y="13068"/>
                </a:lnTo>
                <a:lnTo>
                  <a:pt x="113722" y="13008"/>
                </a:lnTo>
                <a:lnTo>
                  <a:pt x="113686" y="12949"/>
                </a:lnTo>
                <a:lnTo>
                  <a:pt x="113615" y="12889"/>
                </a:lnTo>
                <a:lnTo>
                  <a:pt x="113508" y="12834"/>
                </a:lnTo>
                <a:lnTo>
                  <a:pt x="113401" y="12780"/>
                </a:lnTo>
                <a:lnTo>
                  <a:pt x="113258" y="12730"/>
                </a:lnTo>
                <a:lnTo>
                  <a:pt x="113079" y="12685"/>
                </a:lnTo>
                <a:lnTo>
                  <a:pt x="112901" y="12651"/>
                </a:lnTo>
                <a:lnTo>
                  <a:pt x="112687" y="12621"/>
                </a:lnTo>
                <a:lnTo>
                  <a:pt x="112437" y="12601"/>
                </a:lnTo>
                <a:lnTo>
                  <a:pt x="112008" y="12571"/>
                </a:lnTo>
                <a:lnTo>
                  <a:pt x="111687" y="12541"/>
                </a:lnTo>
                <a:lnTo>
                  <a:pt x="111437" y="12511"/>
                </a:lnTo>
                <a:lnTo>
                  <a:pt x="111366" y="12497"/>
                </a:lnTo>
                <a:lnTo>
                  <a:pt x="111294" y="12477"/>
                </a:lnTo>
                <a:lnTo>
                  <a:pt x="111223" y="12457"/>
                </a:lnTo>
                <a:lnTo>
                  <a:pt x="111223" y="12437"/>
                </a:lnTo>
                <a:lnTo>
                  <a:pt x="111223" y="12417"/>
                </a:lnTo>
                <a:lnTo>
                  <a:pt x="111223" y="12392"/>
                </a:lnTo>
                <a:lnTo>
                  <a:pt x="111366" y="12338"/>
                </a:lnTo>
                <a:lnTo>
                  <a:pt x="111580" y="12273"/>
                </a:lnTo>
                <a:lnTo>
                  <a:pt x="111687" y="12233"/>
                </a:lnTo>
                <a:lnTo>
                  <a:pt x="111758" y="12194"/>
                </a:lnTo>
                <a:lnTo>
                  <a:pt x="111758" y="12144"/>
                </a:lnTo>
                <a:lnTo>
                  <a:pt x="111723" y="12094"/>
                </a:lnTo>
                <a:lnTo>
                  <a:pt x="111615" y="11995"/>
                </a:lnTo>
                <a:lnTo>
                  <a:pt x="111508" y="11896"/>
                </a:lnTo>
                <a:lnTo>
                  <a:pt x="111401" y="11791"/>
                </a:lnTo>
                <a:lnTo>
                  <a:pt x="111258" y="11687"/>
                </a:lnTo>
                <a:lnTo>
                  <a:pt x="111080" y="11583"/>
                </a:lnTo>
                <a:lnTo>
                  <a:pt x="110866" y="11478"/>
                </a:lnTo>
                <a:lnTo>
                  <a:pt x="110794" y="11468"/>
                </a:lnTo>
                <a:lnTo>
                  <a:pt x="110723" y="11454"/>
                </a:lnTo>
                <a:lnTo>
                  <a:pt x="110473" y="11429"/>
                </a:lnTo>
                <a:lnTo>
                  <a:pt x="110116" y="11404"/>
                </a:lnTo>
                <a:lnTo>
                  <a:pt x="109759" y="11369"/>
                </a:lnTo>
                <a:lnTo>
                  <a:pt x="109902" y="11334"/>
                </a:lnTo>
                <a:lnTo>
                  <a:pt x="110080" y="11300"/>
                </a:lnTo>
                <a:lnTo>
                  <a:pt x="110152" y="11260"/>
                </a:lnTo>
                <a:lnTo>
                  <a:pt x="110187" y="11240"/>
                </a:lnTo>
                <a:lnTo>
                  <a:pt x="110187" y="11220"/>
                </a:lnTo>
                <a:lnTo>
                  <a:pt x="110152" y="11200"/>
                </a:lnTo>
                <a:lnTo>
                  <a:pt x="110116" y="11180"/>
                </a:lnTo>
                <a:lnTo>
                  <a:pt x="110009" y="11161"/>
                </a:lnTo>
                <a:lnTo>
                  <a:pt x="109866" y="11146"/>
                </a:lnTo>
                <a:lnTo>
                  <a:pt x="109687" y="11131"/>
                </a:lnTo>
                <a:lnTo>
                  <a:pt x="109473" y="11116"/>
                </a:lnTo>
                <a:lnTo>
                  <a:pt x="109187" y="11101"/>
                </a:lnTo>
                <a:lnTo>
                  <a:pt x="108830" y="11091"/>
                </a:lnTo>
                <a:lnTo>
                  <a:pt x="109723" y="11012"/>
                </a:lnTo>
                <a:lnTo>
                  <a:pt x="108116" y="10629"/>
                </a:lnTo>
                <a:lnTo>
                  <a:pt x="108402" y="10619"/>
                </a:lnTo>
                <a:lnTo>
                  <a:pt x="108652" y="10604"/>
                </a:lnTo>
                <a:lnTo>
                  <a:pt x="108866" y="10584"/>
                </a:lnTo>
                <a:lnTo>
                  <a:pt x="109045" y="10565"/>
                </a:lnTo>
                <a:lnTo>
                  <a:pt x="109187" y="10545"/>
                </a:lnTo>
                <a:lnTo>
                  <a:pt x="109295" y="10525"/>
                </a:lnTo>
                <a:lnTo>
                  <a:pt x="109366" y="10500"/>
                </a:lnTo>
                <a:lnTo>
                  <a:pt x="109402" y="10475"/>
                </a:lnTo>
                <a:lnTo>
                  <a:pt x="109437" y="10425"/>
                </a:lnTo>
                <a:lnTo>
                  <a:pt x="109402" y="10376"/>
                </a:lnTo>
                <a:lnTo>
                  <a:pt x="109259" y="10271"/>
                </a:lnTo>
                <a:lnTo>
                  <a:pt x="108973" y="10018"/>
                </a:lnTo>
                <a:lnTo>
                  <a:pt x="108688" y="9765"/>
                </a:lnTo>
                <a:lnTo>
                  <a:pt x="108509" y="9641"/>
                </a:lnTo>
                <a:lnTo>
                  <a:pt x="108295" y="9521"/>
                </a:lnTo>
                <a:lnTo>
                  <a:pt x="108009" y="9402"/>
                </a:lnTo>
                <a:lnTo>
                  <a:pt x="107831" y="9348"/>
                </a:lnTo>
                <a:lnTo>
                  <a:pt x="107616" y="9293"/>
                </a:lnTo>
                <a:lnTo>
                  <a:pt x="107474" y="9238"/>
                </a:lnTo>
                <a:lnTo>
                  <a:pt x="107331" y="9189"/>
                </a:lnTo>
                <a:lnTo>
                  <a:pt x="107259" y="9134"/>
                </a:lnTo>
                <a:lnTo>
                  <a:pt x="107188" y="9079"/>
                </a:lnTo>
                <a:lnTo>
                  <a:pt x="107117" y="8970"/>
                </a:lnTo>
                <a:lnTo>
                  <a:pt x="107045" y="8856"/>
                </a:lnTo>
                <a:lnTo>
                  <a:pt x="106974" y="8801"/>
                </a:lnTo>
                <a:lnTo>
                  <a:pt x="106902" y="8747"/>
                </a:lnTo>
                <a:lnTo>
                  <a:pt x="106831" y="8697"/>
                </a:lnTo>
                <a:lnTo>
                  <a:pt x="106688" y="8642"/>
                </a:lnTo>
                <a:lnTo>
                  <a:pt x="106510" y="8593"/>
                </a:lnTo>
                <a:lnTo>
                  <a:pt x="106295" y="8543"/>
                </a:lnTo>
                <a:lnTo>
                  <a:pt x="106045" y="8498"/>
                </a:lnTo>
                <a:lnTo>
                  <a:pt x="105688" y="8454"/>
                </a:lnTo>
                <a:lnTo>
                  <a:pt x="105581" y="8439"/>
                </a:lnTo>
                <a:lnTo>
                  <a:pt x="105510" y="8419"/>
                </a:lnTo>
                <a:lnTo>
                  <a:pt x="105438" y="8399"/>
                </a:lnTo>
                <a:lnTo>
                  <a:pt x="105403" y="8374"/>
                </a:lnTo>
                <a:lnTo>
                  <a:pt x="105331" y="8320"/>
                </a:lnTo>
                <a:lnTo>
                  <a:pt x="105331" y="8255"/>
                </a:lnTo>
                <a:lnTo>
                  <a:pt x="105331" y="8126"/>
                </a:lnTo>
                <a:lnTo>
                  <a:pt x="105331" y="8061"/>
                </a:lnTo>
                <a:lnTo>
                  <a:pt x="105260" y="8002"/>
                </a:lnTo>
                <a:lnTo>
                  <a:pt x="105224" y="7962"/>
                </a:lnTo>
                <a:lnTo>
                  <a:pt x="105117" y="7927"/>
                </a:lnTo>
                <a:lnTo>
                  <a:pt x="104903" y="7853"/>
                </a:lnTo>
                <a:lnTo>
                  <a:pt x="104582" y="7783"/>
                </a:lnTo>
                <a:lnTo>
                  <a:pt x="104224" y="7719"/>
                </a:lnTo>
                <a:lnTo>
                  <a:pt x="104332" y="7669"/>
                </a:lnTo>
                <a:lnTo>
                  <a:pt x="104403" y="7619"/>
                </a:lnTo>
                <a:lnTo>
                  <a:pt x="104439" y="7575"/>
                </a:lnTo>
                <a:lnTo>
                  <a:pt x="104403" y="7530"/>
                </a:lnTo>
                <a:lnTo>
                  <a:pt x="104332" y="7510"/>
                </a:lnTo>
                <a:lnTo>
                  <a:pt x="104296" y="7490"/>
                </a:lnTo>
                <a:lnTo>
                  <a:pt x="104189" y="7470"/>
                </a:lnTo>
                <a:lnTo>
                  <a:pt x="104082" y="7450"/>
                </a:lnTo>
                <a:lnTo>
                  <a:pt x="103939" y="7431"/>
                </a:lnTo>
                <a:lnTo>
                  <a:pt x="103760" y="7416"/>
                </a:lnTo>
                <a:lnTo>
                  <a:pt x="103546" y="7396"/>
                </a:lnTo>
                <a:lnTo>
                  <a:pt x="103296" y="7381"/>
                </a:lnTo>
                <a:lnTo>
                  <a:pt x="103189" y="7371"/>
                </a:lnTo>
                <a:lnTo>
                  <a:pt x="103082" y="7356"/>
                </a:lnTo>
                <a:lnTo>
                  <a:pt x="102868" y="7311"/>
                </a:lnTo>
                <a:lnTo>
                  <a:pt x="102761" y="7267"/>
                </a:lnTo>
                <a:lnTo>
                  <a:pt x="102725" y="7252"/>
                </a:lnTo>
                <a:lnTo>
                  <a:pt x="102725" y="7237"/>
                </a:lnTo>
                <a:lnTo>
                  <a:pt x="102939" y="7192"/>
                </a:lnTo>
                <a:lnTo>
                  <a:pt x="103118" y="7147"/>
                </a:lnTo>
                <a:lnTo>
                  <a:pt x="103225" y="7098"/>
                </a:lnTo>
                <a:lnTo>
                  <a:pt x="103296" y="7053"/>
                </a:lnTo>
                <a:lnTo>
                  <a:pt x="103332" y="7008"/>
                </a:lnTo>
                <a:lnTo>
                  <a:pt x="103368" y="6959"/>
                </a:lnTo>
                <a:lnTo>
                  <a:pt x="103332" y="6914"/>
                </a:lnTo>
                <a:lnTo>
                  <a:pt x="103296" y="6869"/>
                </a:lnTo>
                <a:lnTo>
                  <a:pt x="103225" y="6825"/>
                </a:lnTo>
                <a:lnTo>
                  <a:pt x="103118" y="6785"/>
                </a:lnTo>
                <a:lnTo>
                  <a:pt x="102868" y="6700"/>
                </a:lnTo>
                <a:lnTo>
                  <a:pt x="102618" y="6621"/>
                </a:lnTo>
                <a:lnTo>
                  <a:pt x="102332" y="6551"/>
                </a:lnTo>
                <a:lnTo>
                  <a:pt x="102118" y="6482"/>
                </a:lnTo>
                <a:lnTo>
                  <a:pt x="101975" y="6417"/>
                </a:lnTo>
                <a:lnTo>
                  <a:pt x="101904" y="6358"/>
                </a:lnTo>
                <a:lnTo>
                  <a:pt x="101868" y="6293"/>
                </a:lnTo>
                <a:lnTo>
                  <a:pt x="101868" y="6174"/>
                </a:lnTo>
                <a:lnTo>
                  <a:pt x="101868" y="6114"/>
                </a:lnTo>
                <a:lnTo>
                  <a:pt x="101832" y="6050"/>
                </a:lnTo>
                <a:lnTo>
                  <a:pt x="101297" y="5374"/>
                </a:lnTo>
                <a:lnTo>
                  <a:pt x="101047" y="5032"/>
                </a:lnTo>
                <a:lnTo>
                  <a:pt x="100832" y="4694"/>
                </a:lnTo>
                <a:lnTo>
                  <a:pt x="100761" y="4545"/>
                </a:lnTo>
                <a:lnTo>
                  <a:pt x="100797" y="4391"/>
                </a:lnTo>
                <a:lnTo>
                  <a:pt x="100904" y="4237"/>
                </a:lnTo>
                <a:lnTo>
                  <a:pt x="101047" y="4083"/>
                </a:lnTo>
                <a:lnTo>
                  <a:pt x="101904" y="4257"/>
                </a:lnTo>
                <a:lnTo>
                  <a:pt x="102725" y="4431"/>
                </a:lnTo>
                <a:lnTo>
                  <a:pt x="103475" y="4614"/>
                </a:lnTo>
                <a:lnTo>
                  <a:pt x="104153" y="4798"/>
                </a:lnTo>
                <a:lnTo>
                  <a:pt x="104831" y="4987"/>
                </a:lnTo>
                <a:lnTo>
                  <a:pt x="105474" y="5176"/>
                </a:lnTo>
                <a:lnTo>
                  <a:pt x="106760" y="5558"/>
                </a:lnTo>
                <a:lnTo>
                  <a:pt x="108045" y="5941"/>
                </a:lnTo>
                <a:lnTo>
                  <a:pt x="108688" y="6134"/>
                </a:lnTo>
                <a:lnTo>
                  <a:pt x="109402" y="6323"/>
                </a:lnTo>
                <a:lnTo>
                  <a:pt x="110152" y="6507"/>
                </a:lnTo>
                <a:lnTo>
                  <a:pt x="110973" y="6690"/>
                </a:lnTo>
                <a:lnTo>
                  <a:pt x="111830" y="6869"/>
                </a:lnTo>
                <a:lnTo>
                  <a:pt x="112758" y="7043"/>
                </a:lnTo>
                <a:lnTo>
                  <a:pt x="112794" y="7093"/>
                </a:lnTo>
                <a:lnTo>
                  <a:pt x="112829" y="7162"/>
                </a:lnTo>
                <a:lnTo>
                  <a:pt x="112937" y="7237"/>
                </a:lnTo>
                <a:lnTo>
                  <a:pt x="113008" y="7277"/>
                </a:lnTo>
                <a:lnTo>
                  <a:pt x="113115" y="7316"/>
                </a:lnTo>
                <a:lnTo>
                  <a:pt x="113901" y="7515"/>
                </a:lnTo>
                <a:lnTo>
                  <a:pt x="114686" y="7714"/>
                </a:lnTo>
                <a:lnTo>
                  <a:pt x="115507" y="7912"/>
                </a:lnTo>
                <a:lnTo>
                  <a:pt x="116329" y="8111"/>
                </a:lnTo>
                <a:lnTo>
                  <a:pt x="117007" y="8295"/>
                </a:lnTo>
                <a:lnTo>
                  <a:pt x="117685" y="8483"/>
                </a:lnTo>
                <a:lnTo>
                  <a:pt x="118007" y="8578"/>
                </a:lnTo>
                <a:lnTo>
                  <a:pt x="118292" y="8672"/>
                </a:lnTo>
                <a:lnTo>
                  <a:pt x="118578" y="8772"/>
                </a:lnTo>
                <a:lnTo>
                  <a:pt x="118828" y="8866"/>
                </a:lnTo>
                <a:lnTo>
                  <a:pt x="118971" y="8930"/>
                </a:lnTo>
                <a:lnTo>
                  <a:pt x="119149" y="8985"/>
                </a:lnTo>
                <a:lnTo>
                  <a:pt x="119328" y="9040"/>
                </a:lnTo>
                <a:lnTo>
                  <a:pt x="119578" y="9084"/>
                </a:lnTo>
                <a:lnTo>
                  <a:pt x="119792" y="9134"/>
                </a:lnTo>
                <a:lnTo>
                  <a:pt x="120078" y="9179"/>
                </a:lnTo>
                <a:lnTo>
                  <a:pt x="120685" y="9273"/>
                </a:lnTo>
                <a:lnTo>
                  <a:pt x="120899" y="9303"/>
                </a:lnTo>
                <a:lnTo>
                  <a:pt x="121077" y="9338"/>
                </a:lnTo>
                <a:lnTo>
                  <a:pt x="121399" y="9417"/>
                </a:lnTo>
                <a:lnTo>
                  <a:pt x="121684" y="9502"/>
                </a:lnTo>
                <a:lnTo>
                  <a:pt x="121934" y="9586"/>
                </a:lnTo>
                <a:lnTo>
                  <a:pt x="122398" y="9770"/>
                </a:lnTo>
                <a:lnTo>
                  <a:pt x="122613" y="9864"/>
                </a:lnTo>
                <a:lnTo>
                  <a:pt x="122863" y="9949"/>
                </a:lnTo>
                <a:lnTo>
                  <a:pt x="123434" y="10157"/>
                </a:lnTo>
                <a:lnTo>
                  <a:pt x="123970" y="10361"/>
                </a:lnTo>
                <a:lnTo>
                  <a:pt x="124577" y="10565"/>
                </a:lnTo>
                <a:lnTo>
                  <a:pt x="124898" y="10664"/>
                </a:lnTo>
                <a:lnTo>
                  <a:pt x="125255" y="10758"/>
                </a:lnTo>
                <a:lnTo>
                  <a:pt x="127183" y="11260"/>
                </a:lnTo>
                <a:lnTo>
                  <a:pt x="129182" y="11757"/>
                </a:lnTo>
                <a:lnTo>
                  <a:pt x="131218" y="12248"/>
                </a:lnTo>
                <a:lnTo>
                  <a:pt x="133253" y="12735"/>
                </a:lnTo>
                <a:lnTo>
                  <a:pt x="134074" y="12924"/>
                </a:lnTo>
                <a:lnTo>
                  <a:pt x="134931" y="13112"/>
                </a:lnTo>
                <a:lnTo>
                  <a:pt x="136645" y="13480"/>
                </a:lnTo>
                <a:lnTo>
                  <a:pt x="138394" y="13852"/>
                </a:lnTo>
                <a:lnTo>
                  <a:pt x="140180" y="14235"/>
                </a:lnTo>
                <a:lnTo>
                  <a:pt x="140537" y="14165"/>
                </a:lnTo>
                <a:lnTo>
                  <a:pt x="140822" y="14101"/>
                </a:lnTo>
                <a:lnTo>
                  <a:pt x="141001" y="14041"/>
                </a:lnTo>
                <a:lnTo>
                  <a:pt x="141072" y="14011"/>
                </a:lnTo>
                <a:lnTo>
                  <a:pt x="141108" y="13982"/>
                </a:lnTo>
                <a:lnTo>
                  <a:pt x="141108" y="13957"/>
                </a:lnTo>
                <a:lnTo>
                  <a:pt x="141037" y="13932"/>
                </a:lnTo>
                <a:lnTo>
                  <a:pt x="140965" y="13902"/>
                </a:lnTo>
                <a:lnTo>
                  <a:pt x="140858" y="13877"/>
                </a:lnTo>
                <a:lnTo>
                  <a:pt x="140680" y="13857"/>
                </a:lnTo>
                <a:lnTo>
                  <a:pt x="140465" y="13833"/>
                </a:lnTo>
                <a:lnTo>
                  <a:pt x="140215" y="13808"/>
                </a:lnTo>
                <a:lnTo>
                  <a:pt x="139894" y="13783"/>
                </a:lnTo>
                <a:lnTo>
                  <a:pt x="139608" y="13763"/>
                </a:lnTo>
                <a:lnTo>
                  <a:pt x="139394" y="13743"/>
                </a:lnTo>
                <a:lnTo>
                  <a:pt x="139216" y="13723"/>
                </a:lnTo>
                <a:lnTo>
                  <a:pt x="139073" y="13703"/>
                </a:lnTo>
                <a:lnTo>
                  <a:pt x="138930" y="13679"/>
                </a:lnTo>
                <a:lnTo>
                  <a:pt x="138859" y="13659"/>
                </a:lnTo>
                <a:lnTo>
                  <a:pt x="138823" y="13634"/>
                </a:lnTo>
                <a:lnTo>
                  <a:pt x="138823" y="13614"/>
                </a:lnTo>
                <a:lnTo>
                  <a:pt x="138859" y="13594"/>
                </a:lnTo>
                <a:lnTo>
                  <a:pt x="138930" y="13569"/>
                </a:lnTo>
                <a:lnTo>
                  <a:pt x="139037" y="13549"/>
                </a:lnTo>
                <a:lnTo>
                  <a:pt x="139180" y="13525"/>
                </a:lnTo>
                <a:lnTo>
                  <a:pt x="139359" y="13505"/>
                </a:lnTo>
                <a:lnTo>
                  <a:pt x="139573" y="13480"/>
                </a:lnTo>
                <a:lnTo>
                  <a:pt x="140073" y="13440"/>
                </a:lnTo>
                <a:lnTo>
                  <a:pt x="138966" y="13351"/>
                </a:lnTo>
                <a:lnTo>
                  <a:pt x="140715" y="13207"/>
                </a:lnTo>
                <a:lnTo>
                  <a:pt x="141358" y="13346"/>
                </a:lnTo>
                <a:lnTo>
                  <a:pt x="141644" y="13405"/>
                </a:lnTo>
                <a:lnTo>
                  <a:pt x="141894" y="13460"/>
                </a:lnTo>
                <a:lnTo>
                  <a:pt x="142072" y="13510"/>
                </a:lnTo>
                <a:lnTo>
                  <a:pt x="142215" y="13559"/>
                </a:lnTo>
                <a:lnTo>
                  <a:pt x="142465" y="13664"/>
                </a:lnTo>
                <a:lnTo>
                  <a:pt x="143536" y="14086"/>
                </a:lnTo>
                <a:lnTo>
                  <a:pt x="142144" y="14121"/>
                </a:lnTo>
                <a:lnTo>
                  <a:pt x="144964" y="14215"/>
                </a:lnTo>
                <a:lnTo>
                  <a:pt x="144821" y="14250"/>
                </a:lnTo>
                <a:lnTo>
                  <a:pt x="144607" y="14290"/>
                </a:lnTo>
                <a:lnTo>
                  <a:pt x="144393" y="14324"/>
                </a:lnTo>
                <a:lnTo>
                  <a:pt x="144250" y="14359"/>
                </a:lnTo>
                <a:lnTo>
                  <a:pt x="144214" y="14379"/>
                </a:lnTo>
                <a:lnTo>
                  <a:pt x="144214" y="14394"/>
                </a:lnTo>
                <a:lnTo>
                  <a:pt x="144250" y="14414"/>
                </a:lnTo>
                <a:lnTo>
                  <a:pt x="144357" y="14429"/>
                </a:lnTo>
                <a:lnTo>
                  <a:pt x="144500" y="14443"/>
                </a:lnTo>
                <a:lnTo>
                  <a:pt x="144679" y="14453"/>
                </a:lnTo>
                <a:lnTo>
                  <a:pt x="144964" y="14468"/>
                </a:lnTo>
                <a:lnTo>
                  <a:pt x="145321" y="14478"/>
                </a:lnTo>
                <a:lnTo>
                  <a:pt x="145428" y="14483"/>
                </a:lnTo>
                <a:lnTo>
                  <a:pt x="145571" y="14493"/>
                </a:lnTo>
                <a:lnTo>
                  <a:pt x="145821" y="14523"/>
                </a:lnTo>
                <a:lnTo>
                  <a:pt x="146035" y="14563"/>
                </a:lnTo>
                <a:lnTo>
                  <a:pt x="146250" y="14607"/>
                </a:lnTo>
                <a:lnTo>
                  <a:pt x="146642" y="14707"/>
                </a:lnTo>
                <a:lnTo>
                  <a:pt x="147071" y="14801"/>
                </a:lnTo>
                <a:lnTo>
                  <a:pt x="147892" y="14980"/>
                </a:lnTo>
                <a:lnTo>
                  <a:pt x="148285" y="15074"/>
                </a:lnTo>
                <a:lnTo>
                  <a:pt x="148642" y="15169"/>
                </a:lnTo>
                <a:lnTo>
                  <a:pt x="149606" y="15467"/>
                </a:lnTo>
                <a:lnTo>
                  <a:pt x="150570" y="15770"/>
                </a:lnTo>
                <a:lnTo>
                  <a:pt x="152498" y="16371"/>
                </a:lnTo>
                <a:lnTo>
                  <a:pt x="152641" y="16415"/>
                </a:lnTo>
                <a:lnTo>
                  <a:pt x="152712" y="16435"/>
                </a:lnTo>
                <a:lnTo>
                  <a:pt x="152819" y="16450"/>
                </a:lnTo>
                <a:lnTo>
                  <a:pt x="153105" y="16470"/>
                </a:lnTo>
                <a:lnTo>
                  <a:pt x="153355" y="16490"/>
                </a:lnTo>
                <a:lnTo>
                  <a:pt x="153605" y="16515"/>
                </a:lnTo>
                <a:lnTo>
                  <a:pt x="153783" y="16539"/>
                </a:lnTo>
                <a:lnTo>
                  <a:pt x="153962" y="16569"/>
                </a:lnTo>
                <a:lnTo>
                  <a:pt x="154105" y="16594"/>
                </a:lnTo>
                <a:lnTo>
                  <a:pt x="154212" y="16624"/>
                </a:lnTo>
                <a:lnTo>
                  <a:pt x="154283" y="16659"/>
                </a:lnTo>
                <a:lnTo>
                  <a:pt x="154355" y="16688"/>
                </a:lnTo>
                <a:lnTo>
                  <a:pt x="154390" y="16723"/>
                </a:lnTo>
                <a:lnTo>
                  <a:pt x="154426" y="16788"/>
                </a:lnTo>
                <a:lnTo>
                  <a:pt x="154390" y="16862"/>
                </a:lnTo>
                <a:lnTo>
                  <a:pt x="154283" y="16937"/>
                </a:lnTo>
                <a:lnTo>
                  <a:pt x="154783" y="16937"/>
                </a:lnTo>
                <a:lnTo>
                  <a:pt x="154962" y="16942"/>
                </a:lnTo>
                <a:lnTo>
                  <a:pt x="155033" y="16942"/>
                </a:lnTo>
                <a:lnTo>
                  <a:pt x="155069" y="16947"/>
                </a:lnTo>
                <a:lnTo>
                  <a:pt x="155569" y="17086"/>
                </a:lnTo>
                <a:lnTo>
                  <a:pt x="156069" y="17225"/>
                </a:lnTo>
                <a:lnTo>
                  <a:pt x="157068" y="17498"/>
                </a:lnTo>
                <a:lnTo>
                  <a:pt x="158818" y="17935"/>
                </a:lnTo>
                <a:lnTo>
                  <a:pt x="159639" y="18154"/>
                </a:lnTo>
                <a:lnTo>
                  <a:pt x="160496" y="18377"/>
                </a:lnTo>
                <a:lnTo>
                  <a:pt x="160603" y="18417"/>
                </a:lnTo>
                <a:lnTo>
                  <a:pt x="160710" y="18457"/>
                </a:lnTo>
                <a:lnTo>
                  <a:pt x="160853" y="18541"/>
                </a:lnTo>
                <a:lnTo>
                  <a:pt x="160960" y="18625"/>
                </a:lnTo>
                <a:lnTo>
                  <a:pt x="160960" y="18710"/>
                </a:lnTo>
                <a:lnTo>
                  <a:pt x="160960" y="18735"/>
                </a:lnTo>
                <a:lnTo>
                  <a:pt x="160889" y="18755"/>
                </a:lnTo>
                <a:lnTo>
                  <a:pt x="160675" y="18799"/>
                </a:lnTo>
                <a:lnTo>
                  <a:pt x="160425" y="18844"/>
                </a:lnTo>
                <a:lnTo>
                  <a:pt x="160175" y="18884"/>
                </a:lnTo>
                <a:lnTo>
                  <a:pt x="159603" y="18809"/>
                </a:lnTo>
                <a:lnTo>
                  <a:pt x="159354" y="18774"/>
                </a:lnTo>
                <a:lnTo>
                  <a:pt x="159068" y="18735"/>
                </a:lnTo>
                <a:lnTo>
                  <a:pt x="158889" y="18700"/>
                </a:lnTo>
                <a:lnTo>
                  <a:pt x="158711" y="18660"/>
                </a:lnTo>
                <a:lnTo>
                  <a:pt x="158399" y="18583"/>
                </a:lnTo>
                <a:lnTo>
                  <a:pt x="158399" y="18583"/>
                </a:lnTo>
                <a:lnTo>
                  <a:pt x="156890" y="18760"/>
                </a:lnTo>
                <a:lnTo>
                  <a:pt x="158104" y="19077"/>
                </a:lnTo>
                <a:lnTo>
                  <a:pt x="159354" y="19400"/>
                </a:lnTo>
                <a:lnTo>
                  <a:pt x="159961" y="19564"/>
                </a:lnTo>
                <a:lnTo>
                  <a:pt x="160639" y="19723"/>
                </a:lnTo>
                <a:lnTo>
                  <a:pt x="161317" y="19882"/>
                </a:lnTo>
                <a:lnTo>
                  <a:pt x="161996" y="20036"/>
                </a:lnTo>
                <a:lnTo>
                  <a:pt x="162710" y="20190"/>
                </a:lnTo>
                <a:lnTo>
                  <a:pt x="163353" y="20354"/>
                </a:lnTo>
                <a:lnTo>
                  <a:pt x="164031" y="20518"/>
                </a:lnTo>
                <a:lnTo>
                  <a:pt x="164745" y="20682"/>
                </a:lnTo>
                <a:lnTo>
                  <a:pt x="165102" y="20761"/>
                </a:lnTo>
                <a:lnTo>
                  <a:pt x="165495" y="20841"/>
                </a:lnTo>
                <a:lnTo>
                  <a:pt x="165923" y="20915"/>
                </a:lnTo>
                <a:lnTo>
                  <a:pt x="166387" y="20990"/>
                </a:lnTo>
                <a:lnTo>
                  <a:pt x="166887" y="21064"/>
                </a:lnTo>
                <a:lnTo>
                  <a:pt x="167459" y="21134"/>
                </a:lnTo>
                <a:lnTo>
                  <a:pt x="168030" y="21198"/>
                </a:lnTo>
                <a:lnTo>
                  <a:pt x="168673" y="21263"/>
                </a:lnTo>
                <a:lnTo>
                  <a:pt x="168673" y="21263"/>
                </a:lnTo>
                <a:lnTo>
                  <a:pt x="168280" y="21134"/>
                </a:lnTo>
                <a:lnTo>
                  <a:pt x="167923" y="21029"/>
                </a:lnTo>
                <a:lnTo>
                  <a:pt x="167780" y="20980"/>
                </a:lnTo>
                <a:lnTo>
                  <a:pt x="167673" y="20935"/>
                </a:lnTo>
                <a:lnTo>
                  <a:pt x="167637" y="20890"/>
                </a:lnTo>
                <a:lnTo>
                  <a:pt x="167637" y="20851"/>
                </a:lnTo>
                <a:lnTo>
                  <a:pt x="167673" y="20816"/>
                </a:lnTo>
                <a:lnTo>
                  <a:pt x="167780" y="20781"/>
                </a:lnTo>
                <a:lnTo>
                  <a:pt x="167959" y="20746"/>
                </a:lnTo>
                <a:lnTo>
                  <a:pt x="168137" y="20711"/>
                </a:lnTo>
                <a:lnTo>
                  <a:pt x="168566" y="20642"/>
                </a:lnTo>
                <a:lnTo>
                  <a:pt x="169030" y="20567"/>
                </a:lnTo>
                <a:lnTo>
                  <a:pt x="170065" y="20841"/>
                </a:lnTo>
                <a:lnTo>
                  <a:pt x="169208" y="21178"/>
                </a:lnTo>
                <a:lnTo>
                  <a:pt x="171458" y="20945"/>
                </a:lnTo>
                <a:lnTo>
                  <a:pt x="172136" y="21610"/>
                </a:lnTo>
                <a:lnTo>
                  <a:pt x="173207" y="21432"/>
                </a:lnTo>
                <a:lnTo>
                  <a:pt x="173529" y="21442"/>
                </a:lnTo>
                <a:lnTo>
                  <a:pt x="173636" y="21447"/>
                </a:lnTo>
                <a:lnTo>
                  <a:pt x="173707" y="21452"/>
                </a:lnTo>
                <a:lnTo>
                  <a:pt x="177278" y="22271"/>
                </a:lnTo>
                <a:lnTo>
                  <a:pt x="180812" y="23100"/>
                </a:lnTo>
                <a:lnTo>
                  <a:pt x="182562" y="23513"/>
                </a:lnTo>
                <a:lnTo>
                  <a:pt x="184276" y="23930"/>
                </a:lnTo>
                <a:lnTo>
                  <a:pt x="185954" y="24347"/>
                </a:lnTo>
                <a:lnTo>
                  <a:pt x="187632" y="24769"/>
                </a:lnTo>
                <a:lnTo>
                  <a:pt x="187347" y="24739"/>
                </a:lnTo>
                <a:lnTo>
                  <a:pt x="187025" y="24710"/>
                </a:lnTo>
                <a:lnTo>
                  <a:pt x="186740" y="24680"/>
                </a:lnTo>
                <a:lnTo>
                  <a:pt x="186597" y="24675"/>
                </a:lnTo>
                <a:lnTo>
                  <a:pt x="186418" y="24665"/>
                </a:lnTo>
                <a:lnTo>
                  <a:pt x="186275" y="24665"/>
                </a:lnTo>
                <a:lnTo>
                  <a:pt x="186133" y="24670"/>
                </a:lnTo>
                <a:lnTo>
                  <a:pt x="185847" y="24685"/>
                </a:lnTo>
                <a:lnTo>
                  <a:pt x="185561" y="24715"/>
                </a:lnTo>
                <a:lnTo>
                  <a:pt x="185311" y="24744"/>
                </a:lnTo>
                <a:lnTo>
                  <a:pt x="185276" y="24749"/>
                </a:lnTo>
                <a:lnTo>
                  <a:pt x="185276" y="24764"/>
                </a:lnTo>
                <a:lnTo>
                  <a:pt x="185347" y="24804"/>
                </a:lnTo>
                <a:lnTo>
                  <a:pt x="185454" y="24844"/>
                </a:lnTo>
                <a:lnTo>
                  <a:pt x="185526" y="24859"/>
                </a:lnTo>
                <a:lnTo>
                  <a:pt x="185633" y="24874"/>
                </a:lnTo>
                <a:lnTo>
                  <a:pt x="187918" y="25172"/>
                </a:lnTo>
                <a:lnTo>
                  <a:pt x="189096" y="25316"/>
                </a:lnTo>
                <a:lnTo>
                  <a:pt x="190274" y="25455"/>
                </a:lnTo>
                <a:lnTo>
                  <a:pt x="190667" y="25494"/>
                </a:lnTo>
                <a:lnTo>
                  <a:pt x="190917" y="25514"/>
                </a:lnTo>
                <a:lnTo>
                  <a:pt x="191167" y="25529"/>
                </a:lnTo>
                <a:lnTo>
                  <a:pt x="191381" y="25539"/>
                </a:lnTo>
                <a:lnTo>
                  <a:pt x="191631" y="25544"/>
                </a:lnTo>
                <a:lnTo>
                  <a:pt x="191845" y="25549"/>
                </a:lnTo>
                <a:lnTo>
                  <a:pt x="192024" y="25544"/>
                </a:lnTo>
                <a:lnTo>
                  <a:pt x="192345" y="25529"/>
                </a:lnTo>
                <a:lnTo>
                  <a:pt x="192631" y="25524"/>
                </a:lnTo>
                <a:lnTo>
                  <a:pt x="192881" y="25519"/>
                </a:lnTo>
                <a:lnTo>
                  <a:pt x="193131" y="25524"/>
                </a:lnTo>
                <a:lnTo>
                  <a:pt x="193381" y="25529"/>
                </a:lnTo>
                <a:lnTo>
                  <a:pt x="193631" y="25534"/>
                </a:lnTo>
                <a:lnTo>
                  <a:pt x="193881" y="25549"/>
                </a:lnTo>
                <a:lnTo>
                  <a:pt x="194095" y="25559"/>
                </a:lnTo>
                <a:lnTo>
                  <a:pt x="194488" y="25594"/>
                </a:lnTo>
                <a:lnTo>
                  <a:pt x="194845" y="25633"/>
                </a:lnTo>
                <a:lnTo>
                  <a:pt x="195166" y="25678"/>
                </a:lnTo>
                <a:lnTo>
                  <a:pt x="195452" y="25723"/>
                </a:lnTo>
                <a:lnTo>
                  <a:pt x="195916" y="25797"/>
                </a:lnTo>
                <a:lnTo>
                  <a:pt x="196380" y="25862"/>
                </a:lnTo>
                <a:lnTo>
                  <a:pt x="196880" y="25917"/>
                </a:lnTo>
                <a:lnTo>
                  <a:pt x="197344" y="25961"/>
                </a:lnTo>
                <a:lnTo>
                  <a:pt x="197880" y="26001"/>
                </a:lnTo>
                <a:lnTo>
                  <a:pt x="198379" y="26036"/>
                </a:lnTo>
                <a:lnTo>
                  <a:pt x="198915" y="26061"/>
                </a:lnTo>
                <a:lnTo>
                  <a:pt x="199451" y="26080"/>
                </a:lnTo>
                <a:lnTo>
                  <a:pt x="200022" y="26095"/>
                </a:lnTo>
                <a:lnTo>
                  <a:pt x="200558" y="26100"/>
                </a:lnTo>
                <a:lnTo>
                  <a:pt x="201129" y="26105"/>
                </a:lnTo>
                <a:lnTo>
                  <a:pt x="201736" y="26105"/>
                </a:lnTo>
                <a:lnTo>
                  <a:pt x="202307" y="26100"/>
                </a:lnTo>
                <a:lnTo>
                  <a:pt x="202914" y="26090"/>
                </a:lnTo>
                <a:lnTo>
                  <a:pt x="204128" y="26066"/>
                </a:lnTo>
                <a:lnTo>
                  <a:pt x="205378" y="26041"/>
                </a:lnTo>
                <a:lnTo>
                  <a:pt x="205913" y="25365"/>
                </a:lnTo>
                <a:lnTo>
                  <a:pt x="206949" y="25326"/>
                </a:lnTo>
                <a:lnTo>
                  <a:pt x="207306" y="25137"/>
                </a:lnTo>
                <a:lnTo>
                  <a:pt x="207663" y="24963"/>
                </a:lnTo>
                <a:lnTo>
                  <a:pt x="207806" y="24879"/>
                </a:lnTo>
                <a:lnTo>
                  <a:pt x="207913" y="24794"/>
                </a:lnTo>
                <a:lnTo>
                  <a:pt x="208020" y="24710"/>
                </a:lnTo>
                <a:lnTo>
                  <a:pt x="208056" y="24625"/>
                </a:lnTo>
                <a:lnTo>
                  <a:pt x="208163" y="24203"/>
                </a:lnTo>
                <a:lnTo>
                  <a:pt x="208234" y="23781"/>
                </a:lnTo>
                <a:lnTo>
                  <a:pt x="208234" y="23359"/>
                </a:lnTo>
                <a:lnTo>
                  <a:pt x="208234" y="22942"/>
                </a:lnTo>
                <a:lnTo>
                  <a:pt x="208198" y="22882"/>
                </a:lnTo>
                <a:lnTo>
                  <a:pt x="208163" y="22822"/>
                </a:lnTo>
                <a:lnTo>
                  <a:pt x="208020" y="22708"/>
                </a:lnTo>
                <a:lnTo>
                  <a:pt x="207949" y="22648"/>
                </a:lnTo>
                <a:lnTo>
                  <a:pt x="207877" y="22589"/>
                </a:lnTo>
                <a:lnTo>
                  <a:pt x="207877" y="22534"/>
                </a:lnTo>
                <a:lnTo>
                  <a:pt x="207877" y="22475"/>
                </a:lnTo>
                <a:lnTo>
                  <a:pt x="207984" y="22375"/>
                </a:lnTo>
                <a:lnTo>
                  <a:pt x="208127" y="22276"/>
                </a:lnTo>
                <a:lnTo>
                  <a:pt x="208448" y="22077"/>
                </a:lnTo>
                <a:lnTo>
                  <a:pt x="209127" y="21680"/>
                </a:lnTo>
                <a:lnTo>
                  <a:pt x="209591" y="21422"/>
                </a:lnTo>
                <a:lnTo>
                  <a:pt x="210055" y="21168"/>
                </a:lnTo>
                <a:lnTo>
                  <a:pt x="210484" y="20915"/>
                </a:lnTo>
                <a:lnTo>
                  <a:pt x="210662" y="20786"/>
                </a:lnTo>
                <a:lnTo>
                  <a:pt x="210841" y="20657"/>
                </a:lnTo>
                <a:lnTo>
                  <a:pt x="210983" y="20528"/>
                </a:lnTo>
                <a:lnTo>
                  <a:pt x="211091" y="20404"/>
                </a:lnTo>
                <a:lnTo>
                  <a:pt x="211233" y="20145"/>
                </a:lnTo>
                <a:lnTo>
                  <a:pt x="211341" y="19892"/>
                </a:lnTo>
                <a:lnTo>
                  <a:pt x="211483" y="19639"/>
                </a:lnTo>
                <a:lnTo>
                  <a:pt x="211626" y="19495"/>
                </a:lnTo>
                <a:lnTo>
                  <a:pt x="211805" y="19356"/>
                </a:lnTo>
                <a:lnTo>
                  <a:pt x="211948" y="19216"/>
                </a:lnTo>
                <a:lnTo>
                  <a:pt x="211983" y="19147"/>
                </a:lnTo>
                <a:lnTo>
                  <a:pt x="212019" y="19072"/>
                </a:lnTo>
                <a:lnTo>
                  <a:pt x="211983" y="18849"/>
                </a:lnTo>
                <a:lnTo>
                  <a:pt x="211912" y="18620"/>
                </a:lnTo>
                <a:lnTo>
                  <a:pt x="211805" y="18392"/>
                </a:lnTo>
                <a:lnTo>
                  <a:pt x="211698" y="18164"/>
                </a:lnTo>
                <a:lnTo>
                  <a:pt x="211733" y="18084"/>
                </a:lnTo>
                <a:lnTo>
                  <a:pt x="211769" y="18005"/>
                </a:lnTo>
                <a:lnTo>
                  <a:pt x="211805" y="17930"/>
                </a:lnTo>
                <a:lnTo>
                  <a:pt x="211805" y="17890"/>
                </a:lnTo>
                <a:lnTo>
                  <a:pt x="211769" y="17851"/>
                </a:lnTo>
                <a:lnTo>
                  <a:pt x="211483" y="17607"/>
                </a:lnTo>
                <a:lnTo>
                  <a:pt x="211198" y="17369"/>
                </a:lnTo>
                <a:lnTo>
                  <a:pt x="210555" y="16887"/>
                </a:lnTo>
                <a:lnTo>
                  <a:pt x="209484" y="16117"/>
                </a:lnTo>
                <a:lnTo>
                  <a:pt x="208306" y="15313"/>
                </a:lnTo>
                <a:lnTo>
                  <a:pt x="212305" y="15735"/>
                </a:lnTo>
                <a:lnTo>
                  <a:pt x="212412" y="15640"/>
                </a:lnTo>
                <a:lnTo>
                  <a:pt x="212483" y="15551"/>
                </a:lnTo>
                <a:lnTo>
                  <a:pt x="212519" y="15467"/>
                </a:lnTo>
                <a:lnTo>
                  <a:pt x="212483" y="15422"/>
                </a:lnTo>
                <a:lnTo>
                  <a:pt x="212447" y="15387"/>
                </a:lnTo>
                <a:lnTo>
                  <a:pt x="212376" y="15347"/>
                </a:lnTo>
                <a:lnTo>
                  <a:pt x="212269" y="15313"/>
                </a:lnTo>
                <a:lnTo>
                  <a:pt x="212126" y="15278"/>
                </a:lnTo>
                <a:lnTo>
                  <a:pt x="211948" y="15248"/>
                </a:lnTo>
                <a:lnTo>
                  <a:pt x="211698" y="15218"/>
                </a:lnTo>
                <a:lnTo>
                  <a:pt x="211412" y="15193"/>
                </a:lnTo>
                <a:lnTo>
                  <a:pt x="211091" y="15169"/>
                </a:lnTo>
                <a:lnTo>
                  <a:pt x="210662" y="15144"/>
                </a:lnTo>
                <a:lnTo>
                  <a:pt x="211305" y="15084"/>
                </a:lnTo>
                <a:lnTo>
                  <a:pt x="211840" y="15139"/>
                </a:lnTo>
                <a:lnTo>
                  <a:pt x="212412" y="15189"/>
                </a:lnTo>
                <a:lnTo>
                  <a:pt x="213519" y="15293"/>
                </a:lnTo>
                <a:lnTo>
                  <a:pt x="214054" y="15342"/>
                </a:lnTo>
                <a:lnTo>
                  <a:pt x="214554" y="15397"/>
                </a:lnTo>
                <a:lnTo>
                  <a:pt x="215018" y="15462"/>
                </a:lnTo>
                <a:lnTo>
                  <a:pt x="215411" y="15526"/>
                </a:lnTo>
                <a:lnTo>
                  <a:pt x="216089" y="15655"/>
                </a:lnTo>
                <a:lnTo>
                  <a:pt x="216768" y="15785"/>
                </a:lnTo>
                <a:lnTo>
                  <a:pt x="217375" y="15919"/>
                </a:lnTo>
                <a:lnTo>
                  <a:pt x="217982" y="16058"/>
                </a:lnTo>
                <a:lnTo>
                  <a:pt x="219196" y="16331"/>
                </a:lnTo>
                <a:lnTo>
                  <a:pt x="220410" y="16604"/>
                </a:lnTo>
                <a:lnTo>
                  <a:pt x="220588" y="16639"/>
                </a:lnTo>
                <a:lnTo>
                  <a:pt x="220767" y="16674"/>
                </a:lnTo>
                <a:lnTo>
                  <a:pt x="221195" y="16733"/>
                </a:lnTo>
                <a:lnTo>
                  <a:pt x="221624" y="16798"/>
                </a:lnTo>
                <a:lnTo>
                  <a:pt x="221838" y="16832"/>
                </a:lnTo>
                <a:lnTo>
                  <a:pt x="222016" y="16867"/>
                </a:lnTo>
                <a:lnTo>
                  <a:pt x="222088" y="16892"/>
                </a:lnTo>
                <a:lnTo>
                  <a:pt x="222195" y="16927"/>
                </a:lnTo>
                <a:lnTo>
                  <a:pt x="222302" y="16991"/>
                </a:lnTo>
                <a:lnTo>
                  <a:pt x="222373" y="17066"/>
                </a:lnTo>
                <a:lnTo>
                  <a:pt x="222516" y="17150"/>
                </a:lnTo>
                <a:lnTo>
                  <a:pt x="220445" y="16927"/>
                </a:lnTo>
                <a:lnTo>
                  <a:pt x="220374" y="16957"/>
                </a:lnTo>
                <a:lnTo>
                  <a:pt x="217018" y="16361"/>
                </a:lnTo>
                <a:lnTo>
                  <a:pt x="217589" y="16361"/>
                </a:lnTo>
                <a:lnTo>
                  <a:pt x="217660" y="16286"/>
                </a:lnTo>
                <a:lnTo>
                  <a:pt x="214268" y="16246"/>
                </a:lnTo>
                <a:lnTo>
                  <a:pt x="215947" y="16847"/>
                </a:lnTo>
                <a:lnTo>
                  <a:pt x="218553" y="16922"/>
                </a:lnTo>
                <a:lnTo>
                  <a:pt x="218410" y="16996"/>
                </a:lnTo>
                <a:lnTo>
                  <a:pt x="216982" y="16932"/>
                </a:lnTo>
                <a:lnTo>
                  <a:pt x="216625" y="16977"/>
                </a:lnTo>
                <a:lnTo>
                  <a:pt x="216911" y="17016"/>
                </a:lnTo>
                <a:lnTo>
                  <a:pt x="217125" y="17056"/>
                </a:lnTo>
                <a:lnTo>
                  <a:pt x="217303" y="17106"/>
                </a:lnTo>
                <a:lnTo>
                  <a:pt x="217446" y="17150"/>
                </a:lnTo>
                <a:lnTo>
                  <a:pt x="217732" y="17255"/>
                </a:lnTo>
                <a:lnTo>
                  <a:pt x="218017" y="17354"/>
                </a:lnTo>
                <a:lnTo>
                  <a:pt x="218160" y="17404"/>
                </a:lnTo>
                <a:lnTo>
                  <a:pt x="218374" y="17448"/>
                </a:lnTo>
                <a:lnTo>
                  <a:pt x="218589" y="17488"/>
                </a:lnTo>
                <a:lnTo>
                  <a:pt x="218839" y="17528"/>
                </a:lnTo>
                <a:lnTo>
                  <a:pt x="219160" y="17563"/>
                </a:lnTo>
                <a:lnTo>
                  <a:pt x="219517" y="17592"/>
                </a:lnTo>
                <a:lnTo>
                  <a:pt x="219946" y="17612"/>
                </a:lnTo>
                <a:lnTo>
                  <a:pt x="220481" y="17627"/>
                </a:lnTo>
                <a:lnTo>
                  <a:pt x="220553" y="17632"/>
                </a:lnTo>
                <a:lnTo>
                  <a:pt x="220660" y="17642"/>
                </a:lnTo>
                <a:lnTo>
                  <a:pt x="220838" y="17677"/>
                </a:lnTo>
                <a:lnTo>
                  <a:pt x="220945" y="17722"/>
                </a:lnTo>
                <a:lnTo>
                  <a:pt x="220981" y="17741"/>
                </a:lnTo>
                <a:lnTo>
                  <a:pt x="220981" y="17756"/>
                </a:lnTo>
                <a:lnTo>
                  <a:pt x="220945" y="17801"/>
                </a:lnTo>
                <a:lnTo>
                  <a:pt x="220910" y="17841"/>
                </a:lnTo>
                <a:lnTo>
                  <a:pt x="220945" y="17875"/>
                </a:lnTo>
                <a:lnTo>
                  <a:pt x="220981" y="17915"/>
                </a:lnTo>
                <a:lnTo>
                  <a:pt x="221052" y="17945"/>
                </a:lnTo>
                <a:lnTo>
                  <a:pt x="221160" y="17975"/>
                </a:lnTo>
                <a:lnTo>
                  <a:pt x="221409" y="18034"/>
                </a:lnTo>
                <a:lnTo>
                  <a:pt x="221731" y="18089"/>
                </a:lnTo>
                <a:lnTo>
                  <a:pt x="222088" y="18139"/>
                </a:lnTo>
                <a:lnTo>
                  <a:pt x="222445" y="18193"/>
                </a:lnTo>
                <a:lnTo>
                  <a:pt x="222766" y="18243"/>
                </a:lnTo>
                <a:lnTo>
                  <a:pt x="223480" y="18377"/>
                </a:lnTo>
                <a:lnTo>
                  <a:pt x="224159" y="18511"/>
                </a:lnTo>
                <a:lnTo>
                  <a:pt x="225551" y="18779"/>
                </a:lnTo>
                <a:lnTo>
                  <a:pt x="226944" y="19043"/>
                </a:lnTo>
                <a:lnTo>
                  <a:pt x="227658" y="19177"/>
                </a:lnTo>
                <a:lnTo>
                  <a:pt x="228372" y="19306"/>
                </a:lnTo>
                <a:lnTo>
                  <a:pt x="229122" y="19430"/>
                </a:lnTo>
                <a:lnTo>
                  <a:pt x="229907" y="19554"/>
                </a:lnTo>
                <a:lnTo>
                  <a:pt x="231514" y="19798"/>
                </a:lnTo>
                <a:lnTo>
                  <a:pt x="233157" y="20041"/>
                </a:lnTo>
                <a:lnTo>
                  <a:pt x="233942" y="20160"/>
                </a:lnTo>
                <a:lnTo>
                  <a:pt x="234692" y="20289"/>
                </a:lnTo>
                <a:lnTo>
                  <a:pt x="235085" y="20354"/>
                </a:lnTo>
                <a:lnTo>
                  <a:pt x="235406" y="20428"/>
                </a:lnTo>
                <a:lnTo>
                  <a:pt x="236049" y="20577"/>
                </a:lnTo>
                <a:lnTo>
                  <a:pt x="236656" y="20731"/>
                </a:lnTo>
                <a:lnTo>
                  <a:pt x="236977" y="20806"/>
                </a:lnTo>
                <a:lnTo>
                  <a:pt x="237298" y="20875"/>
                </a:lnTo>
                <a:lnTo>
                  <a:pt x="238405" y="21089"/>
                </a:lnTo>
                <a:lnTo>
                  <a:pt x="239512" y="21303"/>
                </a:lnTo>
                <a:lnTo>
                  <a:pt x="240655" y="21511"/>
                </a:lnTo>
                <a:lnTo>
                  <a:pt x="241726" y="21725"/>
                </a:lnTo>
                <a:lnTo>
                  <a:pt x="242368" y="21864"/>
                </a:lnTo>
                <a:lnTo>
                  <a:pt x="243011" y="22008"/>
                </a:lnTo>
                <a:lnTo>
                  <a:pt x="244189" y="22296"/>
                </a:lnTo>
                <a:lnTo>
                  <a:pt x="245511" y="22609"/>
                </a:lnTo>
                <a:lnTo>
                  <a:pt x="246225" y="22758"/>
                </a:lnTo>
                <a:lnTo>
                  <a:pt x="246939" y="22912"/>
                </a:lnTo>
                <a:lnTo>
                  <a:pt x="247724" y="23056"/>
                </a:lnTo>
                <a:lnTo>
                  <a:pt x="248546" y="23195"/>
                </a:lnTo>
                <a:lnTo>
                  <a:pt x="248974" y="23264"/>
                </a:lnTo>
                <a:lnTo>
                  <a:pt x="249438" y="23329"/>
                </a:lnTo>
                <a:lnTo>
                  <a:pt x="249902" y="23393"/>
                </a:lnTo>
                <a:lnTo>
                  <a:pt x="250402" y="23458"/>
                </a:lnTo>
                <a:lnTo>
                  <a:pt x="250724" y="23503"/>
                </a:lnTo>
                <a:lnTo>
                  <a:pt x="251009" y="23557"/>
                </a:lnTo>
                <a:lnTo>
                  <a:pt x="251259" y="23617"/>
                </a:lnTo>
                <a:lnTo>
                  <a:pt x="251473" y="23682"/>
                </a:lnTo>
                <a:lnTo>
                  <a:pt x="251688" y="23741"/>
                </a:lnTo>
                <a:lnTo>
                  <a:pt x="251938" y="23806"/>
                </a:lnTo>
                <a:lnTo>
                  <a:pt x="252187" y="23860"/>
                </a:lnTo>
                <a:lnTo>
                  <a:pt x="252509" y="23915"/>
                </a:lnTo>
                <a:lnTo>
                  <a:pt x="253294" y="24039"/>
                </a:lnTo>
                <a:lnTo>
                  <a:pt x="254187" y="24163"/>
                </a:lnTo>
                <a:lnTo>
                  <a:pt x="254580" y="24223"/>
                </a:lnTo>
                <a:lnTo>
                  <a:pt x="255008" y="24268"/>
                </a:lnTo>
                <a:lnTo>
                  <a:pt x="255365" y="24297"/>
                </a:lnTo>
                <a:lnTo>
                  <a:pt x="255544" y="24307"/>
                </a:lnTo>
                <a:lnTo>
                  <a:pt x="255722" y="24312"/>
                </a:lnTo>
                <a:lnTo>
                  <a:pt x="256079" y="24317"/>
                </a:lnTo>
                <a:lnTo>
                  <a:pt x="256436" y="24322"/>
                </a:lnTo>
                <a:lnTo>
                  <a:pt x="256758" y="24337"/>
                </a:lnTo>
                <a:lnTo>
                  <a:pt x="257043" y="24347"/>
                </a:lnTo>
                <a:lnTo>
                  <a:pt x="257650" y="24387"/>
                </a:lnTo>
                <a:lnTo>
                  <a:pt x="258186" y="24427"/>
                </a:lnTo>
                <a:lnTo>
                  <a:pt x="258722" y="24476"/>
                </a:lnTo>
                <a:lnTo>
                  <a:pt x="259221" y="24526"/>
                </a:lnTo>
                <a:lnTo>
                  <a:pt x="259721" y="24571"/>
                </a:lnTo>
                <a:lnTo>
                  <a:pt x="260221" y="24620"/>
                </a:lnTo>
                <a:lnTo>
                  <a:pt x="260471" y="24640"/>
                </a:lnTo>
                <a:lnTo>
                  <a:pt x="260721" y="24665"/>
                </a:lnTo>
                <a:lnTo>
                  <a:pt x="261150" y="24720"/>
                </a:lnTo>
                <a:lnTo>
                  <a:pt x="261578" y="24779"/>
                </a:lnTo>
                <a:lnTo>
                  <a:pt x="262006" y="24844"/>
                </a:lnTo>
                <a:lnTo>
                  <a:pt x="262399" y="24898"/>
                </a:lnTo>
                <a:lnTo>
                  <a:pt x="262828" y="24953"/>
                </a:lnTo>
                <a:lnTo>
                  <a:pt x="263292" y="24998"/>
                </a:lnTo>
                <a:lnTo>
                  <a:pt x="263542" y="25018"/>
                </a:lnTo>
                <a:lnTo>
                  <a:pt x="263792" y="25033"/>
                </a:lnTo>
                <a:lnTo>
                  <a:pt x="264077" y="25047"/>
                </a:lnTo>
                <a:lnTo>
                  <a:pt x="264363" y="25072"/>
                </a:lnTo>
                <a:lnTo>
                  <a:pt x="264613" y="25097"/>
                </a:lnTo>
                <a:lnTo>
                  <a:pt x="264863" y="25132"/>
                </a:lnTo>
                <a:lnTo>
                  <a:pt x="265363" y="25196"/>
                </a:lnTo>
                <a:lnTo>
                  <a:pt x="265827" y="25261"/>
                </a:lnTo>
                <a:lnTo>
                  <a:pt x="266077" y="25291"/>
                </a:lnTo>
                <a:lnTo>
                  <a:pt x="266362" y="25316"/>
                </a:lnTo>
                <a:lnTo>
                  <a:pt x="266648" y="25335"/>
                </a:lnTo>
                <a:lnTo>
                  <a:pt x="266934" y="25345"/>
                </a:lnTo>
                <a:lnTo>
                  <a:pt x="267255" y="25350"/>
                </a:lnTo>
                <a:lnTo>
                  <a:pt x="267612" y="25340"/>
                </a:lnTo>
                <a:lnTo>
                  <a:pt x="268005" y="25326"/>
                </a:lnTo>
                <a:lnTo>
                  <a:pt x="268398" y="25301"/>
                </a:lnTo>
                <a:lnTo>
                  <a:pt x="268648" y="25335"/>
                </a:lnTo>
                <a:lnTo>
                  <a:pt x="268898" y="25365"/>
                </a:lnTo>
                <a:lnTo>
                  <a:pt x="269183" y="25390"/>
                </a:lnTo>
                <a:lnTo>
                  <a:pt x="269469" y="25410"/>
                </a:lnTo>
                <a:lnTo>
                  <a:pt x="269755" y="25425"/>
                </a:lnTo>
                <a:lnTo>
                  <a:pt x="270040" y="25435"/>
                </a:lnTo>
                <a:lnTo>
                  <a:pt x="270326" y="25440"/>
                </a:lnTo>
                <a:lnTo>
                  <a:pt x="270647" y="25445"/>
                </a:lnTo>
                <a:lnTo>
                  <a:pt x="271254" y="25450"/>
                </a:lnTo>
                <a:lnTo>
                  <a:pt x="271861" y="25445"/>
                </a:lnTo>
                <a:lnTo>
                  <a:pt x="272504" y="25445"/>
                </a:lnTo>
                <a:lnTo>
                  <a:pt x="273111" y="25450"/>
                </a:lnTo>
                <a:lnTo>
                  <a:pt x="273789" y="25460"/>
                </a:lnTo>
                <a:lnTo>
                  <a:pt x="274289" y="25460"/>
                </a:lnTo>
                <a:lnTo>
                  <a:pt x="274682" y="25455"/>
                </a:lnTo>
                <a:lnTo>
                  <a:pt x="274860" y="25450"/>
                </a:lnTo>
                <a:lnTo>
                  <a:pt x="274967" y="25440"/>
                </a:lnTo>
                <a:lnTo>
                  <a:pt x="275110" y="25430"/>
                </a:lnTo>
                <a:lnTo>
                  <a:pt x="275217" y="25410"/>
                </a:lnTo>
                <a:lnTo>
                  <a:pt x="275396" y="25365"/>
                </a:lnTo>
                <a:lnTo>
                  <a:pt x="275574" y="25301"/>
                </a:lnTo>
                <a:lnTo>
                  <a:pt x="275789" y="25211"/>
                </a:lnTo>
                <a:lnTo>
                  <a:pt x="276824" y="25475"/>
                </a:lnTo>
                <a:lnTo>
                  <a:pt x="277681" y="25450"/>
                </a:lnTo>
                <a:lnTo>
                  <a:pt x="278359" y="25430"/>
                </a:lnTo>
                <a:lnTo>
                  <a:pt x="278609" y="25420"/>
                </a:lnTo>
                <a:lnTo>
                  <a:pt x="278824" y="25405"/>
                </a:lnTo>
                <a:lnTo>
                  <a:pt x="279002" y="25395"/>
                </a:lnTo>
                <a:lnTo>
                  <a:pt x="279109" y="25380"/>
                </a:lnTo>
                <a:lnTo>
                  <a:pt x="279216" y="25360"/>
                </a:lnTo>
                <a:lnTo>
                  <a:pt x="279288" y="25340"/>
                </a:lnTo>
                <a:lnTo>
                  <a:pt x="279288" y="25316"/>
                </a:lnTo>
                <a:lnTo>
                  <a:pt x="279324" y="25291"/>
                </a:lnTo>
                <a:lnTo>
                  <a:pt x="279252" y="25221"/>
                </a:lnTo>
                <a:lnTo>
                  <a:pt x="279145" y="25132"/>
                </a:lnTo>
                <a:lnTo>
                  <a:pt x="279573" y="25102"/>
                </a:lnTo>
                <a:lnTo>
                  <a:pt x="280288" y="25296"/>
                </a:lnTo>
                <a:lnTo>
                  <a:pt x="280645" y="25266"/>
                </a:lnTo>
                <a:lnTo>
                  <a:pt x="280966" y="25226"/>
                </a:lnTo>
                <a:lnTo>
                  <a:pt x="281323" y="25186"/>
                </a:lnTo>
                <a:lnTo>
                  <a:pt x="281609" y="25142"/>
                </a:lnTo>
                <a:lnTo>
                  <a:pt x="281894" y="25097"/>
                </a:lnTo>
                <a:lnTo>
                  <a:pt x="282180" y="25047"/>
                </a:lnTo>
                <a:lnTo>
                  <a:pt x="282430" y="24993"/>
                </a:lnTo>
                <a:lnTo>
                  <a:pt x="282644" y="24943"/>
                </a:lnTo>
                <a:lnTo>
                  <a:pt x="282858" y="24888"/>
                </a:lnTo>
                <a:lnTo>
                  <a:pt x="283037" y="24839"/>
                </a:lnTo>
                <a:lnTo>
                  <a:pt x="283144" y="24784"/>
                </a:lnTo>
                <a:lnTo>
                  <a:pt x="283251" y="24734"/>
                </a:lnTo>
                <a:lnTo>
                  <a:pt x="283323" y="24685"/>
                </a:lnTo>
                <a:lnTo>
                  <a:pt x="283323" y="24640"/>
                </a:lnTo>
                <a:lnTo>
                  <a:pt x="283287" y="24595"/>
                </a:lnTo>
                <a:lnTo>
                  <a:pt x="283215" y="24556"/>
                </a:lnTo>
                <a:lnTo>
                  <a:pt x="284394" y="24521"/>
                </a:lnTo>
                <a:lnTo>
                  <a:pt x="282430" y="24377"/>
                </a:lnTo>
                <a:lnTo>
                  <a:pt x="283894" y="24283"/>
                </a:lnTo>
                <a:lnTo>
                  <a:pt x="283822" y="24238"/>
                </a:lnTo>
                <a:lnTo>
                  <a:pt x="283751" y="24203"/>
                </a:lnTo>
                <a:lnTo>
                  <a:pt x="283680" y="24193"/>
                </a:lnTo>
                <a:lnTo>
                  <a:pt x="283608" y="24183"/>
                </a:lnTo>
                <a:lnTo>
                  <a:pt x="283537" y="24178"/>
                </a:lnTo>
                <a:lnTo>
                  <a:pt x="283430" y="24173"/>
                </a:lnTo>
                <a:lnTo>
                  <a:pt x="283108" y="24178"/>
                </a:lnTo>
                <a:lnTo>
                  <a:pt x="282680" y="24193"/>
                </a:lnTo>
                <a:lnTo>
                  <a:pt x="281287" y="24253"/>
                </a:lnTo>
                <a:lnTo>
                  <a:pt x="281287" y="24253"/>
                </a:lnTo>
                <a:lnTo>
                  <a:pt x="281787" y="24148"/>
                </a:lnTo>
                <a:lnTo>
                  <a:pt x="282180" y="24074"/>
                </a:lnTo>
                <a:lnTo>
                  <a:pt x="282501" y="24024"/>
                </a:lnTo>
                <a:lnTo>
                  <a:pt x="282608" y="24004"/>
                </a:lnTo>
                <a:lnTo>
                  <a:pt x="282751" y="23994"/>
                </a:lnTo>
                <a:lnTo>
                  <a:pt x="282894" y="23985"/>
                </a:lnTo>
                <a:lnTo>
                  <a:pt x="283001" y="23980"/>
                </a:lnTo>
                <a:lnTo>
                  <a:pt x="283144" y="23980"/>
                </a:lnTo>
                <a:lnTo>
                  <a:pt x="283287" y="23985"/>
                </a:lnTo>
                <a:lnTo>
                  <a:pt x="283644" y="24004"/>
                </a:lnTo>
                <a:lnTo>
                  <a:pt x="284072" y="24034"/>
                </a:lnTo>
                <a:lnTo>
                  <a:pt x="283644" y="23915"/>
                </a:lnTo>
                <a:lnTo>
                  <a:pt x="283501" y="23865"/>
                </a:lnTo>
                <a:lnTo>
                  <a:pt x="283394" y="23821"/>
                </a:lnTo>
                <a:lnTo>
                  <a:pt x="283358" y="23781"/>
                </a:lnTo>
                <a:lnTo>
                  <a:pt x="283358" y="23736"/>
                </a:lnTo>
                <a:lnTo>
                  <a:pt x="283430" y="23691"/>
                </a:lnTo>
                <a:lnTo>
                  <a:pt x="283501" y="23652"/>
                </a:lnTo>
                <a:lnTo>
                  <a:pt x="283965" y="23528"/>
                </a:lnTo>
                <a:lnTo>
                  <a:pt x="284429" y="23398"/>
                </a:lnTo>
                <a:lnTo>
                  <a:pt x="284894" y="23274"/>
                </a:lnTo>
                <a:lnTo>
                  <a:pt x="285322" y="23145"/>
                </a:lnTo>
                <a:lnTo>
                  <a:pt x="285358" y="23130"/>
                </a:lnTo>
                <a:lnTo>
                  <a:pt x="285358" y="23115"/>
                </a:lnTo>
                <a:lnTo>
                  <a:pt x="285322" y="23081"/>
                </a:lnTo>
                <a:lnTo>
                  <a:pt x="285286" y="23046"/>
                </a:lnTo>
                <a:lnTo>
                  <a:pt x="285286" y="23011"/>
                </a:lnTo>
                <a:lnTo>
                  <a:pt x="285465" y="22832"/>
                </a:lnTo>
                <a:lnTo>
                  <a:pt x="285536" y="22748"/>
                </a:lnTo>
                <a:lnTo>
                  <a:pt x="285572" y="22663"/>
                </a:lnTo>
                <a:lnTo>
                  <a:pt x="285501" y="22152"/>
                </a:lnTo>
                <a:lnTo>
                  <a:pt x="285465" y="21899"/>
                </a:lnTo>
                <a:lnTo>
                  <a:pt x="285429" y="21640"/>
                </a:lnTo>
                <a:lnTo>
                  <a:pt x="285286" y="21382"/>
                </a:lnTo>
                <a:lnTo>
                  <a:pt x="285144" y="21124"/>
                </a:lnTo>
                <a:lnTo>
                  <a:pt x="285001" y="20865"/>
                </a:lnTo>
                <a:lnTo>
                  <a:pt x="284858" y="20607"/>
                </a:lnTo>
                <a:lnTo>
                  <a:pt x="284858" y="20453"/>
                </a:lnTo>
                <a:lnTo>
                  <a:pt x="284894" y="20299"/>
                </a:lnTo>
                <a:lnTo>
                  <a:pt x="285001" y="19996"/>
                </a:lnTo>
                <a:lnTo>
                  <a:pt x="285001" y="19996"/>
                </a:lnTo>
                <a:lnTo>
                  <a:pt x="284037" y="20081"/>
                </a:lnTo>
                <a:lnTo>
                  <a:pt x="280609" y="17597"/>
                </a:lnTo>
                <a:lnTo>
                  <a:pt x="280466" y="17508"/>
                </a:lnTo>
                <a:lnTo>
                  <a:pt x="280252" y="17419"/>
                </a:lnTo>
                <a:lnTo>
                  <a:pt x="280073" y="17329"/>
                </a:lnTo>
                <a:lnTo>
                  <a:pt x="279966" y="17240"/>
                </a:lnTo>
                <a:lnTo>
                  <a:pt x="279966" y="17220"/>
                </a:lnTo>
                <a:lnTo>
                  <a:pt x="280002" y="17200"/>
                </a:lnTo>
                <a:lnTo>
                  <a:pt x="280109" y="17155"/>
                </a:lnTo>
                <a:lnTo>
                  <a:pt x="280252" y="17106"/>
                </a:lnTo>
                <a:lnTo>
                  <a:pt x="280323" y="17086"/>
                </a:lnTo>
                <a:lnTo>
                  <a:pt x="280359" y="17061"/>
                </a:lnTo>
                <a:lnTo>
                  <a:pt x="280395" y="17016"/>
                </a:lnTo>
                <a:lnTo>
                  <a:pt x="280359" y="16972"/>
                </a:lnTo>
                <a:lnTo>
                  <a:pt x="280323" y="16927"/>
                </a:lnTo>
                <a:lnTo>
                  <a:pt x="280252" y="16882"/>
                </a:lnTo>
                <a:lnTo>
                  <a:pt x="279645" y="16609"/>
                </a:lnTo>
                <a:lnTo>
                  <a:pt x="279359" y="16475"/>
                </a:lnTo>
                <a:lnTo>
                  <a:pt x="279074" y="16341"/>
                </a:lnTo>
                <a:lnTo>
                  <a:pt x="279074" y="16331"/>
                </a:lnTo>
                <a:lnTo>
                  <a:pt x="279145" y="16326"/>
                </a:lnTo>
                <a:lnTo>
                  <a:pt x="279288" y="16306"/>
                </a:lnTo>
                <a:lnTo>
                  <a:pt x="279609" y="16281"/>
                </a:lnTo>
                <a:lnTo>
                  <a:pt x="279324" y="16222"/>
                </a:lnTo>
                <a:lnTo>
                  <a:pt x="279038" y="16167"/>
                </a:lnTo>
                <a:lnTo>
                  <a:pt x="278895" y="16137"/>
                </a:lnTo>
                <a:lnTo>
                  <a:pt x="278788" y="16107"/>
                </a:lnTo>
                <a:lnTo>
                  <a:pt x="278717" y="16083"/>
                </a:lnTo>
                <a:lnTo>
                  <a:pt x="278717" y="16058"/>
                </a:lnTo>
                <a:lnTo>
                  <a:pt x="278788" y="15973"/>
                </a:lnTo>
                <a:lnTo>
                  <a:pt x="278788" y="15889"/>
                </a:lnTo>
                <a:lnTo>
                  <a:pt x="278717" y="15725"/>
                </a:lnTo>
                <a:lnTo>
                  <a:pt x="278717" y="15640"/>
                </a:lnTo>
                <a:lnTo>
                  <a:pt x="278717" y="15556"/>
                </a:lnTo>
                <a:lnTo>
                  <a:pt x="278717" y="15472"/>
                </a:lnTo>
                <a:lnTo>
                  <a:pt x="278824" y="15382"/>
                </a:lnTo>
                <a:lnTo>
                  <a:pt x="278895" y="15313"/>
                </a:lnTo>
                <a:lnTo>
                  <a:pt x="278931" y="15248"/>
                </a:lnTo>
                <a:lnTo>
                  <a:pt x="278966" y="15174"/>
                </a:lnTo>
                <a:lnTo>
                  <a:pt x="278966" y="15104"/>
                </a:lnTo>
                <a:lnTo>
                  <a:pt x="278895" y="14965"/>
                </a:lnTo>
                <a:lnTo>
                  <a:pt x="278752" y="14821"/>
                </a:lnTo>
                <a:lnTo>
                  <a:pt x="278609" y="14672"/>
                </a:lnTo>
                <a:lnTo>
                  <a:pt x="278431" y="14528"/>
                </a:lnTo>
                <a:lnTo>
                  <a:pt x="278217" y="14384"/>
                </a:lnTo>
                <a:lnTo>
                  <a:pt x="278074" y="14240"/>
                </a:lnTo>
                <a:lnTo>
                  <a:pt x="278038" y="14220"/>
                </a:lnTo>
                <a:lnTo>
                  <a:pt x="277931" y="14200"/>
                </a:lnTo>
                <a:lnTo>
                  <a:pt x="277824" y="14185"/>
                </a:lnTo>
                <a:lnTo>
                  <a:pt x="277717" y="14170"/>
                </a:lnTo>
                <a:lnTo>
                  <a:pt x="277288" y="14126"/>
                </a:lnTo>
                <a:lnTo>
                  <a:pt x="277538" y="14036"/>
                </a:lnTo>
                <a:lnTo>
                  <a:pt x="277753" y="13952"/>
                </a:lnTo>
                <a:lnTo>
                  <a:pt x="277931" y="13877"/>
                </a:lnTo>
                <a:lnTo>
                  <a:pt x="278002" y="13838"/>
                </a:lnTo>
                <a:lnTo>
                  <a:pt x="278038" y="13798"/>
                </a:lnTo>
                <a:lnTo>
                  <a:pt x="278038" y="13753"/>
                </a:lnTo>
                <a:lnTo>
                  <a:pt x="278038" y="13713"/>
                </a:lnTo>
                <a:lnTo>
                  <a:pt x="277967" y="13624"/>
                </a:lnTo>
                <a:lnTo>
                  <a:pt x="277753" y="13475"/>
                </a:lnTo>
                <a:lnTo>
                  <a:pt x="279252" y="13614"/>
                </a:lnTo>
                <a:lnTo>
                  <a:pt x="279931" y="13679"/>
                </a:lnTo>
                <a:lnTo>
                  <a:pt x="280573" y="13753"/>
                </a:lnTo>
                <a:lnTo>
                  <a:pt x="281609" y="13892"/>
                </a:lnTo>
                <a:lnTo>
                  <a:pt x="282644" y="14041"/>
                </a:lnTo>
                <a:lnTo>
                  <a:pt x="283680" y="14185"/>
                </a:lnTo>
                <a:lnTo>
                  <a:pt x="284215" y="14255"/>
                </a:lnTo>
                <a:lnTo>
                  <a:pt x="284751" y="14324"/>
                </a:lnTo>
                <a:lnTo>
                  <a:pt x="285108" y="14364"/>
                </a:lnTo>
                <a:lnTo>
                  <a:pt x="285501" y="14404"/>
                </a:lnTo>
                <a:lnTo>
                  <a:pt x="286286" y="14473"/>
                </a:lnTo>
                <a:lnTo>
                  <a:pt x="287107" y="14543"/>
                </a:lnTo>
                <a:lnTo>
                  <a:pt x="287500" y="14583"/>
                </a:lnTo>
                <a:lnTo>
                  <a:pt x="287893" y="14622"/>
                </a:lnTo>
                <a:lnTo>
                  <a:pt x="288036" y="14637"/>
                </a:lnTo>
                <a:lnTo>
                  <a:pt x="288143" y="14657"/>
                </a:lnTo>
                <a:lnTo>
                  <a:pt x="288321" y="14707"/>
                </a:lnTo>
                <a:lnTo>
                  <a:pt x="288607" y="14811"/>
                </a:lnTo>
                <a:lnTo>
                  <a:pt x="288785" y="14881"/>
                </a:lnTo>
                <a:lnTo>
                  <a:pt x="288964" y="14950"/>
                </a:lnTo>
                <a:lnTo>
                  <a:pt x="289035" y="14980"/>
                </a:lnTo>
                <a:lnTo>
                  <a:pt x="289143" y="15010"/>
                </a:lnTo>
                <a:lnTo>
                  <a:pt x="289250" y="15030"/>
                </a:lnTo>
                <a:lnTo>
                  <a:pt x="289392" y="15039"/>
                </a:lnTo>
                <a:lnTo>
                  <a:pt x="290071" y="15079"/>
                </a:lnTo>
                <a:lnTo>
                  <a:pt x="290678" y="15129"/>
                </a:lnTo>
                <a:lnTo>
                  <a:pt x="291249" y="15179"/>
                </a:lnTo>
                <a:lnTo>
                  <a:pt x="291785" y="15238"/>
                </a:lnTo>
                <a:lnTo>
                  <a:pt x="292285" y="15303"/>
                </a:lnTo>
                <a:lnTo>
                  <a:pt x="292749" y="15367"/>
                </a:lnTo>
                <a:lnTo>
                  <a:pt x="293213" y="15437"/>
                </a:lnTo>
                <a:lnTo>
                  <a:pt x="293641" y="15511"/>
                </a:lnTo>
                <a:lnTo>
                  <a:pt x="294463" y="15660"/>
                </a:lnTo>
                <a:lnTo>
                  <a:pt x="295284" y="15814"/>
                </a:lnTo>
                <a:lnTo>
                  <a:pt x="295677" y="15889"/>
                </a:lnTo>
                <a:lnTo>
                  <a:pt x="296105" y="15958"/>
                </a:lnTo>
                <a:lnTo>
                  <a:pt x="296569" y="16028"/>
                </a:lnTo>
                <a:lnTo>
                  <a:pt x="297033" y="16097"/>
                </a:lnTo>
                <a:lnTo>
                  <a:pt x="299640" y="16445"/>
                </a:lnTo>
                <a:lnTo>
                  <a:pt x="302246" y="16793"/>
                </a:lnTo>
                <a:lnTo>
                  <a:pt x="302925" y="16877"/>
                </a:lnTo>
                <a:lnTo>
                  <a:pt x="303603" y="16962"/>
                </a:lnTo>
                <a:lnTo>
                  <a:pt x="304960" y="17130"/>
                </a:lnTo>
                <a:lnTo>
                  <a:pt x="305603" y="17220"/>
                </a:lnTo>
                <a:lnTo>
                  <a:pt x="306245" y="17309"/>
                </a:lnTo>
                <a:lnTo>
                  <a:pt x="306781" y="17404"/>
                </a:lnTo>
                <a:lnTo>
                  <a:pt x="307031" y="17453"/>
                </a:lnTo>
                <a:lnTo>
                  <a:pt x="307281" y="17503"/>
                </a:lnTo>
                <a:lnTo>
                  <a:pt x="307602" y="17568"/>
                </a:lnTo>
                <a:lnTo>
                  <a:pt x="307924" y="17627"/>
                </a:lnTo>
                <a:lnTo>
                  <a:pt x="308245" y="17687"/>
                </a:lnTo>
                <a:lnTo>
                  <a:pt x="308602" y="17736"/>
                </a:lnTo>
                <a:lnTo>
                  <a:pt x="309316" y="17841"/>
                </a:lnTo>
                <a:lnTo>
                  <a:pt x="309673" y="17895"/>
                </a:lnTo>
                <a:lnTo>
                  <a:pt x="309994" y="17950"/>
                </a:lnTo>
                <a:lnTo>
                  <a:pt x="310351" y="18005"/>
                </a:lnTo>
                <a:lnTo>
                  <a:pt x="310744" y="18059"/>
                </a:lnTo>
                <a:lnTo>
                  <a:pt x="311530" y="18159"/>
                </a:lnTo>
                <a:lnTo>
                  <a:pt x="312351" y="18258"/>
                </a:lnTo>
                <a:lnTo>
                  <a:pt x="312708" y="18308"/>
                </a:lnTo>
                <a:lnTo>
                  <a:pt x="313101" y="18362"/>
                </a:lnTo>
                <a:lnTo>
                  <a:pt x="314243" y="18546"/>
                </a:lnTo>
                <a:lnTo>
                  <a:pt x="315350" y="18740"/>
                </a:lnTo>
                <a:lnTo>
                  <a:pt x="316457" y="18933"/>
                </a:lnTo>
                <a:lnTo>
                  <a:pt x="317028" y="19023"/>
                </a:lnTo>
                <a:lnTo>
                  <a:pt x="317635" y="19117"/>
                </a:lnTo>
                <a:lnTo>
                  <a:pt x="319314" y="19365"/>
                </a:lnTo>
                <a:lnTo>
                  <a:pt x="321063" y="19609"/>
                </a:lnTo>
                <a:lnTo>
                  <a:pt x="324527" y="20096"/>
                </a:lnTo>
                <a:lnTo>
                  <a:pt x="325348" y="20210"/>
                </a:lnTo>
                <a:lnTo>
                  <a:pt x="326205" y="20324"/>
                </a:lnTo>
                <a:lnTo>
                  <a:pt x="327062" y="20438"/>
                </a:lnTo>
                <a:lnTo>
                  <a:pt x="327526" y="20488"/>
                </a:lnTo>
                <a:lnTo>
                  <a:pt x="327990" y="20538"/>
                </a:lnTo>
                <a:lnTo>
                  <a:pt x="328240" y="20562"/>
                </a:lnTo>
                <a:lnTo>
                  <a:pt x="328526" y="20577"/>
                </a:lnTo>
                <a:lnTo>
                  <a:pt x="328847" y="20592"/>
                </a:lnTo>
                <a:lnTo>
                  <a:pt x="329204" y="20607"/>
                </a:lnTo>
                <a:lnTo>
                  <a:pt x="329918" y="20627"/>
                </a:lnTo>
                <a:lnTo>
                  <a:pt x="330668" y="20652"/>
                </a:lnTo>
                <a:lnTo>
                  <a:pt x="330668" y="20702"/>
                </a:lnTo>
                <a:lnTo>
                  <a:pt x="330704" y="20741"/>
                </a:lnTo>
                <a:lnTo>
                  <a:pt x="330739" y="20786"/>
                </a:lnTo>
                <a:lnTo>
                  <a:pt x="330846" y="20826"/>
                </a:lnTo>
                <a:lnTo>
                  <a:pt x="330953" y="20860"/>
                </a:lnTo>
                <a:lnTo>
                  <a:pt x="331061" y="20895"/>
                </a:lnTo>
                <a:lnTo>
                  <a:pt x="331239" y="20925"/>
                </a:lnTo>
                <a:lnTo>
                  <a:pt x="331418" y="20955"/>
                </a:lnTo>
                <a:lnTo>
                  <a:pt x="331632" y="20985"/>
                </a:lnTo>
                <a:lnTo>
                  <a:pt x="331846" y="21009"/>
                </a:lnTo>
                <a:lnTo>
                  <a:pt x="332096" y="21029"/>
                </a:lnTo>
                <a:lnTo>
                  <a:pt x="332346" y="21049"/>
                </a:lnTo>
                <a:lnTo>
                  <a:pt x="332632" y="21064"/>
                </a:lnTo>
                <a:lnTo>
                  <a:pt x="332953" y="21079"/>
                </a:lnTo>
                <a:lnTo>
                  <a:pt x="333596" y="21104"/>
                </a:lnTo>
                <a:lnTo>
                  <a:pt x="333631" y="21173"/>
                </a:lnTo>
                <a:lnTo>
                  <a:pt x="333667" y="21248"/>
                </a:lnTo>
                <a:lnTo>
                  <a:pt x="333703" y="21278"/>
                </a:lnTo>
                <a:lnTo>
                  <a:pt x="333739" y="21307"/>
                </a:lnTo>
                <a:lnTo>
                  <a:pt x="333810" y="21327"/>
                </a:lnTo>
                <a:lnTo>
                  <a:pt x="333917" y="21342"/>
                </a:lnTo>
                <a:lnTo>
                  <a:pt x="334167" y="21362"/>
                </a:lnTo>
                <a:lnTo>
                  <a:pt x="334453" y="21377"/>
                </a:lnTo>
                <a:lnTo>
                  <a:pt x="335060" y="21402"/>
                </a:lnTo>
                <a:lnTo>
                  <a:pt x="335667" y="21422"/>
                </a:lnTo>
                <a:lnTo>
                  <a:pt x="336345" y="21442"/>
                </a:lnTo>
                <a:lnTo>
                  <a:pt x="336559" y="21566"/>
                </a:lnTo>
                <a:lnTo>
                  <a:pt x="336702" y="21640"/>
                </a:lnTo>
                <a:lnTo>
                  <a:pt x="336881" y="21725"/>
                </a:lnTo>
                <a:lnTo>
                  <a:pt x="337023" y="21725"/>
                </a:lnTo>
                <a:lnTo>
                  <a:pt x="337273" y="21715"/>
                </a:lnTo>
                <a:lnTo>
                  <a:pt x="337845" y="21700"/>
                </a:lnTo>
                <a:lnTo>
                  <a:pt x="338130" y="21779"/>
                </a:lnTo>
                <a:lnTo>
                  <a:pt x="338416" y="21854"/>
                </a:lnTo>
                <a:lnTo>
                  <a:pt x="339059" y="21998"/>
                </a:lnTo>
                <a:lnTo>
                  <a:pt x="339773" y="22137"/>
                </a:lnTo>
                <a:lnTo>
                  <a:pt x="340523" y="22266"/>
                </a:lnTo>
                <a:lnTo>
                  <a:pt x="341308" y="22395"/>
                </a:lnTo>
                <a:lnTo>
                  <a:pt x="342129" y="22519"/>
                </a:lnTo>
                <a:lnTo>
                  <a:pt x="342950" y="22639"/>
                </a:lnTo>
                <a:lnTo>
                  <a:pt x="343843" y="22758"/>
                </a:lnTo>
                <a:lnTo>
                  <a:pt x="345593" y="22996"/>
                </a:lnTo>
                <a:lnTo>
                  <a:pt x="347342" y="23235"/>
                </a:lnTo>
                <a:lnTo>
                  <a:pt x="348199" y="23354"/>
                </a:lnTo>
                <a:lnTo>
                  <a:pt x="349056" y="23478"/>
                </a:lnTo>
                <a:lnTo>
                  <a:pt x="349842" y="23612"/>
                </a:lnTo>
                <a:lnTo>
                  <a:pt x="350627" y="23746"/>
                </a:lnTo>
                <a:lnTo>
                  <a:pt x="350913" y="23691"/>
                </a:lnTo>
                <a:lnTo>
                  <a:pt x="351163" y="23662"/>
                </a:lnTo>
                <a:lnTo>
                  <a:pt x="351377" y="23642"/>
                </a:lnTo>
                <a:lnTo>
                  <a:pt x="351448" y="23642"/>
                </a:lnTo>
                <a:lnTo>
                  <a:pt x="351555" y="23637"/>
                </a:lnTo>
                <a:lnTo>
                  <a:pt x="351698" y="23647"/>
                </a:lnTo>
                <a:lnTo>
                  <a:pt x="351805" y="23667"/>
                </a:lnTo>
                <a:lnTo>
                  <a:pt x="351913" y="23691"/>
                </a:lnTo>
                <a:lnTo>
                  <a:pt x="351984" y="23721"/>
                </a:lnTo>
                <a:lnTo>
                  <a:pt x="352127" y="23786"/>
                </a:lnTo>
                <a:lnTo>
                  <a:pt x="352270" y="23845"/>
                </a:lnTo>
                <a:lnTo>
                  <a:pt x="352341" y="23870"/>
                </a:lnTo>
                <a:lnTo>
                  <a:pt x="352412" y="23885"/>
                </a:lnTo>
                <a:lnTo>
                  <a:pt x="352520" y="23890"/>
                </a:lnTo>
                <a:lnTo>
                  <a:pt x="352662" y="23885"/>
                </a:lnTo>
                <a:lnTo>
                  <a:pt x="352805" y="23950"/>
                </a:lnTo>
                <a:lnTo>
                  <a:pt x="352912" y="24024"/>
                </a:lnTo>
                <a:lnTo>
                  <a:pt x="352984" y="24059"/>
                </a:lnTo>
                <a:lnTo>
                  <a:pt x="353055" y="24089"/>
                </a:lnTo>
                <a:lnTo>
                  <a:pt x="353162" y="24114"/>
                </a:lnTo>
                <a:lnTo>
                  <a:pt x="353341" y="24134"/>
                </a:lnTo>
                <a:lnTo>
                  <a:pt x="353698" y="24168"/>
                </a:lnTo>
                <a:lnTo>
                  <a:pt x="354055" y="24198"/>
                </a:lnTo>
                <a:lnTo>
                  <a:pt x="354912" y="24253"/>
                </a:lnTo>
                <a:lnTo>
                  <a:pt x="355876" y="24307"/>
                </a:lnTo>
                <a:lnTo>
                  <a:pt x="356983" y="24372"/>
                </a:lnTo>
                <a:lnTo>
                  <a:pt x="354590" y="24427"/>
                </a:lnTo>
                <a:lnTo>
                  <a:pt x="359982" y="24789"/>
                </a:lnTo>
                <a:lnTo>
                  <a:pt x="359553" y="24849"/>
                </a:lnTo>
                <a:lnTo>
                  <a:pt x="359375" y="24879"/>
                </a:lnTo>
                <a:lnTo>
                  <a:pt x="359268" y="24908"/>
                </a:lnTo>
                <a:lnTo>
                  <a:pt x="359161" y="24938"/>
                </a:lnTo>
                <a:lnTo>
                  <a:pt x="359089" y="24968"/>
                </a:lnTo>
                <a:lnTo>
                  <a:pt x="359054" y="24993"/>
                </a:lnTo>
                <a:lnTo>
                  <a:pt x="359054" y="25023"/>
                </a:lnTo>
                <a:lnTo>
                  <a:pt x="359054" y="25047"/>
                </a:lnTo>
                <a:lnTo>
                  <a:pt x="359089" y="25077"/>
                </a:lnTo>
                <a:lnTo>
                  <a:pt x="359161" y="25102"/>
                </a:lnTo>
                <a:lnTo>
                  <a:pt x="359268" y="25132"/>
                </a:lnTo>
                <a:lnTo>
                  <a:pt x="359518" y="25186"/>
                </a:lnTo>
                <a:lnTo>
                  <a:pt x="359839" y="25246"/>
                </a:lnTo>
                <a:lnTo>
                  <a:pt x="362017" y="25594"/>
                </a:lnTo>
                <a:lnTo>
                  <a:pt x="364159" y="25951"/>
                </a:lnTo>
                <a:lnTo>
                  <a:pt x="366302" y="26304"/>
                </a:lnTo>
                <a:lnTo>
                  <a:pt x="368408" y="26662"/>
                </a:lnTo>
                <a:lnTo>
                  <a:pt x="370122" y="26960"/>
                </a:lnTo>
                <a:lnTo>
                  <a:pt x="371800" y="27263"/>
                </a:lnTo>
                <a:lnTo>
                  <a:pt x="373479" y="27561"/>
                </a:lnTo>
                <a:lnTo>
                  <a:pt x="375228" y="27859"/>
                </a:lnTo>
                <a:lnTo>
                  <a:pt x="375514" y="27903"/>
                </a:lnTo>
                <a:lnTo>
                  <a:pt x="375835" y="27948"/>
                </a:lnTo>
                <a:lnTo>
                  <a:pt x="376585" y="28027"/>
                </a:lnTo>
                <a:lnTo>
                  <a:pt x="377406" y="28112"/>
                </a:lnTo>
                <a:lnTo>
                  <a:pt x="378299" y="28206"/>
                </a:lnTo>
                <a:lnTo>
                  <a:pt x="378370" y="28246"/>
                </a:lnTo>
                <a:lnTo>
                  <a:pt x="378442" y="28306"/>
                </a:lnTo>
                <a:lnTo>
                  <a:pt x="378513" y="28340"/>
                </a:lnTo>
                <a:lnTo>
                  <a:pt x="378620" y="28375"/>
                </a:lnTo>
                <a:lnTo>
                  <a:pt x="378727" y="28405"/>
                </a:lnTo>
                <a:lnTo>
                  <a:pt x="378906" y="28435"/>
                </a:lnTo>
                <a:lnTo>
                  <a:pt x="381869" y="28862"/>
                </a:lnTo>
                <a:lnTo>
                  <a:pt x="384833" y="29284"/>
                </a:lnTo>
                <a:lnTo>
                  <a:pt x="387868" y="29701"/>
                </a:lnTo>
                <a:lnTo>
                  <a:pt x="389367" y="29905"/>
                </a:lnTo>
                <a:lnTo>
                  <a:pt x="390938" y="30108"/>
                </a:lnTo>
                <a:lnTo>
                  <a:pt x="391760" y="30213"/>
                </a:lnTo>
                <a:lnTo>
                  <a:pt x="392617" y="30312"/>
                </a:lnTo>
                <a:lnTo>
                  <a:pt x="393509" y="30411"/>
                </a:lnTo>
                <a:lnTo>
                  <a:pt x="394438" y="30506"/>
                </a:lnTo>
                <a:lnTo>
                  <a:pt x="396294" y="30690"/>
                </a:lnTo>
                <a:lnTo>
                  <a:pt x="398151" y="30868"/>
                </a:lnTo>
                <a:lnTo>
                  <a:pt x="398615" y="30908"/>
                </a:lnTo>
                <a:lnTo>
                  <a:pt x="399115" y="30943"/>
                </a:lnTo>
                <a:lnTo>
                  <a:pt x="399615" y="30973"/>
                </a:lnTo>
                <a:lnTo>
                  <a:pt x="400115" y="30998"/>
                </a:lnTo>
                <a:lnTo>
                  <a:pt x="401150" y="31047"/>
                </a:lnTo>
                <a:lnTo>
                  <a:pt x="402186" y="31097"/>
                </a:lnTo>
                <a:lnTo>
                  <a:pt x="402400" y="31097"/>
                </a:lnTo>
                <a:lnTo>
                  <a:pt x="402650" y="31077"/>
                </a:lnTo>
                <a:lnTo>
                  <a:pt x="402900" y="31052"/>
                </a:lnTo>
                <a:lnTo>
                  <a:pt x="403078" y="31022"/>
                </a:lnTo>
                <a:lnTo>
                  <a:pt x="404007" y="30863"/>
                </a:lnTo>
                <a:lnTo>
                  <a:pt x="404864" y="30695"/>
                </a:lnTo>
                <a:lnTo>
                  <a:pt x="405256" y="30615"/>
                </a:lnTo>
                <a:lnTo>
                  <a:pt x="405613" y="30526"/>
                </a:lnTo>
                <a:lnTo>
                  <a:pt x="405970" y="30441"/>
                </a:lnTo>
                <a:lnTo>
                  <a:pt x="406292" y="30352"/>
                </a:lnTo>
                <a:lnTo>
                  <a:pt x="406542" y="30262"/>
                </a:lnTo>
                <a:lnTo>
                  <a:pt x="406792" y="30168"/>
                </a:lnTo>
                <a:lnTo>
                  <a:pt x="407006" y="30074"/>
                </a:lnTo>
                <a:lnTo>
                  <a:pt x="407149" y="29974"/>
                </a:lnTo>
                <a:lnTo>
                  <a:pt x="407256" y="29870"/>
                </a:lnTo>
                <a:lnTo>
                  <a:pt x="407292" y="29766"/>
                </a:lnTo>
                <a:lnTo>
                  <a:pt x="407292" y="29656"/>
                </a:lnTo>
                <a:lnTo>
                  <a:pt x="407220" y="29547"/>
                </a:lnTo>
                <a:lnTo>
                  <a:pt x="407113" y="29403"/>
                </a:lnTo>
                <a:lnTo>
                  <a:pt x="407042" y="29254"/>
                </a:lnTo>
                <a:lnTo>
                  <a:pt x="407042" y="29110"/>
                </a:lnTo>
                <a:lnTo>
                  <a:pt x="407006" y="28966"/>
                </a:lnTo>
                <a:lnTo>
                  <a:pt x="407006" y="28668"/>
                </a:lnTo>
                <a:lnTo>
                  <a:pt x="406970" y="28524"/>
                </a:lnTo>
                <a:lnTo>
                  <a:pt x="406899" y="28380"/>
                </a:lnTo>
                <a:lnTo>
                  <a:pt x="406792" y="28251"/>
                </a:lnTo>
                <a:lnTo>
                  <a:pt x="406685" y="28117"/>
                </a:lnTo>
                <a:lnTo>
                  <a:pt x="406399" y="27859"/>
                </a:lnTo>
                <a:lnTo>
                  <a:pt x="406113" y="27600"/>
                </a:lnTo>
                <a:lnTo>
                  <a:pt x="405970" y="27471"/>
                </a:lnTo>
                <a:lnTo>
                  <a:pt x="405899" y="27342"/>
                </a:lnTo>
                <a:lnTo>
                  <a:pt x="405792" y="27054"/>
                </a:lnTo>
                <a:lnTo>
                  <a:pt x="405756" y="26766"/>
                </a:lnTo>
                <a:lnTo>
                  <a:pt x="405792" y="26478"/>
                </a:lnTo>
                <a:lnTo>
                  <a:pt x="405863" y="26190"/>
                </a:lnTo>
                <a:lnTo>
                  <a:pt x="405935" y="25996"/>
                </a:lnTo>
                <a:lnTo>
                  <a:pt x="406042" y="25802"/>
                </a:lnTo>
                <a:lnTo>
                  <a:pt x="406292" y="25420"/>
                </a:lnTo>
                <a:lnTo>
                  <a:pt x="406542" y="25033"/>
                </a:lnTo>
                <a:lnTo>
                  <a:pt x="406756" y="24650"/>
                </a:lnTo>
                <a:lnTo>
                  <a:pt x="406756" y="24576"/>
                </a:lnTo>
                <a:lnTo>
                  <a:pt x="406756" y="24506"/>
                </a:lnTo>
                <a:lnTo>
                  <a:pt x="406649" y="24357"/>
                </a:lnTo>
                <a:lnTo>
                  <a:pt x="406542" y="24213"/>
                </a:lnTo>
                <a:lnTo>
                  <a:pt x="406506" y="24143"/>
                </a:lnTo>
                <a:lnTo>
                  <a:pt x="406506" y="24069"/>
                </a:lnTo>
                <a:lnTo>
                  <a:pt x="406506" y="23791"/>
                </a:lnTo>
                <a:lnTo>
                  <a:pt x="406577" y="23518"/>
                </a:lnTo>
                <a:lnTo>
                  <a:pt x="406613" y="23244"/>
                </a:lnTo>
                <a:lnTo>
                  <a:pt x="406577" y="22966"/>
                </a:lnTo>
                <a:lnTo>
                  <a:pt x="406542" y="22852"/>
                </a:lnTo>
                <a:lnTo>
                  <a:pt x="406506" y="22738"/>
                </a:lnTo>
                <a:lnTo>
                  <a:pt x="406328" y="22504"/>
                </a:lnTo>
                <a:lnTo>
                  <a:pt x="406185" y="22276"/>
                </a:lnTo>
                <a:lnTo>
                  <a:pt x="406113" y="22162"/>
                </a:lnTo>
                <a:lnTo>
                  <a:pt x="406078" y="22043"/>
                </a:lnTo>
                <a:lnTo>
                  <a:pt x="406078" y="21943"/>
                </a:lnTo>
                <a:lnTo>
                  <a:pt x="406078" y="21844"/>
                </a:lnTo>
                <a:lnTo>
                  <a:pt x="406185" y="21645"/>
                </a:lnTo>
                <a:lnTo>
                  <a:pt x="406256" y="21447"/>
                </a:lnTo>
                <a:lnTo>
                  <a:pt x="406292" y="21342"/>
                </a:lnTo>
                <a:lnTo>
                  <a:pt x="406256" y="21243"/>
                </a:lnTo>
                <a:lnTo>
                  <a:pt x="406149" y="20865"/>
                </a:lnTo>
                <a:lnTo>
                  <a:pt x="406006" y="20488"/>
                </a:lnTo>
                <a:lnTo>
                  <a:pt x="405792" y="20111"/>
                </a:lnTo>
                <a:lnTo>
                  <a:pt x="405685" y="19922"/>
                </a:lnTo>
                <a:lnTo>
                  <a:pt x="405506" y="19733"/>
                </a:lnTo>
                <a:lnTo>
                  <a:pt x="405042" y="19266"/>
                </a:lnTo>
                <a:lnTo>
                  <a:pt x="404542" y="18794"/>
                </a:lnTo>
                <a:lnTo>
                  <a:pt x="403935" y="18327"/>
                </a:lnTo>
                <a:lnTo>
                  <a:pt x="403293" y="17866"/>
                </a:lnTo>
                <a:lnTo>
                  <a:pt x="402864" y="17592"/>
                </a:lnTo>
                <a:lnTo>
                  <a:pt x="402436" y="17319"/>
                </a:lnTo>
                <a:lnTo>
                  <a:pt x="401507" y="16778"/>
                </a:lnTo>
                <a:lnTo>
                  <a:pt x="400579" y="16236"/>
                </a:lnTo>
                <a:lnTo>
                  <a:pt x="399651" y="15695"/>
                </a:lnTo>
                <a:lnTo>
                  <a:pt x="399508" y="15576"/>
                </a:lnTo>
                <a:lnTo>
                  <a:pt x="399401" y="15452"/>
                </a:lnTo>
                <a:lnTo>
                  <a:pt x="399222" y="15198"/>
                </a:lnTo>
                <a:lnTo>
                  <a:pt x="399115" y="15074"/>
                </a:lnTo>
                <a:lnTo>
                  <a:pt x="398936" y="14960"/>
                </a:lnTo>
                <a:lnTo>
                  <a:pt x="398829" y="14900"/>
                </a:lnTo>
                <a:lnTo>
                  <a:pt x="398722" y="14846"/>
                </a:lnTo>
                <a:lnTo>
                  <a:pt x="398579" y="14791"/>
                </a:lnTo>
                <a:lnTo>
                  <a:pt x="398401" y="14737"/>
                </a:lnTo>
                <a:lnTo>
                  <a:pt x="398151" y="14667"/>
                </a:lnTo>
                <a:lnTo>
                  <a:pt x="397937" y="14597"/>
                </a:lnTo>
                <a:lnTo>
                  <a:pt x="397758" y="14528"/>
                </a:lnTo>
                <a:lnTo>
                  <a:pt x="397615" y="14453"/>
                </a:lnTo>
                <a:lnTo>
                  <a:pt x="397508" y="14384"/>
                </a:lnTo>
                <a:lnTo>
                  <a:pt x="397401" y="14314"/>
                </a:lnTo>
                <a:lnTo>
                  <a:pt x="397223" y="14170"/>
                </a:lnTo>
                <a:lnTo>
                  <a:pt x="396973" y="13882"/>
                </a:lnTo>
                <a:lnTo>
                  <a:pt x="396794" y="13738"/>
                </a:lnTo>
                <a:lnTo>
                  <a:pt x="396687" y="13669"/>
                </a:lnTo>
                <a:lnTo>
                  <a:pt x="396544" y="13599"/>
                </a:lnTo>
                <a:lnTo>
                  <a:pt x="396259" y="13445"/>
                </a:lnTo>
                <a:lnTo>
                  <a:pt x="396009" y="13286"/>
                </a:lnTo>
                <a:lnTo>
                  <a:pt x="395830" y="13127"/>
                </a:lnTo>
                <a:lnTo>
                  <a:pt x="395652" y="12968"/>
                </a:lnTo>
                <a:lnTo>
                  <a:pt x="395330" y="12651"/>
                </a:lnTo>
                <a:lnTo>
                  <a:pt x="395187" y="12492"/>
                </a:lnTo>
                <a:lnTo>
                  <a:pt x="394973" y="12333"/>
                </a:lnTo>
                <a:lnTo>
                  <a:pt x="394652" y="12094"/>
                </a:lnTo>
                <a:lnTo>
                  <a:pt x="394295" y="11856"/>
                </a:lnTo>
                <a:lnTo>
                  <a:pt x="393581" y="11374"/>
                </a:lnTo>
                <a:lnTo>
                  <a:pt x="393973" y="11364"/>
                </a:lnTo>
                <a:lnTo>
                  <a:pt x="394331" y="11359"/>
                </a:lnTo>
                <a:lnTo>
                  <a:pt x="394652" y="11364"/>
                </a:lnTo>
                <a:lnTo>
                  <a:pt x="394902" y="11374"/>
                </a:lnTo>
                <a:lnTo>
                  <a:pt x="395152" y="11389"/>
                </a:lnTo>
                <a:lnTo>
                  <a:pt x="395366" y="11414"/>
                </a:lnTo>
                <a:lnTo>
                  <a:pt x="395544" y="11439"/>
                </a:lnTo>
                <a:lnTo>
                  <a:pt x="395723" y="11468"/>
                </a:lnTo>
                <a:lnTo>
                  <a:pt x="396009" y="11538"/>
                </a:lnTo>
                <a:lnTo>
                  <a:pt x="396223" y="11608"/>
                </a:lnTo>
                <a:lnTo>
                  <a:pt x="396473" y="11672"/>
                </a:lnTo>
                <a:lnTo>
                  <a:pt x="396616" y="11702"/>
                </a:lnTo>
                <a:lnTo>
                  <a:pt x="396758" y="11727"/>
                </a:lnTo>
                <a:lnTo>
                  <a:pt x="397651" y="11871"/>
                </a:lnTo>
                <a:lnTo>
                  <a:pt x="397972" y="11925"/>
                </a:lnTo>
                <a:lnTo>
                  <a:pt x="398294" y="11970"/>
                </a:lnTo>
                <a:lnTo>
                  <a:pt x="398615" y="12005"/>
                </a:lnTo>
                <a:lnTo>
                  <a:pt x="398972" y="12040"/>
                </a:lnTo>
                <a:lnTo>
                  <a:pt x="399472" y="12074"/>
                </a:lnTo>
                <a:lnTo>
                  <a:pt x="400079" y="12104"/>
                </a:lnTo>
                <a:lnTo>
                  <a:pt x="400222" y="12119"/>
                </a:lnTo>
                <a:lnTo>
                  <a:pt x="400400" y="12144"/>
                </a:lnTo>
                <a:lnTo>
                  <a:pt x="400615" y="12164"/>
                </a:lnTo>
                <a:lnTo>
                  <a:pt x="400722" y="12174"/>
                </a:lnTo>
                <a:lnTo>
                  <a:pt x="400900" y="12179"/>
                </a:lnTo>
                <a:lnTo>
                  <a:pt x="400448" y="11946"/>
                </a:lnTo>
                <a:lnTo>
                  <a:pt x="400448" y="11946"/>
                </a:lnTo>
                <a:lnTo>
                  <a:pt x="400793" y="11950"/>
                </a:lnTo>
                <a:lnTo>
                  <a:pt x="401186" y="11960"/>
                </a:lnTo>
                <a:lnTo>
                  <a:pt x="401543" y="11975"/>
                </a:lnTo>
                <a:lnTo>
                  <a:pt x="401900" y="11995"/>
                </a:lnTo>
                <a:lnTo>
                  <a:pt x="402186" y="12025"/>
                </a:lnTo>
                <a:lnTo>
                  <a:pt x="402471" y="12055"/>
                </a:lnTo>
                <a:lnTo>
                  <a:pt x="402721" y="12089"/>
                </a:lnTo>
                <a:lnTo>
                  <a:pt x="402971" y="12124"/>
                </a:lnTo>
                <a:lnTo>
                  <a:pt x="403400" y="12204"/>
                </a:lnTo>
                <a:lnTo>
                  <a:pt x="403828" y="12288"/>
                </a:lnTo>
                <a:lnTo>
                  <a:pt x="404221" y="12372"/>
                </a:lnTo>
                <a:lnTo>
                  <a:pt x="404649" y="12452"/>
                </a:lnTo>
                <a:lnTo>
                  <a:pt x="404971" y="12511"/>
                </a:lnTo>
                <a:lnTo>
                  <a:pt x="405256" y="12571"/>
                </a:lnTo>
                <a:lnTo>
                  <a:pt x="405792" y="12690"/>
                </a:lnTo>
                <a:lnTo>
                  <a:pt x="406078" y="12750"/>
                </a:lnTo>
                <a:lnTo>
                  <a:pt x="406363" y="12809"/>
                </a:lnTo>
                <a:lnTo>
                  <a:pt x="406685" y="12864"/>
                </a:lnTo>
                <a:lnTo>
                  <a:pt x="407006" y="12914"/>
                </a:lnTo>
                <a:lnTo>
                  <a:pt x="407863" y="13033"/>
                </a:lnTo>
                <a:lnTo>
                  <a:pt x="408506" y="13127"/>
                </a:lnTo>
                <a:lnTo>
                  <a:pt x="408720" y="13172"/>
                </a:lnTo>
                <a:lnTo>
                  <a:pt x="408898" y="13207"/>
                </a:lnTo>
                <a:lnTo>
                  <a:pt x="409005" y="13247"/>
                </a:lnTo>
                <a:lnTo>
                  <a:pt x="409041" y="13281"/>
                </a:lnTo>
                <a:lnTo>
                  <a:pt x="409041" y="13316"/>
                </a:lnTo>
                <a:lnTo>
                  <a:pt x="408970" y="13356"/>
                </a:lnTo>
                <a:lnTo>
                  <a:pt x="408863" y="13400"/>
                </a:lnTo>
                <a:lnTo>
                  <a:pt x="408648" y="13445"/>
                </a:lnTo>
                <a:lnTo>
                  <a:pt x="408434" y="13495"/>
                </a:lnTo>
                <a:lnTo>
                  <a:pt x="408148" y="13554"/>
                </a:lnTo>
                <a:lnTo>
                  <a:pt x="407363" y="13698"/>
                </a:lnTo>
                <a:lnTo>
                  <a:pt x="408755" y="13902"/>
                </a:lnTo>
                <a:lnTo>
                  <a:pt x="409220" y="13887"/>
                </a:lnTo>
                <a:lnTo>
                  <a:pt x="409113" y="13768"/>
                </a:lnTo>
                <a:lnTo>
                  <a:pt x="409077" y="13708"/>
                </a:lnTo>
                <a:lnTo>
                  <a:pt x="409077" y="13649"/>
                </a:lnTo>
                <a:lnTo>
                  <a:pt x="409148" y="13599"/>
                </a:lnTo>
                <a:lnTo>
                  <a:pt x="409291" y="13549"/>
                </a:lnTo>
                <a:lnTo>
                  <a:pt x="409505" y="13485"/>
                </a:lnTo>
                <a:lnTo>
                  <a:pt x="409755" y="13400"/>
                </a:lnTo>
                <a:lnTo>
                  <a:pt x="410291" y="13594"/>
                </a:lnTo>
                <a:lnTo>
                  <a:pt x="410612" y="13723"/>
                </a:lnTo>
                <a:lnTo>
                  <a:pt x="410755" y="13763"/>
                </a:lnTo>
                <a:lnTo>
                  <a:pt x="410862" y="13798"/>
                </a:lnTo>
                <a:lnTo>
                  <a:pt x="411005" y="13838"/>
                </a:lnTo>
                <a:lnTo>
                  <a:pt x="411076" y="13872"/>
                </a:lnTo>
                <a:lnTo>
                  <a:pt x="411076" y="13892"/>
                </a:lnTo>
                <a:lnTo>
                  <a:pt x="411076" y="13907"/>
                </a:lnTo>
                <a:lnTo>
                  <a:pt x="411041" y="13927"/>
                </a:lnTo>
                <a:lnTo>
                  <a:pt x="410969" y="13942"/>
                </a:lnTo>
                <a:lnTo>
                  <a:pt x="410862" y="13957"/>
                </a:lnTo>
                <a:lnTo>
                  <a:pt x="410719" y="13972"/>
                </a:lnTo>
                <a:lnTo>
                  <a:pt x="410505" y="13982"/>
                </a:lnTo>
                <a:lnTo>
                  <a:pt x="410255" y="13996"/>
                </a:lnTo>
                <a:lnTo>
                  <a:pt x="410255" y="14021"/>
                </a:lnTo>
                <a:lnTo>
                  <a:pt x="410327" y="14081"/>
                </a:lnTo>
                <a:lnTo>
                  <a:pt x="410469" y="14155"/>
                </a:lnTo>
                <a:lnTo>
                  <a:pt x="410541" y="14185"/>
                </a:lnTo>
                <a:lnTo>
                  <a:pt x="410648" y="14215"/>
                </a:lnTo>
                <a:lnTo>
                  <a:pt x="411112" y="14294"/>
                </a:lnTo>
                <a:lnTo>
                  <a:pt x="411612" y="14374"/>
                </a:lnTo>
                <a:lnTo>
                  <a:pt x="412612" y="14523"/>
                </a:lnTo>
                <a:lnTo>
                  <a:pt x="413754" y="14707"/>
                </a:lnTo>
                <a:lnTo>
                  <a:pt x="414326" y="14796"/>
                </a:lnTo>
                <a:lnTo>
                  <a:pt x="414932" y="14881"/>
                </a:lnTo>
                <a:lnTo>
                  <a:pt x="415147" y="14900"/>
                </a:lnTo>
                <a:lnTo>
                  <a:pt x="415361" y="14915"/>
                </a:lnTo>
                <a:lnTo>
                  <a:pt x="415861" y="14945"/>
                </a:lnTo>
                <a:lnTo>
                  <a:pt x="416361" y="14965"/>
                </a:lnTo>
                <a:lnTo>
                  <a:pt x="416896" y="14990"/>
                </a:lnTo>
                <a:lnTo>
                  <a:pt x="416646" y="15124"/>
                </a:lnTo>
                <a:lnTo>
                  <a:pt x="416646" y="15124"/>
                </a:lnTo>
                <a:lnTo>
                  <a:pt x="417289" y="15099"/>
                </a:lnTo>
                <a:lnTo>
                  <a:pt x="417789" y="15094"/>
                </a:lnTo>
                <a:lnTo>
                  <a:pt x="417967" y="15094"/>
                </a:lnTo>
                <a:lnTo>
                  <a:pt x="418146" y="15099"/>
                </a:lnTo>
                <a:lnTo>
                  <a:pt x="418289" y="15104"/>
                </a:lnTo>
                <a:lnTo>
                  <a:pt x="418396" y="15114"/>
                </a:lnTo>
                <a:lnTo>
                  <a:pt x="418467" y="15124"/>
                </a:lnTo>
                <a:lnTo>
                  <a:pt x="418503" y="15139"/>
                </a:lnTo>
                <a:lnTo>
                  <a:pt x="418503" y="15159"/>
                </a:lnTo>
                <a:lnTo>
                  <a:pt x="418467" y="15179"/>
                </a:lnTo>
                <a:lnTo>
                  <a:pt x="418396" y="15203"/>
                </a:lnTo>
                <a:lnTo>
                  <a:pt x="418325" y="15228"/>
                </a:lnTo>
                <a:lnTo>
                  <a:pt x="418003" y="15288"/>
                </a:lnTo>
                <a:lnTo>
                  <a:pt x="420395" y="15665"/>
                </a:lnTo>
                <a:lnTo>
                  <a:pt x="420717" y="15645"/>
                </a:lnTo>
                <a:lnTo>
                  <a:pt x="420931" y="15631"/>
                </a:lnTo>
                <a:lnTo>
                  <a:pt x="421110" y="15611"/>
                </a:lnTo>
                <a:lnTo>
                  <a:pt x="421217" y="15586"/>
                </a:lnTo>
                <a:lnTo>
                  <a:pt x="421252" y="15566"/>
                </a:lnTo>
                <a:lnTo>
                  <a:pt x="421252" y="15546"/>
                </a:lnTo>
                <a:lnTo>
                  <a:pt x="421217" y="15521"/>
                </a:lnTo>
                <a:lnTo>
                  <a:pt x="421145" y="15501"/>
                </a:lnTo>
                <a:lnTo>
                  <a:pt x="420967" y="15452"/>
                </a:lnTo>
                <a:lnTo>
                  <a:pt x="420788" y="15402"/>
                </a:lnTo>
                <a:lnTo>
                  <a:pt x="420752" y="15377"/>
                </a:lnTo>
                <a:lnTo>
                  <a:pt x="420717" y="15352"/>
                </a:lnTo>
                <a:lnTo>
                  <a:pt x="420717" y="15323"/>
                </a:lnTo>
                <a:lnTo>
                  <a:pt x="420752" y="15298"/>
                </a:lnTo>
                <a:lnTo>
                  <a:pt x="422681" y="15700"/>
                </a:lnTo>
                <a:lnTo>
                  <a:pt x="421145" y="15720"/>
                </a:lnTo>
                <a:lnTo>
                  <a:pt x="422216" y="15978"/>
                </a:lnTo>
                <a:lnTo>
                  <a:pt x="422573" y="15968"/>
                </a:lnTo>
                <a:lnTo>
                  <a:pt x="422681" y="15745"/>
                </a:lnTo>
                <a:lnTo>
                  <a:pt x="423573" y="15819"/>
                </a:lnTo>
                <a:lnTo>
                  <a:pt x="423966" y="15859"/>
                </a:lnTo>
                <a:lnTo>
                  <a:pt x="424144" y="15879"/>
                </a:lnTo>
                <a:lnTo>
                  <a:pt x="424287" y="15899"/>
                </a:lnTo>
                <a:lnTo>
                  <a:pt x="424430" y="15919"/>
                </a:lnTo>
                <a:lnTo>
                  <a:pt x="424537" y="15943"/>
                </a:lnTo>
                <a:lnTo>
                  <a:pt x="424573" y="15973"/>
                </a:lnTo>
                <a:lnTo>
                  <a:pt x="424609" y="16003"/>
                </a:lnTo>
                <a:lnTo>
                  <a:pt x="424609" y="16038"/>
                </a:lnTo>
                <a:lnTo>
                  <a:pt x="424537" y="16073"/>
                </a:lnTo>
                <a:lnTo>
                  <a:pt x="424430" y="16112"/>
                </a:lnTo>
                <a:lnTo>
                  <a:pt x="424252" y="16157"/>
                </a:lnTo>
                <a:lnTo>
                  <a:pt x="424252" y="16177"/>
                </a:lnTo>
                <a:lnTo>
                  <a:pt x="424252" y="16202"/>
                </a:lnTo>
                <a:lnTo>
                  <a:pt x="424394" y="16256"/>
                </a:lnTo>
                <a:lnTo>
                  <a:pt x="424573" y="16301"/>
                </a:lnTo>
                <a:lnTo>
                  <a:pt x="424644" y="16316"/>
                </a:lnTo>
                <a:lnTo>
                  <a:pt x="424680" y="16321"/>
                </a:lnTo>
                <a:lnTo>
                  <a:pt x="425109" y="16321"/>
                </a:lnTo>
                <a:lnTo>
                  <a:pt x="425466" y="16326"/>
                </a:lnTo>
                <a:lnTo>
                  <a:pt x="425751" y="16336"/>
                </a:lnTo>
                <a:lnTo>
                  <a:pt x="425965" y="16356"/>
                </a:lnTo>
                <a:lnTo>
                  <a:pt x="426180" y="16376"/>
                </a:lnTo>
                <a:lnTo>
                  <a:pt x="426323" y="16405"/>
                </a:lnTo>
                <a:lnTo>
                  <a:pt x="426465" y="16440"/>
                </a:lnTo>
                <a:lnTo>
                  <a:pt x="426572" y="16475"/>
                </a:lnTo>
                <a:lnTo>
                  <a:pt x="426751" y="16549"/>
                </a:lnTo>
                <a:lnTo>
                  <a:pt x="426930" y="16624"/>
                </a:lnTo>
                <a:lnTo>
                  <a:pt x="427037" y="16659"/>
                </a:lnTo>
                <a:lnTo>
                  <a:pt x="427144" y="16688"/>
                </a:lnTo>
                <a:lnTo>
                  <a:pt x="427322" y="16718"/>
                </a:lnTo>
                <a:lnTo>
                  <a:pt x="427501" y="16743"/>
                </a:lnTo>
                <a:lnTo>
                  <a:pt x="428429" y="16852"/>
                </a:lnTo>
                <a:lnTo>
                  <a:pt x="429357" y="16972"/>
                </a:lnTo>
                <a:lnTo>
                  <a:pt x="430250" y="17086"/>
                </a:lnTo>
                <a:lnTo>
                  <a:pt x="431178" y="17200"/>
                </a:lnTo>
                <a:lnTo>
                  <a:pt x="432107" y="17304"/>
                </a:lnTo>
                <a:lnTo>
                  <a:pt x="432999" y="17419"/>
                </a:lnTo>
                <a:lnTo>
                  <a:pt x="434820" y="17637"/>
                </a:lnTo>
                <a:lnTo>
                  <a:pt x="435713" y="17741"/>
                </a:lnTo>
                <a:lnTo>
                  <a:pt x="436677" y="17846"/>
                </a:lnTo>
                <a:lnTo>
                  <a:pt x="437641" y="17935"/>
                </a:lnTo>
                <a:lnTo>
                  <a:pt x="438141" y="17980"/>
                </a:lnTo>
                <a:lnTo>
                  <a:pt x="438641" y="18020"/>
                </a:lnTo>
                <a:lnTo>
                  <a:pt x="439034" y="18049"/>
                </a:lnTo>
                <a:lnTo>
                  <a:pt x="439391" y="18084"/>
                </a:lnTo>
                <a:lnTo>
                  <a:pt x="439712" y="18124"/>
                </a:lnTo>
                <a:lnTo>
                  <a:pt x="439998" y="18169"/>
                </a:lnTo>
                <a:lnTo>
                  <a:pt x="440533" y="18258"/>
                </a:lnTo>
                <a:lnTo>
                  <a:pt x="440997" y="18352"/>
                </a:lnTo>
                <a:lnTo>
                  <a:pt x="441462" y="18442"/>
                </a:lnTo>
                <a:lnTo>
                  <a:pt x="441712" y="18486"/>
                </a:lnTo>
                <a:lnTo>
                  <a:pt x="441997" y="18526"/>
                </a:lnTo>
                <a:lnTo>
                  <a:pt x="442283" y="18566"/>
                </a:lnTo>
                <a:lnTo>
                  <a:pt x="442568" y="18601"/>
                </a:lnTo>
                <a:lnTo>
                  <a:pt x="442926" y="18630"/>
                </a:lnTo>
                <a:lnTo>
                  <a:pt x="443318" y="18655"/>
                </a:lnTo>
                <a:lnTo>
                  <a:pt x="444175" y="18710"/>
                </a:lnTo>
                <a:lnTo>
                  <a:pt x="445032" y="18769"/>
                </a:lnTo>
                <a:lnTo>
                  <a:pt x="445496" y="18804"/>
                </a:lnTo>
                <a:lnTo>
                  <a:pt x="445675" y="18824"/>
                </a:lnTo>
                <a:lnTo>
                  <a:pt x="445746" y="18834"/>
                </a:lnTo>
                <a:lnTo>
                  <a:pt x="445782" y="18849"/>
                </a:lnTo>
                <a:lnTo>
                  <a:pt x="445818" y="18899"/>
                </a:lnTo>
                <a:lnTo>
                  <a:pt x="445925" y="18948"/>
                </a:lnTo>
                <a:lnTo>
                  <a:pt x="446068" y="18988"/>
                </a:lnTo>
                <a:lnTo>
                  <a:pt x="446246" y="19028"/>
                </a:lnTo>
                <a:lnTo>
                  <a:pt x="446425" y="19063"/>
                </a:lnTo>
                <a:lnTo>
                  <a:pt x="446639" y="19092"/>
                </a:lnTo>
                <a:lnTo>
                  <a:pt x="446889" y="19117"/>
                </a:lnTo>
                <a:lnTo>
                  <a:pt x="447139" y="19142"/>
                </a:lnTo>
                <a:lnTo>
                  <a:pt x="447674" y="19182"/>
                </a:lnTo>
                <a:lnTo>
                  <a:pt x="448210" y="19221"/>
                </a:lnTo>
                <a:lnTo>
                  <a:pt x="448781" y="19261"/>
                </a:lnTo>
                <a:lnTo>
                  <a:pt x="449317" y="19306"/>
                </a:lnTo>
                <a:lnTo>
                  <a:pt x="449567" y="19341"/>
                </a:lnTo>
                <a:lnTo>
                  <a:pt x="449817" y="19380"/>
                </a:lnTo>
                <a:lnTo>
                  <a:pt x="450031" y="19425"/>
                </a:lnTo>
                <a:lnTo>
                  <a:pt x="450245" y="19475"/>
                </a:lnTo>
                <a:lnTo>
                  <a:pt x="450566" y="19574"/>
                </a:lnTo>
                <a:lnTo>
                  <a:pt x="450888" y="19678"/>
                </a:lnTo>
                <a:lnTo>
                  <a:pt x="451388" y="19847"/>
                </a:lnTo>
                <a:lnTo>
                  <a:pt x="451888" y="20016"/>
                </a:lnTo>
                <a:lnTo>
                  <a:pt x="452352" y="20185"/>
                </a:lnTo>
                <a:lnTo>
                  <a:pt x="452637" y="20269"/>
                </a:lnTo>
                <a:lnTo>
                  <a:pt x="452923" y="20349"/>
                </a:lnTo>
                <a:lnTo>
                  <a:pt x="454244" y="20682"/>
                </a:lnTo>
                <a:lnTo>
                  <a:pt x="455601" y="21009"/>
                </a:lnTo>
                <a:lnTo>
                  <a:pt x="458350" y="21660"/>
                </a:lnTo>
                <a:lnTo>
                  <a:pt x="458672" y="21730"/>
                </a:lnTo>
                <a:lnTo>
                  <a:pt x="459064" y="21794"/>
                </a:lnTo>
                <a:lnTo>
                  <a:pt x="459421" y="21859"/>
                </a:lnTo>
                <a:lnTo>
                  <a:pt x="459564" y="21889"/>
                </a:lnTo>
                <a:lnTo>
                  <a:pt x="459743" y="21923"/>
                </a:lnTo>
                <a:lnTo>
                  <a:pt x="460243" y="22062"/>
                </a:lnTo>
                <a:lnTo>
                  <a:pt x="460742" y="22206"/>
                </a:lnTo>
                <a:lnTo>
                  <a:pt x="461849" y="22534"/>
                </a:lnTo>
                <a:lnTo>
                  <a:pt x="463420" y="22072"/>
                </a:lnTo>
                <a:lnTo>
                  <a:pt x="464456" y="22296"/>
                </a:lnTo>
                <a:lnTo>
                  <a:pt x="465456" y="22514"/>
                </a:lnTo>
                <a:lnTo>
                  <a:pt x="467741" y="23066"/>
                </a:lnTo>
                <a:lnTo>
                  <a:pt x="470062" y="23612"/>
                </a:lnTo>
                <a:lnTo>
                  <a:pt x="470204" y="23657"/>
                </a:lnTo>
                <a:lnTo>
                  <a:pt x="470347" y="23696"/>
                </a:lnTo>
                <a:lnTo>
                  <a:pt x="470454" y="23731"/>
                </a:lnTo>
                <a:lnTo>
                  <a:pt x="470526" y="23771"/>
                </a:lnTo>
                <a:lnTo>
                  <a:pt x="470561" y="23806"/>
                </a:lnTo>
                <a:lnTo>
                  <a:pt x="470561" y="23840"/>
                </a:lnTo>
                <a:lnTo>
                  <a:pt x="470561" y="23870"/>
                </a:lnTo>
                <a:lnTo>
                  <a:pt x="470490" y="23900"/>
                </a:lnTo>
                <a:lnTo>
                  <a:pt x="470419" y="23930"/>
                </a:lnTo>
                <a:lnTo>
                  <a:pt x="470312" y="23955"/>
                </a:lnTo>
                <a:lnTo>
                  <a:pt x="470133" y="23980"/>
                </a:lnTo>
                <a:lnTo>
                  <a:pt x="469954" y="23999"/>
                </a:lnTo>
                <a:lnTo>
                  <a:pt x="469776" y="24019"/>
                </a:lnTo>
                <a:lnTo>
                  <a:pt x="469526" y="24039"/>
                </a:lnTo>
                <a:lnTo>
                  <a:pt x="469240" y="24054"/>
                </a:lnTo>
                <a:lnTo>
                  <a:pt x="468955" y="24064"/>
                </a:lnTo>
                <a:lnTo>
                  <a:pt x="469205" y="24143"/>
                </a:lnTo>
                <a:lnTo>
                  <a:pt x="469455" y="24198"/>
                </a:lnTo>
                <a:lnTo>
                  <a:pt x="469562" y="24218"/>
                </a:lnTo>
                <a:lnTo>
                  <a:pt x="469669" y="24233"/>
                </a:lnTo>
                <a:lnTo>
                  <a:pt x="469776" y="24238"/>
                </a:lnTo>
                <a:lnTo>
                  <a:pt x="469883" y="24243"/>
                </a:lnTo>
                <a:lnTo>
                  <a:pt x="470026" y="24243"/>
                </a:lnTo>
                <a:lnTo>
                  <a:pt x="470204" y="24238"/>
                </a:lnTo>
                <a:lnTo>
                  <a:pt x="470561" y="24213"/>
                </a:lnTo>
                <a:lnTo>
                  <a:pt x="471061" y="24168"/>
                </a:lnTo>
                <a:lnTo>
                  <a:pt x="471704" y="24109"/>
                </a:lnTo>
                <a:lnTo>
                  <a:pt x="471954" y="24153"/>
                </a:lnTo>
                <a:lnTo>
                  <a:pt x="472132" y="24193"/>
                </a:lnTo>
                <a:lnTo>
                  <a:pt x="472168" y="24208"/>
                </a:lnTo>
                <a:lnTo>
                  <a:pt x="472168" y="24223"/>
                </a:lnTo>
                <a:lnTo>
                  <a:pt x="472132" y="24238"/>
                </a:lnTo>
                <a:lnTo>
                  <a:pt x="472061" y="24253"/>
                </a:lnTo>
                <a:lnTo>
                  <a:pt x="471918" y="24268"/>
                </a:lnTo>
                <a:lnTo>
                  <a:pt x="471775" y="24278"/>
                </a:lnTo>
                <a:lnTo>
                  <a:pt x="471276" y="24312"/>
                </a:lnTo>
                <a:lnTo>
                  <a:pt x="470597" y="24347"/>
                </a:lnTo>
                <a:lnTo>
                  <a:pt x="469669" y="24392"/>
                </a:lnTo>
                <a:lnTo>
                  <a:pt x="472597" y="24814"/>
                </a:lnTo>
                <a:lnTo>
                  <a:pt x="475453" y="25226"/>
                </a:lnTo>
                <a:lnTo>
                  <a:pt x="478310" y="25629"/>
                </a:lnTo>
                <a:lnTo>
                  <a:pt x="479738" y="25827"/>
                </a:lnTo>
                <a:lnTo>
                  <a:pt x="481202" y="26021"/>
                </a:lnTo>
                <a:lnTo>
                  <a:pt x="481880" y="26110"/>
                </a:lnTo>
                <a:lnTo>
                  <a:pt x="482630" y="26190"/>
                </a:lnTo>
                <a:lnTo>
                  <a:pt x="483380" y="26264"/>
                </a:lnTo>
                <a:lnTo>
                  <a:pt x="484165" y="26334"/>
                </a:lnTo>
                <a:lnTo>
                  <a:pt x="485772" y="26473"/>
                </a:lnTo>
                <a:lnTo>
                  <a:pt x="487343" y="26617"/>
                </a:lnTo>
                <a:lnTo>
                  <a:pt x="487950" y="26667"/>
                </a:lnTo>
                <a:lnTo>
                  <a:pt x="488664" y="26711"/>
                </a:lnTo>
                <a:lnTo>
                  <a:pt x="489378" y="26746"/>
                </a:lnTo>
                <a:lnTo>
                  <a:pt x="490128" y="26776"/>
                </a:lnTo>
                <a:lnTo>
                  <a:pt x="490878" y="26791"/>
                </a:lnTo>
                <a:lnTo>
                  <a:pt x="491663" y="26801"/>
                </a:lnTo>
                <a:lnTo>
                  <a:pt x="492449" y="26801"/>
                </a:lnTo>
                <a:lnTo>
                  <a:pt x="493234" y="26791"/>
                </a:lnTo>
                <a:lnTo>
                  <a:pt x="494020" y="26776"/>
                </a:lnTo>
                <a:lnTo>
                  <a:pt x="494805" y="26751"/>
                </a:lnTo>
                <a:lnTo>
                  <a:pt x="495519" y="26721"/>
                </a:lnTo>
                <a:lnTo>
                  <a:pt x="496234" y="26681"/>
                </a:lnTo>
                <a:lnTo>
                  <a:pt x="496876" y="26632"/>
                </a:lnTo>
                <a:lnTo>
                  <a:pt x="497483" y="26577"/>
                </a:lnTo>
                <a:lnTo>
                  <a:pt x="498019" y="26513"/>
                </a:lnTo>
                <a:lnTo>
                  <a:pt x="498269" y="26478"/>
                </a:lnTo>
                <a:lnTo>
                  <a:pt x="498483" y="26438"/>
                </a:lnTo>
                <a:lnTo>
                  <a:pt x="498697" y="26398"/>
                </a:lnTo>
                <a:lnTo>
                  <a:pt x="498876" y="26354"/>
                </a:lnTo>
                <a:lnTo>
                  <a:pt x="498983" y="26304"/>
                </a:lnTo>
                <a:lnTo>
                  <a:pt x="499090" y="26254"/>
                </a:lnTo>
                <a:lnTo>
                  <a:pt x="499269" y="26145"/>
                </a:lnTo>
                <a:lnTo>
                  <a:pt x="499447" y="26041"/>
                </a:lnTo>
                <a:lnTo>
                  <a:pt x="499911" y="25802"/>
                </a:lnTo>
                <a:lnTo>
                  <a:pt x="500375" y="25564"/>
                </a:lnTo>
                <a:lnTo>
                  <a:pt x="500590" y="25445"/>
                </a:lnTo>
                <a:lnTo>
                  <a:pt x="500768" y="25321"/>
                </a:lnTo>
                <a:lnTo>
                  <a:pt x="500911" y="25201"/>
                </a:lnTo>
                <a:lnTo>
                  <a:pt x="500982" y="25082"/>
                </a:lnTo>
                <a:lnTo>
                  <a:pt x="501090" y="24864"/>
                </a:lnTo>
                <a:lnTo>
                  <a:pt x="501197" y="24645"/>
                </a:lnTo>
                <a:lnTo>
                  <a:pt x="501268" y="24213"/>
                </a:lnTo>
                <a:lnTo>
                  <a:pt x="501339" y="23776"/>
                </a:lnTo>
                <a:lnTo>
                  <a:pt x="501411" y="23344"/>
                </a:lnTo>
                <a:lnTo>
                  <a:pt x="501518" y="23091"/>
                </a:lnTo>
                <a:lnTo>
                  <a:pt x="501661" y="22837"/>
                </a:lnTo>
                <a:lnTo>
                  <a:pt x="501768" y="22584"/>
                </a:lnTo>
                <a:lnTo>
                  <a:pt x="501839" y="22331"/>
                </a:lnTo>
                <a:lnTo>
                  <a:pt x="501839" y="22251"/>
                </a:lnTo>
                <a:lnTo>
                  <a:pt x="501804" y="22177"/>
                </a:lnTo>
                <a:lnTo>
                  <a:pt x="501661" y="22023"/>
                </a:lnTo>
                <a:lnTo>
                  <a:pt x="501518" y="21869"/>
                </a:lnTo>
                <a:lnTo>
                  <a:pt x="501482" y="21789"/>
                </a:lnTo>
                <a:lnTo>
                  <a:pt x="501447" y="21715"/>
                </a:lnTo>
                <a:lnTo>
                  <a:pt x="501482" y="21665"/>
                </a:lnTo>
                <a:lnTo>
                  <a:pt x="501554" y="21620"/>
                </a:lnTo>
                <a:lnTo>
                  <a:pt x="501732" y="21526"/>
                </a:lnTo>
                <a:lnTo>
                  <a:pt x="501946" y="21432"/>
                </a:lnTo>
                <a:lnTo>
                  <a:pt x="502018" y="21387"/>
                </a:lnTo>
                <a:lnTo>
                  <a:pt x="502089" y="21337"/>
                </a:lnTo>
                <a:lnTo>
                  <a:pt x="502125" y="21218"/>
                </a:lnTo>
                <a:lnTo>
                  <a:pt x="502161" y="21094"/>
                </a:lnTo>
                <a:lnTo>
                  <a:pt x="502125" y="20975"/>
                </a:lnTo>
                <a:lnTo>
                  <a:pt x="502054" y="20915"/>
                </a:lnTo>
                <a:lnTo>
                  <a:pt x="501982" y="20856"/>
                </a:lnTo>
                <a:lnTo>
                  <a:pt x="501304" y="20409"/>
                </a:lnTo>
                <a:lnTo>
                  <a:pt x="500554" y="19966"/>
                </a:lnTo>
                <a:lnTo>
                  <a:pt x="499804" y="19519"/>
                </a:lnTo>
                <a:lnTo>
                  <a:pt x="499019" y="19072"/>
                </a:lnTo>
                <a:lnTo>
                  <a:pt x="497733" y="18357"/>
                </a:lnTo>
                <a:lnTo>
                  <a:pt x="496448" y="17647"/>
                </a:lnTo>
                <a:lnTo>
                  <a:pt x="495805" y="17289"/>
                </a:lnTo>
                <a:lnTo>
                  <a:pt x="495127" y="16932"/>
                </a:lnTo>
                <a:lnTo>
                  <a:pt x="494413" y="16579"/>
                </a:lnTo>
                <a:lnTo>
                  <a:pt x="493663" y="16227"/>
                </a:lnTo>
                <a:lnTo>
                  <a:pt x="493556" y="16177"/>
                </a:lnTo>
                <a:lnTo>
                  <a:pt x="493413" y="16127"/>
                </a:lnTo>
                <a:lnTo>
                  <a:pt x="493056" y="16033"/>
                </a:lnTo>
                <a:lnTo>
                  <a:pt x="492270" y="15849"/>
                </a:lnTo>
                <a:lnTo>
                  <a:pt x="491913" y="15755"/>
                </a:lnTo>
                <a:lnTo>
                  <a:pt x="491592" y="15655"/>
                </a:lnTo>
                <a:lnTo>
                  <a:pt x="491449" y="15606"/>
                </a:lnTo>
                <a:lnTo>
                  <a:pt x="491342" y="15551"/>
                </a:lnTo>
                <a:lnTo>
                  <a:pt x="491271" y="15496"/>
                </a:lnTo>
                <a:lnTo>
                  <a:pt x="491235" y="15437"/>
                </a:lnTo>
                <a:lnTo>
                  <a:pt x="491199" y="15372"/>
                </a:lnTo>
                <a:lnTo>
                  <a:pt x="491128" y="15308"/>
                </a:lnTo>
                <a:lnTo>
                  <a:pt x="490949" y="15179"/>
                </a:lnTo>
                <a:lnTo>
                  <a:pt x="490699" y="15044"/>
                </a:lnTo>
                <a:lnTo>
                  <a:pt x="490485" y="14905"/>
                </a:lnTo>
                <a:lnTo>
                  <a:pt x="491485" y="14826"/>
                </a:lnTo>
                <a:lnTo>
                  <a:pt x="489878" y="14771"/>
                </a:lnTo>
                <a:lnTo>
                  <a:pt x="490378" y="14687"/>
                </a:lnTo>
                <a:lnTo>
                  <a:pt x="490771" y="14627"/>
                </a:lnTo>
                <a:lnTo>
                  <a:pt x="490949" y="14607"/>
                </a:lnTo>
                <a:lnTo>
                  <a:pt x="491092" y="14592"/>
                </a:lnTo>
                <a:lnTo>
                  <a:pt x="491235" y="14583"/>
                </a:lnTo>
                <a:lnTo>
                  <a:pt x="491378" y="14578"/>
                </a:lnTo>
                <a:lnTo>
                  <a:pt x="491520" y="14578"/>
                </a:lnTo>
                <a:lnTo>
                  <a:pt x="491663" y="14588"/>
                </a:lnTo>
                <a:lnTo>
                  <a:pt x="491806" y="14597"/>
                </a:lnTo>
                <a:lnTo>
                  <a:pt x="491949" y="14617"/>
                </a:lnTo>
                <a:lnTo>
                  <a:pt x="492270" y="14672"/>
                </a:lnTo>
                <a:lnTo>
                  <a:pt x="492627" y="14746"/>
                </a:lnTo>
                <a:lnTo>
                  <a:pt x="492770" y="14766"/>
                </a:lnTo>
                <a:lnTo>
                  <a:pt x="492913" y="14786"/>
                </a:lnTo>
                <a:lnTo>
                  <a:pt x="493092" y="14806"/>
                </a:lnTo>
                <a:lnTo>
                  <a:pt x="493270" y="14831"/>
                </a:lnTo>
                <a:lnTo>
                  <a:pt x="493341" y="14841"/>
                </a:lnTo>
                <a:lnTo>
                  <a:pt x="493449" y="14846"/>
                </a:lnTo>
                <a:lnTo>
                  <a:pt x="493663" y="14856"/>
                </a:lnTo>
                <a:lnTo>
                  <a:pt x="493913" y="14866"/>
                </a:lnTo>
                <a:lnTo>
                  <a:pt x="494127" y="14876"/>
                </a:lnTo>
                <a:lnTo>
                  <a:pt x="494234" y="14886"/>
                </a:lnTo>
                <a:lnTo>
                  <a:pt x="494306" y="14890"/>
                </a:lnTo>
                <a:lnTo>
                  <a:pt x="494341" y="14905"/>
                </a:lnTo>
                <a:lnTo>
                  <a:pt x="494377" y="14915"/>
                </a:lnTo>
                <a:lnTo>
                  <a:pt x="494341" y="14935"/>
                </a:lnTo>
                <a:lnTo>
                  <a:pt x="494306" y="14955"/>
                </a:lnTo>
                <a:lnTo>
                  <a:pt x="494198" y="14980"/>
                </a:lnTo>
                <a:lnTo>
                  <a:pt x="494020" y="15005"/>
                </a:lnTo>
                <a:lnTo>
                  <a:pt x="494091" y="15020"/>
                </a:lnTo>
                <a:lnTo>
                  <a:pt x="494198" y="15039"/>
                </a:lnTo>
                <a:lnTo>
                  <a:pt x="494377" y="15064"/>
                </a:lnTo>
                <a:lnTo>
                  <a:pt x="494448" y="15069"/>
                </a:lnTo>
                <a:lnTo>
                  <a:pt x="494484" y="15074"/>
                </a:lnTo>
                <a:lnTo>
                  <a:pt x="494877" y="15074"/>
                </a:lnTo>
                <a:lnTo>
                  <a:pt x="495020" y="15079"/>
                </a:lnTo>
                <a:lnTo>
                  <a:pt x="495127" y="15089"/>
                </a:lnTo>
                <a:lnTo>
                  <a:pt x="495234" y="15099"/>
                </a:lnTo>
                <a:lnTo>
                  <a:pt x="495341" y="15109"/>
                </a:lnTo>
                <a:lnTo>
                  <a:pt x="495448" y="15139"/>
                </a:lnTo>
                <a:lnTo>
                  <a:pt x="495555" y="15174"/>
                </a:lnTo>
                <a:lnTo>
                  <a:pt x="495627" y="15208"/>
                </a:lnTo>
                <a:lnTo>
                  <a:pt x="495698" y="15243"/>
                </a:lnTo>
                <a:lnTo>
                  <a:pt x="495805" y="15278"/>
                </a:lnTo>
                <a:lnTo>
                  <a:pt x="496733" y="15496"/>
                </a:lnTo>
                <a:lnTo>
                  <a:pt x="497698" y="15715"/>
                </a:lnTo>
                <a:lnTo>
                  <a:pt x="498697" y="15924"/>
                </a:lnTo>
                <a:lnTo>
                  <a:pt x="499768" y="16132"/>
                </a:lnTo>
                <a:lnTo>
                  <a:pt x="501768" y="16495"/>
                </a:lnTo>
                <a:lnTo>
                  <a:pt x="503767" y="16857"/>
                </a:lnTo>
                <a:lnTo>
                  <a:pt x="505803" y="17215"/>
                </a:lnTo>
                <a:lnTo>
                  <a:pt x="507874" y="17573"/>
                </a:lnTo>
                <a:lnTo>
                  <a:pt x="509445" y="17841"/>
                </a:lnTo>
                <a:lnTo>
                  <a:pt x="511051" y="18099"/>
                </a:lnTo>
                <a:lnTo>
                  <a:pt x="512658" y="18362"/>
                </a:lnTo>
                <a:lnTo>
                  <a:pt x="514265" y="18625"/>
                </a:lnTo>
                <a:lnTo>
                  <a:pt x="515586" y="18844"/>
                </a:lnTo>
                <a:lnTo>
                  <a:pt x="516871" y="19067"/>
                </a:lnTo>
                <a:lnTo>
                  <a:pt x="519442" y="19514"/>
                </a:lnTo>
                <a:lnTo>
                  <a:pt x="520799" y="19738"/>
                </a:lnTo>
                <a:lnTo>
                  <a:pt x="522156" y="19961"/>
                </a:lnTo>
                <a:lnTo>
                  <a:pt x="523548" y="20190"/>
                </a:lnTo>
                <a:lnTo>
                  <a:pt x="524869" y="20418"/>
                </a:lnTo>
                <a:lnTo>
                  <a:pt x="525976" y="20627"/>
                </a:lnTo>
                <a:lnTo>
                  <a:pt x="527047" y="20841"/>
                </a:lnTo>
                <a:lnTo>
                  <a:pt x="528118" y="21054"/>
                </a:lnTo>
                <a:lnTo>
                  <a:pt x="529190" y="21268"/>
                </a:lnTo>
                <a:lnTo>
                  <a:pt x="529368" y="21298"/>
                </a:lnTo>
                <a:lnTo>
                  <a:pt x="529582" y="21327"/>
                </a:lnTo>
                <a:lnTo>
                  <a:pt x="530011" y="21387"/>
                </a:lnTo>
                <a:lnTo>
                  <a:pt x="530404" y="21442"/>
                </a:lnTo>
                <a:lnTo>
                  <a:pt x="530796" y="21501"/>
                </a:lnTo>
                <a:lnTo>
                  <a:pt x="531296" y="21591"/>
                </a:lnTo>
                <a:lnTo>
                  <a:pt x="531760" y="21685"/>
                </a:lnTo>
                <a:lnTo>
                  <a:pt x="532689" y="21874"/>
                </a:lnTo>
                <a:lnTo>
                  <a:pt x="535581" y="22445"/>
                </a:lnTo>
                <a:lnTo>
                  <a:pt x="537045" y="22728"/>
                </a:lnTo>
                <a:lnTo>
                  <a:pt x="537795" y="22867"/>
                </a:lnTo>
                <a:lnTo>
                  <a:pt x="538580" y="23006"/>
                </a:lnTo>
                <a:lnTo>
                  <a:pt x="538794" y="23041"/>
                </a:lnTo>
                <a:lnTo>
                  <a:pt x="539080" y="23066"/>
                </a:lnTo>
                <a:lnTo>
                  <a:pt x="539401" y="23091"/>
                </a:lnTo>
                <a:lnTo>
                  <a:pt x="539794" y="23110"/>
                </a:lnTo>
                <a:lnTo>
                  <a:pt x="540580" y="23150"/>
                </a:lnTo>
                <a:lnTo>
                  <a:pt x="540972" y="23170"/>
                </a:lnTo>
                <a:lnTo>
                  <a:pt x="541365" y="23195"/>
                </a:lnTo>
                <a:lnTo>
                  <a:pt x="539580" y="23324"/>
                </a:lnTo>
                <a:lnTo>
                  <a:pt x="541579" y="23691"/>
                </a:lnTo>
                <a:lnTo>
                  <a:pt x="542972" y="23533"/>
                </a:lnTo>
                <a:lnTo>
                  <a:pt x="544472" y="24521"/>
                </a:lnTo>
                <a:lnTo>
                  <a:pt x="546650" y="24471"/>
                </a:lnTo>
                <a:lnTo>
                  <a:pt x="546185" y="24496"/>
                </a:lnTo>
                <a:lnTo>
                  <a:pt x="545828" y="24526"/>
                </a:lnTo>
                <a:lnTo>
                  <a:pt x="545578" y="24556"/>
                </a:lnTo>
                <a:lnTo>
                  <a:pt x="545436" y="24581"/>
                </a:lnTo>
                <a:lnTo>
                  <a:pt x="545364" y="24610"/>
                </a:lnTo>
                <a:lnTo>
                  <a:pt x="545364" y="24635"/>
                </a:lnTo>
                <a:lnTo>
                  <a:pt x="545400" y="24665"/>
                </a:lnTo>
                <a:lnTo>
                  <a:pt x="545507" y="24690"/>
                </a:lnTo>
                <a:lnTo>
                  <a:pt x="545650" y="24715"/>
                </a:lnTo>
                <a:lnTo>
                  <a:pt x="545828" y="24739"/>
                </a:lnTo>
                <a:lnTo>
                  <a:pt x="546185" y="24789"/>
                </a:lnTo>
                <a:lnTo>
                  <a:pt x="546507" y="24839"/>
                </a:lnTo>
                <a:lnTo>
                  <a:pt x="546614" y="24859"/>
                </a:lnTo>
                <a:lnTo>
                  <a:pt x="546685" y="24883"/>
                </a:lnTo>
                <a:lnTo>
                  <a:pt x="546828" y="24938"/>
                </a:lnTo>
                <a:lnTo>
                  <a:pt x="547007" y="24998"/>
                </a:lnTo>
                <a:lnTo>
                  <a:pt x="547185" y="25052"/>
                </a:lnTo>
                <a:lnTo>
                  <a:pt x="547435" y="25107"/>
                </a:lnTo>
                <a:lnTo>
                  <a:pt x="547685" y="25162"/>
                </a:lnTo>
                <a:lnTo>
                  <a:pt x="547971" y="25211"/>
                </a:lnTo>
                <a:lnTo>
                  <a:pt x="548256" y="25256"/>
                </a:lnTo>
                <a:lnTo>
                  <a:pt x="548578" y="25301"/>
                </a:lnTo>
                <a:lnTo>
                  <a:pt x="548792" y="25335"/>
                </a:lnTo>
                <a:lnTo>
                  <a:pt x="549006" y="25375"/>
                </a:lnTo>
                <a:lnTo>
                  <a:pt x="549185" y="25410"/>
                </a:lnTo>
                <a:lnTo>
                  <a:pt x="549363" y="25450"/>
                </a:lnTo>
                <a:lnTo>
                  <a:pt x="549613" y="25534"/>
                </a:lnTo>
                <a:lnTo>
                  <a:pt x="549863" y="25619"/>
                </a:lnTo>
                <a:lnTo>
                  <a:pt x="550042" y="25703"/>
                </a:lnTo>
                <a:lnTo>
                  <a:pt x="550256" y="25782"/>
                </a:lnTo>
                <a:lnTo>
                  <a:pt x="550506" y="25857"/>
                </a:lnTo>
                <a:lnTo>
                  <a:pt x="550649" y="25892"/>
                </a:lnTo>
                <a:lnTo>
                  <a:pt x="550827" y="25922"/>
                </a:lnTo>
                <a:lnTo>
                  <a:pt x="551398" y="26021"/>
                </a:lnTo>
                <a:lnTo>
                  <a:pt x="551970" y="26125"/>
                </a:lnTo>
                <a:lnTo>
                  <a:pt x="552505" y="26229"/>
                </a:lnTo>
                <a:lnTo>
                  <a:pt x="553041" y="26339"/>
                </a:lnTo>
                <a:lnTo>
                  <a:pt x="554041" y="26557"/>
                </a:lnTo>
                <a:lnTo>
                  <a:pt x="555005" y="26781"/>
                </a:lnTo>
                <a:lnTo>
                  <a:pt x="556004" y="26999"/>
                </a:lnTo>
                <a:lnTo>
                  <a:pt x="556540" y="27109"/>
                </a:lnTo>
                <a:lnTo>
                  <a:pt x="557040" y="27213"/>
                </a:lnTo>
                <a:lnTo>
                  <a:pt x="557611" y="27317"/>
                </a:lnTo>
                <a:lnTo>
                  <a:pt x="558182" y="27421"/>
                </a:lnTo>
                <a:lnTo>
                  <a:pt x="558825" y="27521"/>
                </a:lnTo>
                <a:lnTo>
                  <a:pt x="559468" y="27615"/>
                </a:lnTo>
                <a:lnTo>
                  <a:pt x="560146" y="27715"/>
                </a:lnTo>
                <a:lnTo>
                  <a:pt x="560825" y="27824"/>
                </a:lnTo>
                <a:lnTo>
                  <a:pt x="561467" y="27933"/>
                </a:lnTo>
                <a:lnTo>
                  <a:pt x="562074" y="28047"/>
                </a:lnTo>
                <a:lnTo>
                  <a:pt x="563253" y="28281"/>
                </a:lnTo>
                <a:lnTo>
                  <a:pt x="564467" y="28509"/>
                </a:lnTo>
                <a:lnTo>
                  <a:pt x="571036" y="29786"/>
                </a:lnTo>
                <a:lnTo>
                  <a:pt x="574357" y="30421"/>
                </a:lnTo>
                <a:lnTo>
                  <a:pt x="577642" y="31052"/>
                </a:lnTo>
                <a:lnTo>
                  <a:pt x="579748" y="31449"/>
                </a:lnTo>
                <a:lnTo>
                  <a:pt x="581855" y="31842"/>
                </a:lnTo>
                <a:lnTo>
                  <a:pt x="583997" y="32229"/>
                </a:lnTo>
                <a:lnTo>
                  <a:pt x="586068" y="32627"/>
                </a:lnTo>
                <a:lnTo>
                  <a:pt x="586318" y="32676"/>
                </a:lnTo>
                <a:lnTo>
                  <a:pt x="586568" y="32726"/>
                </a:lnTo>
                <a:lnTo>
                  <a:pt x="586997" y="32835"/>
                </a:lnTo>
                <a:lnTo>
                  <a:pt x="587425" y="32944"/>
                </a:lnTo>
                <a:lnTo>
                  <a:pt x="587675" y="32999"/>
                </a:lnTo>
                <a:lnTo>
                  <a:pt x="587889" y="33049"/>
                </a:lnTo>
                <a:lnTo>
                  <a:pt x="588282" y="33118"/>
                </a:lnTo>
                <a:lnTo>
                  <a:pt x="588710" y="33188"/>
                </a:lnTo>
                <a:lnTo>
                  <a:pt x="588925" y="33223"/>
                </a:lnTo>
                <a:lnTo>
                  <a:pt x="589139" y="33242"/>
                </a:lnTo>
                <a:lnTo>
                  <a:pt x="589353" y="33262"/>
                </a:lnTo>
                <a:lnTo>
                  <a:pt x="589567" y="33267"/>
                </a:lnTo>
                <a:lnTo>
                  <a:pt x="589924" y="33267"/>
                </a:lnTo>
                <a:lnTo>
                  <a:pt x="590246" y="33272"/>
                </a:lnTo>
                <a:lnTo>
                  <a:pt x="590531" y="33277"/>
                </a:lnTo>
                <a:lnTo>
                  <a:pt x="590817" y="33287"/>
                </a:lnTo>
                <a:lnTo>
                  <a:pt x="591317" y="33312"/>
                </a:lnTo>
                <a:lnTo>
                  <a:pt x="591781" y="33342"/>
                </a:lnTo>
                <a:lnTo>
                  <a:pt x="592174" y="33382"/>
                </a:lnTo>
                <a:lnTo>
                  <a:pt x="592531" y="33431"/>
                </a:lnTo>
                <a:lnTo>
                  <a:pt x="592852" y="33481"/>
                </a:lnTo>
                <a:lnTo>
                  <a:pt x="593138" y="33540"/>
                </a:lnTo>
                <a:lnTo>
                  <a:pt x="593388" y="33600"/>
                </a:lnTo>
                <a:lnTo>
                  <a:pt x="593638" y="33660"/>
                </a:lnTo>
                <a:lnTo>
                  <a:pt x="594138" y="33784"/>
                </a:lnTo>
                <a:lnTo>
                  <a:pt x="594388" y="33843"/>
                </a:lnTo>
                <a:lnTo>
                  <a:pt x="594638" y="33903"/>
                </a:lnTo>
                <a:lnTo>
                  <a:pt x="594923" y="33958"/>
                </a:lnTo>
                <a:lnTo>
                  <a:pt x="595245" y="34007"/>
                </a:lnTo>
                <a:lnTo>
                  <a:pt x="595566" y="34057"/>
                </a:lnTo>
                <a:lnTo>
                  <a:pt x="595816" y="34107"/>
                </a:lnTo>
                <a:lnTo>
                  <a:pt x="596066" y="34161"/>
                </a:lnTo>
                <a:lnTo>
                  <a:pt x="596351" y="34211"/>
                </a:lnTo>
                <a:lnTo>
                  <a:pt x="596494" y="34231"/>
                </a:lnTo>
                <a:lnTo>
                  <a:pt x="596637" y="34251"/>
                </a:lnTo>
                <a:lnTo>
                  <a:pt x="596816" y="34266"/>
                </a:lnTo>
                <a:lnTo>
                  <a:pt x="597030" y="34280"/>
                </a:lnTo>
                <a:lnTo>
                  <a:pt x="597244" y="34290"/>
                </a:lnTo>
                <a:lnTo>
                  <a:pt x="597458" y="34295"/>
                </a:lnTo>
                <a:lnTo>
                  <a:pt x="597744" y="34300"/>
                </a:lnTo>
                <a:lnTo>
                  <a:pt x="598030" y="34295"/>
                </a:lnTo>
                <a:lnTo>
                  <a:pt x="598387" y="34290"/>
                </a:lnTo>
                <a:lnTo>
                  <a:pt x="598779" y="34290"/>
                </a:lnTo>
                <a:lnTo>
                  <a:pt x="599494" y="34295"/>
                </a:lnTo>
                <a:lnTo>
                  <a:pt x="601886" y="34360"/>
                </a:lnTo>
                <a:lnTo>
                  <a:pt x="601993" y="34285"/>
                </a:lnTo>
                <a:lnTo>
                  <a:pt x="600850" y="34067"/>
                </a:lnTo>
                <a:lnTo>
                  <a:pt x="601100" y="34007"/>
                </a:lnTo>
                <a:lnTo>
                  <a:pt x="602600" y="34077"/>
                </a:lnTo>
                <a:lnTo>
                  <a:pt x="602850" y="33918"/>
                </a:lnTo>
                <a:lnTo>
                  <a:pt x="603100" y="33759"/>
                </a:lnTo>
                <a:lnTo>
                  <a:pt x="603457" y="33610"/>
                </a:lnTo>
                <a:lnTo>
                  <a:pt x="603814" y="33456"/>
                </a:lnTo>
                <a:lnTo>
                  <a:pt x="604278" y="33312"/>
                </a:lnTo>
                <a:lnTo>
                  <a:pt x="604564" y="33242"/>
                </a:lnTo>
                <a:lnTo>
                  <a:pt x="604849" y="33173"/>
                </a:lnTo>
                <a:lnTo>
                  <a:pt x="605135" y="33103"/>
                </a:lnTo>
                <a:lnTo>
                  <a:pt x="605456" y="33034"/>
                </a:lnTo>
                <a:lnTo>
                  <a:pt x="605813" y="32969"/>
                </a:lnTo>
                <a:lnTo>
                  <a:pt x="606206" y="32905"/>
                </a:lnTo>
                <a:lnTo>
                  <a:pt x="606420" y="32865"/>
                </a:lnTo>
                <a:lnTo>
                  <a:pt x="606635" y="32825"/>
                </a:lnTo>
                <a:lnTo>
                  <a:pt x="606777" y="32786"/>
                </a:lnTo>
                <a:lnTo>
                  <a:pt x="606920" y="32746"/>
                </a:lnTo>
                <a:lnTo>
                  <a:pt x="607027" y="32706"/>
                </a:lnTo>
                <a:lnTo>
                  <a:pt x="607099" y="32666"/>
                </a:lnTo>
                <a:lnTo>
                  <a:pt x="607170" y="32627"/>
                </a:lnTo>
                <a:lnTo>
                  <a:pt x="607170" y="32587"/>
                </a:lnTo>
                <a:lnTo>
                  <a:pt x="607170" y="32547"/>
                </a:lnTo>
                <a:lnTo>
                  <a:pt x="607134" y="32507"/>
                </a:lnTo>
                <a:lnTo>
                  <a:pt x="607063" y="32463"/>
                </a:lnTo>
                <a:lnTo>
                  <a:pt x="606956" y="32423"/>
                </a:lnTo>
                <a:lnTo>
                  <a:pt x="606849" y="32378"/>
                </a:lnTo>
                <a:lnTo>
                  <a:pt x="606706" y="32334"/>
                </a:lnTo>
                <a:lnTo>
                  <a:pt x="606313" y="32244"/>
                </a:lnTo>
                <a:lnTo>
                  <a:pt x="605956" y="32155"/>
                </a:lnTo>
                <a:lnTo>
                  <a:pt x="605599" y="32065"/>
                </a:lnTo>
                <a:lnTo>
                  <a:pt x="605313" y="31971"/>
                </a:lnTo>
                <a:lnTo>
                  <a:pt x="604992" y="31877"/>
                </a:lnTo>
                <a:lnTo>
                  <a:pt x="604492" y="31683"/>
                </a:lnTo>
                <a:lnTo>
                  <a:pt x="603957" y="31489"/>
                </a:lnTo>
                <a:lnTo>
                  <a:pt x="600386" y="30138"/>
                </a:lnTo>
                <a:lnTo>
                  <a:pt x="598601" y="29463"/>
                </a:lnTo>
                <a:lnTo>
                  <a:pt x="596887" y="28787"/>
                </a:lnTo>
                <a:lnTo>
                  <a:pt x="596530" y="28643"/>
                </a:lnTo>
                <a:lnTo>
                  <a:pt x="596244" y="28494"/>
                </a:lnTo>
                <a:lnTo>
                  <a:pt x="595744" y="28201"/>
                </a:lnTo>
                <a:lnTo>
                  <a:pt x="595495" y="28052"/>
                </a:lnTo>
                <a:lnTo>
                  <a:pt x="595209" y="27908"/>
                </a:lnTo>
                <a:lnTo>
                  <a:pt x="594888" y="27764"/>
                </a:lnTo>
                <a:lnTo>
                  <a:pt x="594530" y="27620"/>
                </a:lnTo>
                <a:lnTo>
                  <a:pt x="593674" y="27307"/>
                </a:lnTo>
                <a:lnTo>
                  <a:pt x="592781" y="26989"/>
                </a:lnTo>
                <a:lnTo>
                  <a:pt x="590960" y="26364"/>
                </a:lnTo>
                <a:lnTo>
                  <a:pt x="589103" y="25743"/>
                </a:lnTo>
                <a:lnTo>
                  <a:pt x="587282" y="25117"/>
                </a:lnTo>
                <a:lnTo>
                  <a:pt x="586425" y="24809"/>
                </a:lnTo>
                <a:lnTo>
                  <a:pt x="585568" y="24501"/>
                </a:lnTo>
                <a:lnTo>
                  <a:pt x="584711" y="24198"/>
                </a:lnTo>
                <a:lnTo>
                  <a:pt x="583855" y="23890"/>
                </a:lnTo>
                <a:lnTo>
                  <a:pt x="583355" y="23731"/>
                </a:lnTo>
                <a:lnTo>
                  <a:pt x="582855" y="23572"/>
                </a:lnTo>
                <a:lnTo>
                  <a:pt x="581784" y="23259"/>
                </a:lnTo>
                <a:lnTo>
                  <a:pt x="581284" y="23100"/>
                </a:lnTo>
                <a:lnTo>
                  <a:pt x="580784" y="22942"/>
                </a:lnTo>
                <a:lnTo>
                  <a:pt x="580320" y="22783"/>
                </a:lnTo>
                <a:lnTo>
                  <a:pt x="579891" y="22624"/>
                </a:lnTo>
                <a:lnTo>
                  <a:pt x="579034" y="22276"/>
                </a:lnTo>
                <a:lnTo>
                  <a:pt x="578249" y="21928"/>
                </a:lnTo>
                <a:lnTo>
                  <a:pt x="576642" y="21233"/>
                </a:lnTo>
                <a:lnTo>
                  <a:pt x="575857" y="20885"/>
                </a:lnTo>
                <a:lnTo>
                  <a:pt x="575035" y="20538"/>
                </a:lnTo>
                <a:lnTo>
                  <a:pt x="574178" y="20190"/>
                </a:lnTo>
                <a:lnTo>
                  <a:pt x="573321" y="19847"/>
                </a:lnTo>
                <a:lnTo>
                  <a:pt x="572357" y="19490"/>
                </a:lnTo>
                <a:lnTo>
                  <a:pt x="571358" y="19137"/>
                </a:lnTo>
                <a:lnTo>
                  <a:pt x="570322" y="18784"/>
                </a:lnTo>
                <a:lnTo>
                  <a:pt x="569287" y="18432"/>
                </a:lnTo>
                <a:lnTo>
                  <a:pt x="567180" y="17731"/>
                </a:lnTo>
                <a:lnTo>
                  <a:pt x="565002" y="17036"/>
                </a:lnTo>
                <a:lnTo>
                  <a:pt x="564145" y="16778"/>
                </a:lnTo>
                <a:lnTo>
                  <a:pt x="563288" y="16515"/>
                </a:lnTo>
                <a:lnTo>
                  <a:pt x="561503" y="16003"/>
                </a:lnTo>
                <a:lnTo>
                  <a:pt x="559718" y="15487"/>
                </a:lnTo>
                <a:lnTo>
                  <a:pt x="558825" y="15228"/>
                </a:lnTo>
                <a:lnTo>
                  <a:pt x="557968" y="14970"/>
                </a:lnTo>
                <a:lnTo>
                  <a:pt x="557361" y="14781"/>
                </a:lnTo>
                <a:lnTo>
                  <a:pt x="556790" y="14592"/>
                </a:lnTo>
                <a:lnTo>
                  <a:pt x="555647" y="14210"/>
                </a:lnTo>
                <a:lnTo>
                  <a:pt x="554540" y="13828"/>
                </a:lnTo>
                <a:lnTo>
                  <a:pt x="553362" y="13445"/>
                </a:lnTo>
                <a:lnTo>
                  <a:pt x="552327" y="13132"/>
                </a:lnTo>
                <a:lnTo>
                  <a:pt x="551256" y="12819"/>
                </a:lnTo>
                <a:lnTo>
                  <a:pt x="550184" y="12502"/>
                </a:lnTo>
                <a:lnTo>
                  <a:pt x="549113" y="12189"/>
                </a:lnTo>
                <a:lnTo>
                  <a:pt x="548613" y="12020"/>
                </a:lnTo>
                <a:lnTo>
                  <a:pt x="548149" y="11841"/>
                </a:lnTo>
                <a:lnTo>
                  <a:pt x="547971" y="11752"/>
                </a:lnTo>
                <a:lnTo>
                  <a:pt x="547792" y="11657"/>
                </a:lnTo>
                <a:lnTo>
                  <a:pt x="547649" y="11563"/>
                </a:lnTo>
                <a:lnTo>
                  <a:pt x="547507" y="11468"/>
                </a:lnTo>
                <a:lnTo>
                  <a:pt x="548899" y="11742"/>
                </a:lnTo>
                <a:lnTo>
                  <a:pt x="550292" y="12020"/>
                </a:lnTo>
                <a:lnTo>
                  <a:pt x="551648" y="12298"/>
                </a:lnTo>
                <a:lnTo>
                  <a:pt x="552291" y="12437"/>
                </a:lnTo>
                <a:lnTo>
                  <a:pt x="552934" y="12581"/>
                </a:lnTo>
                <a:lnTo>
                  <a:pt x="553612" y="12745"/>
                </a:lnTo>
                <a:lnTo>
                  <a:pt x="554255" y="12909"/>
                </a:lnTo>
                <a:lnTo>
                  <a:pt x="555469" y="13247"/>
                </a:lnTo>
                <a:lnTo>
                  <a:pt x="556076" y="13415"/>
                </a:lnTo>
                <a:lnTo>
                  <a:pt x="556718" y="13579"/>
                </a:lnTo>
                <a:lnTo>
                  <a:pt x="557361" y="13743"/>
                </a:lnTo>
                <a:lnTo>
                  <a:pt x="558075" y="13902"/>
                </a:lnTo>
                <a:lnTo>
                  <a:pt x="559146" y="14131"/>
                </a:lnTo>
                <a:lnTo>
                  <a:pt x="560253" y="14354"/>
                </a:lnTo>
                <a:lnTo>
                  <a:pt x="562467" y="14796"/>
                </a:lnTo>
                <a:lnTo>
                  <a:pt x="564752" y="15238"/>
                </a:lnTo>
                <a:lnTo>
                  <a:pt x="565859" y="15457"/>
                </a:lnTo>
                <a:lnTo>
                  <a:pt x="566966" y="15680"/>
                </a:lnTo>
                <a:lnTo>
                  <a:pt x="567323" y="15760"/>
                </a:lnTo>
                <a:lnTo>
                  <a:pt x="567609" y="15839"/>
                </a:lnTo>
                <a:lnTo>
                  <a:pt x="568180" y="16008"/>
                </a:lnTo>
                <a:lnTo>
                  <a:pt x="568715" y="16177"/>
                </a:lnTo>
                <a:lnTo>
                  <a:pt x="569001" y="16261"/>
                </a:lnTo>
                <a:lnTo>
                  <a:pt x="569358" y="16341"/>
                </a:lnTo>
                <a:lnTo>
                  <a:pt x="569644" y="16395"/>
                </a:lnTo>
                <a:lnTo>
                  <a:pt x="570001" y="16450"/>
                </a:lnTo>
                <a:lnTo>
                  <a:pt x="570822" y="16549"/>
                </a:lnTo>
                <a:lnTo>
                  <a:pt x="571179" y="16599"/>
                </a:lnTo>
                <a:lnTo>
                  <a:pt x="571501" y="16644"/>
                </a:lnTo>
                <a:lnTo>
                  <a:pt x="571608" y="16669"/>
                </a:lnTo>
                <a:lnTo>
                  <a:pt x="571679" y="16693"/>
                </a:lnTo>
                <a:lnTo>
                  <a:pt x="571750" y="16713"/>
                </a:lnTo>
                <a:lnTo>
                  <a:pt x="571750" y="16738"/>
                </a:lnTo>
                <a:lnTo>
                  <a:pt x="571750" y="16813"/>
                </a:lnTo>
                <a:lnTo>
                  <a:pt x="571786" y="16837"/>
                </a:lnTo>
                <a:lnTo>
                  <a:pt x="571858" y="16857"/>
                </a:lnTo>
                <a:lnTo>
                  <a:pt x="571893" y="16877"/>
                </a:lnTo>
                <a:lnTo>
                  <a:pt x="571965" y="16887"/>
                </a:lnTo>
                <a:lnTo>
                  <a:pt x="572036" y="16892"/>
                </a:lnTo>
                <a:lnTo>
                  <a:pt x="572143" y="16897"/>
                </a:lnTo>
                <a:lnTo>
                  <a:pt x="572322" y="16897"/>
                </a:lnTo>
                <a:lnTo>
                  <a:pt x="572500" y="16887"/>
                </a:lnTo>
                <a:lnTo>
                  <a:pt x="572643" y="16882"/>
                </a:lnTo>
                <a:lnTo>
                  <a:pt x="572786" y="16877"/>
                </a:lnTo>
                <a:lnTo>
                  <a:pt x="573786" y="17121"/>
                </a:lnTo>
                <a:lnTo>
                  <a:pt x="574250" y="17235"/>
                </a:lnTo>
                <a:lnTo>
                  <a:pt x="574750" y="17339"/>
                </a:lnTo>
                <a:lnTo>
                  <a:pt x="575999" y="17582"/>
                </a:lnTo>
                <a:lnTo>
                  <a:pt x="577249" y="17821"/>
                </a:lnTo>
                <a:lnTo>
                  <a:pt x="578499" y="18059"/>
                </a:lnTo>
                <a:lnTo>
                  <a:pt x="579748" y="18303"/>
                </a:lnTo>
                <a:lnTo>
                  <a:pt x="580677" y="18486"/>
                </a:lnTo>
                <a:lnTo>
                  <a:pt x="581569" y="18670"/>
                </a:lnTo>
                <a:lnTo>
                  <a:pt x="583319" y="19048"/>
                </a:lnTo>
                <a:lnTo>
                  <a:pt x="583462" y="19067"/>
                </a:lnTo>
                <a:lnTo>
                  <a:pt x="583605" y="19082"/>
                </a:lnTo>
                <a:lnTo>
                  <a:pt x="583747" y="19097"/>
                </a:lnTo>
                <a:lnTo>
                  <a:pt x="583926" y="19107"/>
                </a:lnTo>
                <a:lnTo>
                  <a:pt x="584319" y="19132"/>
                </a:lnTo>
                <a:lnTo>
                  <a:pt x="584676" y="19162"/>
                </a:lnTo>
                <a:lnTo>
                  <a:pt x="584961" y="19192"/>
                </a:lnTo>
                <a:lnTo>
                  <a:pt x="585211" y="19226"/>
                </a:lnTo>
                <a:lnTo>
                  <a:pt x="585461" y="19261"/>
                </a:lnTo>
                <a:lnTo>
                  <a:pt x="585640" y="19301"/>
                </a:lnTo>
                <a:lnTo>
                  <a:pt x="585818" y="19346"/>
                </a:lnTo>
                <a:lnTo>
                  <a:pt x="585961" y="19390"/>
                </a:lnTo>
                <a:lnTo>
                  <a:pt x="586211" y="19480"/>
                </a:lnTo>
                <a:lnTo>
                  <a:pt x="586390" y="19579"/>
                </a:lnTo>
                <a:lnTo>
                  <a:pt x="586568" y="19673"/>
                </a:lnTo>
                <a:lnTo>
                  <a:pt x="586747" y="19773"/>
                </a:lnTo>
                <a:lnTo>
                  <a:pt x="586961" y="19877"/>
                </a:lnTo>
                <a:lnTo>
                  <a:pt x="587068" y="19917"/>
                </a:lnTo>
                <a:lnTo>
                  <a:pt x="587139" y="19932"/>
                </a:lnTo>
                <a:lnTo>
                  <a:pt x="587247" y="19937"/>
                </a:lnTo>
                <a:lnTo>
                  <a:pt x="587675" y="19952"/>
                </a:lnTo>
                <a:lnTo>
                  <a:pt x="588068" y="19976"/>
                </a:lnTo>
                <a:lnTo>
                  <a:pt x="588425" y="20001"/>
                </a:lnTo>
                <a:lnTo>
                  <a:pt x="588746" y="20031"/>
                </a:lnTo>
                <a:lnTo>
                  <a:pt x="589032" y="20071"/>
                </a:lnTo>
                <a:lnTo>
                  <a:pt x="589246" y="20111"/>
                </a:lnTo>
                <a:lnTo>
                  <a:pt x="589460" y="20150"/>
                </a:lnTo>
                <a:lnTo>
                  <a:pt x="589675" y="20195"/>
                </a:lnTo>
                <a:lnTo>
                  <a:pt x="589996" y="20289"/>
                </a:lnTo>
                <a:lnTo>
                  <a:pt x="590317" y="20384"/>
                </a:lnTo>
                <a:lnTo>
                  <a:pt x="590603" y="20483"/>
                </a:lnTo>
                <a:lnTo>
                  <a:pt x="590781" y="20528"/>
                </a:lnTo>
                <a:lnTo>
                  <a:pt x="590960" y="20572"/>
                </a:lnTo>
                <a:lnTo>
                  <a:pt x="593281" y="21094"/>
                </a:lnTo>
                <a:lnTo>
                  <a:pt x="594459" y="21357"/>
                </a:lnTo>
                <a:lnTo>
                  <a:pt x="595673" y="21615"/>
                </a:lnTo>
                <a:lnTo>
                  <a:pt x="596316" y="21740"/>
                </a:lnTo>
                <a:lnTo>
                  <a:pt x="596958" y="21864"/>
                </a:lnTo>
                <a:lnTo>
                  <a:pt x="597601" y="21988"/>
                </a:lnTo>
                <a:lnTo>
                  <a:pt x="598280" y="22107"/>
                </a:lnTo>
                <a:lnTo>
                  <a:pt x="598994" y="22226"/>
                </a:lnTo>
                <a:lnTo>
                  <a:pt x="599743" y="22341"/>
                </a:lnTo>
                <a:lnTo>
                  <a:pt x="600493" y="22450"/>
                </a:lnTo>
                <a:lnTo>
                  <a:pt x="601314" y="22559"/>
                </a:lnTo>
                <a:lnTo>
                  <a:pt x="602600" y="22718"/>
                </a:lnTo>
                <a:lnTo>
                  <a:pt x="603921" y="22872"/>
                </a:lnTo>
                <a:lnTo>
                  <a:pt x="605278" y="23021"/>
                </a:lnTo>
                <a:lnTo>
                  <a:pt x="606635" y="23170"/>
                </a:lnTo>
                <a:lnTo>
                  <a:pt x="609455" y="23458"/>
                </a:lnTo>
                <a:lnTo>
                  <a:pt x="612205" y="23746"/>
                </a:lnTo>
                <a:lnTo>
                  <a:pt x="613276" y="23860"/>
                </a:lnTo>
                <a:lnTo>
                  <a:pt x="614347" y="23975"/>
                </a:lnTo>
                <a:lnTo>
                  <a:pt x="615454" y="24079"/>
                </a:lnTo>
                <a:lnTo>
                  <a:pt x="616025" y="24129"/>
                </a:lnTo>
                <a:lnTo>
                  <a:pt x="616596" y="24173"/>
                </a:lnTo>
                <a:lnTo>
                  <a:pt x="618382" y="24302"/>
                </a:lnTo>
                <a:lnTo>
                  <a:pt x="620203" y="24422"/>
                </a:lnTo>
                <a:lnTo>
                  <a:pt x="622059" y="24536"/>
                </a:lnTo>
                <a:lnTo>
                  <a:pt x="623023" y="24585"/>
                </a:lnTo>
                <a:lnTo>
                  <a:pt x="623952" y="24635"/>
                </a:lnTo>
                <a:lnTo>
                  <a:pt x="624309" y="24655"/>
                </a:lnTo>
                <a:lnTo>
                  <a:pt x="624701" y="24665"/>
                </a:lnTo>
                <a:lnTo>
                  <a:pt x="625308" y="24665"/>
                </a:lnTo>
                <a:lnTo>
                  <a:pt x="625487" y="24655"/>
                </a:lnTo>
                <a:lnTo>
                  <a:pt x="625666" y="24645"/>
                </a:lnTo>
                <a:lnTo>
                  <a:pt x="625844" y="24630"/>
                </a:lnTo>
                <a:lnTo>
                  <a:pt x="626023" y="24610"/>
                </a:lnTo>
                <a:lnTo>
                  <a:pt x="626165" y="24585"/>
                </a:lnTo>
                <a:lnTo>
                  <a:pt x="626272" y="24556"/>
                </a:lnTo>
                <a:lnTo>
                  <a:pt x="626380" y="24521"/>
                </a:lnTo>
                <a:lnTo>
                  <a:pt x="626487" y="24481"/>
                </a:lnTo>
                <a:lnTo>
                  <a:pt x="626558" y="24432"/>
                </a:lnTo>
                <a:lnTo>
                  <a:pt x="626594" y="24412"/>
                </a:lnTo>
                <a:lnTo>
                  <a:pt x="626630" y="24387"/>
                </a:lnTo>
                <a:lnTo>
                  <a:pt x="626844" y="24342"/>
                </a:lnTo>
                <a:lnTo>
                  <a:pt x="627129" y="24302"/>
                </a:lnTo>
                <a:lnTo>
                  <a:pt x="627451" y="24258"/>
                </a:lnTo>
                <a:lnTo>
                  <a:pt x="628236" y="24173"/>
                </a:lnTo>
                <a:lnTo>
                  <a:pt x="628593" y="24134"/>
                </a:lnTo>
                <a:lnTo>
                  <a:pt x="628950" y="24084"/>
                </a:lnTo>
                <a:lnTo>
                  <a:pt x="629557" y="24193"/>
                </a:lnTo>
                <a:lnTo>
                  <a:pt x="629879" y="24183"/>
                </a:lnTo>
                <a:lnTo>
                  <a:pt x="629522" y="23880"/>
                </a:lnTo>
                <a:lnTo>
                  <a:pt x="629843" y="23821"/>
                </a:lnTo>
                <a:lnTo>
                  <a:pt x="630164" y="23761"/>
                </a:lnTo>
                <a:lnTo>
                  <a:pt x="630414" y="23696"/>
                </a:lnTo>
                <a:lnTo>
                  <a:pt x="630629" y="23632"/>
                </a:lnTo>
                <a:lnTo>
                  <a:pt x="630843" y="23567"/>
                </a:lnTo>
                <a:lnTo>
                  <a:pt x="631021" y="23503"/>
                </a:lnTo>
                <a:lnTo>
                  <a:pt x="631164" y="23438"/>
                </a:lnTo>
                <a:lnTo>
                  <a:pt x="631271" y="23369"/>
                </a:lnTo>
                <a:lnTo>
                  <a:pt x="631450" y="23235"/>
                </a:lnTo>
                <a:lnTo>
                  <a:pt x="631593" y="23095"/>
                </a:lnTo>
                <a:lnTo>
                  <a:pt x="631843" y="22822"/>
                </a:lnTo>
                <a:lnTo>
                  <a:pt x="632057" y="22579"/>
                </a:lnTo>
                <a:lnTo>
                  <a:pt x="632200" y="22341"/>
                </a:lnTo>
                <a:lnTo>
                  <a:pt x="632307" y="22097"/>
                </a:lnTo>
                <a:lnTo>
                  <a:pt x="632414" y="21854"/>
                </a:lnTo>
                <a:lnTo>
                  <a:pt x="632414" y="21799"/>
                </a:lnTo>
                <a:lnTo>
                  <a:pt x="632378" y="21740"/>
                </a:lnTo>
                <a:lnTo>
                  <a:pt x="632307" y="21630"/>
                </a:lnTo>
                <a:lnTo>
                  <a:pt x="632200" y="21521"/>
                </a:lnTo>
                <a:lnTo>
                  <a:pt x="632092" y="21407"/>
                </a:lnTo>
                <a:lnTo>
                  <a:pt x="631914" y="21158"/>
                </a:lnTo>
                <a:lnTo>
                  <a:pt x="631807" y="21034"/>
                </a:lnTo>
                <a:lnTo>
                  <a:pt x="631664" y="20910"/>
                </a:lnTo>
                <a:lnTo>
                  <a:pt x="631485" y="20796"/>
                </a:lnTo>
                <a:lnTo>
                  <a:pt x="631271" y="20682"/>
                </a:lnTo>
                <a:lnTo>
                  <a:pt x="631057" y="20572"/>
                </a:lnTo>
                <a:lnTo>
                  <a:pt x="630878" y="20458"/>
                </a:lnTo>
                <a:lnTo>
                  <a:pt x="630450" y="20160"/>
                </a:lnTo>
                <a:lnTo>
                  <a:pt x="630236" y="20006"/>
                </a:lnTo>
                <a:lnTo>
                  <a:pt x="630129" y="19857"/>
                </a:lnTo>
                <a:lnTo>
                  <a:pt x="629772" y="19375"/>
                </a:lnTo>
                <a:lnTo>
                  <a:pt x="629450" y="18894"/>
                </a:lnTo>
                <a:lnTo>
                  <a:pt x="629307" y="18650"/>
                </a:lnTo>
                <a:lnTo>
                  <a:pt x="629200" y="18412"/>
                </a:lnTo>
                <a:lnTo>
                  <a:pt x="629093" y="18169"/>
                </a:lnTo>
                <a:lnTo>
                  <a:pt x="629058" y="17925"/>
                </a:lnTo>
                <a:lnTo>
                  <a:pt x="629058" y="17806"/>
                </a:lnTo>
                <a:lnTo>
                  <a:pt x="629129" y="17687"/>
                </a:lnTo>
                <a:lnTo>
                  <a:pt x="629272" y="17568"/>
                </a:lnTo>
                <a:lnTo>
                  <a:pt x="629450" y="17448"/>
                </a:lnTo>
                <a:lnTo>
                  <a:pt x="629807" y="17205"/>
                </a:lnTo>
                <a:lnTo>
                  <a:pt x="629950" y="17086"/>
                </a:lnTo>
                <a:lnTo>
                  <a:pt x="630093" y="16967"/>
                </a:lnTo>
                <a:lnTo>
                  <a:pt x="630093" y="16902"/>
                </a:lnTo>
                <a:lnTo>
                  <a:pt x="630129" y="16842"/>
                </a:lnTo>
                <a:lnTo>
                  <a:pt x="630057" y="16713"/>
                </a:lnTo>
                <a:lnTo>
                  <a:pt x="629986" y="16584"/>
                </a:lnTo>
                <a:lnTo>
                  <a:pt x="629914" y="16450"/>
                </a:lnTo>
                <a:lnTo>
                  <a:pt x="630843" y="16559"/>
                </a:lnTo>
                <a:lnTo>
                  <a:pt x="631735" y="16664"/>
                </a:lnTo>
                <a:lnTo>
                  <a:pt x="632664" y="16763"/>
                </a:lnTo>
                <a:lnTo>
                  <a:pt x="633164" y="16813"/>
                </a:lnTo>
                <a:lnTo>
                  <a:pt x="633628" y="16857"/>
                </a:lnTo>
                <a:lnTo>
                  <a:pt x="634163" y="16907"/>
                </a:lnTo>
                <a:lnTo>
                  <a:pt x="634663" y="16962"/>
                </a:lnTo>
                <a:lnTo>
                  <a:pt x="635127" y="17021"/>
                </a:lnTo>
                <a:lnTo>
                  <a:pt x="635556" y="17086"/>
                </a:lnTo>
                <a:lnTo>
                  <a:pt x="636377" y="17220"/>
                </a:lnTo>
                <a:lnTo>
                  <a:pt x="637198" y="17354"/>
                </a:lnTo>
                <a:lnTo>
                  <a:pt x="637413" y="17384"/>
                </a:lnTo>
                <a:lnTo>
                  <a:pt x="637698" y="17404"/>
                </a:lnTo>
                <a:lnTo>
                  <a:pt x="638020" y="17419"/>
                </a:lnTo>
                <a:lnTo>
                  <a:pt x="638377" y="17433"/>
                </a:lnTo>
                <a:lnTo>
                  <a:pt x="639126" y="17453"/>
                </a:lnTo>
                <a:lnTo>
                  <a:pt x="639519" y="17463"/>
                </a:lnTo>
                <a:lnTo>
                  <a:pt x="639876" y="17478"/>
                </a:lnTo>
                <a:lnTo>
                  <a:pt x="639019" y="17637"/>
                </a:lnTo>
                <a:lnTo>
                  <a:pt x="639341" y="17667"/>
                </a:lnTo>
                <a:lnTo>
                  <a:pt x="639662" y="17702"/>
                </a:lnTo>
                <a:lnTo>
                  <a:pt x="639948" y="17741"/>
                </a:lnTo>
                <a:lnTo>
                  <a:pt x="640198" y="17786"/>
                </a:lnTo>
                <a:lnTo>
                  <a:pt x="640697" y="17880"/>
                </a:lnTo>
                <a:lnTo>
                  <a:pt x="641162" y="17975"/>
                </a:lnTo>
                <a:lnTo>
                  <a:pt x="641412" y="18020"/>
                </a:lnTo>
                <a:lnTo>
                  <a:pt x="641662" y="18064"/>
                </a:lnTo>
                <a:lnTo>
                  <a:pt x="641947" y="18104"/>
                </a:lnTo>
                <a:lnTo>
                  <a:pt x="642268" y="18139"/>
                </a:lnTo>
                <a:lnTo>
                  <a:pt x="642626" y="18173"/>
                </a:lnTo>
                <a:lnTo>
                  <a:pt x="643018" y="18193"/>
                </a:lnTo>
                <a:lnTo>
                  <a:pt x="643447" y="18213"/>
                </a:lnTo>
                <a:lnTo>
                  <a:pt x="643947" y="18223"/>
                </a:lnTo>
                <a:lnTo>
                  <a:pt x="644018" y="18283"/>
                </a:lnTo>
                <a:lnTo>
                  <a:pt x="644161" y="18337"/>
                </a:lnTo>
                <a:lnTo>
                  <a:pt x="644268" y="18382"/>
                </a:lnTo>
                <a:lnTo>
                  <a:pt x="644447" y="18427"/>
                </a:lnTo>
                <a:lnTo>
                  <a:pt x="644589" y="18471"/>
                </a:lnTo>
                <a:lnTo>
                  <a:pt x="644804" y="18506"/>
                </a:lnTo>
                <a:lnTo>
                  <a:pt x="645018" y="18536"/>
                </a:lnTo>
                <a:lnTo>
                  <a:pt x="645232" y="18566"/>
                </a:lnTo>
                <a:lnTo>
                  <a:pt x="645518" y="18586"/>
                </a:lnTo>
                <a:lnTo>
                  <a:pt x="645803" y="18606"/>
                </a:lnTo>
                <a:lnTo>
                  <a:pt x="646125" y="18620"/>
                </a:lnTo>
                <a:lnTo>
                  <a:pt x="646446" y="18630"/>
                </a:lnTo>
                <a:lnTo>
                  <a:pt x="646839" y="18635"/>
                </a:lnTo>
                <a:lnTo>
                  <a:pt x="647232" y="18640"/>
                </a:lnTo>
                <a:lnTo>
                  <a:pt x="647660" y="18635"/>
                </a:lnTo>
                <a:lnTo>
                  <a:pt x="648124" y="18630"/>
                </a:lnTo>
                <a:lnTo>
                  <a:pt x="647910" y="19087"/>
                </a:lnTo>
                <a:lnTo>
                  <a:pt x="651445" y="19296"/>
                </a:lnTo>
                <a:lnTo>
                  <a:pt x="651516" y="19306"/>
                </a:lnTo>
                <a:lnTo>
                  <a:pt x="651552" y="19316"/>
                </a:lnTo>
                <a:lnTo>
                  <a:pt x="651588" y="19346"/>
                </a:lnTo>
                <a:lnTo>
                  <a:pt x="651588" y="19385"/>
                </a:lnTo>
                <a:lnTo>
                  <a:pt x="651588" y="19425"/>
                </a:lnTo>
                <a:lnTo>
                  <a:pt x="651623" y="19440"/>
                </a:lnTo>
                <a:lnTo>
                  <a:pt x="651695" y="19455"/>
                </a:lnTo>
                <a:lnTo>
                  <a:pt x="651766" y="19470"/>
                </a:lnTo>
                <a:lnTo>
                  <a:pt x="651909" y="19480"/>
                </a:lnTo>
                <a:lnTo>
                  <a:pt x="652052" y="19485"/>
                </a:lnTo>
                <a:lnTo>
                  <a:pt x="652266" y="19485"/>
                </a:lnTo>
                <a:lnTo>
                  <a:pt x="652552" y="19475"/>
                </a:lnTo>
                <a:lnTo>
                  <a:pt x="652873" y="19465"/>
                </a:lnTo>
                <a:lnTo>
                  <a:pt x="652909" y="19470"/>
                </a:lnTo>
                <a:lnTo>
                  <a:pt x="653016" y="19490"/>
                </a:lnTo>
                <a:lnTo>
                  <a:pt x="653230" y="19559"/>
                </a:lnTo>
                <a:lnTo>
                  <a:pt x="653801" y="19743"/>
                </a:lnTo>
                <a:lnTo>
                  <a:pt x="654908" y="19713"/>
                </a:lnTo>
                <a:lnTo>
                  <a:pt x="654872" y="19842"/>
                </a:lnTo>
                <a:lnTo>
                  <a:pt x="654872" y="19897"/>
                </a:lnTo>
                <a:lnTo>
                  <a:pt x="654872" y="19927"/>
                </a:lnTo>
                <a:lnTo>
                  <a:pt x="654908" y="19952"/>
                </a:lnTo>
                <a:lnTo>
                  <a:pt x="654980" y="19971"/>
                </a:lnTo>
                <a:lnTo>
                  <a:pt x="655087" y="19991"/>
                </a:lnTo>
                <a:lnTo>
                  <a:pt x="655194" y="20006"/>
                </a:lnTo>
                <a:lnTo>
                  <a:pt x="655372" y="20016"/>
                </a:lnTo>
                <a:lnTo>
                  <a:pt x="655551" y="20026"/>
                </a:lnTo>
                <a:lnTo>
                  <a:pt x="656086" y="20026"/>
                </a:lnTo>
                <a:lnTo>
                  <a:pt x="656444" y="20016"/>
                </a:lnTo>
                <a:lnTo>
                  <a:pt x="656408" y="20051"/>
                </a:lnTo>
                <a:lnTo>
                  <a:pt x="656444" y="20086"/>
                </a:lnTo>
                <a:lnTo>
                  <a:pt x="656479" y="20115"/>
                </a:lnTo>
                <a:lnTo>
                  <a:pt x="656551" y="20140"/>
                </a:lnTo>
                <a:lnTo>
                  <a:pt x="656658" y="20160"/>
                </a:lnTo>
                <a:lnTo>
                  <a:pt x="656765" y="20180"/>
                </a:lnTo>
                <a:lnTo>
                  <a:pt x="657086" y="20215"/>
                </a:lnTo>
                <a:lnTo>
                  <a:pt x="657408" y="20240"/>
                </a:lnTo>
                <a:lnTo>
                  <a:pt x="657765" y="20264"/>
                </a:lnTo>
                <a:lnTo>
                  <a:pt x="658122" y="20289"/>
                </a:lnTo>
                <a:lnTo>
                  <a:pt x="658407" y="20324"/>
                </a:lnTo>
                <a:lnTo>
                  <a:pt x="664906" y="21168"/>
                </a:lnTo>
                <a:lnTo>
                  <a:pt x="668191" y="21586"/>
                </a:lnTo>
                <a:lnTo>
                  <a:pt x="669869" y="21789"/>
                </a:lnTo>
                <a:lnTo>
                  <a:pt x="671547" y="21993"/>
                </a:lnTo>
                <a:lnTo>
                  <a:pt x="672654" y="22122"/>
                </a:lnTo>
                <a:lnTo>
                  <a:pt x="673761" y="22251"/>
                </a:lnTo>
                <a:lnTo>
                  <a:pt x="674939" y="22375"/>
                </a:lnTo>
                <a:lnTo>
                  <a:pt x="676081" y="22495"/>
                </a:lnTo>
                <a:lnTo>
                  <a:pt x="677295" y="22614"/>
                </a:lnTo>
                <a:lnTo>
                  <a:pt x="678474" y="22723"/>
                </a:lnTo>
                <a:lnTo>
                  <a:pt x="679723" y="22827"/>
                </a:lnTo>
                <a:lnTo>
                  <a:pt x="680973" y="22927"/>
                </a:lnTo>
                <a:lnTo>
                  <a:pt x="682330" y="23031"/>
                </a:lnTo>
                <a:lnTo>
                  <a:pt x="683044" y="23086"/>
                </a:lnTo>
                <a:lnTo>
                  <a:pt x="683758" y="23135"/>
                </a:lnTo>
                <a:lnTo>
                  <a:pt x="684508" y="23175"/>
                </a:lnTo>
                <a:lnTo>
                  <a:pt x="684901" y="23195"/>
                </a:lnTo>
                <a:lnTo>
                  <a:pt x="685293" y="23205"/>
                </a:lnTo>
                <a:lnTo>
                  <a:pt x="685722" y="23215"/>
                </a:lnTo>
                <a:lnTo>
                  <a:pt x="686115" y="23225"/>
                </a:lnTo>
                <a:lnTo>
                  <a:pt x="686543" y="23225"/>
                </a:lnTo>
                <a:lnTo>
                  <a:pt x="686972" y="23220"/>
                </a:lnTo>
                <a:lnTo>
                  <a:pt x="687222" y="23220"/>
                </a:lnTo>
                <a:lnTo>
                  <a:pt x="687471" y="23225"/>
                </a:lnTo>
                <a:lnTo>
                  <a:pt x="687757" y="23235"/>
                </a:lnTo>
                <a:lnTo>
                  <a:pt x="688007" y="23244"/>
                </a:lnTo>
                <a:lnTo>
                  <a:pt x="688507" y="23274"/>
                </a:lnTo>
                <a:lnTo>
                  <a:pt x="689007" y="23309"/>
                </a:lnTo>
                <a:lnTo>
                  <a:pt x="689542" y="23339"/>
                </a:lnTo>
                <a:lnTo>
                  <a:pt x="690042" y="23359"/>
                </a:lnTo>
                <a:lnTo>
                  <a:pt x="690578" y="23374"/>
                </a:lnTo>
                <a:lnTo>
                  <a:pt x="691078" y="23379"/>
                </a:lnTo>
                <a:lnTo>
                  <a:pt x="691613" y="23384"/>
                </a:lnTo>
                <a:lnTo>
                  <a:pt x="692113" y="23384"/>
                </a:lnTo>
                <a:lnTo>
                  <a:pt x="692613" y="23379"/>
                </a:lnTo>
                <a:lnTo>
                  <a:pt x="693149" y="23369"/>
                </a:lnTo>
                <a:lnTo>
                  <a:pt x="694184" y="23349"/>
                </a:lnTo>
                <a:lnTo>
                  <a:pt x="695184" y="23324"/>
                </a:lnTo>
                <a:lnTo>
                  <a:pt x="696219" y="23304"/>
                </a:lnTo>
                <a:lnTo>
                  <a:pt x="696755" y="23299"/>
                </a:lnTo>
                <a:lnTo>
                  <a:pt x="697540" y="23299"/>
                </a:lnTo>
                <a:lnTo>
                  <a:pt x="697826" y="23289"/>
                </a:lnTo>
                <a:lnTo>
                  <a:pt x="698076" y="23279"/>
                </a:lnTo>
                <a:lnTo>
                  <a:pt x="698290" y="23264"/>
                </a:lnTo>
                <a:lnTo>
                  <a:pt x="698469" y="23244"/>
                </a:lnTo>
                <a:lnTo>
                  <a:pt x="698612" y="23225"/>
                </a:lnTo>
                <a:lnTo>
                  <a:pt x="698754" y="23200"/>
                </a:lnTo>
                <a:lnTo>
                  <a:pt x="698826" y="23170"/>
                </a:lnTo>
                <a:lnTo>
                  <a:pt x="698897" y="23140"/>
                </a:lnTo>
                <a:lnTo>
                  <a:pt x="698969" y="23105"/>
                </a:lnTo>
                <a:lnTo>
                  <a:pt x="698969" y="23066"/>
                </a:lnTo>
                <a:lnTo>
                  <a:pt x="698969" y="23026"/>
                </a:lnTo>
                <a:lnTo>
                  <a:pt x="698933" y="22986"/>
                </a:lnTo>
                <a:lnTo>
                  <a:pt x="698897" y="22942"/>
                </a:lnTo>
                <a:lnTo>
                  <a:pt x="698683" y="22842"/>
                </a:lnTo>
                <a:lnTo>
                  <a:pt x="699076" y="22812"/>
                </a:lnTo>
                <a:lnTo>
                  <a:pt x="699504" y="22788"/>
                </a:lnTo>
                <a:lnTo>
                  <a:pt x="699897" y="22758"/>
                </a:lnTo>
                <a:lnTo>
                  <a:pt x="700075" y="22743"/>
                </a:lnTo>
                <a:lnTo>
                  <a:pt x="700254" y="22723"/>
                </a:lnTo>
                <a:lnTo>
                  <a:pt x="700361" y="22703"/>
                </a:lnTo>
                <a:lnTo>
                  <a:pt x="700468" y="22683"/>
                </a:lnTo>
                <a:lnTo>
                  <a:pt x="700540" y="22658"/>
                </a:lnTo>
                <a:lnTo>
                  <a:pt x="700575" y="22629"/>
                </a:lnTo>
                <a:lnTo>
                  <a:pt x="700575" y="22599"/>
                </a:lnTo>
                <a:lnTo>
                  <a:pt x="700504" y="22559"/>
                </a:lnTo>
                <a:lnTo>
                  <a:pt x="700361" y="22519"/>
                </a:lnTo>
                <a:lnTo>
                  <a:pt x="700183" y="22475"/>
                </a:lnTo>
                <a:lnTo>
                  <a:pt x="700183" y="22465"/>
                </a:lnTo>
                <a:lnTo>
                  <a:pt x="700254" y="22455"/>
                </a:lnTo>
                <a:lnTo>
                  <a:pt x="700540" y="22415"/>
                </a:lnTo>
                <a:lnTo>
                  <a:pt x="700897" y="22370"/>
                </a:lnTo>
                <a:lnTo>
                  <a:pt x="701218" y="22321"/>
                </a:lnTo>
                <a:lnTo>
                  <a:pt x="701539" y="22271"/>
                </a:lnTo>
                <a:lnTo>
                  <a:pt x="701861" y="22216"/>
                </a:lnTo>
                <a:lnTo>
                  <a:pt x="702004" y="22187"/>
                </a:lnTo>
                <a:lnTo>
                  <a:pt x="702111" y="22162"/>
                </a:lnTo>
                <a:lnTo>
                  <a:pt x="702182" y="22132"/>
                </a:lnTo>
                <a:lnTo>
                  <a:pt x="702218" y="22107"/>
                </a:lnTo>
                <a:lnTo>
                  <a:pt x="702146" y="22082"/>
                </a:lnTo>
                <a:lnTo>
                  <a:pt x="702075" y="22052"/>
                </a:lnTo>
                <a:lnTo>
                  <a:pt x="701932" y="22028"/>
                </a:lnTo>
                <a:lnTo>
                  <a:pt x="701754" y="21998"/>
                </a:lnTo>
                <a:lnTo>
                  <a:pt x="701575" y="21973"/>
                </a:lnTo>
                <a:lnTo>
                  <a:pt x="701361" y="21953"/>
                </a:lnTo>
                <a:lnTo>
                  <a:pt x="701147" y="21933"/>
                </a:lnTo>
                <a:lnTo>
                  <a:pt x="700968" y="21923"/>
                </a:lnTo>
                <a:lnTo>
                  <a:pt x="700290" y="21889"/>
                </a:lnTo>
                <a:lnTo>
                  <a:pt x="699611" y="21854"/>
                </a:lnTo>
                <a:lnTo>
                  <a:pt x="698969" y="21819"/>
                </a:lnTo>
                <a:lnTo>
                  <a:pt x="698362" y="21774"/>
                </a:lnTo>
                <a:lnTo>
                  <a:pt x="697755" y="21730"/>
                </a:lnTo>
                <a:lnTo>
                  <a:pt x="697183" y="21680"/>
                </a:lnTo>
                <a:lnTo>
                  <a:pt x="696612" y="21630"/>
                </a:lnTo>
                <a:lnTo>
                  <a:pt x="696041" y="21576"/>
                </a:lnTo>
                <a:lnTo>
                  <a:pt x="695505" y="21521"/>
                </a:lnTo>
                <a:lnTo>
                  <a:pt x="694970" y="21461"/>
                </a:lnTo>
                <a:lnTo>
                  <a:pt x="694470" y="21397"/>
                </a:lnTo>
                <a:lnTo>
                  <a:pt x="693970" y="21332"/>
                </a:lnTo>
                <a:lnTo>
                  <a:pt x="693470" y="21263"/>
                </a:lnTo>
                <a:lnTo>
                  <a:pt x="693006" y="21193"/>
                </a:lnTo>
                <a:lnTo>
                  <a:pt x="692077" y="21044"/>
                </a:lnTo>
                <a:lnTo>
                  <a:pt x="691756" y="20990"/>
                </a:lnTo>
                <a:lnTo>
                  <a:pt x="691399" y="20940"/>
                </a:lnTo>
                <a:lnTo>
                  <a:pt x="690685" y="20841"/>
                </a:lnTo>
                <a:lnTo>
                  <a:pt x="689150" y="20642"/>
                </a:lnTo>
                <a:lnTo>
                  <a:pt x="688436" y="20548"/>
                </a:lnTo>
                <a:lnTo>
                  <a:pt x="688114" y="20498"/>
                </a:lnTo>
                <a:lnTo>
                  <a:pt x="687793" y="20443"/>
                </a:lnTo>
                <a:lnTo>
                  <a:pt x="687507" y="20394"/>
                </a:lnTo>
                <a:lnTo>
                  <a:pt x="687222" y="20339"/>
                </a:lnTo>
                <a:lnTo>
                  <a:pt x="687007" y="20279"/>
                </a:lnTo>
                <a:lnTo>
                  <a:pt x="686793" y="20220"/>
                </a:lnTo>
                <a:lnTo>
                  <a:pt x="686650" y="20180"/>
                </a:lnTo>
                <a:lnTo>
                  <a:pt x="686507" y="20140"/>
                </a:lnTo>
                <a:lnTo>
                  <a:pt x="686150" y="20066"/>
                </a:lnTo>
                <a:lnTo>
                  <a:pt x="685793" y="20001"/>
                </a:lnTo>
                <a:lnTo>
                  <a:pt x="685365" y="19937"/>
                </a:lnTo>
                <a:lnTo>
                  <a:pt x="684972" y="19877"/>
                </a:lnTo>
                <a:lnTo>
                  <a:pt x="684579" y="19817"/>
                </a:lnTo>
                <a:lnTo>
                  <a:pt x="684222" y="19753"/>
                </a:lnTo>
                <a:lnTo>
                  <a:pt x="683901" y="19678"/>
                </a:lnTo>
                <a:lnTo>
                  <a:pt x="683472" y="19569"/>
                </a:lnTo>
                <a:lnTo>
                  <a:pt x="682973" y="19460"/>
                </a:lnTo>
                <a:lnTo>
                  <a:pt x="682401" y="19356"/>
                </a:lnTo>
                <a:lnTo>
                  <a:pt x="681830" y="19256"/>
                </a:lnTo>
                <a:lnTo>
                  <a:pt x="680616" y="19053"/>
                </a:lnTo>
                <a:lnTo>
                  <a:pt x="680009" y="18953"/>
                </a:lnTo>
                <a:lnTo>
                  <a:pt x="679438" y="18854"/>
                </a:lnTo>
                <a:lnTo>
                  <a:pt x="678759" y="18720"/>
                </a:lnTo>
                <a:lnTo>
                  <a:pt x="678081" y="18591"/>
                </a:lnTo>
                <a:lnTo>
                  <a:pt x="676831" y="18322"/>
                </a:lnTo>
                <a:lnTo>
                  <a:pt x="673868" y="17692"/>
                </a:lnTo>
                <a:lnTo>
                  <a:pt x="672440" y="17374"/>
                </a:lnTo>
                <a:lnTo>
                  <a:pt x="671725" y="17210"/>
                </a:lnTo>
                <a:lnTo>
                  <a:pt x="671047" y="17051"/>
                </a:lnTo>
                <a:lnTo>
                  <a:pt x="669297" y="16619"/>
                </a:lnTo>
                <a:lnTo>
                  <a:pt x="667619" y="16182"/>
                </a:lnTo>
                <a:lnTo>
                  <a:pt x="664299" y="15303"/>
                </a:lnTo>
                <a:lnTo>
                  <a:pt x="663977" y="15213"/>
                </a:lnTo>
                <a:lnTo>
                  <a:pt x="663656" y="15114"/>
                </a:lnTo>
                <a:lnTo>
                  <a:pt x="663085" y="14920"/>
                </a:lnTo>
                <a:lnTo>
                  <a:pt x="662763" y="14826"/>
                </a:lnTo>
                <a:lnTo>
                  <a:pt x="662442" y="14737"/>
                </a:lnTo>
                <a:lnTo>
                  <a:pt x="662049" y="14647"/>
                </a:lnTo>
                <a:lnTo>
                  <a:pt x="661871" y="14607"/>
                </a:lnTo>
                <a:lnTo>
                  <a:pt x="661621" y="14568"/>
                </a:lnTo>
                <a:lnTo>
                  <a:pt x="661228" y="14498"/>
                </a:lnTo>
                <a:lnTo>
                  <a:pt x="660871" y="14424"/>
                </a:lnTo>
                <a:lnTo>
                  <a:pt x="660514" y="14349"/>
                </a:lnTo>
                <a:lnTo>
                  <a:pt x="660228" y="14270"/>
                </a:lnTo>
                <a:lnTo>
                  <a:pt x="659693" y="14111"/>
                </a:lnTo>
                <a:lnTo>
                  <a:pt x="659193" y="13947"/>
                </a:lnTo>
                <a:lnTo>
                  <a:pt x="658693" y="13783"/>
                </a:lnTo>
                <a:lnTo>
                  <a:pt x="658443" y="13703"/>
                </a:lnTo>
                <a:lnTo>
                  <a:pt x="658122" y="13624"/>
                </a:lnTo>
                <a:lnTo>
                  <a:pt x="657800" y="13549"/>
                </a:lnTo>
                <a:lnTo>
                  <a:pt x="657443" y="13475"/>
                </a:lnTo>
                <a:lnTo>
                  <a:pt x="657051" y="13400"/>
                </a:lnTo>
                <a:lnTo>
                  <a:pt x="656586" y="13331"/>
                </a:lnTo>
                <a:lnTo>
                  <a:pt x="656336" y="13291"/>
                </a:lnTo>
                <a:lnTo>
                  <a:pt x="656086" y="13251"/>
                </a:lnTo>
                <a:lnTo>
                  <a:pt x="655837" y="13202"/>
                </a:lnTo>
                <a:lnTo>
                  <a:pt x="655622" y="13157"/>
                </a:lnTo>
                <a:lnTo>
                  <a:pt x="655230" y="13053"/>
                </a:lnTo>
                <a:lnTo>
                  <a:pt x="654872" y="12949"/>
                </a:lnTo>
                <a:lnTo>
                  <a:pt x="654230" y="12730"/>
                </a:lnTo>
                <a:lnTo>
                  <a:pt x="653873" y="12621"/>
                </a:lnTo>
                <a:lnTo>
                  <a:pt x="653516" y="12516"/>
                </a:lnTo>
                <a:lnTo>
                  <a:pt x="653409" y="12492"/>
                </a:lnTo>
                <a:lnTo>
                  <a:pt x="653301" y="12477"/>
                </a:lnTo>
                <a:lnTo>
                  <a:pt x="653052" y="12437"/>
                </a:lnTo>
                <a:lnTo>
                  <a:pt x="652766" y="12402"/>
                </a:lnTo>
                <a:lnTo>
                  <a:pt x="652694" y="12382"/>
                </a:lnTo>
                <a:lnTo>
                  <a:pt x="652623" y="12362"/>
                </a:lnTo>
                <a:lnTo>
                  <a:pt x="652302" y="12218"/>
                </a:lnTo>
                <a:lnTo>
                  <a:pt x="652016" y="12074"/>
                </a:lnTo>
                <a:lnTo>
                  <a:pt x="651552" y="11816"/>
                </a:lnTo>
                <a:lnTo>
                  <a:pt x="651123" y="11985"/>
                </a:lnTo>
                <a:lnTo>
                  <a:pt x="647589" y="10927"/>
                </a:lnTo>
                <a:lnTo>
                  <a:pt x="647481" y="10937"/>
                </a:lnTo>
                <a:lnTo>
                  <a:pt x="647303" y="10942"/>
                </a:lnTo>
                <a:lnTo>
                  <a:pt x="647267" y="10942"/>
                </a:lnTo>
                <a:lnTo>
                  <a:pt x="647232" y="10937"/>
                </a:lnTo>
                <a:lnTo>
                  <a:pt x="646589" y="10773"/>
                </a:lnTo>
                <a:lnTo>
                  <a:pt x="646018" y="10609"/>
                </a:lnTo>
                <a:lnTo>
                  <a:pt x="645446" y="10440"/>
                </a:lnTo>
                <a:lnTo>
                  <a:pt x="644946" y="10271"/>
                </a:lnTo>
                <a:lnTo>
                  <a:pt x="644839" y="10262"/>
                </a:lnTo>
                <a:lnTo>
                  <a:pt x="644732" y="10252"/>
                </a:lnTo>
                <a:lnTo>
                  <a:pt x="644447" y="10212"/>
                </a:lnTo>
                <a:lnTo>
                  <a:pt x="644125" y="10157"/>
                </a:lnTo>
                <a:lnTo>
                  <a:pt x="643732" y="10088"/>
                </a:lnTo>
                <a:lnTo>
                  <a:pt x="643340" y="10008"/>
                </a:lnTo>
                <a:lnTo>
                  <a:pt x="642947" y="9919"/>
                </a:lnTo>
                <a:lnTo>
                  <a:pt x="642126" y="9725"/>
                </a:lnTo>
                <a:lnTo>
                  <a:pt x="641376" y="9521"/>
                </a:lnTo>
                <a:lnTo>
                  <a:pt x="641055" y="9427"/>
                </a:lnTo>
                <a:lnTo>
                  <a:pt x="640769" y="9338"/>
                </a:lnTo>
                <a:lnTo>
                  <a:pt x="640555" y="9253"/>
                </a:lnTo>
                <a:lnTo>
                  <a:pt x="640412" y="9179"/>
                </a:lnTo>
                <a:lnTo>
                  <a:pt x="640305" y="9119"/>
                </a:lnTo>
                <a:lnTo>
                  <a:pt x="640305" y="9099"/>
                </a:lnTo>
                <a:lnTo>
                  <a:pt x="640305" y="9079"/>
                </a:lnTo>
                <a:lnTo>
                  <a:pt x="639876" y="9035"/>
                </a:lnTo>
                <a:lnTo>
                  <a:pt x="639483" y="9000"/>
                </a:lnTo>
                <a:lnTo>
                  <a:pt x="639162" y="8960"/>
                </a:lnTo>
                <a:lnTo>
                  <a:pt x="639019" y="8940"/>
                </a:lnTo>
                <a:lnTo>
                  <a:pt x="638912" y="8916"/>
                </a:lnTo>
                <a:lnTo>
                  <a:pt x="638198" y="8717"/>
                </a:lnTo>
                <a:lnTo>
                  <a:pt x="637555" y="8508"/>
                </a:lnTo>
                <a:lnTo>
                  <a:pt x="636913" y="8300"/>
                </a:lnTo>
                <a:lnTo>
                  <a:pt x="636377" y="8091"/>
                </a:lnTo>
                <a:lnTo>
                  <a:pt x="635842" y="7878"/>
                </a:lnTo>
                <a:lnTo>
                  <a:pt x="635377" y="7664"/>
                </a:lnTo>
                <a:lnTo>
                  <a:pt x="634985" y="7445"/>
                </a:lnTo>
                <a:lnTo>
                  <a:pt x="634592" y="7222"/>
                </a:lnTo>
                <a:lnTo>
                  <a:pt x="634449" y="7137"/>
                </a:lnTo>
                <a:lnTo>
                  <a:pt x="634235" y="7053"/>
                </a:lnTo>
                <a:lnTo>
                  <a:pt x="633985" y="6969"/>
                </a:lnTo>
                <a:lnTo>
                  <a:pt x="633699" y="6884"/>
                </a:lnTo>
                <a:lnTo>
                  <a:pt x="633164" y="6710"/>
                </a:lnTo>
                <a:lnTo>
                  <a:pt x="632949" y="6621"/>
                </a:lnTo>
                <a:lnTo>
                  <a:pt x="632735" y="6532"/>
                </a:lnTo>
                <a:lnTo>
                  <a:pt x="632664" y="6472"/>
                </a:lnTo>
                <a:lnTo>
                  <a:pt x="632628" y="6407"/>
                </a:lnTo>
                <a:lnTo>
                  <a:pt x="632557" y="6283"/>
                </a:lnTo>
                <a:lnTo>
                  <a:pt x="632521" y="6219"/>
                </a:lnTo>
                <a:lnTo>
                  <a:pt x="632414" y="6159"/>
                </a:lnTo>
                <a:lnTo>
                  <a:pt x="632235" y="6099"/>
                </a:lnTo>
                <a:lnTo>
                  <a:pt x="632128" y="6070"/>
                </a:lnTo>
                <a:lnTo>
                  <a:pt x="631985" y="6045"/>
                </a:lnTo>
                <a:lnTo>
                  <a:pt x="631485" y="5960"/>
                </a:lnTo>
                <a:lnTo>
                  <a:pt x="630950" y="5881"/>
                </a:lnTo>
                <a:lnTo>
                  <a:pt x="630414" y="5801"/>
                </a:lnTo>
                <a:lnTo>
                  <a:pt x="629950" y="5722"/>
                </a:lnTo>
                <a:lnTo>
                  <a:pt x="629843" y="5692"/>
                </a:lnTo>
                <a:lnTo>
                  <a:pt x="629736" y="5667"/>
                </a:lnTo>
                <a:lnTo>
                  <a:pt x="629557" y="5603"/>
                </a:lnTo>
                <a:lnTo>
                  <a:pt x="629450" y="5543"/>
                </a:lnTo>
                <a:lnTo>
                  <a:pt x="629343" y="5479"/>
                </a:lnTo>
                <a:lnTo>
                  <a:pt x="629236" y="5419"/>
                </a:lnTo>
                <a:lnTo>
                  <a:pt x="629093" y="5359"/>
                </a:lnTo>
                <a:lnTo>
                  <a:pt x="628950" y="5310"/>
                </a:lnTo>
                <a:lnTo>
                  <a:pt x="628736" y="5260"/>
                </a:lnTo>
                <a:lnTo>
                  <a:pt x="628522" y="5220"/>
                </a:lnTo>
                <a:lnTo>
                  <a:pt x="628236" y="5181"/>
                </a:lnTo>
                <a:lnTo>
                  <a:pt x="627986" y="5146"/>
                </a:lnTo>
                <a:lnTo>
                  <a:pt x="627665" y="5121"/>
                </a:lnTo>
                <a:lnTo>
                  <a:pt x="627344" y="5096"/>
                </a:lnTo>
                <a:lnTo>
                  <a:pt x="627022" y="5076"/>
                </a:lnTo>
                <a:lnTo>
                  <a:pt x="626665" y="5066"/>
                </a:lnTo>
                <a:lnTo>
                  <a:pt x="626308" y="5061"/>
                </a:lnTo>
                <a:lnTo>
                  <a:pt x="625951" y="5066"/>
                </a:lnTo>
                <a:lnTo>
                  <a:pt x="625558" y="5071"/>
                </a:lnTo>
                <a:lnTo>
                  <a:pt x="625166" y="5086"/>
                </a:lnTo>
                <a:lnTo>
                  <a:pt x="624809" y="5111"/>
                </a:lnTo>
                <a:lnTo>
                  <a:pt x="624559" y="5131"/>
                </a:lnTo>
                <a:lnTo>
                  <a:pt x="624380" y="5161"/>
                </a:lnTo>
                <a:lnTo>
                  <a:pt x="624166" y="5196"/>
                </a:lnTo>
                <a:lnTo>
                  <a:pt x="623987" y="5235"/>
                </a:lnTo>
                <a:lnTo>
                  <a:pt x="623630" y="5325"/>
                </a:lnTo>
                <a:lnTo>
                  <a:pt x="623238" y="5419"/>
                </a:lnTo>
                <a:lnTo>
                  <a:pt x="622738" y="5210"/>
                </a:lnTo>
                <a:lnTo>
                  <a:pt x="622523" y="5280"/>
                </a:lnTo>
                <a:lnTo>
                  <a:pt x="622309" y="5354"/>
                </a:lnTo>
                <a:lnTo>
                  <a:pt x="622024" y="5419"/>
                </a:lnTo>
                <a:lnTo>
                  <a:pt x="621738" y="5479"/>
                </a:lnTo>
                <a:lnTo>
                  <a:pt x="621559" y="5508"/>
                </a:lnTo>
                <a:lnTo>
                  <a:pt x="621345" y="5533"/>
                </a:lnTo>
                <a:lnTo>
                  <a:pt x="621131" y="5553"/>
                </a:lnTo>
                <a:lnTo>
                  <a:pt x="620881" y="5568"/>
                </a:lnTo>
                <a:lnTo>
                  <a:pt x="620631" y="5583"/>
                </a:lnTo>
                <a:lnTo>
                  <a:pt x="620345" y="5593"/>
                </a:lnTo>
                <a:lnTo>
                  <a:pt x="620024" y="5598"/>
                </a:lnTo>
                <a:lnTo>
                  <a:pt x="619667" y="5598"/>
                </a:lnTo>
                <a:lnTo>
                  <a:pt x="619346" y="5682"/>
                </a:lnTo>
                <a:lnTo>
                  <a:pt x="618989" y="5762"/>
                </a:lnTo>
                <a:lnTo>
                  <a:pt x="618632" y="5841"/>
                </a:lnTo>
                <a:lnTo>
                  <a:pt x="618274" y="5921"/>
                </a:lnTo>
                <a:lnTo>
                  <a:pt x="617953" y="6005"/>
                </a:lnTo>
                <a:lnTo>
                  <a:pt x="617810" y="6050"/>
                </a:lnTo>
                <a:lnTo>
                  <a:pt x="617703" y="6094"/>
                </a:lnTo>
                <a:lnTo>
                  <a:pt x="617632" y="6139"/>
                </a:lnTo>
                <a:lnTo>
                  <a:pt x="617560" y="6189"/>
                </a:lnTo>
                <a:lnTo>
                  <a:pt x="617525" y="6239"/>
                </a:lnTo>
                <a:lnTo>
                  <a:pt x="617560" y="6293"/>
                </a:lnTo>
                <a:lnTo>
                  <a:pt x="617525" y="6308"/>
                </a:lnTo>
                <a:lnTo>
                  <a:pt x="617418" y="6328"/>
                </a:lnTo>
                <a:lnTo>
                  <a:pt x="617239" y="6343"/>
                </a:lnTo>
                <a:lnTo>
                  <a:pt x="617061" y="6363"/>
                </a:lnTo>
                <a:lnTo>
                  <a:pt x="616596" y="6397"/>
                </a:lnTo>
                <a:lnTo>
                  <a:pt x="616132" y="6427"/>
                </a:lnTo>
                <a:lnTo>
                  <a:pt x="616239" y="6383"/>
                </a:lnTo>
                <a:lnTo>
                  <a:pt x="616275" y="6338"/>
                </a:lnTo>
                <a:lnTo>
                  <a:pt x="616311" y="6288"/>
                </a:lnTo>
                <a:lnTo>
                  <a:pt x="616275" y="6243"/>
                </a:lnTo>
                <a:lnTo>
                  <a:pt x="616239" y="6194"/>
                </a:lnTo>
                <a:lnTo>
                  <a:pt x="616132" y="6144"/>
                </a:lnTo>
                <a:lnTo>
                  <a:pt x="616025" y="6094"/>
                </a:lnTo>
                <a:lnTo>
                  <a:pt x="615847" y="6045"/>
                </a:lnTo>
                <a:lnTo>
                  <a:pt x="615668" y="6005"/>
                </a:lnTo>
                <a:lnTo>
                  <a:pt x="615454" y="5960"/>
                </a:lnTo>
                <a:lnTo>
                  <a:pt x="615204" y="5926"/>
                </a:lnTo>
                <a:lnTo>
                  <a:pt x="614954" y="5891"/>
                </a:lnTo>
                <a:lnTo>
                  <a:pt x="614668" y="5861"/>
                </a:lnTo>
                <a:lnTo>
                  <a:pt x="614383" y="5841"/>
                </a:lnTo>
                <a:lnTo>
                  <a:pt x="614097" y="5826"/>
                </a:lnTo>
                <a:lnTo>
                  <a:pt x="613776" y="5816"/>
                </a:lnTo>
                <a:lnTo>
                  <a:pt x="613883" y="6149"/>
                </a:lnTo>
                <a:lnTo>
                  <a:pt x="612490" y="5936"/>
                </a:lnTo>
                <a:lnTo>
                  <a:pt x="612490" y="6358"/>
                </a:lnTo>
                <a:lnTo>
                  <a:pt x="611205" y="5975"/>
                </a:lnTo>
                <a:lnTo>
                  <a:pt x="610598" y="6388"/>
                </a:lnTo>
                <a:lnTo>
                  <a:pt x="609455" y="6055"/>
                </a:lnTo>
                <a:lnTo>
                  <a:pt x="609134" y="6065"/>
                </a:lnTo>
                <a:lnTo>
                  <a:pt x="609134" y="6407"/>
                </a:lnTo>
                <a:lnTo>
                  <a:pt x="608313" y="6517"/>
                </a:lnTo>
                <a:lnTo>
                  <a:pt x="607206" y="6343"/>
                </a:lnTo>
                <a:lnTo>
                  <a:pt x="607706" y="6253"/>
                </a:lnTo>
                <a:lnTo>
                  <a:pt x="606385" y="6407"/>
                </a:lnTo>
                <a:lnTo>
                  <a:pt x="605992" y="6293"/>
                </a:lnTo>
                <a:lnTo>
                  <a:pt x="604706" y="6427"/>
                </a:lnTo>
                <a:lnTo>
                  <a:pt x="605385" y="6541"/>
                </a:lnTo>
                <a:lnTo>
                  <a:pt x="605242" y="6561"/>
                </a:lnTo>
                <a:lnTo>
                  <a:pt x="605064" y="6571"/>
                </a:lnTo>
                <a:lnTo>
                  <a:pt x="604635" y="6571"/>
                </a:lnTo>
                <a:lnTo>
                  <a:pt x="604207" y="6561"/>
                </a:lnTo>
                <a:lnTo>
                  <a:pt x="603778" y="6551"/>
                </a:lnTo>
                <a:lnTo>
                  <a:pt x="603564" y="6546"/>
                </a:lnTo>
                <a:lnTo>
                  <a:pt x="603350" y="6546"/>
                </a:lnTo>
                <a:lnTo>
                  <a:pt x="603171" y="6556"/>
                </a:lnTo>
                <a:lnTo>
                  <a:pt x="603028" y="6571"/>
                </a:lnTo>
                <a:lnTo>
                  <a:pt x="602885" y="6591"/>
                </a:lnTo>
                <a:lnTo>
                  <a:pt x="602778" y="6626"/>
                </a:lnTo>
                <a:lnTo>
                  <a:pt x="602743" y="6671"/>
                </a:lnTo>
                <a:lnTo>
                  <a:pt x="602707" y="6730"/>
                </a:lnTo>
                <a:lnTo>
                  <a:pt x="601886" y="6333"/>
                </a:lnTo>
                <a:lnTo>
                  <a:pt x="599993" y="6790"/>
                </a:lnTo>
                <a:lnTo>
                  <a:pt x="599565" y="6492"/>
                </a:lnTo>
                <a:lnTo>
                  <a:pt x="599244" y="6497"/>
                </a:lnTo>
                <a:lnTo>
                  <a:pt x="599494" y="6661"/>
                </a:lnTo>
                <a:lnTo>
                  <a:pt x="599779" y="6825"/>
                </a:lnTo>
                <a:lnTo>
                  <a:pt x="599886" y="6894"/>
                </a:lnTo>
                <a:lnTo>
                  <a:pt x="599958" y="6959"/>
                </a:lnTo>
                <a:lnTo>
                  <a:pt x="599922" y="7018"/>
                </a:lnTo>
                <a:lnTo>
                  <a:pt x="599922" y="7048"/>
                </a:lnTo>
                <a:lnTo>
                  <a:pt x="599851" y="7073"/>
                </a:lnTo>
                <a:lnTo>
                  <a:pt x="599779" y="7098"/>
                </a:lnTo>
                <a:lnTo>
                  <a:pt x="599672" y="7118"/>
                </a:lnTo>
                <a:lnTo>
                  <a:pt x="599529" y="7137"/>
                </a:lnTo>
                <a:lnTo>
                  <a:pt x="599351" y="7152"/>
                </a:lnTo>
                <a:lnTo>
                  <a:pt x="599101" y="7162"/>
                </a:lnTo>
                <a:lnTo>
                  <a:pt x="598851" y="7172"/>
                </a:lnTo>
                <a:lnTo>
                  <a:pt x="598565" y="7182"/>
                </a:lnTo>
                <a:lnTo>
                  <a:pt x="598208" y="7182"/>
                </a:lnTo>
                <a:lnTo>
                  <a:pt x="598065" y="7187"/>
                </a:lnTo>
                <a:lnTo>
                  <a:pt x="597922" y="7192"/>
                </a:lnTo>
                <a:lnTo>
                  <a:pt x="597637" y="7217"/>
                </a:lnTo>
                <a:lnTo>
                  <a:pt x="597351" y="7247"/>
                </a:lnTo>
                <a:lnTo>
                  <a:pt x="597066" y="7272"/>
                </a:lnTo>
                <a:lnTo>
                  <a:pt x="596958" y="7212"/>
                </a:lnTo>
                <a:lnTo>
                  <a:pt x="596816" y="7167"/>
                </a:lnTo>
                <a:lnTo>
                  <a:pt x="596637" y="7128"/>
                </a:lnTo>
                <a:lnTo>
                  <a:pt x="596423" y="7098"/>
                </a:lnTo>
                <a:lnTo>
                  <a:pt x="596209" y="7073"/>
                </a:lnTo>
                <a:lnTo>
                  <a:pt x="595959" y="7058"/>
                </a:lnTo>
                <a:lnTo>
                  <a:pt x="595673" y="7043"/>
                </a:lnTo>
                <a:lnTo>
                  <a:pt x="595387" y="7033"/>
                </a:lnTo>
                <a:lnTo>
                  <a:pt x="595066" y="7028"/>
                </a:lnTo>
                <a:lnTo>
                  <a:pt x="594102" y="7028"/>
                </a:lnTo>
                <a:lnTo>
                  <a:pt x="593424" y="7033"/>
                </a:lnTo>
                <a:lnTo>
                  <a:pt x="592709" y="7028"/>
                </a:lnTo>
                <a:lnTo>
                  <a:pt x="591710" y="7535"/>
                </a:lnTo>
                <a:lnTo>
                  <a:pt x="591103" y="7515"/>
                </a:lnTo>
                <a:lnTo>
                  <a:pt x="590889" y="7301"/>
                </a:lnTo>
                <a:lnTo>
                  <a:pt x="590567" y="7306"/>
                </a:lnTo>
                <a:lnTo>
                  <a:pt x="590603" y="7440"/>
                </a:lnTo>
                <a:lnTo>
                  <a:pt x="590639" y="7575"/>
                </a:lnTo>
                <a:lnTo>
                  <a:pt x="590639" y="7709"/>
                </a:lnTo>
                <a:lnTo>
                  <a:pt x="590603" y="7773"/>
                </a:lnTo>
                <a:lnTo>
                  <a:pt x="590531" y="7838"/>
                </a:lnTo>
                <a:lnTo>
                  <a:pt x="590424" y="7957"/>
                </a:lnTo>
                <a:lnTo>
                  <a:pt x="590389" y="8076"/>
                </a:lnTo>
                <a:lnTo>
                  <a:pt x="590353" y="8190"/>
                </a:lnTo>
                <a:lnTo>
                  <a:pt x="590389" y="8305"/>
                </a:lnTo>
                <a:lnTo>
                  <a:pt x="590460" y="8419"/>
                </a:lnTo>
                <a:lnTo>
                  <a:pt x="590603" y="8533"/>
                </a:lnTo>
                <a:lnTo>
                  <a:pt x="590746" y="8642"/>
                </a:lnTo>
                <a:lnTo>
                  <a:pt x="590924" y="8752"/>
                </a:lnTo>
                <a:lnTo>
                  <a:pt x="591138" y="8861"/>
                </a:lnTo>
                <a:lnTo>
                  <a:pt x="591353" y="8970"/>
                </a:lnTo>
                <a:lnTo>
                  <a:pt x="591888" y="9184"/>
                </a:lnTo>
                <a:lnTo>
                  <a:pt x="592495" y="9397"/>
                </a:lnTo>
                <a:lnTo>
                  <a:pt x="593138" y="9611"/>
                </a:lnTo>
                <a:lnTo>
                  <a:pt x="593495" y="9710"/>
                </a:lnTo>
                <a:lnTo>
                  <a:pt x="593816" y="9810"/>
                </a:lnTo>
                <a:lnTo>
                  <a:pt x="594066" y="9889"/>
                </a:lnTo>
                <a:lnTo>
                  <a:pt x="594245" y="9973"/>
                </a:lnTo>
                <a:lnTo>
                  <a:pt x="594459" y="10053"/>
                </a:lnTo>
                <a:lnTo>
                  <a:pt x="594709" y="10132"/>
                </a:lnTo>
                <a:lnTo>
                  <a:pt x="594852" y="10167"/>
                </a:lnTo>
                <a:lnTo>
                  <a:pt x="595030" y="10202"/>
                </a:lnTo>
                <a:lnTo>
                  <a:pt x="595209" y="10237"/>
                </a:lnTo>
                <a:lnTo>
                  <a:pt x="595459" y="10267"/>
                </a:lnTo>
                <a:lnTo>
                  <a:pt x="595744" y="10291"/>
                </a:lnTo>
                <a:lnTo>
                  <a:pt x="596030" y="10311"/>
                </a:lnTo>
                <a:lnTo>
                  <a:pt x="596387" y="10331"/>
                </a:lnTo>
                <a:lnTo>
                  <a:pt x="596816" y="10346"/>
                </a:lnTo>
                <a:lnTo>
                  <a:pt x="596923" y="10351"/>
                </a:lnTo>
                <a:lnTo>
                  <a:pt x="596994" y="10361"/>
                </a:lnTo>
                <a:lnTo>
                  <a:pt x="597101" y="10381"/>
                </a:lnTo>
                <a:lnTo>
                  <a:pt x="597173" y="10401"/>
                </a:lnTo>
                <a:lnTo>
                  <a:pt x="597315" y="10450"/>
                </a:lnTo>
                <a:lnTo>
                  <a:pt x="597458" y="10510"/>
                </a:lnTo>
                <a:lnTo>
                  <a:pt x="597673" y="10649"/>
                </a:lnTo>
                <a:lnTo>
                  <a:pt x="597815" y="10714"/>
                </a:lnTo>
                <a:lnTo>
                  <a:pt x="597922" y="10773"/>
                </a:lnTo>
                <a:lnTo>
                  <a:pt x="597958" y="10803"/>
                </a:lnTo>
                <a:lnTo>
                  <a:pt x="597922" y="10833"/>
                </a:lnTo>
                <a:lnTo>
                  <a:pt x="597922" y="10858"/>
                </a:lnTo>
                <a:lnTo>
                  <a:pt x="597922" y="10872"/>
                </a:lnTo>
                <a:lnTo>
                  <a:pt x="597958" y="10882"/>
                </a:lnTo>
                <a:lnTo>
                  <a:pt x="600386" y="11270"/>
                </a:lnTo>
                <a:lnTo>
                  <a:pt x="602814" y="11657"/>
                </a:lnTo>
                <a:lnTo>
                  <a:pt x="604385" y="11915"/>
                </a:lnTo>
                <a:lnTo>
                  <a:pt x="605171" y="12045"/>
                </a:lnTo>
                <a:lnTo>
                  <a:pt x="605920" y="12174"/>
                </a:lnTo>
                <a:lnTo>
                  <a:pt x="606527" y="12288"/>
                </a:lnTo>
                <a:lnTo>
                  <a:pt x="607134" y="12402"/>
                </a:lnTo>
                <a:lnTo>
                  <a:pt x="607741" y="12521"/>
                </a:lnTo>
                <a:lnTo>
                  <a:pt x="608277" y="12646"/>
                </a:lnTo>
                <a:lnTo>
                  <a:pt x="609063" y="12844"/>
                </a:lnTo>
                <a:lnTo>
                  <a:pt x="609848" y="13053"/>
                </a:lnTo>
                <a:lnTo>
                  <a:pt x="611348" y="13465"/>
                </a:lnTo>
                <a:lnTo>
                  <a:pt x="612419" y="13758"/>
                </a:lnTo>
                <a:lnTo>
                  <a:pt x="612347" y="13778"/>
                </a:lnTo>
                <a:lnTo>
                  <a:pt x="612276" y="13808"/>
                </a:lnTo>
                <a:lnTo>
                  <a:pt x="612133" y="13887"/>
                </a:lnTo>
                <a:lnTo>
                  <a:pt x="612062" y="13987"/>
                </a:lnTo>
                <a:lnTo>
                  <a:pt x="612026" y="14106"/>
                </a:lnTo>
                <a:lnTo>
                  <a:pt x="612062" y="14240"/>
                </a:lnTo>
                <a:lnTo>
                  <a:pt x="612097" y="14384"/>
                </a:lnTo>
                <a:lnTo>
                  <a:pt x="612169" y="14538"/>
                </a:lnTo>
                <a:lnTo>
                  <a:pt x="612276" y="14692"/>
                </a:lnTo>
                <a:lnTo>
                  <a:pt x="612419" y="14851"/>
                </a:lnTo>
                <a:lnTo>
                  <a:pt x="612562" y="15000"/>
                </a:lnTo>
                <a:lnTo>
                  <a:pt x="612740" y="15144"/>
                </a:lnTo>
                <a:lnTo>
                  <a:pt x="612919" y="15278"/>
                </a:lnTo>
                <a:lnTo>
                  <a:pt x="613097" y="15397"/>
                </a:lnTo>
                <a:lnTo>
                  <a:pt x="613311" y="15491"/>
                </a:lnTo>
                <a:lnTo>
                  <a:pt x="613526" y="15571"/>
                </a:lnTo>
                <a:lnTo>
                  <a:pt x="613633" y="15596"/>
                </a:lnTo>
                <a:lnTo>
                  <a:pt x="613740" y="15621"/>
                </a:lnTo>
                <a:lnTo>
                  <a:pt x="613704" y="15874"/>
                </a:lnTo>
                <a:lnTo>
                  <a:pt x="613704" y="15983"/>
                </a:lnTo>
                <a:lnTo>
                  <a:pt x="613740" y="16083"/>
                </a:lnTo>
                <a:lnTo>
                  <a:pt x="613990" y="16619"/>
                </a:lnTo>
                <a:lnTo>
                  <a:pt x="614311" y="17155"/>
                </a:lnTo>
                <a:lnTo>
                  <a:pt x="614347" y="17215"/>
                </a:lnTo>
                <a:lnTo>
                  <a:pt x="614454" y="17275"/>
                </a:lnTo>
                <a:lnTo>
                  <a:pt x="614633" y="17334"/>
                </a:lnTo>
                <a:lnTo>
                  <a:pt x="614740" y="17359"/>
                </a:lnTo>
                <a:lnTo>
                  <a:pt x="614882" y="17379"/>
                </a:lnTo>
                <a:lnTo>
                  <a:pt x="615132" y="17414"/>
                </a:lnTo>
                <a:lnTo>
                  <a:pt x="615311" y="17453"/>
                </a:lnTo>
                <a:lnTo>
                  <a:pt x="615489" y="17488"/>
                </a:lnTo>
                <a:lnTo>
                  <a:pt x="615597" y="17523"/>
                </a:lnTo>
                <a:lnTo>
                  <a:pt x="615704" y="17563"/>
                </a:lnTo>
                <a:lnTo>
                  <a:pt x="615775" y="17602"/>
                </a:lnTo>
                <a:lnTo>
                  <a:pt x="615811" y="17637"/>
                </a:lnTo>
                <a:lnTo>
                  <a:pt x="615811" y="17677"/>
                </a:lnTo>
                <a:lnTo>
                  <a:pt x="615775" y="17751"/>
                </a:lnTo>
                <a:lnTo>
                  <a:pt x="615668" y="17831"/>
                </a:lnTo>
                <a:lnTo>
                  <a:pt x="615525" y="17910"/>
                </a:lnTo>
                <a:lnTo>
                  <a:pt x="615311" y="17990"/>
                </a:lnTo>
                <a:lnTo>
                  <a:pt x="615275" y="18005"/>
                </a:lnTo>
                <a:lnTo>
                  <a:pt x="615275" y="18024"/>
                </a:lnTo>
                <a:lnTo>
                  <a:pt x="615347" y="18064"/>
                </a:lnTo>
                <a:lnTo>
                  <a:pt x="615561" y="18149"/>
                </a:lnTo>
                <a:lnTo>
                  <a:pt x="615739" y="18213"/>
                </a:lnTo>
                <a:lnTo>
                  <a:pt x="615954" y="18283"/>
                </a:lnTo>
                <a:lnTo>
                  <a:pt x="616061" y="18313"/>
                </a:lnTo>
                <a:lnTo>
                  <a:pt x="616132" y="18347"/>
                </a:lnTo>
                <a:lnTo>
                  <a:pt x="616168" y="18377"/>
                </a:lnTo>
                <a:lnTo>
                  <a:pt x="616132" y="18407"/>
                </a:lnTo>
                <a:lnTo>
                  <a:pt x="616025" y="18481"/>
                </a:lnTo>
                <a:lnTo>
                  <a:pt x="615954" y="18556"/>
                </a:lnTo>
                <a:lnTo>
                  <a:pt x="615882" y="18625"/>
                </a:lnTo>
                <a:lnTo>
                  <a:pt x="615882" y="18695"/>
                </a:lnTo>
                <a:lnTo>
                  <a:pt x="615918" y="18769"/>
                </a:lnTo>
                <a:lnTo>
                  <a:pt x="616061" y="18839"/>
                </a:lnTo>
                <a:lnTo>
                  <a:pt x="616239" y="18909"/>
                </a:lnTo>
                <a:lnTo>
                  <a:pt x="616489" y="18983"/>
                </a:lnTo>
                <a:lnTo>
                  <a:pt x="616525" y="18998"/>
                </a:lnTo>
                <a:lnTo>
                  <a:pt x="616561" y="19013"/>
                </a:lnTo>
                <a:lnTo>
                  <a:pt x="616561" y="19048"/>
                </a:lnTo>
                <a:lnTo>
                  <a:pt x="616489" y="19087"/>
                </a:lnTo>
                <a:lnTo>
                  <a:pt x="616418" y="19127"/>
                </a:lnTo>
                <a:lnTo>
                  <a:pt x="616275" y="19212"/>
                </a:lnTo>
                <a:lnTo>
                  <a:pt x="616239" y="19251"/>
                </a:lnTo>
                <a:lnTo>
                  <a:pt x="616239" y="19291"/>
                </a:lnTo>
                <a:lnTo>
                  <a:pt x="616703" y="19609"/>
                </a:lnTo>
                <a:lnTo>
                  <a:pt x="617203" y="19927"/>
                </a:lnTo>
                <a:lnTo>
                  <a:pt x="617703" y="20245"/>
                </a:lnTo>
                <a:lnTo>
                  <a:pt x="618310" y="20562"/>
                </a:lnTo>
                <a:lnTo>
                  <a:pt x="619381" y="21104"/>
                </a:lnTo>
                <a:lnTo>
                  <a:pt x="620524" y="21645"/>
                </a:lnTo>
                <a:lnTo>
                  <a:pt x="621667" y="22187"/>
                </a:lnTo>
                <a:lnTo>
                  <a:pt x="622202" y="22460"/>
                </a:lnTo>
                <a:lnTo>
                  <a:pt x="622702" y="22728"/>
                </a:lnTo>
                <a:lnTo>
                  <a:pt x="622845" y="22812"/>
                </a:lnTo>
                <a:lnTo>
                  <a:pt x="622916" y="22897"/>
                </a:lnTo>
                <a:lnTo>
                  <a:pt x="622952" y="22981"/>
                </a:lnTo>
                <a:lnTo>
                  <a:pt x="622952" y="23066"/>
                </a:lnTo>
                <a:lnTo>
                  <a:pt x="622916" y="23244"/>
                </a:lnTo>
                <a:lnTo>
                  <a:pt x="622916" y="23413"/>
                </a:lnTo>
                <a:lnTo>
                  <a:pt x="624023" y="23418"/>
                </a:lnTo>
                <a:lnTo>
                  <a:pt x="624023" y="23264"/>
                </a:lnTo>
                <a:lnTo>
                  <a:pt x="624059" y="23115"/>
                </a:lnTo>
                <a:lnTo>
                  <a:pt x="624059" y="22966"/>
                </a:lnTo>
                <a:lnTo>
                  <a:pt x="624023" y="22892"/>
                </a:lnTo>
                <a:lnTo>
                  <a:pt x="623987" y="22817"/>
                </a:lnTo>
                <a:lnTo>
                  <a:pt x="623666" y="22539"/>
                </a:lnTo>
                <a:lnTo>
                  <a:pt x="623309" y="22261"/>
                </a:lnTo>
                <a:lnTo>
                  <a:pt x="622559" y="21710"/>
                </a:lnTo>
                <a:lnTo>
                  <a:pt x="622273" y="21536"/>
                </a:lnTo>
                <a:lnTo>
                  <a:pt x="622131" y="21452"/>
                </a:lnTo>
                <a:lnTo>
                  <a:pt x="621916" y="21367"/>
                </a:lnTo>
                <a:lnTo>
                  <a:pt x="621667" y="21268"/>
                </a:lnTo>
                <a:lnTo>
                  <a:pt x="621345" y="21168"/>
                </a:lnTo>
                <a:lnTo>
                  <a:pt x="620738" y="20970"/>
                </a:lnTo>
                <a:lnTo>
                  <a:pt x="620274" y="21000"/>
                </a:lnTo>
                <a:lnTo>
                  <a:pt x="620274" y="21000"/>
                </a:lnTo>
                <a:lnTo>
                  <a:pt x="621362" y="20633"/>
                </a:lnTo>
                <a:lnTo>
                  <a:pt x="620988" y="20602"/>
                </a:lnTo>
                <a:lnTo>
                  <a:pt x="620631" y="20567"/>
                </a:lnTo>
                <a:lnTo>
                  <a:pt x="620345" y="20528"/>
                </a:lnTo>
                <a:lnTo>
                  <a:pt x="620131" y="20483"/>
                </a:lnTo>
                <a:lnTo>
                  <a:pt x="619953" y="20438"/>
                </a:lnTo>
                <a:lnTo>
                  <a:pt x="619846" y="20389"/>
                </a:lnTo>
                <a:lnTo>
                  <a:pt x="619774" y="20339"/>
                </a:lnTo>
                <a:lnTo>
                  <a:pt x="619703" y="20284"/>
                </a:lnTo>
                <a:lnTo>
                  <a:pt x="619631" y="20180"/>
                </a:lnTo>
                <a:lnTo>
                  <a:pt x="619560" y="20071"/>
                </a:lnTo>
                <a:lnTo>
                  <a:pt x="619488" y="20016"/>
                </a:lnTo>
                <a:lnTo>
                  <a:pt x="619381" y="19966"/>
                </a:lnTo>
                <a:lnTo>
                  <a:pt x="619239" y="19917"/>
                </a:lnTo>
                <a:lnTo>
                  <a:pt x="619060" y="19872"/>
                </a:lnTo>
                <a:lnTo>
                  <a:pt x="620738" y="19887"/>
                </a:lnTo>
                <a:lnTo>
                  <a:pt x="621401" y="20620"/>
                </a:lnTo>
                <a:lnTo>
                  <a:pt x="621452" y="20602"/>
                </a:lnTo>
                <a:lnTo>
                  <a:pt x="621881" y="20746"/>
                </a:lnTo>
                <a:lnTo>
                  <a:pt x="622238" y="20890"/>
                </a:lnTo>
                <a:lnTo>
                  <a:pt x="622488" y="21029"/>
                </a:lnTo>
                <a:lnTo>
                  <a:pt x="622702" y="21163"/>
                </a:lnTo>
                <a:lnTo>
                  <a:pt x="622773" y="21233"/>
                </a:lnTo>
                <a:lnTo>
                  <a:pt x="622809" y="21298"/>
                </a:lnTo>
                <a:lnTo>
                  <a:pt x="622845" y="21367"/>
                </a:lnTo>
                <a:lnTo>
                  <a:pt x="622845" y="21432"/>
                </a:lnTo>
                <a:lnTo>
                  <a:pt x="622809" y="21501"/>
                </a:lnTo>
                <a:lnTo>
                  <a:pt x="622773" y="21571"/>
                </a:lnTo>
                <a:lnTo>
                  <a:pt x="622702" y="21640"/>
                </a:lnTo>
                <a:lnTo>
                  <a:pt x="622595" y="21710"/>
                </a:lnTo>
                <a:lnTo>
                  <a:pt x="623630" y="21963"/>
                </a:lnTo>
                <a:lnTo>
                  <a:pt x="624094" y="22092"/>
                </a:lnTo>
                <a:lnTo>
                  <a:pt x="624559" y="22226"/>
                </a:lnTo>
                <a:lnTo>
                  <a:pt x="624630" y="22256"/>
                </a:lnTo>
                <a:lnTo>
                  <a:pt x="624701" y="22291"/>
                </a:lnTo>
                <a:lnTo>
                  <a:pt x="624773" y="22365"/>
                </a:lnTo>
                <a:lnTo>
                  <a:pt x="624809" y="22440"/>
                </a:lnTo>
                <a:lnTo>
                  <a:pt x="624844" y="22514"/>
                </a:lnTo>
                <a:lnTo>
                  <a:pt x="624844" y="23095"/>
                </a:lnTo>
                <a:lnTo>
                  <a:pt x="624844" y="23721"/>
                </a:lnTo>
                <a:lnTo>
                  <a:pt x="623666" y="23508"/>
                </a:lnTo>
                <a:lnTo>
                  <a:pt x="623416" y="23552"/>
                </a:lnTo>
                <a:lnTo>
                  <a:pt x="623202" y="23602"/>
                </a:lnTo>
                <a:lnTo>
                  <a:pt x="622773" y="23696"/>
                </a:lnTo>
                <a:lnTo>
                  <a:pt x="622595" y="23741"/>
                </a:lnTo>
                <a:lnTo>
                  <a:pt x="622381" y="23771"/>
                </a:lnTo>
                <a:lnTo>
                  <a:pt x="622166" y="23796"/>
                </a:lnTo>
                <a:lnTo>
                  <a:pt x="622059" y="23801"/>
                </a:lnTo>
                <a:lnTo>
                  <a:pt x="621952" y="23806"/>
                </a:lnTo>
                <a:lnTo>
                  <a:pt x="621595" y="23811"/>
                </a:lnTo>
                <a:lnTo>
                  <a:pt x="621202" y="23801"/>
                </a:lnTo>
                <a:lnTo>
                  <a:pt x="620845" y="23791"/>
                </a:lnTo>
                <a:lnTo>
                  <a:pt x="620453" y="23771"/>
                </a:lnTo>
                <a:lnTo>
                  <a:pt x="619596" y="23731"/>
                </a:lnTo>
                <a:lnTo>
                  <a:pt x="618739" y="23687"/>
                </a:lnTo>
                <a:lnTo>
                  <a:pt x="618025" y="23781"/>
                </a:lnTo>
                <a:lnTo>
                  <a:pt x="617953" y="23741"/>
                </a:lnTo>
                <a:lnTo>
                  <a:pt x="617882" y="23696"/>
                </a:lnTo>
                <a:lnTo>
                  <a:pt x="617775" y="23657"/>
                </a:lnTo>
                <a:lnTo>
                  <a:pt x="617703" y="23637"/>
                </a:lnTo>
                <a:lnTo>
                  <a:pt x="617632" y="23622"/>
                </a:lnTo>
                <a:lnTo>
                  <a:pt x="616882" y="23518"/>
                </a:lnTo>
                <a:lnTo>
                  <a:pt x="616489" y="23468"/>
                </a:lnTo>
                <a:lnTo>
                  <a:pt x="616096" y="23423"/>
                </a:lnTo>
                <a:lnTo>
                  <a:pt x="615668" y="23379"/>
                </a:lnTo>
                <a:lnTo>
                  <a:pt x="615240" y="23334"/>
                </a:lnTo>
                <a:lnTo>
                  <a:pt x="614775" y="23294"/>
                </a:lnTo>
                <a:lnTo>
                  <a:pt x="614275" y="23259"/>
                </a:lnTo>
                <a:lnTo>
                  <a:pt x="614275" y="23259"/>
                </a:lnTo>
                <a:lnTo>
                  <a:pt x="614418" y="23314"/>
                </a:lnTo>
                <a:lnTo>
                  <a:pt x="614561" y="23369"/>
                </a:lnTo>
                <a:lnTo>
                  <a:pt x="614597" y="23408"/>
                </a:lnTo>
                <a:lnTo>
                  <a:pt x="610455" y="22867"/>
                </a:lnTo>
                <a:lnTo>
                  <a:pt x="609991" y="22956"/>
                </a:lnTo>
                <a:lnTo>
                  <a:pt x="609812" y="22877"/>
                </a:lnTo>
                <a:lnTo>
                  <a:pt x="609527" y="22802"/>
                </a:lnTo>
                <a:lnTo>
                  <a:pt x="609241" y="22733"/>
                </a:lnTo>
                <a:lnTo>
                  <a:pt x="608848" y="22673"/>
                </a:lnTo>
                <a:lnTo>
                  <a:pt x="608456" y="22614"/>
                </a:lnTo>
                <a:lnTo>
                  <a:pt x="608027" y="22564"/>
                </a:lnTo>
                <a:lnTo>
                  <a:pt x="607099" y="22460"/>
                </a:lnTo>
                <a:lnTo>
                  <a:pt x="606170" y="22360"/>
                </a:lnTo>
                <a:lnTo>
                  <a:pt x="605706" y="22311"/>
                </a:lnTo>
                <a:lnTo>
                  <a:pt x="605242" y="22251"/>
                </a:lnTo>
                <a:lnTo>
                  <a:pt x="604814" y="22192"/>
                </a:lnTo>
                <a:lnTo>
                  <a:pt x="604421" y="22127"/>
                </a:lnTo>
                <a:lnTo>
                  <a:pt x="604064" y="22057"/>
                </a:lnTo>
                <a:lnTo>
                  <a:pt x="603778" y="21978"/>
                </a:lnTo>
                <a:lnTo>
                  <a:pt x="603028" y="22211"/>
                </a:lnTo>
                <a:lnTo>
                  <a:pt x="602528" y="22192"/>
                </a:lnTo>
                <a:lnTo>
                  <a:pt x="602921" y="22013"/>
                </a:lnTo>
                <a:lnTo>
                  <a:pt x="603028" y="21983"/>
                </a:lnTo>
                <a:lnTo>
                  <a:pt x="603207" y="21933"/>
                </a:lnTo>
                <a:lnTo>
                  <a:pt x="600672" y="21655"/>
                </a:lnTo>
                <a:lnTo>
                  <a:pt x="600243" y="21725"/>
                </a:lnTo>
                <a:lnTo>
                  <a:pt x="599029" y="21213"/>
                </a:lnTo>
                <a:lnTo>
                  <a:pt x="598529" y="21228"/>
                </a:lnTo>
                <a:lnTo>
                  <a:pt x="598529" y="21506"/>
                </a:lnTo>
                <a:lnTo>
                  <a:pt x="598208" y="21437"/>
                </a:lnTo>
                <a:lnTo>
                  <a:pt x="598101" y="21417"/>
                </a:lnTo>
                <a:lnTo>
                  <a:pt x="598065" y="21402"/>
                </a:lnTo>
                <a:lnTo>
                  <a:pt x="597958" y="21307"/>
                </a:lnTo>
                <a:lnTo>
                  <a:pt x="597851" y="21218"/>
                </a:lnTo>
                <a:lnTo>
                  <a:pt x="597673" y="21134"/>
                </a:lnTo>
                <a:lnTo>
                  <a:pt x="597458" y="21049"/>
                </a:lnTo>
                <a:lnTo>
                  <a:pt x="597244" y="20970"/>
                </a:lnTo>
                <a:lnTo>
                  <a:pt x="596958" y="20885"/>
                </a:lnTo>
                <a:lnTo>
                  <a:pt x="596673" y="20806"/>
                </a:lnTo>
                <a:lnTo>
                  <a:pt x="596387" y="20731"/>
                </a:lnTo>
                <a:lnTo>
                  <a:pt x="595709" y="20577"/>
                </a:lnTo>
                <a:lnTo>
                  <a:pt x="595030" y="20428"/>
                </a:lnTo>
                <a:lnTo>
                  <a:pt x="594388" y="20274"/>
                </a:lnTo>
                <a:lnTo>
                  <a:pt x="593745" y="20125"/>
                </a:lnTo>
                <a:lnTo>
                  <a:pt x="592388" y="19793"/>
                </a:lnTo>
                <a:lnTo>
                  <a:pt x="590996" y="19465"/>
                </a:lnTo>
                <a:lnTo>
                  <a:pt x="589567" y="19142"/>
                </a:lnTo>
                <a:lnTo>
                  <a:pt x="588103" y="18824"/>
                </a:lnTo>
                <a:lnTo>
                  <a:pt x="585890" y="18362"/>
                </a:lnTo>
                <a:lnTo>
                  <a:pt x="583676" y="17905"/>
                </a:lnTo>
                <a:lnTo>
                  <a:pt x="581427" y="17453"/>
                </a:lnTo>
                <a:lnTo>
                  <a:pt x="579106" y="17001"/>
                </a:lnTo>
                <a:lnTo>
                  <a:pt x="578784" y="16947"/>
                </a:lnTo>
                <a:lnTo>
                  <a:pt x="578427" y="16892"/>
                </a:lnTo>
                <a:lnTo>
                  <a:pt x="577999" y="16837"/>
                </a:lnTo>
                <a:lnTo>
                  <a:pt x="577606" y="16793"/>
                </a:lnTo>
                <a:lnTo>
                  <a:pt x="576749" y="16693"/>
                </a:lnTo>
                <a:lnTo>
                  <a:pt x="576321" y="16644"/>
                </a:lnTo>
                <a:lnTo>
                  <a:pt x="575928" y="16589"/>
                </a:lnTo>
                <a:lnTo>
                  <a:pt x="574535" y="16400"/>
                </a:lnTo>
                <a:lnTo>
                  <a:pt x="573143" y="16212"/>
                </a:lnTo>
                <a:lnTo>
                  <a:pt x="572465" y="16112"/>
                </a:lnTo>
                <a:lnTo>
                  <a:pt x="571822" y="16013"/>
                </a:lnTo>
                <a:lnTo>
                  <a:pt x="571215" y="15909"/>
                </a:lnTo>
                <a:lnTo>
                  <a:pt x="570608" y="15804"/>
                </a:lnTo>
                <a:lnTo>
                  <a:pt x="569287" y="15546"/>
                </a:lnTo>
                <a:lnTo>
                  <a:pt x="567966" y="15283"/>
                </a:lnTo>
                <a:lnTo>
                  <a:pt x="565323" y="14756"/>
                </a:lnTo>
                <a:lnTo>
                  <a:pt x="560039" y="13674"/>
                </a:lnTo>
                <a:lnTo>
                  <a:pt x="561360" y="13629"/>
                </a:lnTo>
                <a:lnTo>
                  <a:pt x="561039" y="13525"/>
                </a:lnTo>
                <a:lnTo>
                  <a:pt x="560860" y="13475"/>
                </a:lnTo>
                <a:lnTo>
                  <a:pt x="560646" y="13425"/>
                </a:lnTo>
                <a:lnTo>
                  <a:pt x="560396" y="13386"/>
                </a:lnTo>
                <a:lnTo>
                  <a:pt x="560218" y="13371"/>
                </a:lnTo>
                <a:lnTo>
                  <a:pt x="560039" y="13356"/>
                </a:lnTo>
                <a:lnTo>
                  <a:pt x="559825" y="13341"/>
                </a:lnTo>
                <a:lnTo>
                  <a:pt x="559611" y="13331"/>
                </a:lnTo>
                <a:lnTo>
                  <a:pt x="559325" y="13321"/>
                </a:lnTo>
                <a:lnTo>
                  <a:pt x="559039" y="13316"/>
                </a:lnTo>
                <a:lnTo>
                  <a:pt x="558897" y="13316"/>
                </a:lnTo>
                <a:lnTo>
                  <a:pt x="558754" y="13306"/>
                </a:lnTo>
                <a:lnTo>
                  <a:pt x="558647" y="13286"/>
                </a:lnTo>
                <a:lnTo>
                  <a:pt x="558504" y="13266"/>
                </a:lnTo>
                <a:lnTo>
                  <a:pt x="558254" y="13217"/>
                </a:lnTo>
                <a:lnTo>
                  <a:pt x="558004" y="13157"/>
                </a:lnTo>
                <a:lnTo>
                  <a:pt x="557504" y="13013"/>
                </a:lnTo>
                <a:lnTo>
                  <a:pt x="557254" y="12949"/>
                </a:lnTo>
                <a:lnTo>
                  <a:pt x="557004" y="12884"/>
                </a:lnTo>
                <a:lnTo>
                  <a:pt x="552755" y="11940"/>
                </a:lnTo>
                <a:lnTo>
                  <a:pt x="548542" y="10992"/>
                </a:lnTo>
                <a:lnTo>
                  <a:pt x="548328" y="10932"/>
                </a:lnTo>
                <a:lnTo>
                  <a:pt x="548149" y="10872"/>
                </a:lnTo>
                <a:lnTo>
                  <a:pt x="547828" y="10738"/>
                </a:lnTo>
                <a:lnTo>
                  <a:pt x="548363" y="10709"/>
                </a:lnTo>
                <a:lnTo>
                  <a:pt x="550113" y="10997"/>
                </a:lnTo>
                <a:lnTo>
                  <a:pt x="549399" y="10793"/>
                </a:lnTo>
                <a:lnTo>
                  <a:pt x="548685" y="10589"/>
                </a:lnTo>
                <a:lnTo>
                  <a:pt x="547257" y="10192"/>
                </a:lnTo>
                <a:lnTo>
                  <a:pt x="546542" y="9993"/>
                </a:lnTo>
                <a:lnTo>
                  <a:pt x="545900" y="9795"/>
                </a:lnTo>
                <a:lnTo>
                  <a:pt x="545293" y="9596"/>
                </a:lnTo>
                <a:lnTo>
                  <a:pt x="544757" y="9392"/>
                </a:lnTo>
                <a:lnTo>
                  <a:pt x="543972" y="9079"/>
                </a:lnTo>
                <a:lnTo>
                  <a:pt x="543079" y="8772"/>
                </a:lnTo>
                <a:lnTo>
                  <a:pt x="542151" y="8469"/>
                </a:lnTo>
                <a:lnTo>
                  <a:pt x="541651" y="8320"/>
                </a:lnTo>
                <a:lnTo>
                  <a:pt x="541115" y="8171"/>
                </a:lnTo>
                <a:lnTo>
                  <a:pt x="540580" y="8022"/>
                </a:lnTo>
                <a:lnTo>
                  <a:pt x="540044" y="7878"/>
                </a:lnTo>
                <a:lnTo>
                  <a:pt x="539437" y="7733"/>
                </a:lnTo>
                <a:lnTo>
                  <a:pt x="538830" y="7594"/>
                </a:lnTo>
                <a:lnTo>
                  <a:pt x="538187" y="7455"/>
                </a:lnTo>
                <a:lnTo>
                  <a:pt x="537545" y="7316"/>
                </a:lnTo>
                <a:lnTo>
                  <a:pt x="536831" y="7182"/>
                </a:lnTo>
                <a:lnTo>
                  <a:pt x="536116" y="7048"/>
                </a:lnTo>
                <a:lnTo>
                  <a:pt x="535759" y="6974"/>
                </a:lnTo>
                <a:lnTo>
                  <a:pt x="535402" y="6899"/>
                </a:lnTo>
                <a:lnTo>
                  <a:pt x="534795" y="6740"/>
                </a:lnTo>
                <a:lnTo>
                  <a:pt x="533903" y="6805"/>
                </a:lnTo>
                <a:lnTo>
                  <a:pt x="532653" y="7172"/>
                </a:lnTo>
                <a:lnTo>
                  <a:pt x="532296" y="7152"/>
                </a:lnTo>
                <a:lnTo>
                  <a:pt x="531939" y="7142"/>
                </a:lnTo>
                <a:lnTo>
                  <a:pt x="531618" y="7142"/>
                </a:lnTo>
                <a:lnTo>
                  <a:pt x="531368" y="7152"/>
                </a:lnTo>
                <a:lnTo>
                  <a:pt x="531153" y="7172"/>
                </a:lnTo>
                <a:lnTo>
                  <a:pt x="531011" y="7202"/>
                </a:lnTo>
                <a:lnTo>
                  <a:pt x="530904" y="7242"/>
                </a:lnTo>
                <a:lnTo>
                  <a:pt x="530868" y="7286"/>
                </a:lnTo>
                <a:lnTo>
                  <a:pt x="529332" y="7336"/>
                </a:lnTo>
                <a:lnTo>
                  <a:pt x="528690" y="7361"/>
                </a:lnTo>
                <a:lnTo>
                  <a:pt x="528047" y="7386"/>
                </a:lnTo>
                <a:lnTo>
                  <a:pt x="528047" y="7406"/>
                </a:lnTo>
                <a:lnTo>
                  <a:pt x="528118" y="7450"/>
                </a:lnTo>
                <a:lnTo>
                  <a:pt x="528333" y="7584"/>
                </a:lnTo>
                <a:lnTo>
                  <a:pt x="526155" y="7510"/>
                </a:lnTo>
                <a:lnTo>
                  <a:pt x="525476" y="7828"/>
                </a:lnTo>
                <a:lnTo>
                  <a:pt x="526476" y="7962"/>
                </a:lnTo>
                <a:lnTo>
                  <a:pt x="526476" y="7962"/>
                </a:lnTo>
                <a:lnTo>
                  <a:pt x="526440" y="7957"/>
                </a:lnTo>
                <a:lnTo>
                  <a:pt x="527154" y="7932"/>
                </a:lnTo>
                <a:lnTo>
                  <a:pt x="527690" y="7917"/>
                </a:lnTo>
                <a:lnTo>
                  <a:pt x="527940" y="7917"/>
                </a:lnTo>
                <a:lnTo>
                  <a:pt x="528118" y="7922"/>
                </a:lnTo>
                <a:lnTo>
                  <a:pt x="528297" y="7927"/>
                </a:lnTo>
                <a:lnTo>
                  <a:pt x="528440" y="7937"/>
                </a:lnTo>
                <a:lnTo>
                  <a:pt x="528583" y="7952"/>
                </a:lnTo>
                <a:lnTo>
                  <a:pt x="528690" y="7977"/>
                </a:lnTo>
                <a:lnTo>
                  <a:pt x="528797" y="8002"/>
                </a:lnTo>
                <a:lnTo>
                  <a:pt x="528904" y="8036"/>
                </a:lnTo>
                <a:lnTo>
                  <a:pt x="529083" y="8116"/>
                </a:lnTo>
                <a:lnTo>
                  <a:pt x="529297" y="8225"/>
                </a:lnTo>
                <a:lnTo>
                  <a:pt x="529440" y="8290"/>
                </a:lnTo>
                <a:lnTo>
                  <a:pt x="529618" y="8349"/>
                </a:lnTo>
                <a:lnTo>
                  <a:pt x="530047" y="8469"/>
                </a:lnTo>
                <a:lnTo>
                  <a:pt x="530475" y="8588"/>
                </a:lnTo>
                <a:lnTo>
                  <a:pt x="530654" y="8647"/>
                </a:lnTo>
                <a:lnTo>
                  <a:pt x="530796" y="8712"/>
                </a:lnTo>
                <a:lnTo>
                  <a:pt x="530904" y="8786"/>
                </a:lnTo>
                <a:lnTo>
                  <a:pt x="531011" y="8866"/>
                </a:lnTo>
                <a:lnTo>
                  <a:pt x="531118" y="9020"/>
                </a:lnTo>
                <a:lnTo>
                  <a:pt x="531261" y="9338"/>
                </a:lnTo>
                <a:lnTo>
                  <a:pt x="531261" y="9382"/>
                </a:lnTo>
                <a:lnTo>
                  <a:pt x="531225" y="9432"/>
                </a:lnTo>
                <a:lnTo>
                  <a:pt x="531189" y="9477"/>
                </a:lnTo>
                <a:lnTo>
                  <a:pt x="531189" y="9502"/>
                </a:lnTo>
                <a:lnTo>
                  <a:pt x="531225" y="9521"/>
                </a:lnTo>
                <a:lnTo>
                  <a:pt x="531511" y="9611"/>
                </a:lnTo>
                <a:lnTo>
                  <a:pt x="531796" y="9705"/>
                </a:lnTo>
                <a:lnTo>
                  <a:pt x="532367" y="9884"/>
                </a:lnTo>
                <a:lnTo>
                  <a:pt x="532653" y="9973"/>
                </a:lnTo>
                <a:lnTo>
                  <a:pt x="532939" y="10068"/>
                </a:lnTo>
                <a:lnTo>
                  <a:pt x="533153" y="10157"/>
                </a:lnTo>
                <a:lnTo>
                  <a:pt x="533331" y="10252"/>
                </a:lnTo>
                <a:lnTo>
                  <a:pt x="533510" y="10351"/>
                </a:lnTo>
                <a:lnTo>
                  <a:pt x="533760" y="10450"/>
                </a:lnTo>
                <a:lnTo>
                  <a:pt x="534296" y="10634"/>
                </a:lnTo>
                <a:lnTo>
                  <a:pt x="534831" y="10823"/>
                </a:lnTo>
                <a:lnTo>
                  <a:pt x="535045" y="10912"/>
                </a:lnTo>
                <a:lnTo>
                  <a:pt x="535224" y="11007"/>
                </a:lnTo>
                <a:lnTo>
                  <a:pt x="535402" y="11106"/>
                </a:lnTo>
                <a:lnTo>
                  <a:pt x="535617" y="11205"/>
                </a:lnTo>
                <a:lnTo>
                  <a:pt x="535902" y="11295"/>
                </a:lnTo>
                <a:lnTo>
                  <a:pt x="536188" y="11389"/>
                </a:lnTo>
                <a:lnTo>
                  <a:pt x="536759" y="11568"/>
                </a:lnTo>
                <a:lnTo>
                  <a:pt x="537009" y="11662"/>
                </a:lnTo>
                <a:lnTo>
                  <a:pt x="537259" y="11757"/>
                </a:lnTo>
                <a:lnTo>
                  <a:pt x="537580" y="11891"/>
                </a:lnTo>
                <a:lnTo>
                  <a:pt x="537902" y="12030"/>
                </a:lnTo>
                <a:lnTo>
                  <a:pt x="538652" y="12293"/>
                </a:lnTo>
                <a:lnTo>
                  <a:pt x="539473" y="12556"/>
                </a:lnTo>
                <a:lnTo>
                  <a:pt x="540294" y="12819"/>
                </a:lnTo>
                <a:lnTo>
                  <a:pt x="542008" y="13341"/>
                </a:lnTo>
                <a:lnTo>
                  <a:pt x="542829" y="13604"/>
                </a:lnTo>
                <a:lnTo>
                  <a:pt x="543615" y="13867"/>
                </a:lnTo>
                <a:lnTo>
                  <a:pt x="544507" y="14170"/>
                </a:lnTo>
                <a:lnTo>
                  <a:pt x="545471" y="14473"/>
                </a:lnTo>
                <a:lnTo>
                  <a:pt x="546435" y="14771"/>
                </a:lnTo>
                <a:lnTo>
                  <a:pt x="547364" y="15069"/>
                </a:lnTo>
                <a:lnTo>
                  <a:pt x="547471" y="15119"/>
                </a:lnTo>
                <a:lnTo>
                  <a:pt x="547507" y="15169"/>
                </a:lnTo>
                <a:lnTo>
                  <a:pt x="547471" y="15223"/>
                </a:lnTo>
                <a:lnTo>
                  <a:pt x="547399" y="15273"/>
                </a:lnTo>
                <a:lnTo>
                  <a:pt x="547292" y="15338"/>
                </a:lnTo>
                <a:lnTo>
                  <a:pt x="547221" y="15387"/>
                </a:lnTo>
                <a:lnTo>
                  <a:pt x="547257" y="15427"/>
                </a:lnTo>
                <a:lnTo>
                  <a:pt x="547292" y="15442"/>
                </a:lnTo>
                <a:lnTo>
                  <a:pt x="547364" y="15452"/>
                </a:lnTo>
                <a:lnTo>
                  <a:pt x="547435" y="15462"/>
                </a:lnTo>
                <a:lnTo>
                  <a:pt x="547542" y="15467"/>
                </a:lnTo>
                <a:lnTo>
                  <a:pt x="547828" y="15467"/>
                </a:lnTo>
                <a:lnTo>
                  <a:pt x="548185" y="15452"/>
                </a:lnTo>
                <a:lnTo>
                  <a:pt x="548613" y="15422"/>
                </a:lnTo>
                <a:lnTo>
                  <a:pt x="549577" y="15715"/>
                </a:lnTo>
                <a:lnTo>
                  <a:pt x="550541" y="16003"/>
                </a:lnTo>
                <a:lnTo>
                  <a:pt x="551470" y="16296"/>
                </a:lnTo>
                <a:lnTo>
                  <a:pt x="551863" y="16440"/>
                </a:lnTo>
                <a:lnTo>
                  <a:pt x="552255" y="16589"/>
                </a:lnTo>
                <a:lnTo>
                  <a:pt x="552577" y="16718"/>
                </a:lnTo>
                <a:lnTo>
                  <a:pt x="552862" y="16847"/>
                </a:lnTo>
                <a:lnTo>
                  <a:pt x="553112" y="16981"/>
                </a:lnTo>
                <a:lnTo>
                  <a:pt x="553362" y="17116"/>
                </a:lnTo>
                <a:lnTo>
                  <a:pt x="553791" y="17384"/>
                </a:lnTo>
                <a:lnTo>
                  <a:pt x="554183" y="17652"/>
                </a:lnTo>
                <a:lnTo>
                  <a:pt x="554183" y="17672"/>
                </a:lnTo>
                <a:lnTo>
                  <a:pt x="554148" y="17692"/>
                </a:lnTo>
                <a:lnTo>
                  <a:pt x="554076" y="17712"/>
                </a:lnTo>
                <a:lnTo>
                  <a:pt x="553933" y="17736"/>
                </a:lnTo>
                <a:lnTo>
                  <a:pt x="553684" y="17791"/>
                </a:lnTo>
                <a:lnTo>
                  <a:pt x="553398" y="17851"/>
                </a:lnTo>
                <a:lnTo>
                  <a:pt x="552612" y="17334"/>
                </a:lnTo>
                <a:lnTo>
                  <a:pt x="552148" y="17443"/>
                </a:lnTo>
                <a:lnTo>
                  <a:pt x="550791" y="17220"/>
                </a:lnTo>
                <a:lnTo>
                  <a:pt x="550541" y="17250"/>
                </a:lnTo>
                <a:lnTo>
                  <a:pt x="550256" y="17279"/>
                </a:lnTo>
                <a:lnTo>
                  <a:pt x="550042" y="17304"/>
                </a:lnTo>
                <a:lnTo>
                  <a:pt x="550006" y="17319"/>
                </a:lnTo>
                <a:lnTo>
                  <a:pt x="549970" y="17329"/>
                </a:lnTo>
                <a:lnTo>
                  <a:pt x="550042" y="17359"/>
                </a:lnTo>
                <a:lnTo>
                  <a:pt x="550113" y="17389"/>
                </a:lnTo>
                <a:lnTo>
                  <a:pt x="550292" y="17443"/>
                </a:lnTo>
                <a:lnTo>
                  <a:pt x="550684" y="17558"/>
                </a:lnTo>
                <a:lnTo>
                  <a:pt x="550899" y="17637"/>
                </a:lnTo>
                <a:lnTo>
                  <a:pt x="552470" y="18283"/>
                </a:lnTo>
                <a:lnTo>
                  <a:pt x="553291" y="18606"/>
                </a:lnTo>
                <a:lnTo>
                  <a:pt x="554112" y="18928"/>
                </a:lnTo>
                <a:lnTo>
                  <a:pt x="555112" y="19306"/>
                </a:lnTo>
                <a:lnTo>
                  <a:pt x="556183" y="19678"/>
                </a:lnTo>
                <a:lnTo>
                  <a:pt x="557254" y="20056"/>
                </a:lnTo>
                <a:lnTo>
                  <a:pt x="558290" y="20433"/>
                </a:lnTo>
                <a:lnTo>
                  <a:pt x="558932" y="20682"/>
                </a:lnTo>
                <a:lnTo>
                  <a:pt x="559575" y="20930"/>
                </a:lnTo>
                <a:lnTo>
                  <a:pt x="560218" y="21178"/>
                </a:lnTo>
                <a:lnTo>
                  <a:pt x="560575" y="21303"/>
                </a:lnTo>
                <a:lnTo>
                  <a:pt x="560932" y="21422"/>
                </a:lnTo>
                <a:lnTo>
                  <a:pt x="561110" y="21471"/>
                </a:lnTo>
                <a:lnTo>
                  <a:pt x="561360" y="21516"/>
                </a:lnTo>
                <a:lnTo>
                  <a:pt x="561610" y="21566"/>
                </a:lnTo>
                <a:lnTo>
                  <a:pt x="561896" y="21610"/>
                </a:lnTo>
                <a:lnTo>
                  <a:pt x="562538" y="21705"/>
                </a:lnTo>
                <a:lnTo>
                  <a:pt x="563253" y="21809"/>
                </a:lnTo>
                <a:lnTo>
                  <a:pt x="562931" y="22147"/>
                </a:lnTo>
                <a:lnTo>
                  <a:pt x="563467" y="22147"/>
                </a:lnTo>
                <a:lnTo>
                  <a:pt x="563860" y="22137"/>
                </a:lnTo>
                <a:lnTo>
                  <a:pt x="564181" y="22122"/>
                </a:lnTo>
                <a:lnTo>
                  <a:pt x="564324" y="22112"/>
                </a:lnTo>
                <a:lnTo>
                  <a:pt x="564395" y="22097"/>
                </a:lnTo>
                <a:lnTo>
                  <a:pt x="564467" y="22082"/>
                </a:lnTo>
                <a:lnTo>
                  <a:pt x="564538" y="22067"/>
                </a:lnTo>
                <a:lnTo>
                  <a:pt x="564538" y="22048"/>
                </a:lnTo>
                <a:lnTo>
                  <a:pt x="564538" y="22028"/>
                </a:lnTo>
                <a:lnTo>
                  <a:pt x="564502" y="22003"/>
                </a:lnTo>
                <a:lnTo>
                  <a:pt x="564467" y="21978"/>
                </a:lnTo>
                <a:lnTo>
                  <a:pt x="564252" y="21918"/>
                </a:lnTo>
                <a:lnTo>
                  <a:pt x="564181" y="21908"/>
                </a:lnTo>
                <a:lnTo>
                  <a:pt x="564145" y="21899"/>
                </a:lnTo>
                <a:lnTo>
                  <a:pt x="563574" y="20995"/>
                </a:lnTo>
                <a:lnTo>
                  <a:pt x="564467" y="20980"/>
                </a:lnTo>
                <a:lnTo>
                  <a:pt x="564574" y="21044"/>
                </a:lnTo>
                <a:lnTo>
                  <a:pt x="564681" y="21119"/>
                </a:lnTo>
                <a:lnTo>
                  <a:pt x="564931" y="21258"/>
                </a:lnTo>
                <a:lnTo>
                  <a:pt x="565038" y="21327"/>
                </a:lnTo>
                <a:lnTo>
                  <a:pt x="565216" y="21392"/>
                </a:lnTo>
                <a:lnTo>
                  <a:pt x="565395" y="21452"/>
                </a:lnTo>
                <a:lnTo>
                  <a:pt x="565681" y="21506"/>
                </a:lnTo>
                <a:lnTo>
                  <a:pt x="565966" y="21561"/>
                </a:lnTo>
                <a:lnTo>
                  <a:pt x="566216" y="21615"/>
                </a:lnTo>
                <a:lnTo>
                  <a:pt x="566430" y="21670"/>
                </a:lnTo>
                <a:lnTo>
                  <a:pt x="566680" y="21730"/>
                </a:lnTo>
                <a:lnTo>
                  <a:pt x="567037" y="21844"/>
                </a:lnTo>
                <a:lnTo>
                  <a:pt x="567394" y="21963"/>
                </a:lnTo>
                <a:lnTo>
                  <a:pt x="567680" y="22087"/>
                </a:lnTo>
                <a:lnTo>
                  <a:pt x="567930" y="22206"/>
                </a:lnTo>
                <a:lnTo>
                  <a:pt x="568466" y="22450"/>
                </a:lnTo>
                <a:lnTo>
                  <a:pt x="569287" y="22793"/>
                </a:lnTo>
                <a:lnTo>
                  <a:pt x="570037" y="23135"/>
                </a:lnTo>
                <a:lnTo>
                  <a:pt x="571536" y="23826"/>
                </a:lnTo>
                <a:lnTo>
                  <a:pt x="571893" y="23965"/>
                </a:lnTo>
                <a:lnTo>
                  <a:pt x="572215" y="24099"/>
                </a:lnTo>
                <a:lnTo>
                  <a:pt x="572536" y="24233"/>
                </a:lnTo>
                <a:lnTo>
                  <a:pt x="572679" y="24302"/>
                </a:lnTo>
                <a:lnTo>
                  <a:pt x="572750" y="24372"/>
                </a:lnTo>
                <a:lnTo>
                  <a:pt x="572786" y="24417"/>
                </a:lnTo>
                <a:lnTo>
                  <a:pt x="572750" y="24461"/>
                </a:lnTo>
                <a:lnTo>
                  <a:pt x="572679" y="24511"/>
                </a:lnTo>
                <a:lnTo>
                  <a:pt x="572572" y="24556"/>
                </a:lnTo>
                <a:lnTo>
                  <a:pt x="572429" y="24600"/>
                </a:lnTo>
                <a:lnTo>
                  <a:pt x="572286" y="24650"/>
                </a:lnTo>
                <a:lnTo>
                  <a:pt x="571929" y="24739"/>
                </a:lnTo>
                <a:lnTo>
                  <a:pt x="571822" y="24670"/>
                </a:lnTo>
                <a:lnTo>
                  <a:pt x="571750" y="24600"/>
                </a:lnTo>
                <a:lnTo>
                  <a:pt x="571572" y="24456"/>
                </a:lnTo>
                <a:lnTo>
                  <a:pt x="571465" y="24387"/>
                </a:lnTo>
                <a:lnTo>
                  <a:pt x="571322" y="24322"/>
                </a:lnTo>
                <a:lnTo>
                  <a:pt x="571143" y="24263"/>
                </a:lnTo>
                <a:lnTo>
                  <a:pt x="571001" y="24233"/>
                </a:lnTo>
                <a:lnTo>
                  <a:pt x="570894" y="24213"/>
                </a:lnTo>
                <a:lnTo>
                  <a:pt x="570465" y="24143"/>
                </a:lnTo>
                <a:lnTo>
                  <a:pt x="570108" y="24079"/>
                </a:lnTo>
                <a:lnTo>
                  <a:pt x="569751" y="24009"/>
                </a:lnTo>
                <a:lnTo>
                  <a:pt x="569430" y="23935"/>
                </a:lnTo>
                <a:lnTo>
                  <a:pt x="569144" y="23865"/>
                </a:lnTo>
                <a:lnTo>
                  <a:pt x="568858" y="23791"/>
                </a:lnTo>
                <a:lnTo>
                  <a:pt x="568394" y="23642"/>
                </a:lnTo>
                <a:lnTo>
                  <a:pt x="567966" y="23493"/>
                </a:lnTo>
                <a:lnTo>
                  <a:pt x="567573" y="23334"/>
                </a:lnTo>
                <a:lnTo>
                  <a:pt x="567252" y="23175"/>
                </a:lnTo>
                <a:lnTo>
                  <a:pt x="566930" y="23016"/>
                </a:lnTo>
                <a:lnTo>
                  <a:pt x="566752" y="22927"/>
                </a:lnTo>
                <a:lnTo>
                  <a:pt x="566537" y="22842"/>
                </a:lnTo>
                <a:lnTo>
                  <a:pt x="566038" y="22668"/>
                </a:lnTo>
                <a:lnTo>
                  <a:pt x="565502" y="22499"/>
                </a:lnTo>
                <a:lnTo>
                  <a:pt x="565002" y="22326"/>
                </a:lnTo>
                <a:lnTo>
                  <a:pt x="564288" y="22350"/>
                </a:lnTo>
                <a:lnTo>
                  <a:pt x="565252" y="23091"/>
                </a:lnTo>
                <a:lnTo>
                  <a:pt x="564895" y="23115"/>
                </a:lnTo>
                <a:lnTo>
                  <a:pt x="564145" y="22971"/>
                </a:lnTo>
                <a:lnTo>
                  <a:pt x="563395" y="22832"/>
                </a:lnTo>
                <a:lnTo>
                  <a:pt x="562646" y="22688"/>
                </a:lnTo>
                <a:lnTo>
                  <a:pt x="562324" y="22614"/>
                </a:lnTo>
                <a:lnTo>
                  <a:pt x="561967" y="22539"/>
                </a:lnTo>
                <a:lnTo>
                  <a:pt x="561110" y="22316"/>
                </a:lnTo>
                <a:lnTo>
                  <a:pt x="560253" y="22087"/>
                </a:lnTo>
                <a:lnTo>
                  <a:pt x="559432" y="21859"/>
                </a:lnTo>
                <a:lnTo>
                  <a:pt x="558611" y="21635"/>
                </a:lnTo>
                <a:lnTo>
                  <a:pt x="555433" y="20806"/>
                </a:lnTo>
                <a:lnTo>
                  <a:pt x="553791" y="20389"/>
                </a:lnTo>
                <a:lnTo>
                  <a:pt x="552148" y="19981"/>
                </a:lnTo>
                <a:lnTo>
                  <a:pt x="551006" y="19698"/>
                </a:lnTo>
                <a:lnTo>
                  <a:pt x="550399" y="19559"/>
                </a:lnTo>
                <a:lnTo>
                  <a:pt x="549792" y="19420"/>
                </a:lnTo>
                <a:lnTo>
                  <a:pt x="549185" y="19286"/>
                </a:lnTo>
                <a:lnTo>
                  <a:pt x="548506" y="19157"/>
                </a:lnTo>
                <a:lnTo>
                  <a:pt x="547792" y="19033"/>
                </a:lnTo>
                <a:lnTo>
                  <a:pt x="547042" y="18918"/>
                </a:lnTo>
                <a:lnTo>
                  <a:pt x="546471" y="18829"/>
                </a:lnTo>
                <a:lnTo>
                  <a:pt x="545900" y="18740"/>
                </a:lnTo>
                <a:lnTo>
                  <a:pt x="545400" y="18650"/>
                </a:lnTo>
                <a:lnTo>
                  <a:pt x="544900" y="18556"/>
                </a:lnTo>
                <a:lnTo>
                  <a:pt x="543936" y="18362"/>
                </a:lnTo>
                <a:lnTo>
                  <a:pt x="543008" y="18164"/>
                </a:lnTo>
                <a:lnTo>
                  <a:pt x="542115" y="17965"/>
                </a:lnTo>
                <a:lnTo>
                  <a:pt x="541151" y="17776"/>
                </a:lnTo>
                <a:lnTo>
                  <a:pt x="540651" y="17682"/>
                </a:lnTo>
                <a:lnTo>
                  <a:pt x="540115" y="17592"/>
                </a:lnTo>
                <a:lnTo>
                  <a:pt x="539544" y="17503"/>
                </a:lnTo>
                <a:lnTo>
                  <a:pt x="538973" y="17419"/>
                </a:lnTo>
                <a:lnTo>
                  <a:pt x="538616" y="17369"/>
                </a:lnTo>
                <a:lnTo>
                  <a:pt x="538330" y="17314"/>
                </a:lnTo>
                <a:lnTo>
                  <a:pt x="538045" y="17255"/>
                </a:lnTo>
                <a:lnTo>
                  <a:pt x="537759" y="17195"/>
                </a:lnTo>
                <a:lnTo>
                  <a:pt x="537223" y="17076"/>
                </a:lnTo>
                <a:lnTo>
                  <a:pt x="536938" y="17016"/>
                </a:lnTo>
                <a:lnTo>
                  <a:pt x="536616" y="16957"/>
                </a:lnTo>
                <a:lnTo>
                  <a:pt x="535652" y="16793"/>
                </a:lnTo>
                <a:lnTo>
                  <a:pt x="534653" y="16634"/>
                </a:lnTo>
                <a:lnTo>
                  <a:pt x="533653" y="16470"/>
                </a:lnTo>
                <a:lnTo>
                  <a:pt x="532689" y="16301"/>
                </a:lnTo>
                <a:lnTo>
                  <a:pt x="531368" y="16053"/>
                </a:lnTo>
                <a:lnTo>
                  <a:pt x="530082" y="15799"/>
                </a:lnTo>
                <a:lnTo>
                  <a:pt x="527512" y="15288"/>
                </a:lnTo>
                <a:lnTo>
                  <a:pt x="524869" y="14776"/>
                </a:lnTo>
                <a:lnTo>
                  <a:pt x="523548" y="14523"/>
                </a:lnTo>
                <a:lnTo>
                  <a:pt x="522227" y="14270"/>
                </a:lnTo>
                <a:lnTo>
                  <a:pt x="520620" y="13977"/>
                </a:lnTo>
                <a:lnTo>
                  <a:pt x="518978" y="13689"/>
                </a:lnTo>
                <a:lnTo>
                  <a:pt x="517371" y="13396"/>
                </a:lnTo>
                <a:lnTo>
                  <a:pt x="515764" y="13102"/>
                </a:lnTo>
                <a:lnTo>
                  <a:pt x="513336" y="12636"/>
                </a:lnTo>
                <a:lnTo>
                  <a:pt x="510873" y="12159"/>
                </a:lnTo>
                <a:lnTo>
                  <a:pt x="508445" y="11687"/>
                </a:lnTo>
                <a:lnTo>
                  <a:pt x="505981" y="11220"/>
                </a:lnTo>
                <a:lnTo>
                  <a:pt x="504232" y="10892"/>
                </a:lnTo>
                <a:lnTo>
                  <a:pt x="502446" y="10574"/>
                </a:lnTo>
                <a:lnTo>
                  <a:pt x="500625" y="10257"/>
                </a:lnTo>
                <a:lnTo>
                  <a:pt x="498840" y="9934"/>
                </a:lnTo>
                <a:lnTo>
                  <a:pt x="494627" y="9179"/>
                </a:lnTo>
                <a:lnTo>
                  <a:pt x="492520" y="8796"/>
                </a:lnTo>
                <a:lnTo>
                  <a:pt x="490485" y="8409"/>
                </a:lnTo>
                <a:lnTo>
                  <a:pt x="489949" y="8300"/>
                </a:lnTo>
                <a:lnTo>
                  <a:pt x="489450" y="8185"/>
                </a:lnTo>
                <a:lnTo>
                  <a:pt x="488486" y="7952"/>
                </a:lnTo>
                <a:lnTo>
                  <a:pt x="487986" y="7838"/>
                </a:lnTo>
                <a:lnTo>
                  <a:pt x="487486" y="7729"/>
                </a:lnTo>
                <a:lnTo>
                  <a:pt x="486915" y="7624"/>
                </a:lnTo>
                <a:lnTo>
                  <a:pt x="486593" y="7575"/>
                </a:lnTo>
                <a:lnTo>
                  <a:pt x="486272" y="7530"/>
                </a:lnTo>
                <a:lnTo>
                  <a:pt x="485772" y="7455"/>
                </a:lnTo>
                <a:lnTo>
                  <a:pt x="485343" y="7381"/>
                </a:lnTo>
                <a:lnTo>
                  <a:pt x="484915" y="7301"/>
                </a:lnTo>
                <a:lnTo>
                  <a:pt x="484522" y="7217"/>
                </a:lnTo>
                <a:lnTo>
                  <a:pt x="484165" y="7133"/>
                </a:lnTo>
                <a:lnTo>
                  <a:pt x="483808" y="7048"/>
                </a:lnTo>
                <a:lnTo>
                  <a:pt x="483165" y="6874"/>
                </a:lnTo>
                <a:lnTo>
                  <a:pt x="482487" y="6700"/>
                </a:lnTo>
                <a:lnTo>
                  <a:pt x="482130" y="6616"/>
                </a:lnTo>
                <a:lnTo>
                  <a:pt x="481773" y="6537"/>
                </a:lnTo>
                <a:lnTo>
                  <a:pt x="481380" y="6452"/>
                </a:lnTo>
                <a:lnTo>
                  <a:pt x="480952" y="6378"/>
                </a:lnTo>
                <a:lnTo>
                  <a:pt x="480488" y="6303"/>
                </a:lnTo>
                <a:lnTo>
                  <a:pt x="479952" y="6234"/>
                </a:lnTo>
                <a:lnTo>
                  <a:pt x="479702" y="6194"/>
                </a:lnTo>
                <a:lnTo>
                  <a:pt x="479488" y="6144"/>
                </a:lnTo>
                <a:lnTo>
                  <a:pt x="479309" y="6094"/>
                </a:lnTo>
                <a:lnTo>
                  <a:pt x="479131" y="6045"/>
                </a:lnTo>
                <a:lnTo>
                  <a:pt x="478809" y="5936"/>
                </a:lnTo>
                <a:lnTo>
                  <a:pt x="478631" y="5881"/>
                </a:lnTo>
                <a:lnTo>
                  <a:pt x="478452" y="5831"/>
                </a:lnTo>
                <a:lnTo>
                  <a:pt x="476560" y="5394"/>
                </a:lnTo>
                <a:lnTo>
                  <a:pt x="475560" y="5176"/>
                </a:lnTo>
                <a:lnTo>
                  <a:pt x="475060" y="5071"/>
                </a:lnTo>
                <a:lnTo>
                  <a:pt x="474525" y="4967"/>
                </a:lnTo>
                <a:lnTo>
                  <a:pt x="474025" y="4883"/>
                </a:lnTo>
                <a:lnTo>
                  <a:pt x="473489" y="4798"/>
                </a:lnTo>
                <a:lnTo>
                  <a:pt x="473204" y="4763"/>
                </a:lnTo>
                <a:lnTo>
                  <a:pt x="472882" y="4729"/>
                </a:lnTo>
                <a:lnTo>
                  <a:pt x="472597" y="4699"/>
                </a:lnTo>
                <a:lnTo>
                  <a:pt x="472275" y="4669"/>
                </a:lnTo>
                <a:lnTo>
                  <a:pt x="471918" y="4649"/>
                </a:lnTo>
                <a:lnTo>
                  <a:pt x="471597" y="4629"/>
                </a:lnTo>
                <a:lnTo>
                  <a:pt x="471204" y="4614"/>
                </a:lnTo>
                <a:lnTo>
                  <a:pt x="470847" y="4609"/>
                </a:lnTo>
                <a:lnTo>
                  <a:pt x="470454" y="4609"/>
                </a:lnTo>
                <a:lnTo>
                  <a:pt x="470062" y="4614"/>
                </a:lnTo>
                <a:lnTo>
                  <a:pt x="469633" y="4624"/>
                </a:lnTo>
                <a:lnTo>
                  <a:pt x="469169" y="4644"/>
                </a:lnTo>
                <a:lnTo>
                  <a:pt x="468883" y="4664"/>
                </a:lnTo>
                <a:lnTo>
                  <a:pt x="468562" y="4694"/>
                </a:lnTo>
                <a:lnTo>
                  <a:pt x="468276" y="4724"/>
                </a:lnTo>
                <a:lnTo>
                  <a:pt x="467991" y="4763"/>
                </a:lnTo>
                <a:lnTo>
                  <a:pt x="467491" y="4848"/>
                </a:lnTo>
                <a:lnTo>
                  <a:pt x="466991" y="4937"/>
                </a:lnTo>
                <a:lnTo>
                  <a:pt x="466420" y="5037"/>
                </a:lnTo>
                <a:lnTo>
                  <a:pt x="465884" y="5141"/>
                </a:lnTo>
                <a:lnTo>
                  <a:pt x="464849" y="5354"/>
                </a:lnTo>
                <a:lnTo>
                  <a:pt x="464456" y="5315"/>
                </a:lnTo>
                <a:lnTo>
                  <a:pt x="464277" y="5141"/>
                </a:lnTo>
                <a:lnTo>
                  <a:pt x="463849" y="5171"/>
                </a:lnTo>
                <a:lnTo>
                  <a:pt x="463385" y="5200"/>
                </a:lnTo>
                <a:lnTo>
                  <a:pt x="462956" y="5235"/>
                </a:lnTo>
                <a:lnTo>
                  <a:pt x="462778" y="5255"/>
                </a:lnTo>
                <a:lnTo>
                  <a:pt x="462599" y="5275"/>
                </a:lnTo>
                <a:lnTo>
                  <a:pt x="462492" y="5295"/>
                </a:lnTo>
                <a:lnTo>
                  <a:pt x="462421" y="5315"/>
                </a:lnTo>
                <a:lnTo>
                  <a:pt x="462349" y="5345"/>
                </a:lnTo>
                <a:lnTo>
                  <a:pt x="462314" y="5369"/>
                </a:lnTo>
                <a:lnTo>
                  <a:pt x="462314" y="5399"/>
                </a:lnTo>
                <a:lnTo>
                  <a:pt x="462314" y="5424"/>
                </a:lnTo>
                <a:lnTo>
                  <a:pt x="462314" y="5449"/>
                </a:lnTo>
                <a:lnTo>
                  <a:pt x="462385" y="5469"/>
                </a:lnTo>
                <a:lnTo>
                  <a:pt x="462456" y="5484"/>
                </a:lnTo>
                <a:lnTo>
                  <a:pt x="462563" y="5494"/>
                </a:lnTo>
                <a:lnTo>
                  <a:pt x="462885" y="5503"/>
                </a:lnTo>
                <a:lnTo>
                  <a:pt x="463349" y="5518"/>
                </a:lnTo>
                <a:lnTo>
                  <a:pt x="463813" y="5533"/>
                </a:lnTo>
                <a:lnTo>
                  <a:pt x="463456" y="5633"/>
                </a:lnTo>
                <a:lnTo>
                  <a:pt x="461242" y="5469"/>
                </a:lnTo>
                <a:lnTo>
                  <a:pt x="461064" y="5479"/>
                </a:lnTo>
                <a:lnTo>
                  <a:pt x="460885" y="5489"/>
                </a:lnTo>
                <a:lnTo>
                  <a:pt x="460457" y="5494"/>
                </a:lnTo>
                <a:lnTo>
                  <a:pt x="459957" y="5498"/>
                </a:lnTo>
                <a:lnTo>
                  <a:pt x="459493" y="5503"/>
                </a:lnTo>
                <a:lnTo>
                  <a:pt x="459279" y="5513"/>
                </a:lnTo>
                <a:lnTo>
                  <a:pt x="459029" y="5528"/>
                </a:lnTo>
                <a:lnTo>
                  <a:pt x="458850" y="5543"/>
                </a:lnTo>
                <a:lnTo>
                  <a:pt x="458672" y="5568"/>
                </a:lnTo>
                <a:lnTo>
                  <a:pt x="458493" y="5598"/>
                </a:lnTo>
                <a:lnTo>
                  <a:pt x="458386" y="5638"/>
                </a:lnTo>
                <a:lnTo>
                  <a:pt x="458279" y="5682"/>
                </a:lnTo>
                <a:lnTo>
                  <a:pt x="458243" y="5737"/>
                </a:lnTo>
                <a:lnTo>
                  <a:pt x="458207" y="5742"/>
                </a:lnTo>
                <a:lnTo>
                  <a:pt x="458136" y="5747"/>
                </a:lnTo>
                <a:lnTo>
                  <a:pt x="457922" y="5752"/>
                </a:lnTo>
                <a:lnTo>
                  <a:pt x="457136" y="5762"/>
                </a:lnTo>
                <a:lnTo>
                  <a:pt x="455280" y="5777"/>
                </a:lnTo>
                <a:lnTo>
                  <a:pt x="453673" y="6000"/>
                </a:lnTo>
                <a:lnTo>
                  <a:pt x="453066" y="6085"/>
                </a:lnTo>
                <a:lnTo>
                  <a:pt x="452495" y="6169"/>
                </a:lnTo>
                <a:lnTo>
                  <a:pt x="451995" y="6258"/>
                </a:lnTo>
                <a:lnTo>
                  <a:pt x="451780" y="6308"/>
                </a:lnTo>
                <a:lnTo>
                  <a:pt x="451602" y="6353"/>
                </a:lnTo>
                <a:lnTo>
                  <a:pt x="451423" y="6402"/>
                </a:lnTo>
                <a:lnTo>
                  <a:pt x="451281" y="6452"/>
                </a:lnTo>
                <a:lnTo>
                  <a:pt x="451173" y="6507"/>
                </a:lnTo>
                <a:lnTo>
                  <a:pt x="451138" y="6561"/>
                </a:lnTo>
                <a:lnTo>
                  <a:pt x="451102" y="6616"/>
                </a:lnTo>
                <a:lnTo>
                  <a:pt x="451138" y="6676"/>
                </a:lnTo>
                <a:lnTo>
                  <a:pt x="451245" y="6740"/>
                </a:lnTo>
                <a:lnTo>
                  <a:pt x="451388" y="6805"/>
                </a:lnTo>
                <a:lnTo>
                  <a:pt x="451995" y="7033"/>
                </a:lnTo>
                <a:lnTo>
                  <a:pt x="452637" y="7257"/>
                </a:lnTo>
                <a:lnTo>
                  <a:pt x="453958" y="7704"/>
                </a:lnTo>
                <a:lnTo>
                  <a:pt x="454458" y="7858"/>
                </a:lnTo>
                <a:lnTo>
                  <a:pt x="454673" y="7937"/>
                </a:lnTo>
                <a:lnTo>
                  <a:pt x="454887" y="8017"/>
                </a:lnTo>
                <a:lnTo>
                  <a:pt x="455065" y="8111"/>
                </a:lnTo>
                <a:lnTo>
                  <a:pt x="455315" y="8200"/>
                </a:lnTo>
                <a:lnTo>
                  <a:pt x="455887" y="8374"/>
                </a:lnTo>
                <a:lnTo>
                  <a:pt x="456172" y="8464"/>
                </a:lnTo>
                <a:lnTo>
                  <a:pt x="456422" y="8553"/>
                </a:lnTo>
                <a:lnTo>
                  <a:pt x="456636" y="8647"/>
                </a:lnTo>
                <a:lnTo>
                  <a:pt x="456815" y="8747"/>
                </a:lnTo>
                <a:lnTo>
                  <a:pt x="456993" y="8851"/>
                </a:lnTo>
                <a:lnTo>
                  <a:pt x="457243" y="8955"/>
                </a:lnTo>
                <a:lnTo>
                  <a:pt x="457529" y="9055"/>
                </a:lnTo>
                <a:lnTo>
                  <a:pt x="457850" y="9154"/>
                </a:lnTo>
                <a:lnTo>
                  <a:pt x="458564" y="9353"/>
                </a:lnTo>
                <a:lnTo>
                  <a:pt x="458922" y="9452"/>
                </a:lnTo>
                <a:lnTo>
                  <a:pt x="459243" y="9556"/>
                </a:lnTo>
                <a:lnTo>
                  <a:pt x="461635" y="10371"/>
                </a:lnTo>
                <a:lnTo>
                  <a:pt x="462813" y="10778"/>
                </a:lnTo>
                <a:lnTo>
                  <a:pt x="463920" y="11190"/>
                </a:lnTo>
                <a:lnTo>
                  <a:pt x="464492" y="11404"/>
                </a:lnTo>
                <a:lnTo>
                  <a:pt x="465063" y="11622"/>
                </a:lnTo>
                <a:lnTo>
                  <a:pt x="465313" y="11732"/>
                </a:lnTo>
                <a:lnTo>
                  <a:pt x="465527" y="11846"/>
                </a:lnTo>
                <a:lnTo>
                  <a:pt x="465706" y="11955"/>
                </a:lnTo>
                <a:lnTo>
                  <a:pt x="465813" y="12074"/>
                </a:lnTo>
                <a:lnTo>
                  <a:pt x="465884" y="12124"/>
                </a:lnTo>
                <a:lnTo>
                  <a:pt x="465991" y="12174"/>
                </a:lnTo>
                <a:lnTo>
                  <a:pt x="466170" y="12223"/>
                </a:lnTo>
                <a:lnTo>
                  <a:pt x="466348" y="12273"/>
                </a:lnTo>
                <a:lnTo>
                  <a:pt x="466741" y="12387"/>
                </a:lnTo>
                <a:lnTo>
                  <a:pt x="467205" y="12511"/>
                </a:lnTo>
                <a:lnTo>
                  <a:pt x="467098" y="12541"/>
                </a:lnTo>
                <a:lnTo>
                  <a:pt x="467098" y="12576"/>
                </a:lnTo>
                <a:lnTo>
                  <a:pt x="467169" y="12611"/>
                </a:lnTo>
                <a:lnTo>
                  <a:pt x="467312" y="12646"/>
                </a:lnTo>
                <a:lnTo>
                  <a:pt x="467491" y="12680"/>
                </a:lnTo>
                <a:lnTo>
                  <a:pt x="467669" y="12710"/>
                </a:lnTo>
                <a:lnTo>
                  <a:pt x="468133" y="12780"/>
                </a:lnTo>
                <a:lnTo>
                  <a:pt x="468526" y="12849"/>
                </a:lnTo>
                <a:lnTo>
                  <a:pt x="468705" y="12884"/>
                </a:lnTo>
                <a:lnTo>
                  <a:pt x="468848" y="12919"/>
                </a:lnTo>
                <a:lnTo>
                  <a:pt x="468919" y="12953"/>
                </a:lnTo>
                <a:lnTo>
                  <a:pt x="468919" y="12988"/>
                </a:lnTo>
                <a:lnTo>
                  <a:pt x="468848" y="13028"/>
                </a:lnTo>
                <a:lnTo>
                  <a:pt x="468669" y="13063"/>
                </a:lnTo>
                <a:lnTo>
                  <a:pt x="469169" y="13376"/>
                </a:lnTo>
                <a:lnTo>
                  <a:pt x="469597" y="13644"/>
                </a:lnTo>
                <a:lnTo>
                  <a:pt x="469740" y="13694"/>
                </a:lnTo>
                <a:lnTo>
                  <a:pt x="469919" y="13743"/>
                </a:lnTo>
                <a:lnTo>
                  <a:pt x="470419" y="13882"/>
                </a:lnTo>
                <a:lnTo>
                  <a:pt x="470276" y="13982"/>
                </a:lnTo>
                <a:lnTo>
                  <a:pt x="470240" y="14036"/>
                </a:lnTo>
                <a:lnTo>
                  <a:pt x="470240" y="14091"/>
                </a:lnTo>
                <a:lnTo>
                  <a:pt x="470240" y="14145"/>
                </a:lnTo>
                <a:lnTo>
                  <a:pt x="470276" y="14200"/>
                </a:lnTo>
                <a:lnTo>
                  <a:pt x="470312" y="14255"/>
                </a:lnTo>
                <a:lnTo>
                  <a:pt x="470419" y="14309"/>
                </a:lnTo>
                <a:lnTo>
                  <a:pt x="470526" y="14364"/>
                </a:lnTo>
                <a:lnTo>
                  <a:pt x="470633" y="14419"/>
                </a:lnTo>
                <a:lnTo>
                  <a:pt x="470811" y="14473"/>
                </a:lnTo>
                <a:lnTo>
                  <a:pt x="470990" y="14533"/>
                </a:lnTo>
                <a:lnTo>
                  <a:pt x="471240" y="14588"/>
                </a:lnTo>
                <a:lnTo>
                  <a:pt x="471490" y="14642"/>
                </a:lnTo>
                <a:lnTo>
                  <a:pt x="471775" y="14692"/>
                </a:lnTo>
                <a:lnTo>
                  <a:pt x="472097" y="14746"/>
                </a:lnTo>
                <a:lnTo>
                  <a:pt x="472311" y="14786"/>
                </a:lnTo>
                <a:lnTo>
                  <a:pt x="472490" y="14826"/>
                </a:lnTo>
                <a:lnTo>
                  <a:pt x="472632" y="14871"/>
                </a:lnTo>
                <a:lnTo>
                  <a:pt x="472775" y="14920"/>
                </a:lnTo>
                <a:lnTo>
                  <a:pt x="472882" y="14965"/>
                </a:lnTo>
                <a:lnTo>
                  <a:pt x="472918" y="15015"/>
                </a:lnTo>
                <a:lnTo>
                  <a:pt x="472954" y="15064"/>
                </a:lnTo>
                <a:lnTo>
                  <a:pt x="472954" y="15114"/>
                </a:lnTo>
                <a:lnTo>
                  <a:pt x="472954" y="15233"/>
                </a:lnTo>
                <a:lnTo>
                  <a:pt x="472989" y="15347"/>
                </a:lnTo>
                <a:lnTo>
                  <a:pt x="473061" y="15467"/>
                </a:lnTo>
                <a:lnTo>
                  <a:pt x="473204" y="15581"/>
                </a:lnTo>
                <a:lnTo>
                  <a:pt x="473382" y="15690"/>
                </a:lnTo>
                <a:lnTo>
                  <a:pt x="473596" y="15804"/>
                </a:lnTo>
                <a:lnTo>
                  <a:pt x="473811" y="15914"/>
                </a:lnTo>
                <a:lnTo>
                  <a:pt x="474061" y="16023"/>
                </a:lnTo>
                <a:lnTo>
                  <a:pt x="474632" y="16241"/>
                </a:lnTo>
                <a:lnTo>
                  <a:pt x="475203" y="16460"/>
                </a:lnTo>
                <a:lnTo>
                  <a:pt x="475703" y="16679"/>
                </a:lnTo>
                <a:lnTo>
                  <a:pt x="475917" y="16788"/>
                </a:lnTo>
                <a:lnTo>
                  <a:pt x="476131" y="16897"/>
                </a:lnTo>
                <a:lnTo>
                  <a:pt x="476167" y="16907"/>
                </a:lnTo>
                <a:lnTo>
                  <a:pt x="476239" y="16917"/>
                </a:lnTo>
                <a:lnTo>
                  <a:pt x="476489" y="16932"/>
                </a:lnTo>
                <a:lnTo>
                  <a:pt x="477060" y="16952"/>
                </a:lnTo>
                <a:lnTo>
                  <a:pt x="476881" y="17121"/>
                </a:lnTo>
                <a:lnTo>
                  <a:pt x="476846" y="17205"/>
                </a:lnTo>
                <a:lnTo>
                  <a:pt x="476846" y="17250"/>
                </a:lnTo>
                <a:lnTo>
                  <a:pt x="476881" y="17294"/>
                </a:lnTo>
                <a:lnTo>
                  <a:pt x="476953" y="17309"/>
                </a:lnTo>
                <a:lnTo>
                  <a:pt x="477060" y="17324"/>
                </a:lnTo>
                <a:lnTo>
                  <a:pt x="477203" y="17339"/>
                </a:lnTo>
                <a:lnTo>
                  <a:pt x="477381" y="17349"/>
                </a:lnTo>
                <a:lnTo>
                  <a:pt x="477774" y="17369"/>
                </a:lnTo>
                <a:lnTo>
                  <a:pt x="478024" y="17384"/>
                </a:lnTo>
                <a:lnTo>
                  <a:pt x="477952" y="17468"/>
                </a:lnTo>
                <a:lnTo>
                  <a:pt x="477845" y="17548"/>
                </a:lnTo>
                <a:lnTo>
                  <a:pt x="477810" y="17587"/>
                </a:lnTo>
                <a:lnTo>
                  <a:pt x="477810" y="17632"/>
                </a:lnTo>
                <a:lnTo>
                  <a:pt x="477810" y="17667"/>
                </a:lnTo>
                <a:lnTo>
                  <a:pt x="477881" y="17707"/>
                </a:lnTo>
                <a:lnTo>
                  <a:pt x="478559" y="18029"/>
                </a:lnTo>
                <a:lnTo>
                  <a:pt x="479238" y="18347"/>
                </a:lnTo>
                <a:lnTo>
                  <a:pt x="480702" y="18988"/>
                </a:lnTo>
                <a:lnTo>
                  <a:pt x="482630" y="19842"/>
                </a:lnTo>
                <a:lnTo>
                  <a:pt x="483558" y="20264"/>
                </a:lnTo>
                <a:lnTo>
                  <a:pt x="484451" y="20697"/>
                </a:lnTo>
                <a:lnTo>
                  <a:pt x="485058" y="21009"/>
                </a:lnTo>
                <a:lnTo>
                  <a:pt x="485593" y="21327"/>
                </a:lnTo>
                <a:lnTo>
                  <a:pt x="486629" y="21958"/>
                </a:lnTo>
                <a:lnTo>
                  <a:pt x="486807" y="22092"/>
                </a:lnTo>
                <a:lnTo>
                  <a:pt x="486950" y="22226"/>
                </a:lnTo>
                <a:lnTo>
                  <a:pt x="487093" y="22360"/>
                </a:lnTo>
                <a:lnTo>
                  <a:pt x="487200" y="22490"/>
                </a:lnTo>
                <a:lnTo>
                  <a:pt x="487272" y="22624"/>
                </a:lnTo>
                <a:lnTo>
                  <a:pt x="487343" y="22758"/>
                </a:lnTo>
                <a:lnTo>
                  <a:pt x="487414" y="23026"/>
                </a:lnTo>
                <a:lnTo>
                  <a:pt x="487450" y="23294"/>
                </a:lnTo>
                <a:lnTo>
                  <a:pt x="487450" y="23557"/>
                </a:lnTo>
                <a:lnTo>
                  <a:pt x="487414" y="23826"/>
                </a:lnTo>
                <a:lnTo>
                  <a:pt x="487450" y="24094"/>
                </a:lnTo>
                <a:lnTo>
                  <a:pt x="487521" y="24307"/>
                </a:lnTo>
                <a:lnTo>
                  <a:pt x="487593" y="24521"/>
                </a:lnTo>
                <a:lnTo>
                  <a:pt x="487022" y="24556"/>
                </a:lnTo>
                <a:lnTo>
                  <a:pt x="485415" y="24278"/>
                </a:lnTo>
                <a:lnTo>
                  <a:pt x="483808" y="24004"/>
                </a:lnTo>
                <a:lnTo>
                  <a:pt x="482201" y="23726"/>
                </a:lnTo>
                <a:lnTo>
                  <a:pt x="481452" y="23587"/>
                </a:lnTo>
                <a:lnTo>
                  <a:pt x="480702" y="23443"/>
                </a:lnTo>
                <a:lnTo>
                  <a:pt x="479059" y="23115"/>
                </a:lnTo>
                <a:lnTo>
                  <a:pt x="477453" y="22783"/>
                </a:lnTo>
                <a:lnTo>
                  <a:pt x="476703" y="22619"/>
                </a:lnTo>
                <a:lnTo>
                  <a:pt x="475953" y="22450"/>
                </a:lnTo>
                <a:lnTo>
                  <a:pt x="475203" y="22276"/>
                </a:lnTo>
                <a:lnTo>
                  <a:pt x="474525" y="22102"/>
                </a:lnTo>
                <a:lnTo>
                  <a:pt x="473811" y="21918"/>
                </a:lnTo>
                <a:lnTo>
                  <a:pt x="473168" y="21730"/>
                </a:lnTo>
                <a:lnTo>
                  <a:pt x="472525" y="21536"/>
                </a:lnTo>
                <a:lnTo>
                  <a:pt x="471918" y="21342"/>
                </a:lnTo>
                <a:lnTo>
                  <a:pt x="470669" y="20960"/>
                </a:lnTo>
                <a:lnTo>
                  <a:pt x="470026" y="20766"/>
                </a:lnTo>
                <a:lnTo>
                  <a:pt x="469347" y="20577"/>
                </a:lnTo>
                <a:lnTo>
                  <a:pt x="467384" y="20046"/>
                </a:lnTo>
                <a:lnTo>
                  <a:pt x="466348" y="19783"/>
                </a:lnTo>
                <a:lnTo>
                  <a:pt x="465277" y="19519"/>
                </a:lnTo>
                <a:lnTo>
                  <a:pt x="464706" y="19390"/>
                </a:lnTo>
                <a:lnTo>
                  <a:pt x="464134" y="19266"/>
                </a:lnTo>
                <a:lnTo>
                  <a:pt x="463527" y="19142"/>
                </a:lnTo>
                <a:lnTo>
                  <a:pt x="462921" y="19018"/>
                </a:lnTo>
                <a:lnTo>
                  <a:pt x="462278" y="18899"/>
                </a:lnTo>
                <a:lnTo>
                  <a:pt x="461564" y="18779"/>
                </a:lnTo>
                <a:lnTo>
                  <a:pt x="460885" y="18665"/>
                </a:lnTo>
                <a:lnTo>
                  <a:pt x="460135" y="18556"/>
                </a:lnTo>
                <a:lnTo>
                  <a:pt x="456172" y="17975"/>
                </a:lnTo>
                <a:lnTo>
                  <a:pt x="454173" y="17687"/>
                </a:lnTo>
                <a:lnTo>
                  <a:pt x="452173" y="17399"/>
                </a:lnTo>
                <a:lnTo>
                  <a:pt x="448710" y="16912"/>
                </a:lnTo>
                <a:lnTo>
                  <a:pt x="445211" y="16430"/>
                </a:lnTo>
                <a:lnTo>
                  <a:pt x="438212" y="15462"/>
                </a:lnTo>
                <a:lnTo>
                  <a:pt x="435499" y="15089"/>
                </a:lnTo>
                <a:lnTo>
                  <a:pt x="432785" y="14722"/>
                </a:lnTo>
                <a:lnTo>
                  <a:pt x="431464" y="14533"/>
                </a:lnTo>
                <a:lnTo>
                  <a:pt x="430143" y="14344"/>
                </a:lnTo>
                <a:lnTo>
                  <a:pt x="428822" y="14150"/>
                </a:lnTo>
                <a:lnTo>
                  <a:pt x="427536" y="13957"/>
                </a:lnTo>
                <a:lnTo>
                  <a:pt x="426465" y="13788"/>
                </a:lnTo>
                <a:lnTo>
                  <a:pt x="425394" y="13614"/>
                </a:lnTo>
                <a:lnTo>
                  <a:pt x="424394" y="13435"/>
                </a:lnTo>
                <a:lnTo>
                  <a:pt x="423359" y="13256"/>
                </a:lnTo>
                <a:lnTo>
                  <a:pt x="421395" y="12894"/>
                </a:lnTo>
                <a:lnTo>
                  <a:pt x="419360" y="12531"/>
                </a:lnTo>
                <a:lnTo>
                  <a:pt x="417182" y="12154"/>
                </a:lnTo>
                <a:lnTo>
                  <a:pt x="414968" y="11776"/>
                </a:lnTo>
                <a:lnTo>
                  <a:pt x="412826" y="11394"/>
                </a:lnTo>
                <a:lnTo>
                  <a:pt x="411755" y="11200"/>
                </a:lnTo>
                <a:lnTo>
                  <a:pt x="410684" y="11007"/>
                </a:lnTo>
                <a:lnTo>
                  <a:pt x="409612" y="10798"/>
                </a:lnTo>
                <a:lnTo>
                  <a:pt x="408541" y="10589"/>
                </a:lnTo>
                <a:lnTo>
                  <a:pt x="406470" y="10167"/>
                </a:lnTo>
                <a:lnTo>
                  <a:pt x="404399" y="9740"/>
                </a:lnTo>
                <a:lnTo>
                  <a:pt x="402364" y="9313"/>
                </a:lnTo>
                <a:lnTo>
                  <a:pt x="401364" y="9094"/>
                </a:lnTo>
                <a:lnTo>
                  <a:pt x="400365" y="8876"/>
                </a:lnTo>
                <a:lnTo>
                  <a:pt x="399436" y="8652"/>
                </a:lnTo>
                <a:lnTo>
                  <a:pt x="398544" y="8429"/>
                </a:lnTo>
                <a:lnTo>
                  <a:pt x="398258" y="8344"/>
                </a:lnTo>
                <a:lnTo>
                  <a:pt x="398008" y="8260"/>
                </a:lnTo>
                <a:lnTo>
                  <a:pt x="397580" y="8091"/>
                </a:lnTo>
                <a:lnTo>
                  <a:pt x="397151" y="7917"/>
                </a:lnTo>
                <a:lnTo>
                  <a:pt x="396937" y="7833"/>
                </a:lnTo>
                <a:lnTo>
                  <a:pt x="396651" y="7748"/>
                </a:lnTo>
                <a:lnTo>
                  <a:pt x="396116" y="7589"/>
                </a:lnTo>
                <a:lnTo>
                  <a:pt x="395544" y="7435"/>
                </a:lnTo>
                <a:lnTo>
                  <a:pt x="394902" y="7282"/>
                </a:lnTo>
                <a:lnTo>
                  <a:pt x="394259" y="7133"/>
                </a:lnTo>
                <a:lnTo>
                  <a:pt x="394116" y="7108"/>
                </a:lnTo>
                <a:lnTo>
                  <a:pt x="393938" y="7088"/>
                </a:lnTo>
                <a:lnTo>
                  <a:pt x="393688" y="7068"/>
                </a:lnTo>
                <a:lnTo>
                  <a:pt x="393438" y="7053"/>
                </a:lnTo>
                <a:lnTo>
                  <a:pt x="393152" y="7038"/>
                </a:lnTo>
                <a:lnTo>
                  <a:pt x="392867" y="7033"/>
                </a:lnTo>
                <a:lnTo>
                  <a:pt x="392545" y="7023"/>
                </a:lnTo>
                <a:lnTo>
                  <a:pt x="391938" y="7023"/>
                </a:lnTo>
                <a:lnTo>
                  <a:pt x="391617" y="7028"/>
                </a:lnTo>
                <a:lnTo>
                  <a:pt x="391331" y="7033"/>
                </a:lnTo>
                <a:lnTo>
                  <a:pt x="391046" y="7043"/>
                </a:lnTo>
                <a:lnTo>
                  <a:pt x="390831" y="7058"/>
                </a:lnTo>
                <a:lnTo>
                  <a:pt x="390617" y="7078"/>
                </a:lnTo>
                <a:lnTo>
                  <a:pt x="390474" y="7098"/>
                </a:lnTo>
                <a:lnTo>
                  <a:pt x="390367" y="7123"/>
                </a:lnTo>
                <a:lnTo>
                  <a:pt x="390117" y="7192"/>
                </a:lnTo>
                <a:lnTo>
                  <a:pt x="389832" y="7257"/>
                </a:lnTo>
                <a:lnTo>
                  <a:pt x="389510" y="7316"/>
                </a:lnTo>
                <a:lnTo>
                  <a:pt x="389189" y="7366"/>
                </a:lnTo>
                <a:lnTo>
                  <a:pt x="388796" y="7416"/>
                </a:lnTo>
                <a:lnTo>
                  <a:pt x="388403" y="7455"/>
                </a:lnTo>
                <a:lnTo>
                  <a:pt x="388011" y="7495"/>
                </a:lnTo>
                <a:lnTo>
                  <a:pt x="387582" y="7535"/>
                </a:lnTo>
                <a:lnTo>
                  <a:pt x="386725" y="7599"/>
                </a:lnTo>
                <a:lnTo>
                  <a:pt x="385833" y="7659"/>
                </a:lnTo>
                <a:lnTo>
                  <a:pt x="384940" y="7724"/>
                </a:lnTo>
                <a:lnTo>
                  <a:pt x="384083" y="7788"/>
                </a:lnTo>
                <a:lnTo>
                  <a:pt x="383476" y="7843"/>
                </a:lnTo>
                <a:lnTo>
                  <a:pt x="382940" y="7897"/>
                </a:lnTo>
                <a:lnTo>
                  <a:pt x="382441" y="7957"/>
                </a:lnTo>
                <a:lnTo>
                  <a:pt x="381976" y="8017"/>
                </a:lnTo>
                <a:lnTo>
                  <a:pt x="381548" y="8076"/>
                </a:lnTo>
                <a:lnTo>
                  <a:pt x="381191" y="8141"/>
                </a:lnTo>
                <a:lnTo>
                  <a:pt x="380870" y="8210"/>
                </a:lnTo>
                <a:lnTo>
                  <a:pt x="380584" y="8280"/>
                </a:lnTo>
                <a:lnTo>
                  <a:pt x="380370" y="8354"/>
                </a:lnTo>
                <a:lnTo>
                  <a:pt x="380191" y="8429"/>
                </a:lnTo>
                <a:lnTo>
                  <a:pt x="380013" y="8508"/>
                </a:lnTo>
                <a:lnTo>
                  <a:pt x="379941" y="8593"/>
                </a:lnTo>
                <a:lnTo>
                  <a:pt x="379870" y="8682"/>
                </a:lnTo>
                <a:lnTo>
                  <a:pt x="379834" y="8776"/>
                </a:lnTo>
                <a:lnTo>
                  <a:pt x="379870" y="8871"/>
                </a:lnTo>
                <a:lnTo>
                  <a:pt x="379941" y="8975"/>
                </a:lnTo>
                <a:lnTo>
                  <a:pt x="380013" y="9079"/>
                </a:lnTo>
                <a:lnTo>
                  <a:pt x="380048" y="9189"/>
                </a:lnTo>
                <a:lnTo>
                  <a:pt x="380120" y="9402"/>
                </a:lnTo>
                <a:lnTo>
                  <a:pt x="380084" y="9616"/>
                </a:lnTo>
                <a:lnTo>
                  <a:pt x="380013" y="9829"/>
                </a:lnTo>
                <a:lnTo>
                  <a:pt x="379870" y="10262"/>
                </a:lnTo>
                <a:lnTo>
                  <a:pt x="379870" y="10475"/>
                </a:lnTo>
                <a:lnTo>
                  <a:pt x="379870" y="10689"/>
                </a:lnTo>
                <a:lnTo>
                  <a:pt x="379977" y="11046"/>
                </a:lnTo>
                <a:lnTo>
                  <a:pt x="380084" y="11225"/>
                </a:lnTo>
                <a:lnTo>
                  <a:pt x="380191" y="11404"/>
                </a:lnTo>
                <a:lnTo>
                  <a:pt x="380370" y="11578"/>
                </a:lnTo>
                <a:lnTo>
                  <a:pt x="380584" y="11752"/>
                </a:lnTo>
                <a:lnTo>
                  <a:pt x="380870" y="11925"/>
                </a:lnTo>
                <a:lnTo>
                  <a:pt x="381048" y="12010"/>
                </a:lnTo>
                <a:lnTo>
                  <a:pt x="381227" y="12089"/>
                </a:lnTo>
                <a:lnTo>
                  <a:pt x="381334" y="12139"/>
                </a:lnTo>
                <a:lnTo>
                  <a:pt x="381405" y="12189"/>
                </a:lnTo>
                <a:lnTo>
                  <a:pt x="381441" y="12233"/>
                </a:lnTo>
                <a:lnTo>
                  <a:pt x="381441" y="12283"/>
                </a:lnTo>
                <a:lnTo>
                  <a:pt x="381477" y="12482"/>
                </a:lnTo>
                <a:lnTo>
                  <a:pt x="381477" y="12531"/>
                </a:lnTo>
                <a:lnTo>
                  <a:pt x="381512" y="12581"/>
                </a:lnTo>
                <a:lnTo>
                  <a:pt x="381584" y="12631"/>
                </a:lnTo>
                <a:lnTo>
                  <a:pt x="381691" y="12675"/>
                </a:lnTo>
                <a:lnTo>
                  <a:pt x="381834" y="12725"/>
                </a:lnTo>
                <a:lnTo>
                  <a:pt x="382048" y="12770"/>
                </a:lnTo>
                <a:lnTo>
                  <a:pt x="382298" y="12814"/>
                </a:lnTo>
                <a:lnTo>
                  <a:pt x="382583" y="12859"/>
                </a:lnTo>
                <a:lnTo>
                  <a:pt x="382691" y="12874"/>
                </a:lnTo>
                <a:lnTo>
                  <a:pt x="382762" y="12899"/>
                </a:lnTo>
                <a:lnTo>
                  <a:pt x="382833" y="12924"/>
                </a:lnTo>
                <a:lnTo>
                  <a:pt x="382869" y="12953"/>
                </a:lnTo>
                <a:lnTo>
                  <a:pt x="382869" y="13018"/>
                </a:lnTo>
                <a:lnTo>
                  <a:pt x="382833" y="13093"/>
                </a:lnTo>
                <a:lnTo>
                  <a:pt x="382762" y="13167"/>
                </a:lnTo>
                <a:lnTo>
                  <a:pt x="382726" y="13247"/>
                </a:lnTo>
                <a:lnTo>
                  <a:pt x="382726" y="13321"/>
                </a:lnTo>
                <a:lnTo>
                  <a:pt x="382762" y="13356"/>
                </a:lnTo>
                <a:lnTo>
                  <a:pt x="382798" y="13391"/>
                </a:lnTo>
                <a:lnTo>
                  <a:pt x="382940" y="13465"/>
                </a:lnTo>
                <a:lnTo>
                  <a:pt x="383048" y="13545"/>
                </a:lnTo>
                <a:lnTo>
                  <a:pt x="383226" y="13698"/>
                </a:lnTo>
                <a:lnTo>
                  <a:pt x="383369" y="13852"/>
                </a:lnTo>
                <a:lnTo>
                  <a:pt x="383440" y="14006"/>
                </a:lnTo>
                <a:lnTo>
                  <a:pt x="383547" y="14165"/>
                </a:lnTo>
                <a:lnTo>
                  <a:pt x="383655" y="14319"/>
                </a:lnTo>
                <a:lnTo>
                  <a:pt x="383833" y="14473"/>
                </a:lnTo>
                <a:lnTo>
                  <a:pt x="383940" y="14548"/>
                </a:lnTo>
                <a:lnTo>
                  <a:pt x="384047" y="14627"/>
                </a:lnTo>
                <a:lnTo>
                  <a:pt x="384619" y="14945"/>
                </a:lnTo>
                <a:lnTo>
                  <a:pt x="385154" y="15268"/>
                </a:lnTo>
                <a:lnTo>
                  <a:pt x="385654" y="15586"/>
                </a:lnTo>
                <a:lnTo>
                  <a:pt x="386190" y="15909"/>
                </a:lnTo>
                <a:lnTo>
                  <a:pt x="386761" y="16232"/>
                </a:lnTo>
                <a:lnTo>
                  <a:pt x="387368" y="16549"/>
                </a:lnTo>
                <a:lnTo>
                  <a:pt x="387939" y="16872"/>
                </a:lnTo>
                <a:lnTo>
                  <a:pt x="388439" y="17195"/>
                </a:lnTo>
                <a:lnTo>
                  <a:pt x="389939" y="18188"/>
                </a:lnTo>
                <a:lnTo>
                  <a:pt x="391367" y="19187"/>
                </a:lnTo>
                <a:lnTo>
                  <a:pt x="392795" y="20185"/>
                </a:lnTo>
                <a:lnTo>
                  <a:pt x="394188" y="21183"/>
                </a:lnTo>
                <a:lnTo>
                  <a:pt x="394366" y="21337"/>
                </a:lnTo>
                <a:lnTo>
                  <a:pt x="394473" y="21496"/>
                </a:lnTo>
                <a:lnTo>
                  <a:pt x="394545" y="21655"/>
                </a:lnTo>
                <a:lnTo>
                  <a:pt x="394580" y="21814"/>
                </a:lnTo>
                <a:lnTo>
                  <a:pt x="394652" y="21973"/>
                </a:lnTo>
                <a:lnTo>
                  <a:pt x="394759" y="22132"/>
                </a:lnTo>
                <a:lnTo>
                  <a:pt x="394902" y="22286"/>
                </a:lnTo>
                <a:lnTo>
                  <a:pt x="395009" y="22360"/>
                </a:lnTo>
                <a:lnTo>
                  <a:pt x="395152" y="22440"/>
                </a:lnTo>
                <a:lnTo>
                  <a:pt x="395259" y="22499"/>
                </a:lnTo>
                <a:lnTo>
                  <a:pt x="395330" y="22559"/>
                </a:lnTo>
                <a:lnTo>
                  <a:pt x="395402" y="22678"/>
                </a:lnTo>
                <a:lnTo>
                  <a:pt x="395402" y="22797"/>
                </a:lnTo>
                <a:lnTo>
                  <a:pt x="395402" y="22912"/>
                </a:lnTo>
                <a:lnTo>
                  <a:pt x="395330" y="23145"/>
                </a:lnTo>
                <a:lnTo>
                  <a:pt x="395366" y="23264"/>
                </a:lnTo>
                <a:lnTo>
                  <a:pt x="395437" y="23379"/>
                </a:lnTo>
                <a:lnTo>
                  <a:pt x="395973" y="23920"/>
                </a:lnTo>
                <a:lnTo>
                  <a:pt x="396223" y="24188"/>
                </a:lnTo>
                <a:lnTo>
                  <a:pt x="396401" y="24461"/>
                </a:lnTo>
                <a:lnTo>
                  <a:pt x="396437" y="24546"/>
                </a:lnTo>
                <a:lnTo>
                  <a:pt x="396473" y="24635"/>
                </a:lnTo>
                <a:lnTo>
                  <a:pt x="396473" y="24809"/>
                </a:lnTo>
                <a:lnTo>
                  <a:pt x="396437" y="25152"/>
                </a:lnTo>
                <a:lnTo>
                  <a:pt x="396973" y="25157"/>
                </a:lnTo>
                <a:lnTo>
                  <a:pt x="397687" y="23945"/>
                </a:lnTo>
                <a:lnTo>
                  <a:pt x="398008" y="23989"/>
                </a:lnTo>
                <a:lnTo>
                  <a:pt x="398294" y="24024"/>
                </a:lnTo>
                <a:lnTo>
                  <a:pt x="398472" y="24049"/>
                </a:lnTo>
                <a:lnTo>
                  <a:pt x="398508" y="24059"/>
                </a:lnTo>
                <a:lnTo>
                  <a:pt x="398544" y="24074"/>
                </a:lnTo>
                <a:lnTo>
                  <a:pt x="399008" y="24819"/>
                </a:lnTo>
                <a:lnTo>
                  <a:pt x="399186" y="25191"/>
                </a:lnTo>
                <a:lnTo>
                  <a:pt x="399365" y="25564"/>
                </a:lnTo>
                <a:lnTo>
                  <a:pt x="399365" y="25594"/>
                </a:lnTo>
                <a:lnTo>
                  <a:pt x="399294" y="25629"/>
                </a:lnTo>
                <a:lnTo>
                  <a:pt x="399115" y="25693"/>
                </a:lnTo>
                <a:lnTo>
                  <a:pt x="398901" y="25763"/>
                </a:lnTo>
                <a:lnTo>
                  <a:pt x="398794" y="25792"/>
                </a:lnTo>
                <a:lnTo>
                  <a:pt x="398722" y="25827"/>
                </a:lnTo>
                <a:lnTo>
                  <a:pt x="398687" y="25872"/>
                </a:lnTo>
                <a:lnTo>
                  <a:pt x="398687" y="25912"/>
                </a:lnTo>
                <a:lnTo>
                  <a:pt x="398722" y="26001"/>
                </a:lnTo>
                <a:lnTo>
                  <a:pt x="398758" y="26031"/>
                </a:lnTo>
                <a:lnTo>
                  <a:pt x="398794" y="26061"/>
                </a:lnTo>
                <a:lnTo>
                  <a:pt x="398794" y="26085"/>
                </a:lnTo>
                <a:lnTo>
                  <a:pt x="398794" y="26100"/>
                </a:lnTo>
                <a:lnTo>
                  <a:pt x="398758" y="26110"/>
                </a:lnTo>
                <a:lnTo>
                  <a:pt x="398508" y="26165"/>
                </a:lnTo>
                <a:lnTo>
                  <a:pt x="398330" y="26220"/>
                </a:lnTo>
                <a:lnTo>
                  <a:pt x="398187" y="26274"/>
                </a:lnTo>
                <a:lnTo>
                  <a:pt x="398080" y="26334"/>
                </a:lnTo>
                <a:lnTo>
                  <a:pt x="397972" y="26388"/>
                </a:lnTo>
                <a:lnTo>
                  <a:pt x="397937" y="26448"/>
                </a:lnTo>
                <a:lnTo>
                  <a:pt x="397865" y="26562"/>
                </a:lnTo>
                <a:lnTo>
                  <a:pt x="397865" y="26681"/>
                </a:lnTo>
                <a:lnTo>
                  <a:pt x="397901" y="26801"/>
                </a:lnTo>
                <a:lnTo>
                  <a:pt x="397972" y="26920"/>
                </a:lnTo>
                <a:lnTo>
                  <a:pt x="398008" y="27034"/>
                </a:lnTo>
                <a:lnTo>
                  <a:pt x="398330" y="28122"/>
                </a:lnTo>
                <a:lnTo>
                  <a:pt x="398330" y="28142"/>
                </a:lnTo>
                <a:lnTo>
                  <a:pt x="398258" y="28166"/>
                </a:lnTo>
                <a:lnTo>
                  <a:pt x="398115" y="28191"/>
                </a:lnTo>
                <a:lnTo>
                  <a:pt x="397937" y="28216"/>
                </a:lnTo>
                <a:lnTo>
                  <a:pt x="397723" y="28042"/>
                </a:lnTo>
                <a:lnTo>
                  <a:pt x="397508" y="27873"/>
                </a:lnTo>
                <a:lnTo>
                  <a:pt x="397365" y="27700"/>
                </a:lnTo>
                <a:lnTo>
                  <a:pt x="397258" y="27531"/>
                </a:lnTo>
                <a:lnTo>
                  <a:pt x="397151" y="27357"/>
                </a:lnTo>
                <a:lnTo>
                  <a:pt x="397080" y="27188"/>
                </a:lnTo>
                <a:lnTo>
                  <a:pt x="397008" y="26845"/>
                </a:lnTo>
                <a:lnTo>
                  <a:pt x="397008" y="26498"/>
                </a:lnTo>
                <a:lnTo>
                  <a:pt x="397044" y="26155"/>
                </a:lnTo>
                <a:lnTo>
                  <a:pt x="397080" y="25812"/>
                </a:lnTo>
                <a:lnTo>
                  <a:pt x="397080" y="25470"/>
                </a:lnTo>
                <a:lnTo>
                  <a:pt x="398829" y="25420"/>
                </a:lnTo>
                <a:lnTo>
                  <a:pt x="397937" y="25415"/>
                </a:lnTo>
                <a:lnTo>
                  <a:pt x="397580" y="25420"/>
                </a:lnTo>
                <a:lnTo>
                  <a:pt x="397258" y="25425"/>
                </a:lnTo>
                <a:lnTo>
                  <a:pt x="396973" y="25430"/>
                </a:lnTo>
                <a:lnTo>
                  <a:pt x="396723" y="25440"/>
                </a:lnTo>
                <a:lnTo>
                  <a:pt x="396544" y="25455"/>
                </a:lnTo>
                <a:lnTo>
                  <a:pt x="396366" y="25475"/>
                </a:lnTo>
                <a:lnTo>
                  <a:pt x="396223" y="25499"/>
                </a:lnTo>
                <a:lnTo>
                  <a:pt x="396116" y="25529"/>
                </a:lnTo>
                <a:lnTo>
                  <a:pt x="396009" y="25559"/>
                </a:lnTo>
                <a:lnTo>
                  <a:pt x="395937" y="25599"/>
                </a:lnTo>
                <a:lnTo>
                  <a:pt x="395902" y="25643"/>
                </a:lnTo>
                <a:lnTo>
                  <a:pt x="395866" y="25698"/>
                </a:lnTo>
                <a:lnTo>
                  <a:pt x="395830" y="25822"/>
                </a:lnTo>
                <a:lnTo>
                  <a:pt x="395687" y="26806"/>
                </a:lnTo>
                <a:lnTo>
                  <a:pt x="395652" y="27297"/>
                </a:lnTo>
                <a:lnTo>
                  <a:pt x="395616" y="27789"/>
                </a:lnTo>
                <a:lnTo>
                  <a:pt x="395652" y="27854"/>
                </a:lnTo>
                <a:lnTo>
                  <a:pt x="395687" y="27918"/>
                </a:lnTo>
                <a:lnTo>
                  <a:pt x="395830" y="28052"/>
                </a:lnTo>
                <a:lnTo>
                  <a:pt x="396009" y="28181"/>
                </a:lnTo>
                <a:lnTo>
                  <a:pt x="396187" y="28311"/>
                </a:lnTo>
                <a:lnTo>
                  <a:pt x="395723" y="28335"/>
                </a:lnTo>
                <a:lnTo>
                  <a:pt x="393366" y="27809"/>
                </a:lnTo>
                <a:lnTo>
                  <a:pt x="392188" y="27546"/>
                </a:lnTo>
                <a:lnTo>
                  <a:pt x="391010" y="27282"/>
                </a:lnTo>
                <a:lnTo>
                  <a:pt x="390296" y="27138"/>
                </a:lnTo>
                <a:lnTo>
                  <a:pt x="389582" y="26994"/>
                </a:lnTo>
                <a:lnTo>
                  <a:pt x="388832" y="26855"/>
                </a:lnTo>
                <a:lnTo>
                  <a:pt x="388118" y="26711"/>
                </a:lnTo>
                <a:lnTo>
                  <a:pt x="387618" y="26602"/>
                </a:lnTo>
                <a:lnTo>
                  <a:pt x="387154" y="26488"/>
                </a:lnTo>
                <a:lnTo>
                  <a:pt x="386725" y="26378"/>
                </a:lnTo>
                <a:lnTo>
                  <a:pt x="386225" y="26269"/>
                </a:lnTo>
                <a:lnTo>
                  <a:pt x="382869" y="25504"/>
                </a:lnTo>
                <a:lnTo>
                  <a:pt x="379477" y="24739"/>
                </a:lnTo>
                <a:lnTo>
                  <a:pt x="377799" y="24357"/>
                </a:lnTo>
                <a:lnTo>
                  <a:pt x="376049" y="23975"/>
                </a:lnTo>
                <a:lnTo>
                  <a:pt x="374300" y="23597"/>
                </a:lnTo>
                <a:lnTo>
                  <a:pt x="372515" y="23225"/>
                </a:lnTo>
                <a:lnTo>
                  <a:pt x="371086" y="22942"/>
                </a:lnTo>
                <a:lnTo>
                  <a:pt x="369622" y="22663"/>
                </a:lnTo>
                <a:lnTo>
                  <a:pt x="368123" y="22390"/>
                </a:lnTo>
                <a:lnTo>
                  <a:pt x="366587" y="22117"/>
                </a:lnTo>
                <a:lnTo>
                  <a:pt x="363481" y="21571"/>
                </a:lnTo>
                <a:lnTo>
                  <a:pt x="360410" y="21029"/>
                </a:lnTo>
                <a:lnTo>
                  <a:pt x="357911" y="20587"/>
                </a:lnTo>
                <a:lnTo>
                  <a:pt x="356661" y="20374"/>
                </a:lnTo>
                <a:lnTo>
                  <a:pt x="355376" y="20155"/>
                </a:lnTo>
                <a:lnTo>
                  <a:pt x="349770" y="19231"/>
                </a:lnTo>
                <a:lnTo>
                  <a:pt x="344164" y="18313"/>
                </a:lnTo>
                <a:lnTo>
                  <a:pt x="344022" y="18283"/>
                </a:lnTo>
                <a:lnTo>
                  <a:pt x="343879" y="18253"/>
                </a:lnTo>
                <a:lnTo>
                  <a:pt x="343629" y="18188"/>
                </a:lnTo>
                <a:lnTo>
                  <a:pt x="343379" y="18124"/>
                </a:lnTo>
                <a:lnTo>
                  <a:pt x="343236" y="18094"/>
                </a:lnTo>
                <a:lnTo>
                  <a:pt x="343058" y="18069"/>
                </a:lnTo>
                <a:lnTo>
                  <a:pt x="342558" y="18000"/>
                </a:lnTo>
                <a:lnTo>
                  <a:pt x="341986" y="17930"/>
                </a:lnTo>
                <a:lnTo>
                  <a:pt x="340880" y="17806"/>
                </a:lnTo>
                <a:lnTo>
                  <a:pt x="340165" y="17647"/>
                </a:lnTo>
                <a:lnTo>
                  <a:pt x="339808" y="17568"/>
                </a:lnTo>
                <a:lnTo>
                  <a:pt x="339416" y="17493"/>
                </a:lnTo>
                <a:lnTo>
                  <a:pt x="338023" y="17245"/>
                </a:lnTo>
                <a:lnTo>
                  <a:pt x="337309" y="17126"/>
                </a:lnTo>
                <a:lnTo>
                  <a:pt x="336559" y="17011"/>
                </a:lnTo>
                <a:lnTo>
                  <a:pt x="335809" y="16902"/>
                </a:lnTo>
                <a:lnTo>
                  <a:pt x="335060" y="16798"/>
                </a:lnTo>
                <a:lnTo>
                  <a:pt x="334274" y="16693"/>
                </a:lnTo>
                <a:lnTo>
                  <a:pt x="333560" y="16584"/>
                </a:lnTo>
                <a:lnTo>
                  <a:pt x="332096" y="16346"/>
                </a:lnTo>
                <a:lnTo>
                  <a:pt x="330632" y="16102"/>
                </a:lnTo>
                <a:lnTo>
                  <a:pt x="327740" y="15611"/>
                </a:lnTo>
                <a:lnTo>
                  <a:pt x="326776" y="15437"/>
                </a:lnTo>
                <a:lnTo>
                  <a:pt x="325848" y="15263"/>
                </a:lnTo>
                <a:lnTo>
                  <a:pt x="324919" y="15089"/>
                </a:lnTo>
                <a:lnTo>
                  <a:pt x="323920" y="14915"/>
                </a:lnTo>
                <a:lnTo>
                  <a:pt x="323063" y="14771"/>
                </a:lnTo>
                <a:lnTo>
                  <a:pt x="322134" y="14627"/>
                </a:lnTo>
                <a:lnTo>
                  <a:pt x="321206" y="14488"/>
                </a:lnTo>
                <a:lnTo>
                  <a:pt x="320313" y="14344"/>
                </a:lnTo>
                <a:lnTo>
                  <a:pt x="320206" y="14319"/>
                </a:lnTo>
                <a:lnTo>
                  <a:pt x="320099" y="14294"/>
                </a:lnTo>
                <a:lnTo>
                  <a:pt x="319956" y="14235"/>
                </a:lnTo>
                <a:lnTo>
                  <a:pt x="319778" y="14180"/>
                </a:lnTo>
                <a:lnTo>
                  <a:pt x="319671" y="14155"/>
                </a:lnTo>
                <a:lnTo>
                  <a:pt x="319563" y="14131"/>
                </a:lnTo>
                <a:lnTo>
                  <a:pt x="317992" y="13882"/>
                </a:lnTo>
                <a:lnTo>
                  <a:pt x="316386" y="13639"/>
                </a:lnTo>
                <a:lnTo>
                  <a:pt x="314815" y="13391"/>
                </a:lnTo>
                <a:lnTo>
                  <a:pt x="313244" y="13142"/>
                </a:lnTo>
                <a:lnTo>
                  <a:pt x="312351" y="12993"/>
                </a:lnTo>
                <a:lnTo>
                  <a:pt x="311494" y="12839"/>
                </a:lnTo>
                <a:lnTo>
                  <a:pt x="310673" y="12680"/>
                </a:lnTo>
                <a:lnTo>
                  <a:pt x="309816" y="12526"/>
                </a:lnTo>
                <a:lnTo>
                  <a:pt x="308173" y="12248"/>
                </a:lnTo>
                <a:lnTo>
                  <a:pt x="306531" y="11970"/>
                </a:lnTo>
                <a:lnTo>
                  <a:pt x="304889" y="11697"/>
                </a:lnTo>
                <a:lnTo>
                  <a:pt x="303282" y="11414"/>
                </a:lnTo>
                <a:lnTo>
                  <a:pt x="301711" y="11116"/>
                </a:lnTo>
                <a:lnTo>
                  <a:pt x="300175" y="10813"/>
                </a:lnTo>
                <a:lnTo>
                  <a:pt x="298640" y="10515"/>
                </a:lnTo>
                <a:lnTo>
                  <a:pt x="297105" y="10217"/>
                </a:lnTo>
                <a:lnTo>
                  <a:pt x="296748" y="10152"/>
                </a:lnTo>
                <a:lnTo>
                  <a:pt x="296391" y="10093"/>
                </a:lnTo>
                <a:lnTo>
                  <a:pt x="295605" y="9978"/>
                </a:lnTo>
                <a:lnTo>
                  <a:pt x="294820" y="9864"/>
                </a:lnTo>
                <a:lnTo>
                  <a:pt x="294070" y="9745"/>
                </a:lnTo>
                <a:lnTo>
                  <a:pt x="293284" y="9606"/>
                </a:lnTo>
                <a:lnTo>
                  <a:pt x="292499" y="9467"/>
                </a:lnTo>
                <a:lnTo>
                  <a:pt x="290999" y="9184"/>
                </a:lnTo>
                <a:lnTo>
                  <a:pt x="288357" y="8672"/>
                </a:lnTo>
                <a:lnTo>
                  <a:pt x="285715" y="8156"/>
                </a:lnTo>
                <a:lnTo>
                  <a:pt x="282323" y="7485"/>
                </a:lnTo>
                <a:lnTo>
                  <a:pt x="280645" y="7152"/>
                </a:lnTo>
                <a:lnTo>
                  <a:pt x="278931" y="6820"/>
                </a:lnTo>
                <a:lnTo>
                  <a:pt x="278181" y="6686"/>
                </a:lnTo>
                <a:lnTo>
                  <a:pt x="277395" y="6556"/>
                </a:lnTo>
                <a:lnTo>
                  <a:pt x="276574" y="6432"/>
                </a:lnTo>
                <a:lnTo>
                  <a:pt x="275824" y="6303"/>
                </a:lnTo>
                <a:lnTo>
                  <a:pt x="275396" y="6224"/>
                </a:lnTo>
                <a:lnTo>
                  <a:pt x="275003" y="6139"/>
                </a:lnTo>
                <a:lnTo>
                  <a:pt x="274218" y="5975"/>
                </a:lnTo>
                <a:lnTo>
                  <a:pt x="273789" y="5891"/>
                </a:lnTo>
                <a:lnTo>
                  <a:pt x="273361" y="5816"/>
                </a:lnTo>
                <a:lnTo>
                  <a:pt x="272897" y="5742"/>
                </a:lnTo>
                <a:lnTo>
                  <a:pt x="272432" y="5672"/>
                </a:lnTo>
                <a:lnTo>
                  <a:pt x="272111" y="5628"/>
                </a:lnTo>
                <a:lnTo>
                  <a:pt x="271790" y="5583"/>
                </a:lnTo>
                <a:lnTo>
                  <a:pt x="271540" y="5528"/>
                </a:lnTo>
                <a:lnTo>
                  <a:pt x="271290" y="5479"/>
                </a:lnTo>
                <a:lnTo>
                  <a:pt x="270861" y="5369"/>
                </a:lnTo>
                <a:lnTo>
                  <a:pt x="270433" y="5255"/>
                </a:lnTo>
                <a:lnTo>
                  <a:pt x="270183" y="5200"/>
                </a:lnTo>
                <a:lnTo>
                  <a:pt x="269933" y="5151"/>
                </a:lnTo>
                <a:lnTo>
                  <a:pt x="269683" y="5101"/>
                </a:lnTo>
                <a:lnTo>
                  <a:pt x="269397" y="5051"/>
                </a:lnTo>
                <a:lnTo>
                  <a:pt x="269040" y="5012"/>
                </a:lnTo>
                <a:lnTo>
                  <a:pt x="268683" y="4972"/>
                </a:lnTo>
                <a:lnTo>
                  <a:pt x="268255" y="4937"/>
                </a:lnTo>
                <a:lnTo>
                  <a:pt x="267791" y="4907"/>
                </a:lnTo>
                <a:lnTo>
                  <a:pt x="267648" y="4897"/>
                </a:lnTo>
                <a:lnTo>
                  <a:pt x="267541" y="4888"/>
                </a:lnTo>
                <a:lnTo>
                  <a:pt x="267291" y="4853"/>
                </a:lnTo>
                <a:lnTo>
                  <a:pt x="267077" y="4813"/>
                </a:lnTo>
                <a:lnTo>
                  <a:pt x="266898" y="4768"/>
                </a:lnTo>
                <a:lnTo>
                  <a:pt x="266505" y="4669"/>
                </a:lnTo>
                <a:lnTo>
                  <a:pt x="266291" y="4619"/>
                </a:lnTo>
                <a:lnTo>
                  <a:pt x="266077" y="4575"/>
                </a:lnTo>
                <a:lnTo>
                  <a:pt x="260971" y="3715"/>
                </a:lnTo>
                <a:lnTo>
                  <a:pt x="255829" y="2861"/>
                </a:lnTo>
                <a:lnTo>
                  <a:pt x="254830" y="2702"/>
                </a:lnTo>
                <a:lnTo>
                  <a:pt x="253794" y="2548"/>
                </a:lnTo>
                <a:lnTo>
                  <a:pt x="251616" y="2235"/>
                </a:lnTo>
                <a:lnTo>
                  <a:pt x="250938" y="2245"/>
                </a:lnTo>
                <a:lnTo>
                  <a:pt x="250331" y="2265"/>
                </a:lnTo>
                <a:lnTo>
                  <a:pt x="249795" y="2280"/>
                </a:lnTo>
                <a:lnTo>
                  <a:pt x="249331" y="2305"/>
                </a:lnTo>
                <a:lnTo>
                  <a:pt x="248938" y="2330"/>
                </a:lnTo>
                <a:lnTo>
                  <a:pt x="248581" y="2364"/>
                </a:lnTo>
                <a:lnTo>
                  <a:pt x="248260" y="2404"/>
                </a:lnTo>
                <a:lnTo>
                  <a:pt x="248010" y="2459"/>
                </a:lnTo>
                <a:lnTo>
                  <a:pt x="247796" y="2518"/>
                </a:lnTo>
                <a:lnTo>
                  <a:pt x="247617" y="2588"/>
                </a:lnTo>
                <a:lnTo>
                  <a:pt x="247474" y="2672"/>
                </a:lnTo>
                <a:lnTo>
                  <a:pt x="247332" y="2772"/>
                </a:lnTo>
                <a:lnTo>
                  <a:pt x="247224" y="2886"/>
                </a:lnTo>
                <a:lnTo>
                  <a:pt x="247117" y="3020"/>
                </a:lnTo>
                <a:lnTo>
                  <a:pt x="246939" y="3333"/>
                </a:lnTo>
                <a:lnTo>
                  <a:pt x="244225" y="3149"/>
                </a:lnTo>
                <a:lnTo>
                  <a:pt x="244047" y="3199"/>
                </a:lnTo>
                <a:lnTo>
                  <a:pt x="246118" y="3442"/>
                </a:lnTo>
                <a:lnTo>
                  <a:pt x="244511" y="3412"/>
                </a:lnTo>
                <a:lnTo>
                  <a:pt x="244939" y="3596"/>
                </a:lnTo>
                <a:lnTo>
                  <a:pt x="244547" y="3576"/>
                </a:lnTo>
                <a:lnTo>
                  <a:pt x="244189" y="3547"/>
                </a:lnTo>
                <a:lnTo>
                  <a:pt x="243832" y="3517"/>
                </a:lnTo>
                <a:lnTo>
                  <a:pt x="243475" y="3477"/>
                </a:lnTo>
                <a:lnTo>
                  <a:pt x="242797" y="3403"/>
                </a:lnTo>
                <a:lnTo>
                  <a:pt x="242440" y="3373"/>
                </a:lnTo>
                <a:lnTo>
                  <a:pt x="242083" y="3343"/>
                </a:lnTo>
                <a:lnTo>
                  <a:pt x="241726" y="3318"/>
                </a:lnTo>
                <a:lnTo>
                  <a:pt x="241369" y="3308"/>
                </a:lnTo>
                <a:lnTo>
                  <a:pt x="241047" y="3308"/>
                </a:lnTo>
                <a:lnTo>
                  <a:pt x="240869" y="3313"/>
                </a:lnTo>
                <a:lnTo>
                  <a:pt x="240690" y="3323"/>
                </a:lnTo>
                <a:lnTo>
                  <a:pt x="240512" y="3333"/>
                </a:lnTo>
                <a:lnTo>
                  <a:pt x="240333" y="3353"/>
                </a:lnTo>
                <a:lnTo>
                  <a:pt x="240155" y="3373"/>
                </a:lnTo>
                <a:lnTo>
                  <a:pt x="239976" y="3403"/>
                </a:lnTo>
                <a:lnTo>
                  <a:pt x="239798" y="3432"/>
                </a:lnTo>
                <a:lnTo>
                  <a:pt x="239619" y="3467"/>
                </a:lnTo>
                <a:lnTo>
                  <a:pt x="239262" y="3561"/>
                </a:lnTo>
                <a:lnTo>
                  <a:pt x="238012" y="3432"/>
                </a:lnTo>
                <a:lnTo>
                  <a:pt x="238012" y="3735"/>
                </a:lnTo>
                <a:lnTo>
                  <a:pt x="236370" y="3517"/>
                </a:lnTo>
                <a:lnTo>
                  <a:pt x="234192" y="4753"/>
                </a:lnTo>
                <a:lnTo>
                  <a:pt x="233585" y="4674"/>
                </a:lnTo>
                <a:lnTo>
                  <a:pt x="233335" y="4639"/>
                </a:lnTo>
                <a:lnTo>
                  <a:pt x="233049" y="4614"/>
                </a:lnTo>
                <a:lnTo>
                  <a:pt x="232335" y="4560"/>
                </a:lnTo>
                <a:lnTo>
                  <a:pt x="231585" y="4505"/>
                </a:lnTo>
                <a:lnTo>
                  <a:pt x="231228" y="4480"/>
                </a:lnTo>
                <a:lnTo>
                  <a:pt x="230907" y="4465"/>
                </a:lnTo>
                <a:lnTo>
                  <a:pt x="230657" y="4460"/>
                </a:lnTo>
                <a:lnTo>
                  <a:pt x="230586" y="4460"/>
                </a:lnTo>
                <a:lnTo>
                  <a:pt x="230479" y="4465"/>
                </a:lnTo>
                <a:lnTo>
                  <a:pt x="229479" y="4575"/>
                </a:lnTo>
                <a:lnTo>
                  <a:pt x="228979" y="4639"/>
                </a:lnTo>
                <a:lnTo>
                  <a:pt x="228765" y="4669"/>
                </a:lnTo>
                <a:lnTo>
                  <a:pt x="228586" y="4704"/>
                </a:lnTo>
                <a:lnTo>
                  <a:pt x="228408" y="4739"/>
                </a:lnTo>
                <a:lnTo>
                  <a:pt x="228265" y="4778"/>
                </a:lnTo>
                <a:lnTo>
                  <a:pt x="228122" y="4818"/>
                </a:lnTo>
                <a:lnTo>
                  <a:pt x="228051" y="4863"/>
                </a:lnTo>
                <a:lnTo>
                  <a:pt x="228051" y="4907"/>
                </a:lnTo>
                <a:lnTo>
                  <a:pt x="228051" y="4957"/>
                </a:lnTo>
                <a:lnTo>
                  <a:pt x="228122" y="5007"/>
                </a:lnTo>
                <a:lnTo>
                  <a:pt x="228265" y="5061"/>
                </a:lnTo>
                <a:lnTo>
                  <a:pt x="228622" y="5200"/>
                </a:lnTo>
                <a:lnTo>
                  <a:pt x="228943" y="5345"/>
                </a:lnTo>
                <a:lnTo>
                  <a:pt x="229300" y="5494"/>
                </a:lnTo>
                <a:lnTo>
                  <a:pt x="229657" y="5633"/>
                </a:lnTo>
                <a:lnTo>
                  <a:pt x="230014" y="5772"/>
                </a:lnTo>
                <a:lnTo>
                  <a:pt x="230264" y="5836"/>
                </a:lnTo>
                <a:lnTo>
                  <a:pt x="230479" y="5896"/>
                </a:lnTo>
                <a:lnTo>
                  <a:pt x="230729" y="5955"/>
                </a:lnTo>
                <a:lnTo>
                  <a:pt x="231014" y="6005"/>
                </a:lnTo>
                <a:lnTo>
                  <a:pt x="231336" y="6055"/>
                </a:lnTo>
                <a:lnTo>
                  <a:pt x="231693" y="6094"/>
                </a:lnTo>
                <a:lnTo>
                  <a:pt x="232014" y="6139"/>
                </a:lnTo>
                <a:lnTo>
                  <a:pt x="232300" y="6179"/>
                </a:lnTo>
                <a:lnTo>
                  <a:pt x="232478" y="6224"/>
                </a:lnTo>
                <a:lnTo>
                  <a:pt x="232585" y="6268"/>
                </a:lnTo>
                <a:lnTo>
                  <a:pt x="232657" y="6313"/>
                </a:lnTo>
                <a:lnTo>
                  <a:pt x="232692" y="6358"/>
                </a:lnTo>
                <a:lnTo>
                  <a:pt x="232728" y="6402"/>
                </a:lnTo>
                <a:lnTo>
                  <a:pt x="232692" y="6442"/>
                </a:lnTo>
                <a:lnTo>
                  <a:pt x="232657" y="6532"/>
                </a:lnTo>
                <a:lnTo>
                  <a:pt x="232621" y="6571"/>
                </a:lnTo>
                <a:lnTo>
                  <a:pt x="232657" y="6611"/>
                </a:lnTo>
                <a:lnTo>
                  <a:pt x="232692" y="6651"/>
                </a:lnTo>
                <a:lnTo>
                  <a:pt x="232799" y="6690"/>
                </a:lnTo>
                <a:lnTo>
                  <a:pt x="232942" y="6730"/>
                </a:lnTo>
                <a:lnTo>
                  <a:pt x="233157" y="6765"/>
                </a:lnTo>
                <a:lnTo>
                  <a:pt x="233406" y="6805"/>
                </a:lnTo>
                <a:lnTo>
                  <a:pt x="233585" y="6854"/>
                </a:lnTo>
                <a:lnTo>
                  <a:pt x="233728" y="6909"/>
                </a:lnTo>
                <a:lnTo>
                  <a:pt x="233871" y="6969"/>
                </a:lnTo>
                <a:lnTo>
                  <a:pt x="234085" y="7088"/>
                </a:lnTo>
                <a:lnTo>
                  <a:pt x="234192" y="7147"/>
                </a:lnTo>
                <a:lnTo>
                  <a:pt x="234335" y="7202"/>
                </a:lnTo>
                <a:lnTo>
                  <a:pt x="241547" y="9785"/>
                </a:lnTo>
                <a:lnTo>
                  <a:pt x="243297" y="10406"/>
                </a:lnTo>
                <a:lnTo>
                  <a:pt x="245082" y="11021"/>
                </a:lnTo>
                <a:lnTo>
                  <a:pt x="246118" y="11374"/>
                </a:lnTo>
                <a:lnTo>
                  <a:pt x="247189" y="11727"/>
                </a:lnTo>
                <a:lnTo>
                  <a:pt x="248260" y="12084"/>
                </a:lnTo>
                <a:lnTo>
                  <a:pt x="249295" y="12437"/>
                </a:lnTo>
                <a:lnTo>
                  <a:pt x="249545" y="12536"/>
                </a:lnTo>
                <a:lnTo>
                  <a:pt x="249760" y="12631"/>
                </a:lnTo>
                <a:lnTo>
                  <a:pt x="250152" y="12829"/>
                </a:lnTo>
                <a:lnTo>
                  <a:pt x="250545" y="13028"/>
                </a:lnTo>
                <a:lnTo>
                  <a:pt x="250938" y="13222"/>
                </a:lnTo>
                <a:lnTo>
                  <a:pt x="251045" y="13251"/>
                </a:lnTo>
                <a:lnTo>
                  <a:pt x="251152" y="13276"/>
                </a:lnTo>
                <a:lnTo>
                  <a:pt x="251438" y="13331"/>
                </a:lnTo>
                <a:lnTo>
                  <a:pt x="251759" y="13381"/>
                </a:lnTo>
                <a:lnTo>
                  <a:pt x="252080" y="13435"/>
                </a:lnTo>
                <a:lnTo>
                  <a:pt x="251116" y="13435"/>
                </a:lnTo>
                <a:lnTo>
                  <a:pt x="251795" y="13748"/>
                </a:lnTo>
                <a:lnTo>
                  <a:pt x="252509" y="14061"/>
                </a:lnTo>
                <a:lnTo>
                  <a:pt x="253152" y="14374"/>
                </a:lnTo>
                <a:lnTo>
                  <a:pt x="253437" y="14528"/>
                </a:lnTo>
                <a:lnTo>
                  <a:pt x="253723" y="14682"/>
                </a:lnTo>
                <a:lnTo>
                  <a:pt x="253901" y="14801"/>
                </a:lnTo>
                <a:lnTo>
                  <a:pt x="254008" y="14915"/>
                </a:lnTo>
                <a:lnTo>
                  <a:pt x="254223" y="15149"/>
                </a:lnTo>
                <a:lnTo>
                  <a:pt x="254401" y="15387"/>
                </a:lnTo>
                <a:lnTo>
                  <a:pt x="254508" y="15501"/>
                </a:lnTo>
                <a:lnTo>
                  <a:pt x="254651" y="15621"/>
                </a:lnTo>
                <a:lnTo>
                  <a:pt x="255222" y="16018"/>
                </a:lnTo>
                <a:lnTo>
                  <a:pt x="255865" y="16410"/>
                </a:lnTo>
                <a:lnTo>
                  <a:pt x="256544" y="16808"/>
                </a:lnTo>
                <a:lnTo>
                  <a:pt x="257151" y="17205"/>
                </a:lnTo>
                <a:lnTo>
                  <a:pt x="257472" y="17419"/>
                </a:lnTo>
                <a:lnTo>
                  <a:pt x="257722" y="17637"/>
                </a:lnTo>
                <a:lnTo>
                  <a:pt x="258222" y="18069"/>
                </a:lnTo>
                <a:lnTo>
                  <a:pt x="258257" y="18134"/>
                </a:lnTo>
                <a:lnTo>
                  <a:pt x="258293" y="18203"/>
                </a:lnTo>
                <a:lnTo>
                  <a:pt x="258329" y="18268"/>
                </a:lnTo>
                <a:lnTo>
                  <a:pt x="258400" y="18332"/>
                </a:lnTo>
                <a:lnTo>
                  <a:pt x="258436" y="18362"/>
                </a:lnTo>
                <a:lnTo>
                  <a:pt x="258507" y="18392"/>
                </a:lnTo>
                <a:lnTo>
                  <a:pt x="258614" y="18422"/>
                </a:lnTo>
                <a:lnTo>
                  <a:pt x="258757" y="18447"/>
                </a:lnTo>
                <a:lnTo>
                  <a:pt x="258936" y="18471"/>
                </a:lnTo>
                <a:lnTo>
                  <a:pt x="259150" y="18496"/>
                </a:lnTo>
                <a:lnTo>
                  <a:pt x="259400" y="18516"/>
                </a:lnTo>
                <a:lnTo>
                  <a:pt x="259721" y="18531"/>
                </a:lnTo>
                <a:lnTo>
                  <a:pt x="259757" y="18536"/>
                </a:lnTo>
                <a:lnTo>
                  <a:pt x="259793" y="18541"/>
                </a:lnTo>
                <a:lnTo>
                  <a:pt x="259793" y="18566"/>
                </a:lnTo>
                <a:lnTo>
                  <a:pt x="259793" y="18645"/>
                </a:lnTo>
                <a:lnTo>
                  <a:pt x="259721" y="18740"/>
                </a:lnTo>
                <a:lnTo>
                  <a:pt x="259686" y="18829"/>
                </a:lnTo>
                <a:lnTo>
                  <a:pt x="259828" y="19241"/>
                </a:lnTo>
                <a:lnTo>
                  <a:pt x="259936" y="19445"/>
                </a:lnTo>
                <a:lnTo>
                  <a:pt x="260043" y="19654"/>
                </a:lnTo>
                <a:lnTo>
                  <a:pt x="260114" y="19659"/>
                </a:lnTo>
                <a:lnTo>
                  <a:pt x="260221" y="19668"/>
                </a:lnTo>
                <a:lnTo>
                  <a:pt x="260578" y="19678"/>
                </a:lnTo>
                <a:lnTo>
                  <a:pt x="261042" y="19693"/>
                </a:lnTo>
                <a:lnTo>
                  <a:pt x="261578" y="19708"/>
                </a:lnTo>
                <a:lnTo>
                  <a:pt x="260543" y="19822"/>
                </a:lnTo>
                <a:lnTo>
                  <a:pt x="260471" y="19897"/>
                </a:lnTo>
                <a:lnTo>
                  <a:pt x="260471" y="19966"/>
                </a:lnTo>
                <a:lnTo>
                  <a:pt x="260543" y="20036"/>
                </a:lnTo>
                <a:lnTo>
                  <a:pt x="260650" y="20101"/>
                </a:lnTo>
                <a:lnTo>
                  <a:pt x="260792" y="20165"/>
                </a:lnTo>
                <a:lnTo>
                  <a:pt x="260971" y="20225"/>
                </a:lnTo>
                <a:lnTo>
                  <a:pt x="261364" y="20349"/>
                </a:lnTo>
                <a:lnTo>
                  <a:pt x="261792" y="20473"/>
                </a:lnTo>
                <a:lnTo>
                  <a:pt x="261935" y="20533"/>
                </a:lnTo>
                <a:lnTo>
                  <a:pt x="262078" y="20597"/>
                </a:lnTo>
                <a:lnTo>
                  <a:pt x="262185" y="20662"/>
                </a:lnTo>
                <a:lnTo>
                  <a:pt x="262221" y="20731"/>
                </a:lnTo>
                <a:lnTo>
                  <a:pt x="262185" y="20801"/>
                </a:lnTo>
                <a:lnTo>
                  <a:pt x="262078" y="20875"/>
                </a:lnTo>
                <a:lnTo>
                  <a:pt x="262078" y="20885"/>
                </a:lnTo>
                <a:lnTo>
                  <a:pt x="262078" y="20900"/>
                </a:lnTo>
                <a:lnTo>
                  <a:pt x="262149" y="20930"/>
                </a:lnTo>
                <a:lnTo>
                  <a:pt x="262292" y="20960"/>
                </a:lnTo>
                <a:lnTo>
                  <a:pt x="262435" y="20995"/>
                </a:lnTo>
                <a:lnTo>
                  <a:pt x="262828" y="21059"/>
                </a:lnTo>
                <a:lnTo>
                  <a:pt x="263185" y="21119"/>
                </a:lnTo>
                <a:lnTo>
                  <a:pt x="263006" y="21129"/>
                </a:lnTo>
                <a:lnTo>
                  <a:pt x="263006" y="21700"/>
                </a:lnTo>
                <a:lnTo>
                  <a:pt x="261507" y="21447"/>
                </a:lnTo>
                <a:lnTo>
                  <a:pt x="260864" y="21332"/>
                </a:lnTo>
                <a:lnTo>
                  <a:pt x="260293" y="21213"/>
                </a:lnTo>
                <a:lnTo>
                  <a:pt x="258507" y="20821"/>
                </a:lnTo>
                <a:lnTo>
                  <a:pt x="256722" y="20423"/>
                </a:lnTo>
                <a:lnTo>
                  <a:pt x="254972" y="20026"/>
                </a:lnTo>
                <a:lnTo>
                  <a:pt x="254044" y="19832"/>
                </a:lnTo>
                <a:lnTo>
                  <a:pt x="253116" y="19639"/>
                </a:lnTo>
                <a:lnTo>
                  <a:pt x="252473" y="19510"/>
                </a:lnTo>
                <a:lnTo>
                  <a:pt x="251759" y="19385"/>
                </a:lnTo>
                <a:lnTo>
                  <a:pt x="250331" y="19142"/>
                </a:lnTo>
                <a:lnTo>
                  <a:pt x="248903" y="18904"/>
                </a:lnTo>
                <a:lnTo>
                  <a:pt x="248188" y="18779"/>
                </a:lnTo>
                <a:lnTo>
                  <a:pt x="247474" y="18655"/>
                </a:lnTo>
                <a:lnTo>
                  <a:pt x="246367" y="18452"/>
                </a:lnTo>
                <a:lnTo>
                  <a:pt x="245296" y="18243"/>
                </a:lnTo>
                <a:lnTo>
                  <a:pt x="244261" y="18029"/>
                </a:lnTo>
                <a:lnTo>
                  <a:pt x="243261" y="17816"/>
                </a:lnTo>
                <a:lnTo>
                  <a:pt x="237727" y="16599"/>
                </a:lnTo>
                <a:lnTo>
                  <a:pt x="232264" y="15372"/>
                </a:lnTo>
                <a:lnTo>
                  <a:pt x="231336" y="15154"/>
                </a:lnTo>
                <a:lnTo>
                  <a:pt x="230407" y="14930"/>
                </a:lnTo>
                <a:lnTo>
                  <a:pt x="229515" y="14707"/>
                </a:lnTo>
                <a:lnTo>
                  <a:pt x="229015" y="14597"/>
                </a:lnTo>
                <a:lnTo>
                  <a:pt x="228515" y="14493"/>
                </a:lnTo>
                <a:lnTo>
                  <a:pt x="227372" y="14265"/>
                </a:lnTo>
                <a:lnTo>
                  <a:pt x="226194" y="14046"/>
                </a:lnTo>
                <a:lnTo>
                  <a:pt x="223730" y="13609"/>
                </a:lnTo>
                <a:lnTo>
                  <a:pt x="222124" y="13311"/>
                </a:lnTo>
                <a:lnTo>
                  <a:pt x="221267" y="13172"/>
                </a:lnTo>
                <a:lnTo>
                  <a:pt x="220838" y="13102"/>
                </a:lnTo>
                <a:lnTo>
                  <a:pt x="220374" y="13033"/>
                </a:lnTo>
                <a:lnTo>
                  <a:pt x="220088" y="12998"/>
                </a:lnTo>
                <a:lnTo>
                  <a:pt x="219767" y="12968"/>
                </a:lnTo>
                <a:lnTo>
                  <a:pt x="219410" y="12939"/>
                </a:lnTo>
                <a:lnTo>
                  <a:pt x="219053" y="12914"/>
                </a:lnTo>
                <a:lnTo>
                  <a:pt x="218303" y="12864"/>
                </a:lnTo>
                <a:lnTo>
                  <a:pt x="217589" y="12809"/>
                </a:lnTo>
                <a:lnTo>
                  <a:pt x="216982" y="12760"/>
                </a:lnTo>
                <a:lnTo>
                  <a:pt x="216696" y="12735"/>
                </a:lnTo>
                <a:lnTo>
                  <a:pt x="216411" y="12700"/>
                </a:lnTo>
                <a:lnTo>
                  <a:pt x="215804" y="12626"/>
                </a:lnTo>
                <a:lnTo>
                  <a:pt x="215232" y="12546"/>
                </a:lnTo>
                <a:lnTo>
                  <a:pt x="214697" y="12462"/>
                </a:lnTo>
                <a:lnTo>
                  <a:pt x="214161" y="12377"/>
                </a:lnTo>
                <a:lnTo>
                  <a:pt x="213626" y="12293"/>
                </a:lnTo>
                <a:lnTo>
                  <a:pt x="213162" y="12204"/>
                </a:lnTo>
                <a:lnTo>
                  <a:pt x="212233" y="12020"/>
                </a:lnTo>
                <a:lnTo>
                  <a:pt x="211341" y="11831"/>
                </a:lnTo>
                <a:lnTo>
                  <a:pt x="210519" y="11637"/>
                </a:lnTo>
                <a:lnTo>
                  <a:pt x="209734" y="11444"/>
                </a:lnTo>
                <a:lnTo>
                  <a:pt x="208984" y="11240"/>
                </a:lnTo>
                <a:lnTo>
                  <a:pt x="208663" y="11170"/>
                </a:lnTo>
                <a:lnTo>
                  <a:pt x="208341" y="11106"/>
                </a:lnTo>
                <a:lnTo>
                  <a:pt x="207949" y="11046"/>
                </a:lnTo>
                <a:lnTo>
                  <a:pt x="207520" y="10982"/>
                </a:lnTo>
                <a:lnTo>
                  <a:pt x="206699" y="10863"/>
                </a:lnTo>
                <a:lnTo>
                  <a:pt x="206306" y="10798"/>
                </a:lnTo>
                <a:lnTo>
                  <a:pt x="205949" y="10733"/>
                </a:lnTo>
                <a:lnTo>
                  <a:pt x="205128" y="10560"/>
                </a:lnTo>
                <a:lnTo>
                  <a:pt x="204342" y="10386"/>
                </a:lnTo>
                <a:lnTo>
                  <a:pt x="203592" y="10207"/>
                </a:lnTo>
                <a:lnTo>
                  <a:pt x="202843" y="10023"/>
                </a:lnTo>
                <a:lnTo>
                  <a:pt x="202700" y="9988"/>
                </a:lnTo>
                <a:lnTo>
                  <a:pt x="202521" y="9959"/>
                </a:lnTo>
                <a:lnTo>
                  <a:pt x="202378" y="9934"/>
                </a:lnTo>
                <a:lnTo>
                  <a:pt x="202164" y="9914"/>
                </a:lnTo>
                <a:lnTo>
                  <a:pt x="201986" y="9894"/>
                </a:lnTo>
                <a:lnTo>
                  <a:pt x="201807" y="9879"/>
                </a:lnTo>
                <a:lnTo>
                  <a:pt x="201593" y="9869"/>
                </a:lnTo>
                <a:lnTo>
                  <a:pt x="201414" y="9864"/>
                </a:lnTo>
                <a:lnTo>
                  <a:pt x="201200" y="9864"/>
                </a:lnTo>
                <a:lnTo>
                  <a:pt x="201022" y="9869"/>
                </a:lnTo>
                <a:lnTo>
                  <a:pt x="200843" y="9879"/>
                </a:lnTo>
                <a:lnTo>
                  <a:pt x="200629" y="9894"/>
                </a:lnTo>
                <a:lnTo>
                  <a:pt x="200450" y="9909"/>
                </a:lnTo>
                <a:lnTo>
                  <a:pt x="200308" y="9934"/>
                </a:lnTo>
                <a:lnTo>
                  <a:pt x="200129" y="9964"/>
                </a:lnTo>
                <a:lnTo>
                  <a:pt x="199986" y="9998"/>
                </a:lnTo>
                <a:lnTo>
                  <a:pt x="199843" y="10048"/>
                </a:lnTo>
                <a:lnTo>
                  <a:pt x="199701" y="10098"/>
                </a:lnTo>
                <a:lnTo>
                  <a:pt x="199486" y="10212"/>
                </a:lnTo>
                <a:lnTo>
                  <a:pt x="199272" y="10321"/>
                </a:lnTo>
                <a:lnTo>
                  <a:pt x="199165" y="10381"/>
                </a:lnTo>
                <a:lnTo>
                  <a:pt x="199022" y="10430"/>
                </a:lnTo>
                <a:lnTo>
                  <a:pt x="198772" y="10510"/>
                </a:lnTo>
                <a:lnTo>
                  <a:pt x="198487" y="10594"/>
                </a:lnTo>
                <a:lnTo>
                  <a:pt x="198308" y="10629"/>
                </a:lnTo>
                <a:lnTo>
                  <a:pt x="198165" y="10659"/>
                </a:lnTo>
                <a:lnTo>
                  <a:pt x="198022" y="10674"/>
                </a:lnTo>
                <a:lnTo>
                  <a:pt x="197951" y="10679"/>
                </a:lnTo>
                <a:lnTo>
                  <a:pt x="197880" y="10684"/>
                </a:lnTo>
                <a:lnTo>
                  <a:pt x="197558" y="10679"/>
                </a:lnTo>
                <a:lnTo>
                  <a:pt x="197273" y="10684"/>
                </a:lnTo>
                <a:lnTo>
                  <a:pt x="196987" y="10689"/>
                </a:lnTo>
                <a:lnTo>
                  <a:pt x="196737" y="10699"/>
                </a:lnTo>
                <a:lnTo>
                  <a:pt x="196523" y="10714"/>
                </a:lnTo>
                <a:lnTo>
                  <a:pt x="196309" y="10728"/>
                </a:lnTo>
                <a:lnTo>
                  <a:pt x="196130" y="10748"/>
                </a:lnTo>
                <a:lnTo>
                  <a:pt x="195952" y="10773"/>
                </a:lnTo>
                <a:lnTo>
                  <a:pt x="195773" y="10798"/>
                </a:lnTo>
                <a:lnTo>
                  <a:pt x="195630" y="10828"/>
                </a:lnTo>
                <a:lnTo>
                  <a:pt x="195380" y="10892"/>
                </a:lnTo>
                <a:lnTo>
                  <a:pt x="195166" y="10962"/>
                </a:lnTo>
                <a:lnTo>
                  <a:pt x="194987" y="11041"/>
                </a:lnTo>
                <a:lnTo>
                  <a:pt x="192988" y="10743"/>
                </a:lnTo>
                <a:lnTo>
                  <a:pt x="190132" y="11041"/>
                </a:lnTo>
                <a:lnTo>
                  <a:pt x="190132" y="11424"/>
                </a:lnTo>
                <a:lnTo>
                  <a:pt x="189739" y="11419"/>
                </a:lnTo>
                <a:lnTo>
                  <a:pt x="189346" y="11409"/>
                </a:lnTo>
                <a:lnTo>
                  <a:pt x="188989" y="11399"/>
                </a:lnTo>
                <a:lnTo>
                  <a:pt x="188846" y="11389"/>
                </a:lnTo>
                <a:lnTo>
                  <a:pt x="188703" y="11379"/>
                </a:lnTo>
                <a:lnTo>
                  <a:pt x="188132" y="11319"/>
                </a:lnTo>
                <a:lnTo>
                  <a:pt x="187846" y="11295"/>
                </a:lnTo>
                <a:lnTo>
                  <a:pt x="187561" y="11275"/>
                </a:lnTo>
                <a:lnTo>
                  <a:pt x="187418" y="11270"/>
                </a:lnTo>
                <a:lnTo>
                  <a:pt x="187132" y="11270"/>
                </a:lnTo>
                <a:lnTo>
                  <a:pt x="186954" y="11275"/>
                </a:lnTo>
                <a:lnTo>
                  <a:pt x="186775" y="11285"/>
                </a:lnTo>
                <a:lnTo>
                  <a:pt x="186632" y="11295"/>
                </a:lnTo>
                <a:lnTo>
                  <a:pt x="186454" y="11310"/>
                </a:lnTo>
                <a:lnTo>
                  <a:pt x="186240" y="11334"/>
                </a:lnTo>
                <a:lnTo>
                  <a:pt x="185883" y="11384"/>
                </a:lnTo>
                <a:lnTo>
                  <a:pt x="185597" y="11429"/>
                </a:lnTo>
                <a:lnTo>
                  <a:pt x="185347" y="11483"/>
                </a:lnTo>
                <a:lnTo>
                  <a:pt x="185204" y="11533"/>
                </a:lnTo>
                <a:lnTo>
                  <a:pt x="185133" y="11563"/>
                </a:lnTo>
                <a:lnTo>
                  <a:pt x="185097" y="11588"/>
                </a:lnTo>
                <a:lnTo>
                  <a:pt x="185097" y="11617"/>
                </a:lnTo>
                <a:lnTo>
                  <a:pt x="185133" y="11647"/>
                </a:lnTo>
                <a:lnTo>
                  <a:pt x="185169" y="11682"/>
                </a:lnTo>
                <a:lnTo>
                  <a:pt x="185240" y="11717"/>
                </a:lnTo>
                <a:lnTo>
                  <a:pt x="185454" y="11786"/>
                </a:lnTo>
                <a:lnTo>
                  <a:pt x="185597" y="11831"/>
                </a:lnTo>
                <a:lnTo>
                  <a:pt x="185668" y="11876"/>
                </a:lnTo>
                <a:lnTo>
                  <a:pt x="185740" y="11925"/>
                </a:lnTo>
                <a:lnTo>
                  <a:pt x="185775" y="11980"/>
                </a:lnTo>
                <a:lnTo>
                  <a:pt x="185811" y="12084"/>
                </a:lnTo>
                <a:lnTo>
                  <a:pt x="185883" y="12189"/>
                </a:lnTo>
                <a:lnTo>
                  <a:pt x="185918" y="12248"/>
                </a:lnTo>
                <a:lnTo>
                  <a:pt x="185918" y="12273"/>
                </a:lnTo>
                <a:lnTo>
                  <a:pt x="185954" y="12283"/>
                </a:lnTo>
                <a:lnTo>
                  <a:pt x="186025" y="12293"/>
                </a:lnTo>
                <a:lnTo>
                  <a:pt x="186275" y="12323"/>
                </a:lnTo>
                <a:lnTo>
                  <a:pt x="186490" y="12357"/>
                </a:lnTo>
                <a:lnTo>
                  <a:pt x="186632" y="12392"/>
                </a:lnTo>
                <a:lnTo>
                  <a:pt x="186775" y="12427"/>
                </a:lnTo>
                <a:lnTo>
                  <a:pt x="186811" y="12467"/>
                </a:lnTo>
                <a:lnTo>
                  <a:pt x="186847" y="12502"/>
                </a:lnTo>
                <a:lnTo>
                  <a:pt x="186847" y="12541"/>
                </a:lnTo>
                <a:lnTo>
                  <a:pt x="186847" y="12581"/>
                </a:lnTo>
                <a:lnTo>
                  <a:pt x="186775" y="12660"/>
                </a:lnTo>
                <a:lnTo>
                  <a:pt x="186704" y="12735"/>
                </a:lnTo>
                <a:lnTo>
                  <a:pt x="186668" y="12814"/>
                </a:lnTo>
                <a:lnTo>
                  <a:pt x="186668" y="12849"/>
                </a:lnTo>
                <a:lnTo>
                  <a:pt x="186740" y="12889"/>
                </a:lnTo>
                <a:lnTo>
                  <a:pt x="186740" y="12909"/>
                </a:lnTo>
                <a:lnTo>
                  <a:pt x="186740" y="12934"/>
                </a:lnTo>
                <a:lnTo>
                  <a:pt x="186704" y="12978"/>
                </a:lnTo>
                <a:lnTo>
                  <a:pt x="186668" y="13023"/>
                </a:lnTo>
                <a:lnTo>
                  <a:pt x="186668" y="13038"/>
                </a:lnTo>
                <a:lnTo>
                  <a:pt x="186740" y="13048"/>
                </a:lnTo>
                <a:lnTo>
                  <a:pt x="187132" y="13093"/>
                </a:lnTo>
                <a:lnTo>
                  <a:pt x="187418" y="13132"/>
                </a:lnTo>
                <a:lnTo>
                  <a:pt x="187525" y="13157"/>
                </a:lnTo>
                <a:lnTo>
                  <a:pt x="187596" y="13177"/>
                </a:lnTo>
                <a:lnTo>
                  <a:pt x="187632" y="13202"/>
                </a:lnTo>
                <a:lnTo>
                  <a:pt x="187668" y="13222"/>
                </a:lnTo>
                <a:lnTo>
                  <a:pt x="187668" y="13247"/>
                </a:lnTo>
                <a:lnTo>
                  <a:pt x="187632" y="13271"/>
                </a:lnTo>
                <a:lnTo>
                  <a:pt x="187489" y="13316"/>
                </a:lnTo>
                <a:lnTo>
                  <a:pt x="187275" y="13366"/>
                </a:lnTo>
                <a:lnTo>
                  <a:pt x="186954" y="13415"/>
                </a:lnTo>
                <a:lnTo>
                  <a:pt x="186918" y="13430"/>
                </a:lnTo>
                <a:lnTo>
                  <a:pt x="186882" y="13445"/>
                </a:lnTo>
                <a:lnTo>
                  <a:pt x="186882" y="13485"/>
                </a:lnTo>
                <a:lnTo>
                  <a:pt x="186918" y="13520"/>
                </a:lnTo>
                <a:lnTo>
                  <a:pt x="186954" y="13530"/>
                </a:lnTo>
                <a:lnTo>
                  <a:pt x="186989" y="13535"/>
                </a:lnTo>
                <a:lnTo>
                  <a:pt x="187489" y="13559"/>
                </a:lnTo>
                <a:lnTo>
                  <a:pt x="187704" y="13574"/>
                </a:lnTo>
                <a:lnTo>
                  <a:pt x="187882" y="13589"/>
                </a:lnTo>
                <a:lnTo>
                  <a:pt x="188061" y="13609"/>
                </a:lnTo>
                <a:lnTo>
                  <a:pt x="188203" y="13629"/>
                </a:lnTo>
                <a:lnTo>
                  <a:pt x="188311" y="13649"/>
                </a:lnTo>
                <a:lnTo>
                  <a:pt x="188418" y="13674"/>
                </a:lnTo>
                <a:lnTo>
                  <a:pt x="188489" y="13698"/>
                </a:lnTo>
                <a:lnTo>
                  <a:pt x="188561" y="13723"/>
                </a:lnTo>
                <a:lnTo>
                  <a:pt x="188596" y="13783"/>
                </a:lnTo>
                <a:lnTo>
                  <a:pt x="188596" y="13847"/>
                </a:lnTo>
                <a:lnTo>
                  <a:pt x="188525" y="13917"/>
                </a:lnTo>
                <a:lnTo>
                  <a:pt x="188525" y="13942"/>
                </a:lnTo>
                <a:lnTo>
                  <a:pt x="188525" y="13962"/>
                </a:lnTo>
                <a:lnTo>
                  <a:pt x="188561" y="14016"/>
                </a:lnTo>
                <a:lnTo>
                  <a:pt x="188739" y="14116"/>
                </a:lnTo>
                <a:lnTo>
                  <a:pt x="188989" y="14235"/>
                </a:lnTo>
                <a:lnTo>
                  <a:pt x="189275" y="14359"/>
                </a:lnTo>
                <a:lnTo>
                  <a:pt x="189310" y="14364"/>
                </a:lnTo>
                <a:lnTo>
                  <a:pt x="189346" y="14369"/>
                </a:lnTo>
                <a:lnTo>
                  <a:pt x="189525" y="14384"/>
                </a:lnTo>
                <a:lnTo>
                  <a:pt x="189667" y="14389"/>
                </a:lnTo>
                <a:lnTo>
                  <a:pt x="189703" y="14399"/>
                </a:lnTo>
                <a:lnTo>
                  <a:pt x="189667" y="14448"/>
                </a:lnTo>
                <a:lnTo>
                  <a:pt x="189667" y="14498"/>
                </a:lnTo>
                <a:lnTo>
                  <a:pt x="189739" y="14543"/>
                </a:lnTo>
                <a:lnTo>
                  <a:pt x="189810" y="14592"/>
                </a:lnTo>
                <a:lnTo>
                  <a:pt x="189882" y="14637"/>
                </a:lnTo>
                <a:lnTo>
                  <a:pt x="190024" y="14682"/>
                </a:lnTo>
                <a:lnTo>
                  <a:pt x="190274" y="14771"/>
                </a:lnTo>
                <a:lnTo>
                  <a:pt x="190560" y="14856"/>
                </a:lnTo>
                <a:lnTo>
                  <a:pt x="190810" y="14945"/>
                </a:lnTo>
                <a:lnTo>
                  <a:pt x="190881" y="14990"/>
                </a:lnTo>
                <a:lnTo>
                  <a:pt x="190917" y="15035"/>
                </a:lnTo>
                <a:lnTo>
                  <a:pt x="190953" y="15079"/>
                </a:lnTo>
                <a:lnTo>
                  <a:pt x="190917" y="15129"/>
                </a:lnTo>
                <a:lnTo>
                  <a:pt x="190846" y="15208"/>
                </a:lnTo>
                <a:lnTo>
                  <a:pt x="190810" y="15288"/>
                </a:lnTo>
                <a:lnTo>
                  <a:pt x="190739" y="15442"/>
                </a:lnTo>
                <a:lnTo>
                  <a:pt x="190774" y="15601"/>
                </a:lnTo>
                <a:lnTo>
                  <a:pt x="190917" y="15755"/>
                </a:lnTo>
                <a:lnTo>
                  <a:pt x="191096" y="15909"/>
                </a:lnTo>
                <a:lnTo>
                  <a:pt x="191310" y="16058"/>
                </a:lnTo>
                <a:lnTo>
                  <a:pt x="191631" y="16207"/>
                </a:lnTo>
                <a:lnTo>
                  <a:pt x="191953" y="16346"/>
                </a:lnTo>
                <a:lnTo>
                  <a:pt x="192202" y="16445"/>
                </a:lnTo>
                <a:lnTo>
                  <a:pt x="192381" y="16544"/>
                </a:lnTo>
                <a:lnTo>
                  <a:pt x="192560" y="16639"/>
                </a:lnTo>
                <a:lnTo>
                  <a:pt x="192738" y="16738"/>
                </a:lnTo>
                <a:lnTo>
                  <a:pt x="192952" y="16937"/>
                </a:lnTo>
                <a:lnTo>
                  <a:pt x="193167" y="17130"/>
                </a:lnTo>
                <a:lnTo>
                  <a:pt x="193488" y="17528"/>
                </a:lnTo>
                <a:lnTo>
                  <a:pt x="193666" y="17722"/>
                </a:lnTo>
                <a:lnTo>
                  <a:pt x="193916" y="17920"/>
                </a:lnTo>
                <a:lnTo>
                  <a:pt x="194238" y="18129"/>
                </a:lnTo>
                <a:lnTo>
                  <a:pt x="194488" y="18337"/>
                </a:lnTo>
                <a:lnTo>
                  <a:pt x="194738" y="18551"/>
                </a:lnTo>
                <a:lnTo>
                  <a:pt x="194952" y="18765"/>
                </a:lnTo>
                <a:lnTo>
                  <a:pt x="195130" y="18973"/>
                </a:lnTo>
                <a:lnTo>
                  <a:pt x="195273" y="19187"/>
                </a:lnTo>
                <a:lnTo>
                  <a:pt x="195345" y="19400"/>
                </a:lnTo>
                <a:lnTo>
                  <a:pt x="195380" y="19614"/>
                </a:lnTo>
                <a:lnTo>
                  <a:pt x="195345" y="19708"/>
                </a:lnTo>
                <a:lnTo>
                  <a:pt x="195309" y="19798"/>
                </a:lnTo>
                <a:lnTo>
                  <a:pt x="195130" y="19986"/>
                </a:lnTo>
                <a:lnTo>
                  <a:pt x="194916" y="20170"/>
                </a:lnTo>
                <a:lnTo>
                  <a:pt x="194630" y="20359"/>
                </a:lnTo>
                <a:lnTo>
                  <a:pt x="194095" y="20731"/>
                </a:lnTo>
                <a:lnTo>
                  <a:pt x="193845" y="20915"/>
                </a:lnTo>
                <a:lnTo>
                  <a:pt x="193666" y="21104"/>
                </a:lnTo>
                <a:lnTo>
                  <a:pt x="193416" y="21427"/>
                </a:lnTo>
                <a:lnTo>
                  <a:pt x="193309" y="21591"/>
                </a:lnTo>
                <a:lnTo>
                  <a:pt x="193202" y="21754"/>
                </a:lnTo>
                <a:lnTo>
                  <a:pt x="193202" y="21918"/>
                </a:lnTo>
                <a:lnTo>
                  <a:pt x="193202" y="21998"/>
                </a:lnTo>
                <a:lnTo>
                  <a:pt x="193274" y="22082"/>
                </a:lnTo>
                <a:lnTo>
                  <a:pt x="193345" y="22162"/>
                </a:lnTo>
                <a:lnTo>
                  <a:pt x="193416" y="22246"/>
                </a:lnTo>
                <a:lnTo>
                  <a:pt x="193559" y="22326"/>
                </a:lnTo>
                <a:lnTo>
                  <a:pt x="193738" y="22410"/>
                </a:lnTo>
                <a:lnTo>
                  <a:pt x="193773" y="22450"/>
                </a:lnTo>
                <a:lnTo>
                  <a:pt x="193738" y="22490"/>
                </a:lnTo>
                <a:lnTo>
                  <a:pt x="193666" y="22539"/>
                </a:lnTo>
                <a:lnTo>
                  <a:pt x="193559" y="22584"/>
                </a:lnTo>
                <a:lnTo>
                  <a:pt x="193309" y="22678"/>
                </a:lnTo>
                <a:lnTo>
                  <a:pt x="193167" y="22728"/>
                </a:lnTo>
                <a:lnTo>
                  <a:pt x="193059" y="22773"/>
                </a:lnTo>
                <a:lnTo>
                  <a:pt x="192274" y="22788"/>
                </a:lnTo>
                <a:lnTo>
                  <a:pt x="190917" y="22405"/>
                </a:lnTo>
                <a:lnTo>
                  <a:pt x="189560" y="22023"/>
                </a:lnTo>
                <a:lnTo>
                  <a:pt x="188168" y="21640"/>
                </a:lnTo>
                <a:lnTo>
                  <a:pt x="187454" y="21452"/>
                </a:lnTo>
                <a:lnTo>
                  <a:pt x="186704" y="21268"/>
                </a:lnTo>
                <a:lnTo>
                  <a:pt x="184026" y="20622"/>
                </a:lnTo>
                <a:lnTo>
                  <a:pt x="181277" y="19986"/>
                </a:lnTo>
                <a:lnTo>
                  <a:pt x="178527" y="19351"/>
                </a:lnTo>
                <a:lnTo>
                  <a:pt x="175814" y="18710"/>
                </a:lnTo>
                <a:lnTo>
                  <a:pt x="174743" y="18452"/>
                </a:lnTo>
                <a:lnTo>
                  <a:pt x="173707" y="18188"/>
                </a:lnTo>
                <a:lnTo>
                  <a:pt x="171636" y="17662"/>
                </a:lnTo>
                <a:lnTo>
                  <a:pt x="170529" y="17399"/>
                </a:lnTo>
                <a:lnTo>
                  <a:pt x="169422" y="17130"/>
                </a:lnTo>
                <a:lnTo>
                  <a:pt x="168351" y="16867"/>
                </a:lnTo>
                <a:lnTo>
                  <a:pt x="167280" y="16594"/>
                </a:lnTo>
                <a:lnTo>
                  <a:pt x="166530" y="16390"/>
                </a:lnTo>
                <a:lnTo>
                  <a:pt x="165816" y="16177"/>
                </a:lnTo>
                <a:lnTo>
                  <a:pt x="165138" y="15963"/>
                </a:lnTo>
                <a:lnTo>
                  <a:pt x="164424" y="15755"/>
                </a:lnTo>
                <a:lnTo>
                  <a:pt x="160353" y="14563"/>
                </a:lnTo>
                <a:lnTo>
                  <a:pt x="159104" y="14200"/>
                </a:lnTo>
                <a:lnTo>
                  <a:pt x="158497" y="14016"/>
                </a:lnTo>
                <a:lnTo>
                  <a:pt x="157818" y="13838"/>
                </a:lnTo>
                <a:lnTo>
                  <a:pt x="156497" y="13510"/>
                </a:lnTo>
                <a:lnTo>
                  <a:pt x="155176" y="13187"/>
                </a:lnTo>
                <a:lnTo>
                  <a:pt x="153819" y="12859"/>
                </a:lnTo>
                <a:lnTo>
                  <a:pt x="152498" y="12531"/>
                </a:lnTo>
                <a:lnTo>
                  <a:pt x="151927" y="12367"/>
                </a:lnTo>
                <a:lnTo>
                  <a:pt x="151356" y="12204"/>
                </a:lnTo>
                <a:lnTo>
                  <a:pt x="150820" y="12035"/>
                </a:lnTo>
                <a:lnTo>
                  <a:pt x="150249" y="11871"/>
                </a:lnTo>
                <a:lnTo>
                  <a:pt x="145928" y="10778"/>
                </a:lnTo>
                <a:lnTo>
                  <a:pt x="143786" y="10227"/>
                </a:lnTo>
                <a:lnTo>
                  <a:pt x="141572" y="9685"/>
                </a:lnTo>
                <a:lnTo>
                  <a:pt x="141144" y="9576"/>
                </a:lnTo>
                <a:lnTo>
                  <a:pt x="140644" y="9467"/>
                </a:lnTo>
                <a:lnTo>
                  <a:pt x="139680" y="9253"/>
                </a:lnTo>
                <a:lnTo>
                  <a:pt x="138680" y="9035"/>
                </a:lnTo>
                <a:lnTo>
                  <a:pt x="138216" y="8925"/>
                </a:lnTo>
                <a:lnTo>
                  <a:pt x="137752" y="8816"/>
                </a:lnTo>
                <a:lnTo>
                  <a:pt x="137430" y="8722"/>
                </a:lnTo>
                <a:lnTo>
                  <a:pt x="137073" y="8623"/>
                </a:lnTo>
                <a:lnTo>
                  <a:pt x="136466" y="8429"/>
                </a:lnTo>
                <a:lnTo>
                  <a:pt x="135859" y="8230"/>
                </a:lnTo>
                <a:lnTo>
                  <a:pt x="135538" y="8131"/>
                </a:lnTo>
                <a:lnTo>
                  <a:pt x="135217" y="8031"/>
                </a:lnTo>
                <a:lnTo>
                  <a:pt x="134360" y="7808"/>
                </a:lnTo>
                <a:lnTo>
                  <a:pt x="133431" y="7589"/>
                </a:lnTo>
                <a:lnTo>
                  <a:pt x="131646" y="7147"/>
                </a:lnTo>
                <a:lnTo>
                  <a:pt x="130396" y="6839"/>
                </a:lnTo>
                <a:lnTo>
                  <a:pt x="129182" y="6527"/>
                </a:lnTo>
                <a:lnTo>
                  <a:pt x="128576" y="6358"/>
                </a:lnTo>
                <a:lnTo>
                  <a:pt x="128004" y="6189"/>
                </a:lnTo>
                <a:lnTo>
                  <a:pt x="126790" y="5806"/>
                </a:lnTo>
                <a:lnTo>
                  <a:pt x="126183" y="5618"/>
                </a:lnTo>
                <a:lnTo>
                  <a:pt x="125541" y="5424"/>
                </a:lnTo>
                <a:lnTo>
                  <a:pt x="124826" y="5220"/>
                </a:lnTo>
                <a:lnTo>
                  <a:pt x="124112" y="5017"/>
                </a:lnTo>
                <a:lnTo>
                  <a:pt x="123327" y="4818"/>
                </a:lnTo>
                <a:lnTo>
                  <a:pt x="122506" y="4619"/>
                </a:lnTo>
                <a:lnTo>
                  <a:pt x="122327" y="4575"/>
                </a:lnTo>
                <a:lnTo>
                  <a:pt x="122113" y="4520"/>
                </a:lnTo>
                <a:lnTo>
                  <a:pt x="121756" y="4406"/>
                </a:lnTo>
                <a:lnTo>
                  <a:pt x="121434" y="4316"/>
                </a:lnTo>
                <a:lnTo>
                  <a:pt x="121327" y="4287"/>
                </a:lnTo>
                <a:lnTo>
                  <a:pt x="121256" y="4277"/>
                </a:lnTo>
                <a:lnTo>
                  <a:pt x="120827" y="4242"/>
                </a:lnTo>
                <a:lnTo>
                  <a:pt x="120506" y="4202"/>
                </a:lnTo>
                <a:lnTo>
                  <a:pt x="120220" y="4157"/>
                </a:lnTo>
                <a:lnTo>
                  <a:pt x="119971" y="4113"/>
                </a:lnTo>
                <a:lnTo>
                  <a:pt x="119756" y="4063"/>
                </a:lnTo>
                <a:lnTo>
                  <a:pt x="119613" y="4008"/>
                </a:lnTo>
                <a:lnTo>
                  <a:pt x="119471" y="3959"/>
                </a:lnTo>
                <a:lnTo>
                  <a:pt x="119364" y="3904"/>
                </a:lnTo>
                <a:lnTo>
                  <a:pt x="119185" y="3790"/>
                </a:lnTo>
                <a:lnTo>
                  <a:pt x="119006" y="3681"/>
                </a:lnTo>
                <a:lnTo>
                  <a:pt x="118899" y="3626"/>
                </a:lnTo>
                <a:lnTo>
                  <a:pt x="118757" y="3571"/>
                </a:lnTo>
                <a:lnTo>
                  <a:pt x="118614" y="3522"/>
                </a:lnTo>
                <a:lnTo>
                  <a:pt x="118435" y="3472"/>
                </a:lnTo>
                <a:lnTo>
                  <a:pt x="117400" y="3224"/>
                </a:lnTo>
                <a:lnTo>
                  <a:pt x="116293" y="2980"/>
                </a:lnTo>
                <a:lnTo>
                  <a:pt x="115722" y="2866"/>
                </a:lnTo>
                <a:lnTo>
                  <a:pt x="115150" y="2747"/>
                </a:lnTo>
                <a:lnTo>
                  <a:pt x="114508" y="2638"/>
                </a:lnTo>
                <a:lnTo>
                  <a:pt x="113865" y="2528"/>
                </a:lnTo>
                <a:lnTo>
                  <a:pt x="111615" y="2171"/>
                </a:lnTo>
                <a:lnTo>
                  <a:pt x="109330" y="1813"/>
                </a:lnTo>
                <a:lnTo>
                  <a:pt x="104724" y="1108"/>
                </a:lnTo>
                <a:lnTo>
                  <a:pt x="103225" y="870"/>
                </a:lnTo>
                <a:lnTo>
                  <a:pt x="102475" y="745"/>
                </a:lnTo>
                <a:lnTo>
                  <a:pt x="101725" y="626"/>
                </a:lnTo>
                <a:lnTo>
                  <a:pt x="99797" y="338"/>
                </a:lnTo>
                <a:lnTo>
                  <a:pt x="975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 flipH="1" rot="5400000">
            <a:off x="2114550" y="-1073400"/>
            <a:ext cx="4914900" cy="729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2117400" y="3106325"/>
            <a:ext cx="49092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96750" y="1779800"/>
            <a:ext cx="59505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 flipH="1">
            <a:off x="3773677" y="4004849"/>
            <a:ext cx="1596563" cy="531900"/>
          </a:xfrm>
          <a:custGeom>
            <a:rect b="b" l="l" r="r" t="t"/>
            <a:pathLst>
              <a:path extrusionOk="0" h="6597" w="166352">
                <a:moveTo>
                  <a:pt x="49095" y="845"/>
                </a:moveTo>
                <a:lnTo>
                  <a:pt x="49274" y="850"/>
                </a:lnTo>
                <a:lnTo>
                  <a:pt x="49452" y="860"/>
                </a:lnTo>
                <a:lnTo>
                  <a:pt x="49595" y="875"/>
                </a:lnTo>
                <a:lnTo>
                  <a:pt x="49916" y="910"/>
                </a:lnTo>
                <a:lnTo>
                  <a:pt x="50238" y="949"/>
                </a:lnTo>
                <a:lnTo>
                  <a:pt x="50416" y="964"/>
                </a:lnTo>
                <a:lnTo>
                  <a:pt x="50595" y="979"/>
                </a:lnTo>
                <a:lnTo>
                  <a:pt x="50773" y="989"/>
                </a:lnTo>
                <a:lnTo>
                  <a:pt x="50952" y="994"/>
                </a:lnTo>
                <a:lnTo>
                  <a:pt x="50488" y="1034"/>
                </a:lnTo>
                <a:lnTo>
                  <a:pt x="50131" y="1064"/>
                </a:lnTo>
                <a:lnTo>
                  <a:pt x="49845" y="1078"/>
                </a:lnTo>
                <a:lnTo>
                  <a:pt x="49559" y="1078"/>
                </a:lnTo>
                <a:lnTo>
                  <a:pt x="49416" y="1073"/>
                </a:lnTo>
                <a:lnTo>
                  <a:pt x="49309" y="1064"/>
                </a:lnTo>
                <a:lnTo>
                  <a:pt x="48988" y="1034"/>
                </a:lnTo>
                <a:lnTo>
                  <a:pt x="48595" y="989"/>
                </a:lnTo>
                <a:lnTo>
                  <a:pt x="48095" y="924"/>
                </a:lnTo>
                <a:lnTo>
                  <a:pt x="48310" y="895"/>
                </a:lnTo>
                <a:lnTo>
                  <a:pt x="48524" y="870"/>
                </a:lnTo>
                <a:lnTo>
                  <a:pt x="48738" y="855"/>
                </a:lnTo>
                <a:lnTo>
                  <a:pt x="48917" y="845"/>
                </a:lnTo>
                <a:close/>
                <a:moveTo>
                  <a:pt x="55344" y="1575"/>
                </a:moveTo>
                <a:lnTo>
                  <a:pt x="55415" y="1580"/>
                </a:lnTo>
                <a:lnTo>
                  <a:pt x="55736" y="1600"/>
                </a:lnTo>
                <a:lnTo>
                  <a:pt x="55986" y="1620"/>
                </a:lnTo>
                <a:lnTo>
                  <a:pt x="56236" y="1640"/>
                </a:lnTo>
                <a:lnTo>
                  <a:pt x="56450" y="1665"/>
                </a:lnTo>
                <a:lnTo>
                  <a:pt x="56665" y="1689"/>
                </a:lnTo>
                <a:lnTo>
                  <a:pt x="56807" y="1714"/>
                </a:lnTo>
                <a:lnTo>
                  <a:pt x="56986" y="1744"/>
                </a:lnTo>
                <a:lnTo>
                  <a:pt x="57093" y="1779"/>
                </a:lnTo>
                <a:lnTo>
                  <a:pt x="57200" y="1814"/>
                </a:lnTo>
                <a:lnTo>
                  <a:pt x="57272" y="1848"/>
                </a:lnTo>
                <a:lnTo>
                  <a:pt x="57343" y="1888"/>
                </a:lnTo>
                <a:lnTo>
                  <a:pt x="57379" y="1928"/>
                </a:lnTo>
                <a:lnTo>
                  <a:pt x="57379" y="2017"/>
                </a:lnTo>
                <a:lnTo>
                  <a:pt x="57343" y="2121"/>
                </a:lnTo>
                <a:lnTo>
                  <a:pt x="56986" y="2116"/>
                </a:lnTo>
                <a:lnTo>
                  <a:pt x="56700" y="2102"/>
                </a:lnTo>
                <a:lnTo>
                  <a:pt x="56450" y="2087"/>
                </a:lnTo>
                <a:lnTo>
                  <a:pt x="56200" y="2067"/>
                </a:lnTo>
                <a:lnTo>
                  <a:pt x="55986" y="2042"/>
                </a:lnTo>
                <a:lnTo>
                  <a:pt x="55808" y="2017"/>
                </a:lnTo>
                <a:lnTo>
                  <a:pt x="55629" y="1987"/>
                </a:lnTo>
                <a:lnTo>
                  <a:pt x="55486" y="1958"/>
                </a:lnTo>
                <a:lnTo>
                  <a:pt x="55201" y="1893"/>
                </a:lnTo>
                <a:lnTo>
                  <a:pt x="54951" y="1823"/>
                </a:lnTo>
                <a:lnTo>
                  <a:pt x="54737" y="1754"/>
                </a:lnTo>
                <a:lnTo>
                  <a:pt x="54487" y="1684"/>
                </a:lnTo>
                <a:lnTo>
                  <a:pt x="54451" y="1665"/>
                </a:lnTo>
                <a:lnTo>
                  <a:pt x="54451" y="1640"/>
                </a:lnTo>
                <a:lnTo>
                  <a:pt x="54487" y="1620"/>
                </a:lnTo>
                <a:lnTo>
                  <a:pt x="54522" y="1610"/>
                </a:lnTo>
                <a:lnTo>
                  <a:pt x="54737" y="1595"/>
                </a:lnTo>
                <a:lnTo>
                  <a:pt x="54986" y="1580"/>
                </a:lnTo>
                <a:lnTo>
                  <a:pt x="55236" y="1575"/>
                </a:lnTo>
                <a:close/>
                <a:moveTo>
                  <a:pt x="84765" y="1"/>
                </a:moveTo>
                <a:lnTo>
                  <a:pt x="84479" y="11"/>
                </a:lnTo>
                <a:lnTo>
                  <a:pt x="84229" y="25"/>
                </a:lnTo>
                <a:lnTo>
                  <a:pt x="83979" y="45"/>
                </a:lnTo>
                <a:lnTo>
                  <a:pt x="83765" y="70"/>
                </a:lnTo>
                <a:lnTo>
                  <a:pt x="83551" y="100"/>
                </a:lnTo>
                <a:lnTo>
                  <a:pt x="83372" y="130"/>
                </a:lnTo>
                <a:lnTo>
                  <a:pt x="83229" y="170"/>
                </a:lnTo>
                <a:lnTo>
                  <a:pt x="83087" y="214"/>
                </a:lnTo>
                <a:lnTo>
                  <a:pt x="82979" y="259"/>
                </a:lnTo>
                <a:lnTo>
                  <a:pt x="82908" y="309"/>
                </a:lnTo>
                <a:lnTo>
                  <a:pt x="82872" y="368"/>
                </a:lnTo>
                <a:lnTo>
                  <a:pt x="82408" y="189"/>
                </a:lnTo>
                <a:lnTo>
                  <a:pt x="81908" y="184"/>
                </a:lnTo>
                <a:lnTo>
                  <a:pt x="81801" y="428"/>
                </a:lnTo>
                <a:lnTo>
                  <a:pt x="81766" y="547"/>
                </a:lnTo>
                <a:lnTo>
                  <a:pt x="81766" y="666"/>
                </a:lnTo>
                <a:lnTo>
                  <a:pt x="81766" y="686"/>
                </a:lnTo>
                <a:lnTo>
                  <a:pt x="81837" y="706"/>
                </a:lnTo>
                <a:lnTo>
                  <a:pt x="81944" y="746"/>
                </a:lnTo>
                <a:lnTo>
                  <a:pt x="82087" y="780"/>
                </a:lnTo>
                <a:lnTo>
                  <a:pt x="82230" y="820"/>
                </a:lnTo>
                <a:lnTo>
                  <a:pt x="83122" y="1163"/>
                </a:lnTo>
                <a:lnTo>
                  <a:pt x="84015" y="1506"/>
                </a:lnTo>
                <a:lnTo>
                  <a:pt x="84979" y="1848"/>
                </a:lnTo>
                <a:lnTo>
                  <a:pt x="85479" y="2017"/>
                </a:lnTo>
                <a:lnTo>
                  <a:pt x="86014" y="2186"/>
                </a:lnTo>
                <a:lnTo>
                  <a:pt x="86550" y="2345"/>
                </a:lnTo>
                <a:lnTo>
                  <a:pt x="87157" y="2504"/>
                </a:lnTo>
                <a:lnTo>
                  <a:pt x="87764" y="2663"/>
                </a:lnTo>
                <a:lnTo>
                  <a:pt x="88371" y="2822"/>
                </a:lnTo>
                <a:lnTo>
                  <a:pt x="89656" y="3135"/>
                </a:lnTo>
                <a:lnTo>
                  <a:pt x="90977" y="3443"/>
                </a:lnTo>
                <a:lnTo>
                  <a:pt x="91085" y="3467"/>
                </a:lnTo>
                <a:lnTo>
                  <a:pt x="91227" y="3492"/>
                </a:lnTo>
                <a:lnTo>
                  <a:pt x="91584" y="3532"/>
                </a:lnTo>
                <a:lnTo>
                  <a:pt x="92013" y="3572"/>
                </a:lnTo>
                <a:lnTo>
                  <a:pt x="92441" y="3616"/>
                </a:lnTo>
                <a:lnTo>
                  <a:pt x="91263" y="3790"/>
                </a:lnTo>
                <a:lnTo>
                  <a:pt x="93870" y="4009"/>
                </a:lnTo>
                <a:lnTo>
                  <a:pt x="93905" y="4073"/>
                </a:lnTo>
                <a:lnTo>
                  <a:pt x="93941" y="4128"/>
                </a:lnTo>
                <a:lnTo>
                  <a:pt x="93941" y="4188"/>
                </a:lnTo>
                <a:lnTo>
                  <a:pt x="93870" y="4287"/>
                </a:lnTo>
                <a:lnTo>
                  <a:pt x="93763" y="4361"/>
                </a:lnTo>
                <a:lnTo>
                  <a:pt x="93655" y="4391"/>
                </a:lnTo>
                <a:lnTo>
                  <a:pt x="93584" y="4421"/>
                </a:lnTo>
                <a:lnTo>
                  <a:pt x="93441" y="4441"/>
                </a:lnTo>
                <a:lnTo>
                  <a:pt x="93334" y="4456"/>
                </a:lnTo>
                <a:lnTo>
                  <a:pt x="93156" y="4471"/>
                </a:lnTo>
                <a:lnTo>
                  <a:pt x="92977" y="4476"/>
                </a:lnTo>
                <a:lnTo>
                  <a:pt x="92763" y="4486"/>
                </a:lnTo>
                <a:lnTo>
                  <a:pt x="92549" y="4486"/>
                </a:lnTo>
                <a:lnTo>
                  <a:pt x="91977" y="4481"/>
                </a:lnTo>
                <a:lnTo>
                  <a:pt x="91263" y="4471"/>
                </a:lnTo>
                <a:lnTo>
                  <a:pt x="90692" y="4466"/>
                </a:lnTo>
                <a:lnTo>
                  <a:pt x="90121" y="4461"/>
                </a:lnTo>
                <a:lnTo>
                  <a:pt x="88978" y="4466"/>
                </a:lnTo>
                <a:lnTo>
                  <a:pt x="87800" y="4471"/>
                </a:lnTo>
                <a:lnTo>
                  <a:pt x="87228" y="4471"/>
                </a:lnTo>
                <a:lnTo>
                  <a:pt x="86657" y="4466"/>
                </a:lnTo>
                <a:lnTo>
                  <a:pt x="86264" y="4456"/>
                </a:lnTo>
                <a:lnTo>
                  <a:pt x="85872" y="4446"/>
                </a:lnTo>
                <a:lnTo>
                  <a:pt x="85479" y="4426"/>
                </a:lnTo>
                <a:lnTo>
                  <a:pt x="85122" y="4406"/>
                </a:lnTo>
                <a:lnTo>
                  <a:pt x="84372" y="4361"/>
                </a:lnTo>
                <a:lnTo>
                  <a:pt x="83658" y="4312"/>
                </a:lnTo>
                <a:lnTo>
                  <a:pt x="82158" y="4202"/>
                </a:lnTo>
                <a:lnTo>
                  <a:pt x="80659" y="4093"/>
                </a:lnTo>
                <a:lnTo>
                  <a:pt x="77731" y="3860"/>
                </a:lnTo>
                <a:lnTo>
                  <a:pt x="76660" y="3770"/>
                </a:lnTo>
                <a:lnTo>
                  <a:pt x="75588" y="3676"/>
                </a:lnTo>
                <a:lnTo>
                  <a:pt x="73410" y="3487"/>
                </a:lnTo>
                <a:lnTo>
                  <a:pt x="72339" y="3398"/>
                </a:lnTo>
                <a:lnTo>
                  <a:pt x="71232" y="3308"/>
                </a:lnTo>
                <a:lnTo>
                  <a:pt x="70126" y="3229"/>
                </a:lnTo>
                <a:lnTo>
                  <a:pt x="68983" y="3155"/>
                </a:lnTo>
                <a:lnTo>
                  <a:pt x="68376" y="3115"/>
                </a:lnTo>
                <a:lnTo>
                  <a:pt x="67805" y="3075"/>
                </a:lnTo>
                <a:lnTo>
                  <a:pt x="67269" y="3030"/>
                </a:lnTo>
                <a:lnTo>
                  <a:pt x="66734" y="2986"/>
                </a:lnTo>
                <a:lnTo>
                  <a:pt x="66269" y="2936"/>
                </a:lnTo>
                <a:lnTo>
                  <a:pt x="65805" y="2886"/>
                </a:lnTo>
                <a:lnTo>
                  <a:pt x="65377" y="2832"/>
                </a:lnTo>
                <a:lnTo>
                  <a:pt x="64984" y="2772"/>
                </a:lnTo>
                <a:lnTo>
                  <a:pt x="64591" y="2712"/>
                </a:lnTo>
                <a:lnTo>
                  <a:pt x="64234" y="2648"/>
                </a:lnTo>
                <a:lnTo>
                  <a:pt x="63913" y="2578"/>
                </a:lnTo>
                <a:lnTo>
                  <a:pt x="63591" y="2509"/>
                </a:lnTo>
                <a:lnTo>
                  <a:pt x="63270" y="2434"/>
                </a:lnTo>
                <a:lnTo>
                  <a:pt x="63020" y="2360"/>
                </a:lnTo>
                <a:lnTo>
                  <a:pt x="62770" y="2280"/>
                </a:lnTo>
                <a:lnTo>
                  <a:pt x="62520" y="2196"/>
                </a:lnTo>
                <a:lnTo>
                  <a:pt x="62306" y="2126"/>
                </a:lnTo>
                <a:lnTo>
                  <a:pt x="62056" y="2057"/>
                </a:lnTo>
                <a:lnTo>
                  <a:pt x="61806" y="1997"/>
                </a:lnTo>
                <a:lnTo>
                  <a:pt x="61521" y="1933"/>
                </a:lnTo>
                <a:lnTo>
                  <a:pt x="61199" y="1873"/>
                </a:lnTo>
                <a:lnTo>
                  <a:pt x="60878" y="1818"/>
                </a:lnTo>
                <a:lnTo>
                  <a:pt x="60521" y="1759"/>
                </a:lnTo>
                <a:lnTo>
                  <a:pt x="60164" y="1709"/>
                </a:lnTo>
                <a:lnTo>
                  <a:pt x="59378" y="1605"/>
                </a:lnTo>
                <a:lnTo>
                  <a:pt x="58557" y="1511"/>
                </a:lnTo>
                <a:lnTo>
                  <a:pt x="57700" y="1416"/>
                </a:lnTo>
                <a:lnTo>
                  <a:pt x="56843" y="1332"/>
                </a:lnTo>
                <a:lnTo>
                  <a:pt x="56736" y="1327"/>
                </a:lnTo>
                <a:lnTo>
                  <a:pt x="56629" y="1322"/>
                </a:lnTo>
                <a:lnTo>
                  <a:pt x="56415" y="1327"/>
                </a:lnTo>
                <a:lnTo>
                  <a:pt x="56165" y="1332"/>
                </a:lnTo>
                <a:lnTo>
                  <a:pt x="56058" y="1332"/>
                </a:lnTo>
                <a:lnTo>
                  <a:pt x="55951" y="1327"/>
                </a:lnTo>
                <a:lnTo>
                  <a:pt x="55593" y="1302"/>
                </a:lnTo>
                <a:lnTo>
                  <a:pt x="55236" y="1277"/>
                </a:lnTo>
                <a:lnTo>
                  <a:pt x="55058" y="1262"/>
                </a:lnTo>
                <a:lnTo>
                  <a:pt x="54915" y="1247"/>
                </a:lnTo>
                <a:lnTo>
                  <a:pt x="54844" y="1232"/>
                </a:lnTo>
                <a:lnTo>
                  <a:pt x="54772" y="1213"/>
                </a:lnTo>
                <a:lnTo>
                  <a:pt x="54594" y="1093"/>
                </a:lnTo>
                <a:lnTo>
                  <a:pt x="54487" y="1044"/>
                </a:lnTo>
                <a:lnTo>
                  <a:pt x="54380" y="999"/>
                </a:lnTo>
                <a:lnTo>
                  <a:pt x="54237" y="959"/>
                </a:lnTo>
                <a:lnTo>
                  <a:pt x="54094" y="920"/>
                </a:lnTo>
                <a:lnTo>
                  <a:pt x="53915" y="890"/>
                </a:lnTo>
                <a:lnTo>
                  <a:pt x="53701" y="860"/>
                </a:lnTo>
                <a:lnTo>
                  <a:pt x="53487" y="830"/>
                </a:lnTo>
                <a:lnTo>
                  <a:pt x="53237" y="805"/>
                </a:lnTo>
                <a:lnTo>
                  <a:pt x="52916" y="785"/>
                </a:lnTo>
                <a:lnTo>
                  <a:pt x="52594" y="761"/>
                </a:lnTo>
                <a:lnTo>
                  <a:pt x="51773" y="721"/>
                </a:lnTo>
                <a:lnTo>
                  <a:pt x="50738" y="676"/>
                </a:lnTo>
                <a:lnTo>
                  <a:pt x="50666" y="671"/>
                </a:lnTo>
                <a:lnTo>
                  <a:pt x="50595" y="651"/>
                </a:lnTo>
                <a:lnTo>
                  <a:pt x="50559" y="631"/>
                </a:lnTo>
                <a:lnTo>
                  <a:pt x="50488" y="612"/>
                </a:lnTo>
                <a:lnTo>
                  <a:pt x="50345" y="577"/>
                </a:lnTo>
                <a:lnTo>
                  <a:pt x="50238" y="542"/>
                </a:lnTo>
                <a:lnTo>
                  <a:pt x="50095" y="502"/>
                </a:lnTo>
                <a:lnTo>
                  <a:pt x="49952" y="472"/>
                </a:lnTo>
                <a:lnTo>
                  <a:pt x="49774" y="443"/>
                </a:lnTo>
                <a:lnTo>
                  <a:pt x="49666" y="438"/>
                </a:lnTo>
                <a:lnTo>
                  <a:pt x="49559" y="428"/>
                </a:lnTo>
                <a:lnTo>
                  <a:pt x="49238" y="428"/>
                </a:lnTo>
                <a:lnTo>
                  <a:pt x="49059" y="433"/>
                </a:lnTo>
                <a:lnTo>
                  <a:pt x="48845" y="443"/>
                </a:lnTo>
                <a:lnTo>
                  <a:pt x="48774" y="438"/>
                </a:lnTo>
                <a:lnTo>
                  <a:pt x="48667" y="428"/>
                </a:lnTo>
                <a:lnTo>
                  <a:pt x="48560" y="413"/>
                </a:lnTo>
                <a:lnTo>
                  <a:pt x="48488" y="398"/>
                </a:lnTo>
                <a:lnTo>
                  <a:pt x="48488" y="383"/>
                </a:lnTo>
                <a:lnTo>
                  <a:pt x="48488" y="363"/>
                </a:lnTo>
                <a:lnTo>
                  <a:pt x="48524" y="348"/>
                </a:lnTo>
                <a:lnTo>
                  <a:pt x="48524" y="338"/>
                </a:lnTo>
                <a:lnTo>
                  <a:pt x="46382" y="209"/>
                </a:lnTo>
                <a:lnTo>
                  <a:pt x="44239" y="85"/>
                </a:lnTo>
                <a:lnTo>
                  <a:pt x="44096" y="85"/>
                </a:lnTo>
                <a:lnTo>
                  <a:pt x="43918" y="105"/>
                </a:lnTo>
                <a:lnTo>
                  <a:pt x="43775" y="125"/>
                </a:lnTo>
                <a:lnTo>
                  <a:pt x="43704" y="135"/>
                </a:lnTo>
                <a:lnTo>
                  <a:pt x="43668" y="145"/>
                </a:lnTo>
                <a:lnTo>
                  <a:pt x="43632" y="179"/>
                </a:lnTo>
                <a:lnTo>
                  <a:pt x="43668" y="209"/>
                </a:lnTo>
                <a:lnTo>
                  <a:pt x="43739" y="244"/>
                </a:lnTo>
                <a:lnTo>
                  <a:pt x="43846" y="269"/>
                </a:lnTo>
                <a:lnTo>
                  <a:pt x="44096" y="304"/>
                </a:lnTo>
                <a:lnTo>
                  <a:pt x="44418" y="333"/>
                </a:lnTo>
                <a:lnTo>
                  <a:pt x="45096" y="398"/>
                </a:lnTo>
                <a:lnTo>
                  <a:pt x="45489" y="314"/>
                </a:lnTo>
                <a:lnTo>
                  <a:pt x="47631" y="771"/>
                </a:lnTo>
                <a:lnTo>
                  <a:pt x="47310" y="810"/>
                </a:lnTo>
                <a:lnTo>
                  <a:pt x="45417" y="666"/>
                </a:lnTo>
                <a:lnTo>
                  <a:pt x="44489" y="597"/>
                </a:lnTo>
                <a:lnTo>
                  <a:pt x="43525" y="532"/>
                </a:lnTo>
                <a:lnTo>
                  <a:pt x="42847" y="492"/>
                </a:lnTo>
                <a:lnTo>
                  <a:pt x="42168" y="458"/>
                </a:lnTo>
                <a:lnTo>
                  <a:pt x="40740" y="388"/>
                </a:lnTo>
                <a:lnTo>
                  <a:pt x="40062" y="353"/>
                </a:lnTo>
                <a:lnTo>
                  <a:pt x="39383" y="309"/>
                </a:lnTo>
                <a:lnTo>
                  <a:pt x="38705" y="259"/>
                </a:lnTo>
                <a:lnTo>
                  <a:pt x="38384" y="229"/>
                </a:lnTo>
                <a:lnTo>
                  <a:pt x="38098" y="194"/>
                </a:lnTo>
                <a:lnTo>
                  <a:pt x="37919" y="179"/>
                </a:lnTo>
                <a:lnTo>
                  <a:pt x="37741" y="170"/>
                </a:lnTo>
                <a:lnTo>
                  <a:pt x="37598" y="165"/>
                </a:lnTo>
                <a:lnTo>
                  <a:pt x="37241" y="165"/>
                </a:lnTo>
                <a:lnTo>
                  <a:pt x="37098" y="174"/>
                </a:lnTo>
                <a:lnTo>
                  <a:pt x="36920" y="184"/>
                </a:lnTo>
                <a:lnTo>
                  <a:pt x="36777" y="199"/>
                </a:lnTo>
                <a:lnTo>
                  <a:pt x="36634" y="214"/>
                </a:lnTo>
                <a:lnTo>
                  <a:pt x="36491" y="234"/>
                </a:lnTo>
                <a:lnTo>
                  <a:pt x="36277" y="279"/>
                </a:lnTo>
                <a:lnTo>
                  <a:pt x="36205" y="304"/>
                </a:lnTo>
                <a:lnTo>
                  <a:pt x="36134" y="328"/>
                </a:lnTo>
                <a:lnTo>
                  <a:pt x="36098" y="358"/>
                </a:lnTo>
                <a:lnTo>
                  <a:pt x="36063" y="388"/>
                </a:lnTo>
                <a:lnTo>
                  <a:pt x="34884" y="388"/>
                </a:lnTo>
                <a:lnTo>
                  <a:pt x="34920" y="477"/>
                </a:lnTo>
                <a:lnTo>
                  <a:pt x="34920" y="522"/>
                </a:lnTo>
                <a:lnTo>
                  <a:pt x="35027" y="562"/>
                </a:lnTo>
                <a:lnTo>
                  <a:pt x="35706" y="815"/>
                </a:lnTo>
                <a:lnTo>
                  <a:pt x="36098" y="939"/>
                </a:lnTo>
                <a:lnTo>
                  <a:pt x="36563" y="1059"/>
                </a:lnTo>
                <a:lnTo>
                  <a:pt x="37312" y="1232"/>
                </a:lnTo>
                <a:lnTo>
                  <a:pt x="38098" y="1396"/>
                </a:lnTo>
                <a:lnTo>
                  <a:pt x="38883" y="1565"/>
                </a:lnTo>
                <a:lnTo>
                  <a:pt x="39633" y="1734"/>
                </a:lnTo>
                <a:lnTo>
                  <a:pt x="39919" y="1804"/>
                </a:lnTo>
                <a:lnTo>
                  <a:pt x="40169" y="1873"/>
                </a:lnTo>
                <a:lnTo>
                  <a:pt x="40633" y="2012"/>
                </a:lnTo>
                <a:lnTo>
                  <a:pt x="41097" y="2156"/>
                </a:lnTo>
                <a:lnTo>
                  <a:pt x="41597" y="2295"/>
                </a:lnTo>
                <a:lnTo>
                  <a:pt x="41990" y="2385"/>
                </a:lnTo>
                <a:lnTo>
                  <a:pt x="42418" y="2474"/>
                </a:lnTo>
                <a:lnTo>
                  <a:pt x="42847" y="2563"/>
                </a:lnTo>
                <a:lnTo>
                  <a:pt x="43239" y="2658"/>
                </a:lnTo>
                <a:lnTo>
                  <a:pt x="44203" y="2911"/>
                </a:lnTo>
                <a:lnTo>
                  <a:pt x="45168" y="3174"/>
                </a:lnTo>
                <a:lnTo>
                  <a:pt x="45596" y="3308"/>
                </a:lnTo>
                <a:lnTo>
                  <a:pt x="46024" y="3448"/>
                </a:lnTo>
                <a:lnTo>
                  <a:pt x="46417" y="3587"/>
                </a:lnTo>
                <a:lnTo>
                  <a:pt x="46810" y="3726"/>
                </a:lnTo>
                <a:lnTo>
                  <a:pt x="46060" y="3696"/>
                </a:lnTo>
                <a:lnTo>
                  <a:pt x="45346" y="3661"/>
                </a:lnTo>
                <a:lnTo>
                  <a:pt x="44632" y="3626"/>
                </a:lnTo>
                <a:lnTo>
                  <a:pt x="43918" y="3582"/>
                </a:lnTo>
                <a:lnTo>
                  <a:pt x="42525" y="3497"/>
                </a:lnTo>
                <a:lnTo>
                  <a:pt x="41204" y="3403"/>
                </a:lnTo>
                <a:lnTo>
                  <a:pt x="38526" y="3214"/>
                </a:lnTo>
                <a:lnTo>
                  <a:pt x="37205" y="3125"/>
                </a:lnTo>
                <a:lnTo>
                  <a:pt x="35848" y="3040"/>
                </a:lnTo>
                <a:lnTo>
                  <a:pt x="34492" y="2961"/>
                </a:lnTo>
                <a:lnTo>
                  <a:pt x="33135" y="2876"/>
                </a:lnTo>
                <a:lnTo>
                  <a:pt x="31814" y="2792"/>
                </a:lnTo>
                <a:lnTo>
                  <a:pt x="30493" y="2698"/>
                </a:lnTo>
                <a:lnTo>
                  <a:pt x="29207" y="2603"/>
                </a:lnTo>
                <a:lnTo>
                  <a:pt x="27886" y="2499"/>
                </a:lnTo>
                <a:lnTo>
                  <a:pt x="26565" y="2395"/>
                </a:lnTo>
                <a:lnTo>
                  <a:pt x="25280" y="2285"/>
                </a:lnTo>
                <a:lnTo>
                  <a:pt x="25208" y="2340"/>
                </a:lnTo>
                <a:lnTo>
                  <a:pt x="25173" y="2390"/>
                </a:lnTo>
                <a:lnTo>
                  <a:pt x="25208" y="2434"/>
                </a:lnTo>
                <a:lnTo>
                  <a:pt x="25244" y="2474"/>
                </a:lnTo>
                <a:lnTo>
                  <a:pt x="25351" y="2509"/>
                </a:lnTo>
                <a:lnTo>
                  <a:pt x="25458" y="2544"/>
                </a:lnTo>
                <a:lnTo>
                  <a:pt x="25601" y="2573"/>
                </a:lnTo>
                <a:lnTo>
                  <a:pt x="25744" y="2598"/>
                </a:lnTo>
                <a:lnTo>
                  <a:pt x="26101" y="2643"/>
                </a:lnTo>
                <a:lnTo>
                  <a:pt x="26529" y="2688"/>
                </a:lnTo>
                <a:lnTo>
                  <a:pt x="26922" y="2727"/>
                </a:lnTo>
                <a:lnTo>
                  <a:pt x="27351" y="2767"/>
                </a:lnTo>
                <a:lnTo>
                  <a:pt x="26993" y="2807"/>
                </a:lnTo>
                <a:lnTo>
                  <a:pt x="26672" y="2837"/>
                </a:lnTo>
                <a:lnTo>
                  <a:pt x="26387" y="2852"/>
                </a:lnTo>
                <a:lnTo>
                  <a:pt x="26065" y="2857"/>
                </a:lnTo>
                <a:lnTo>
                  <a:pt x="25780" y="2852"/>
                </a:lnTo>
                <a:lnTo>
                  <a:pt x="25494" y="2832"/>
                </a:lnTo>
                <a:lnTo>
                  <a:pt x="25208" y="2807"/>
                </a:lnTo>
                <a:lnTo>
                  <a:pt x="24923" y="2767"/>
                </a:lnTo>
                <a:lnTo>
                  <a:pt x="24744" y="2737"/>
                </a:lnTo>
                <a:lnTo>
                  <a:pt x="24530" y="2717"/>
                </a:lnTo>
                <a:lnTo>
                  <a:pt x="24101" y="2673"/>
                </a:lnTo>
                <a:lnTo>
                  <a:pt x="23673" y="2633"/>
                </a:lnTo>
                <a:lnTo>
                  <a:pt x="23494" y="2608"/>
                </a:lnTo>
                <a:lnTo>
                  <a:pt x="23316" y="2583"/>
                </a:lnTo>
                <a:lnTo>
                  <a:pt x="22994" y="2509"/>
                </a:lnTo>
                <a:lnTo>
                  <a:pt x="22709" y="2429"/>
                </a:lnTo>
                <a:lnTo>
                  <a:pt x="22602" y="2395"/>
                </a:lnTo>
                <a:lnTo>
                  <a:pt x="22530" y="2360"/>
                </a:lnTo>
                <a:lnTo>
                  <a:pt x="22495" y="2330"/>
                </a:lnTo>
                <a:lnTo>
                  <a:pt x="22530" y="2320"/>
                </a:lnTo>
                <a:lnTo>
                  <a:pt x="22566" y="2310"/>
                </a:lnTo>
                <a:lnTo>
                  <a:pt x="22959" y="2246"/>
                </a:lnTo>
                <a:lnTo>
                  <a:pt x="23102" y="2216"/>
                </a:lnTo>
                <a:lnTo>
                  <a:pt x="23209" y="2186"/>
                </a:lnTo>
                <a:lnTo>
                  <a:pt x="23244" y="2156"/>
                </a:lnTo>
                <a:lnTo>
                  <a:pt x="23209" y="2141"/>
                </a:lnTo>
                <a:lnTo>
                  <a:pt x="23173" y="2126"/>
                </a:lnTo>
                <a:lnTo>
                  <a:pt x="23102" y="2112"/>
                </a:lnTo>
                <a:lnTo>
                  <a:pt x="23030" y="2097"/>
                </a:lnTo>
                <a:lnTo>
                  <a:pt x="22745" y="2067"/>
                </a:lnTo>
                <a:lnTo>
                  <a:pt x="22173" y="2017"/>
                </a:lnTo>
                <a:lnTo>
                  <a:pt x="21531" y="1972"/>
                </a:lnTo>
                <a:lnTo>
                  <a:pt x="20102" y="1883"/>
                </a:lnTo>
                <a:lnTo>
                  <a:pt x="20138" y="1843"/>
                </a:lnTo>
                <a:lnTo>
                  <a:pt x="20138" y="1809"/>
                </a:lnTo>
                <a:lnTo>
                  <a:pt x="20067" y="1774"/>
                </a:lnTo>
                <a:lnTo>
                  <a:pt x="19995" y="1744"/>
                </a:lnTo>
                <a:lnTo>
                  <a:pt x="19852" y="1719"/>
                </a:lnTo>
                <a:lnTo>
                  <a:pt x="19710" y="1694"/>
                </a:lnTo>
                <a:lnTo>
                  <a:pt x="19531" y="1669"/>
                </a:lnTo>
                <a:lnTo>
                  <a:pt x="19317" y="1650"/>
                </a:lnTo>
                <a:lnTo>
                  <a:pt x="18853" y="1610"/>
                </a:lnTo>
                <a:lnTo>
                  <a:pt x="18388" y="1570"/>
                </a:lnTo>
                <a:lnTo>
                  <a:pt x="17924" y="1535"/>
                </a:lnTo>
                <a:lnTo>
                  <a:pt x="17496" y="1501"/>
                </a:lnTo>
                <a:lnTo>
                  <a:pt x="16853" y="1446"/>
                </a:lnTo>
                <a:lnTo>
                  <a:pt x="16139" y="1396"/>
                </a:lnTo>
                <a:lnTo>
                  <a:pt x="15425" y="1352"/>
                </a:lnTo>
                <a:lnTo>
                  <a:pt x="14711" y="1307"/>
                </a:lnTo>
                <a:lnTo>
                  <a:pt x="13211" y="1232"/>
                </a:lnTo>
                <a:lnTo>
                  <a:pt x="11747" y="1158"/>
                </a:lnTo>
                <a:lnTo>
                  <a:pt x="11604" y="1153"/>
                </a:lnTo>
                <a:lnTo>
                  <a:pt x="11462" y="1158"/>
                </a:lnTo>
                <a:lnTo>
                  <a:pt x="11140" y="1178"/>
                </a:lnTo>
                <a:lnTo>
                  <a:pt x="10783" y="1208"/>
                </a:lnTo>
                <a:lnTo>
                  <a:pt x="10462" y="1227"/>
                </a:lnTo>
                <a:lnTo>
                  <a:pt x="9784" y="1257"/>
                </a:lnTo>
                <a:lnTo>
                  <a:pt x="9462" y="1267"/>
                </a:lnTo>
                <a:lnTo>
                  <a:pt x="9105" y="1272"/>
                </a:lnTo>
                <a:lnTo>
                  <a:pt x="8570" y="1272"/>
                </a:lnTo>
                <a:lnTo>
                  <a:pt x="8034" y="1262"/>
                </a:lnTo>
                <a:lnTo>
                  <a:pt x="6927" y="1242"/>
                </a:lnTo>
                <a:lnTo>
                  <a:pt x="6749" y="1272"/>
                </a:lnTo>
                <a:lnTo>
                  <a:pt x="7070" y="1565"/>
                </a:lnTo>
                <a:lnTo>
                  <a:pt x="7248" y="1709"/>
                </a:lnTo>
                <a:lnTo>
                  <a:pt x="7463" y="1853"/>
                </a:lnTo>
                <a:lnTo>
                  <a:pt x="7748" y="2047"/>
                </a:lnTo>
                <a:lnTo>
                  <a:pt x="8105" y="2236"/>
                </a:lnTo>
                <a:lnTo>
                  <a:pt x="8462" y="2424"/>
                </a:lnTo>
                <a:lnTo>
                  <a:pt x="8855" y="2613"/>
                </a:lnTo>
                <a:lnTo>
                  <a:pt x="9426" y="2842"/>
                </a:lnTo>
                <a:lnTo>
                  <a:pt x="10069" y="3075"/>
                </a:lnTo>
                <a:lnTo>
                  <a:pt x="11497" y="3592"/>
                </a:lnTo>
                <a:lnTo>
                  <a:pt x="11497" y="5052"/>
                </a:lnTo>
                <a:lnTo>
                  <a:pt x="12783" y="5022"/>
                </a:lnTo>
                <a:lnTo>
                  <a:pt x="12961" y="5087"/>
                </a:lnTo>
                <a:lnTo>
                  <a:pt x="12069" y="5131"/>
                </a:lnTo>
                <a:lnTo>
                  <a:pt x="11140" y="5181"/>
                </a:lnTo>
                <a:lnTo>
                  <a:pt x="10212" y="5221"/>
                </a:lnTo>
                <a:lnTo>
                  <a:pt x="9748" y="5241"/>
                </a:lnTo>
                <a:lnTo>
                  <a:pt x="9284" y="5255"/>
                </a:lnTo>
                <a:lnTo>
                  <a:pt x="8784" y="5265"/>
                </a:lnTo>
                <a:lnTo>
                  <a:pt x="8284" y="5275"/>
                </a:lnTo>
                <a:lnTo>
                  <a:pt x="7284" y="5285"/>
                </a:lnTo>
                <a:lnTo>
                  <a:pt x="6249" y="5290"/>
                </a:lnTo>
                <a:lnTo>
                  <a:pt x="5142" y="5295"/>
                </a:lnTo>
                <a:lnTo>
                  <a:pt x="5070" y="5226"/>
                </a:lnTo>
                <a:lnTo>
                  <a:pt x="4820" y="5275"/>
                </a:lnTo>
                <a:lnTo>
                  <a:pt x="4678" y="5300"/>
                </a:lnTo>
                <a:lnTo>
                  <a:pt x="4606" y="5305"/>
                </a:lnTo>
                <a:lnTo>
                  <a:pt x="4535" y="5310"/>
                </a:lnTo>
                <a:lnTo>
                  <a:pt x="4071" y="5330"/>
                </a:lnTo>
                <a:lnTo>
                  <a:pt x="3642" y="5340"/>
                </a:lnTo>
                <a:lnTo>
                  <a:pt x="3178" y="5345"/>
                </a:lnTo>
                <a:lnTo>
                  <a:pt x="2750" y="5350"/>
                </a:lnTo>
                <a:lnTo>
                  <a:pt x="2178" y="5340"/>
                </a:lnTo>
                <a:lnTo>
                  <a:pt x="1571" y="5325"/>
                </a:lnTo>
                <a:lnTo>
                  <a:pt x="0" y="5285"/>
                </a:lnTo>
                <a:lnTo>
                  <a:pt x="322" y="5394"/>
                </a:lnTo>
                <a:lnTo>
                  <a:pt x="607" y="5504"/>
                </a:lnTo>
                <a:lnTo>
                  <a:pt x="1107" y="5702"/>
                </a:lnTo>
                <a:lnTo>
                  <a:pt x="1357" y="5797"/>
                </a:lnTo>
                <a:lnTo>
                  <a:pt x="1643" y="5886"/>
                </a:lnTo>
                <a:lnTo>
                  <a:pt x="2000" y="5971"/>
                </a:lnTo>
                <a:lnTo>
                  <a:pt x="2178" y="6005"/>
                </a:lnTo>
                <a:lnTo>
                  <a:pt x="2392" y="6040"/>
                </a:lnTo>
                <a:lnTo>
                  <a:pt x="2857" y="6110"/>
                </a:lnTo>
                <a:lnTo>
                  <a:pt x="3357" y="6174"/>
                </a:lnTo>
                <a:lnTo>
                  <a:pt x="3928" y="6234"/>
                </a:lnTo>
                <a:lnTo>
                  <a:pt x="4535" y="6284"/>
                </a:lnTo>
                <a:lnTo>
                  <a:pt x="5178" y="6323"/>
                </a:lnTo>
                <a:lnTo>
                  <a:pt x="5535" y="6343"/>
                </a:lnTo>
                <a:lnTo>
                  <a:pt x="5892" y="6358"/>
                </a:lnTo>
                <a:lnTo>
                  <a:pt x="6249" y="6368"/>
                </a:lnTo>
                <a:lnTo>
                  <a:pt x="6641" y="6378"/>
                </a:lnTo>
                <a:lnTo>
                  <a:pt x="7034" y="6383"/>
                </a:lnTo>
                <a:lnTo>
                  <a:pt x="7463" y="6383"/>
                </a:lnTo>
                <a:lnTo>
                  <a:pt x="7820" y="6388"/>
                </a:lnTo>
                <a:lnTo>
                  <a:pt x="8177" y="6393"/>
                </a:lnTo>
                <a:lnTo>
                  <a:pt x="8927" y="6413"/>
                </a:lnTo>
                <a:lnTo>
                  <a:pt x="9641" y="6438"/>
                </a:lnTo>
                <a:lnTo>
                  <a:pt x="10355" y="6467"/>
                </a:lnTo>
                <a:lnTo>
                  <a:pt x="11819" y="6537"/>
                </a:lnTo>
                <a:lnTo>
                  <a:pt x="12569" y="6567"/>
                </a:lnTo>
                <a:lnTo>
                  <a:pt x="13318" y="6587"/>
                </a:lnTo>
                <a:lnTo>
                  <a:pt x="13818" y="6596"/>
                </a:lnTo>
                <a:lnTo>
                  <a:pt x="14282" y="6591"/>
                </a:lnTo>
                <a:lnTo>
                  <a:pt x="14782" y="6577"/>
                </a:lnTo>
                <a:lnTo>
                  <a:pt x="15282" y="6557"/>
                </a:lnTo>
                <a:lnTo>
                  <a:pt x="15746" y="6522"/>
                </a:lnTo>
                <a:lnTo>
                  <a:pt x="16210" y="6482"/>
                </a:lnTo>
                <a:lnTo>
                  <a:pt x="16639" y="6438"/>
                </a:lnTo>
                <a:lnTo>
                  <a:pt x="17032" y="6388"/>
                </a:lnTo>
                <a:lnTo>
                  <a:pt x="17389" y="6328"/>
                </a:lnTo>
                <a:lnTo>
                  <a:pt x="17710" y="6269"/>
                </a:lnTo>
                <a:lnTo>
                  <a:pt x="17996" y="6204"/>
                </a:lnTo>
                <a:lnTo>
                  <a:pt x="18210" y="6135"/>
                </a:lnTo>
                <a:lnTo>
                  <a:pt x="18388" y="6070"/>
                </a:lnTo>
                <a:lnTo>
                  <a:pt x="18496" y="6000"/>
                </a:lnTo>
                <a:lnTo>
                  <a:pt x="18531" y="5926"/>
                </a:lnTo>
                <a:lnTo>
                  <a:pt x="18496" y="5861"/>
                </a:lnTo>
                <a:lnTo>
                  <a:pt x="18460" y="5832"/>
                </a:lnTo>
                <a:lnTo>
                  <a:pt x="18460" y="5802"/>
                </a:lnTo>
                <a:lnTo>
                  <a:pt x="18496" y="5777"/>
                </a:lnTo>
                <a:lnTo>
                  <a:pt x="18531" y="5767"/>
                </a:lnTo>
                <a:lnTo>
                  <a:pt x="18817" y="5762"/>
                </a:lnTo>
                <a:lnTo>
                  <a:pt x="19067" y="5752"/>
                </a:lnTo>
                <a:lnTo>
                  <a:pt x="19281" y="5737"/>
                </a:lnTo>
                <a:lnTo>
                  <a:pt x="19460" y="5722"/>
                </a:lnTo>
                <a:lnTo>
                  <a:pt x="19567" y="5702"/>
                </a:lnTo>
                <a:lnTo>
                  <a:pt x="19674" y="5683"/>
                </a:lnTo>
                <a:lnTo>
                  <a:pt x="19745" y="5658"/>
                </a:lnTo>
                <a:lnTo>
                  <a:pt x="19781" y="5633"/>
                </a:lnTo>
                <a:lnTo>
                  <a:pt x="19817" y="5578"/>
                </a:lnTo>
                <a:lnTo>
                  <a:pt x="19852" y="5519"/>
                </a:lnTo>
                <a:lnTo>
                  <a:pt x="19888" y="5464"/>
                </a:lnTo>
                <a:lnTo>
                  <a:pt x="19924" y="5439"/>
                </a:lnTo>
                <a:lnTo>
                  <a:pt x="19960" y="5409"/>
                </a:lnTo>
                <a:lnTo>
                  <a:pt x="20424" y="5255"/>
                </a:lnTo>
                <a:lnTo>
                  <a:pt x="20888" y="5101"/>
                </a:lnTo>
                <a:lnTo>
                  <a:pt x="21923" y="4794"/>
                </a:lnTo>
                <a:lnTo>
                  <a:pt x="22138" y="4714"/>
                </a:lnTo>
                <a:lnTo>
                  <a:pt x="22352" y="4635"/>
                </a:lnTo>
                <a:lnTo>
                  <a:pt x="22459" y="4555"/>
                </a:lnTo>
                <a:lnTo>
                  <a:pt x="22495" y="4476"/>
                </a:lnTo>
                <a:lnTo>
                  <a:pt x="22495" y="4396"/>
                </a:lnTo>
                <a:lnTo>
                  <a:pt x="22423" y="4312"/>
                </a:lnTo>
                <a:lnTo>
                  <a:pt x="22280" y="4232"/>
                </a:lnTo>
                <a:lnTo>
                  <a:pt x="22066" y="4148"/>
                </a:lnTo>
                <a:lnTo>
                  <a:pt x="21995" y="4123"/>
                </a:lnTo>
                <a:lnTo>
                  <a:pt x="21995" y="4098"/>
                </a:lnTo>
                <a:lnTo>
                  <a:pt x="22030" y="4068"/>
                </a:lnTo>
                <a:lnTo>
                  <a:pt x="22066" y="4044"/>
                </a:lnTo>
                <a:lnTo>
                  <a:pt x="22173" y="3994"/>
                </a:lnTo>
                <a:lnTo>
                  <a:pt x="22245" y="3954"/>
                </a:lnTo>
                <a:lnTo>
                  <a:pt x="25637" y="4237"/>
                </a:lnTo>
                <a:lnTo>
                  <a:pt x="27279" y="4376"/>
                </a:lnTo>
                <a:lnTo>
                  <a:pt x="28886" y="4515"/>
                </a:lnTo>
                <a:lnTo>
                  <a:pt x="29921" y="4615"/>
                </a:lnTo>
                <a:lnTo>
                  <a:pt x="30921" y="4719"/>
                </a:lnTo>
                <a:lnTo>
                  <a:pt x="31921" y="4823"/>
                </a:lnTo>
                <a:lnTo>
                  <a:pt x="32921" y="4928"/>
                </a:lnTo>
                <a:lnTo>
                  <a:pt x="36491" y="5265"/>
                </a:lnTo>
                <a:lnTo>
                  <a:pt x="38276" y="5429"/>
                </a:lnTo>
                <a:lnTo>
                  <a:pt x="40062" y="5588"/>
                </a:lnTo>
                <a:lnTo>
                  <a:pt x="41918" y="5742"/>
                </a:lnTo>
                <a:lnTo>
                  <a:pt x="42847" y="5817"/>
                </a:lnTo>
                <a:lnTo>
                  <a:pt x="43811" y="5886"/>
                </a:lnTo>
                <a:lnTo>
                  <a:pt x="44739" y="5951"/>
                </a:lnTo>
                <a:lnTo>
                  <a:pt x="45739" y="6015"/>
                </a:lnTo>
                <a:lnTo>
                  <a:pt x="46739" y="6075"/>
                </a:lnTo>
                <a:lnTo>
                  <a:pt x="47738" y="6130"/>
                </a:lnTo>
                <a:lnTo>
                  <a:pt x="49881" y="6249"/>
                </a:lnTo>
                <a:lnTo>
                  <a:pt x="50952" y="6308"/>
                </a:lnTo>
                <a:lnTo>
                  <a:pt x="52023" y="6358"/>
                </a:lnTo>
                <a:lnTo>
                  <a:pt x="53130" y="6403"/>
                </a:lnTo>
                <a:lnTo>
                  <a:pt x="53665" y="6423"/>
                </a:lnTo>
                <a:lnTo>
                  <a:pt x="54237" y="6433"/>
                </a:lnTo>
                <a:lnTo>
                  <a:pt x="54808" y="6442"/>
                </a:lnTo>
                <a:lnTo>
                  <a:pt x="55379" y="6452"/>
                </a:lnTo>
                <a:lnTo>
                  <a:pt x="55986" y="6452"/>
                </a:lnTo>
                <a:lnTo>
                  <a:pt x="56558" y="6447"/>
                </a:lnTo>
                <a:lnTo>
                  <a:pt x="57165" y="6438"/>
                </a:lnTo>
                <a:lnTo>
                  <a:pt x="57664" y="6423"/>
                </a:lnTo>
                <a:lnTo>
                  <a:pt x="57843" y="6408"/>
                </a:lnTo>
                <a:lnTo>
                  <a:pt x="58021" y="6398"/>
                </a:lnTo>
                <a:lnTo>
                  <a:pt x="58200" y="6378"/>
                </a:lnTo>
                <a:lnTo>
                  <a:pt x="58343" y="6358"/>
                </a:lnTo>
                <a:lnTo>
                  <a:pt x="58450" y="6338"/>
                </a:lnTo>
                <a:lnTo>
                  <a:pt x="58557" y="6313"/>
                </a:lnTo>
                <a:lnTo>
                  <a:pt x="58736" y="6254"/>
                </a:lnTo>
                <a:lnTo>
                  <a:pt x="58843" y="6184"/>
                </a:lnTo>
                <a:lnTo>
                  <a:pt x="58914" y="6095"/>
                </a:lnTo>
                <a:lnTo>
                  <a:pt x="58985" y="6050"/>
                </a:lnTo>
                <a:lnTo>
                  <a:pt x="59093" y="6005"/>
                </a:lnTo>
                <a:lnTo>
                  <a:pt x="59235" y="5966"/>
                </a:lnTo>
                <a:lnTo>
                  <a:pt x="59414" y="5921"/>
                </a:lnTo>
                <a:lnTo>
                  <a:pt x="59807" y="5837"/>
                </a:lnTo>
                <a:lnTo>
                  <a:pt x="60199" y="5752"/>
                </a:lnTo>
                <a:lnTo>
                  <a:pt x="60735" y="5638"/>
                </a:lnTo>
                <a:lnTo>
                  <a:pt x="61021" y="5578"/>
                </a:lnTo>
                <a:lnTo>
                  <a:pt x="61271" y="5519"/>
                </a:lnTo>
                <a:lnTo>
                  <a:pt x="61485" y="5459"/>
                </a:lnTo>
                <a:lnTo>
                  <a:pt x="61556" y="5424"/>
                </a:lnTo>
                <a:lnTo>
                  <a:pt x="61628" y="5390"/>
                </a:lnTo>
                <a:lnTo>
                  <a:pt x="61663" y="5355"/>
                </a:lnTo>
                <a:lnTo>
                  <a:pt x="61663" y="5320"/>
                </a:lnTo>
                <a:lnTo>
                  <a:pt x="61628" y="5280"/>
                </a:lnTo>
                <a:lnTo>
                  <a:pt x="61592" y="5241"/>
                </a:lnTo>
                <a:lnTo>
                  <a:pt x="61628" y="5231"/>
                </a:lnTo>
                <a:lnTo>
                  <a:pt x="61699" y="5221"/>
                </a:lnTo>
                <a:lnTo>
                  <a:pt x="61949" y="5191"/>
                </a:lnTo>
                <a:lnTo>
                  <a:pt x="62270" y="5166"/>
                </a:lnTo>
                <a:lnTo>
                  <a:pt x="62627" y="5146"/>
                </a:lnTo>
                <a:lnTo>
                  <a:pt x="62735" y="5141"/>
                </a:lnTo>
                <a:lnTo>
                  <a:pt x="62877" y="5141"/>
                </a:lnTo>
                <a:lnTo>
                  <a:pt x="63127" y="5146"/>
                </a:lnTo>
                <a:lnTo>
                  <a:pt x="63699" y="5166"/>
                </a:lnTo>
                <a:lnTo>
                  <a:pt x="63841" y="4908"/>
                </a:lnTo>
                <a:lnTo>
                  <a:pt x="63913" y="4823"/>
                </a:lnTo>
                <a:lnTo>
                  <a:pt x="64020" y="4769"/>
                </a:lnTo>
                <a:lnTo>
                  <a:pt x="64091" y="4749"/>
                </a:lnTo>
                <a:lnTo>
                  <a:pt x="64163" y="4729"/>
                </a:lnTo>
                <a:lnTo>
                  <a:pt x="64234" y="4719"/>
                </a:lnTo>
                <a:lnTo>
                  <a:pt x="64341" y="4709"/>
                </a:lnTo>
                <a:lnTo>
                  <a:pt x="64627" y="4694"/>
                </a:lnTo>
                <a:lnTo>
                  <a:pt x="64984" y="4679"/>
                </a:lnTo>
                <a:lnTo>
                  <a:pt x="66591" y="4178"/>
                </a:lnTo>
                <a:lnTo>
                  <a:pt x="68519" y="4366"/>
                </a:lnTo>
                <a:lnTo>
                  <a:pt x="70447" y="4550"/>
                </a:lnTo>
                <a:lnTo>
                  <a:pt x="72304" y="4739"/>
                </a:lnTo>
                <a:lnTo>
                  <a:pt x="73232" y="4833"/>
                </a:lnTo>
                <a:lnTo>
                  <a:pt x="74125" y="4928"/>
                </a:lnTo>
                <a:lnTo>
                  <a:pt x="74732" y="4992"/>
                </a:lnTo>
                <a:lnTo>
                  <a:pt x="75339" y="5052"/>
                </a:lnTo>
                <a:lnTo>
                  <a:pt x="75981" y="5111"/>
                </a:lnTo>
                <a:lnTo>
                  <a:pt x="76588" y="5161"/>
                </a:lnTo>
                <a:lnTo>
                  <a:pt x="77231" y="5211"/>
                </a:lnTo>
                <a:lnTo>
                  <a:pt x="77874" y="5255"/>
                </a:lnTo>
                <a:lnTo>
                  <a:pt x="78552" y="5300"/>
                </a:lnTo>
                <a:lnTo>
                  <a:pt x="79230" y="5340"/>
                </a:lnTo>
                <a:lnTo>
                  <a:pt x="79909" y="5375"/>
                </a:lnTo>
                <a:lnTo>
                  <a:pt x="80587" y="5404"/>
                </a:lnTo>
                <a:lnTo>
                  <a:pt x="81266" y="5434"/>
                </a:lnTo>
                <a:lnTo>
                  <a:pt x="81980" y="5464"/>
                </a:lnTo>
                <a:lnTo>
                  <a:pt x="83408" y="5509"/>
                </a:lnTo>
                <a:lnTo>
                  <a:pt x="84908" y="5543"/>
                </a:lnTo>
                <a:lnTo>
                  <a:pt x="85443" y="5558"/>
                </a:lnTo>
                <a:lnTo>
                  <a:pt x="86014" y="5578"/>
                </a:lnTo>
                <a:lnTo>
                  <a:pt x="86586" y="5603"/>
                </a:lnTo>
                <a:lnTo>
                  <a:pt x="87121" y="5628"/>
                </a:lnTo>
                <a:lnTo>
                  <a:pt x="88228" y="5683"/>
                </a:lnTo>
                <a:lnTo>
                  <a:pt x="89335" y="5732"/>
                </a:lnTo>
                <a:lnTo>
                  <a:pt x="91620" y="5822"/>
                </a:lnTo>
                <a:lnTo>
                  <a:pt x="93905" y="5906"/>
                </a:lnTo>
                <a:lnTo>
                  <a:pt x="94548" y="5926"/>
                </a:lnTo>
                <a:lnTo>
                  <a:pt x="95119" y="5936"/>
                </a:lnTo>
                <a:lnTo>
                  <a:pt x="95691" y="5936"/>
                </a:lnTo>
                <a:lnTo>
                  <a:pt x="96226" y="5926"/>
                </a:lnTo>
                <a:lnTo>
                  <a:pt x="96726" y="5911"/>
                </a:lnTo>
                <a:lnTo>
                  <a:pt x="97226" y="5891"/>
                </a:lnTo>
                <a:lnTo>
                  <a:pt x="97690" y="5861"/>
                </a:lnTo>
                <a:lnTo>
                  <a:pt x="98154" y="5827"/>
                </a:lnTo>
                <a:lnTo>
                  <a:pt x="98583" y="5787"/>
                </a:lnTo>
                <a:lnTo>
                  <a:pt x="99011" y="5742"/>
                </a:lnTo>
                <a:lnTo>
                  <a:pt x="99404" y="5697"/>
                </a:lnTo>
                <a:lnTo>
                  <a:pt x="99797" y="5643"/>
                </a:lnTo>
                <a:lnTo>
                  <a:pt x="100547" y="5539"/>
                </a:lnTo>
                <a:lnTo>
                  <a:pt x="101296" y="5424"/>
                </a:lnTo>
                <a:lnTo>
                  <a:pt x="102046" y="5310"/>
                </a:lnTo>
                <a:lnTo>
                  <a:pt x="102796" y="5191"/>
                </a:lnTo>
                <a:lnTo>
                  <a:pt x="103510" y="5067"/>
                </a:lnTo>
                <a:lnTo>
                  <a:pt x="104188" y="4943"/>
                </a:lnTo>
                <a:lnTo>
                  <a:pt x="104974" y="4794"/>
                </a:lnTo>
                <a:lnTo>
                  <a:pt x="105795" y="4640"/>
                </a:lnTo>
                <a:lnTo>
                  <a:pt x="106545" y="4481"/>
                </a:lnTo>
                <a:lnTo>
                  <a:pt x="106866" y="4401"/>
                </a:lnTo>
                <a:lnTo>
                  <a:pt x="107223" y="4322"/>
                </a:lnTo>
                <a:lnTo>
                  <a:pt x="107366" y="4272"/>
                </a:lnTo>
                <a:lnTo>
                  <a:pt x="107473" y="4217"/>
                </a:lnTo>
                <a:lnTo>
                  <a:pt x="107580" y="4163"/>
                </a:lnTo>
                <a:lnTo>
                  <a:pt x="107652" y="4108"/>
                </a:lnTo>
                <a:lnTo>
                  <a:pt x="107795" y="3999"/>
                </a:lnTo>
                <a:lnTo>
                  <a:pt x="107866" y="3944"/>
                </a:lnTo>
                <a:lnTo>
                  <a:pt x="108009" y="3895"/>
                </a:lnTo>
                <a:lnTo>
                  <a:pt x="108259" y="3830"/>
                </a:lnTo>
                <a:lnTo>
                  <a:pt x="108366" y="3805"/>
                </a:lnTo>
                <a:lnTo>
                  <a:pt x="108509" y="3785"/>
                </a:lnTo>
                <a:lnTo>
                  <a:pt x="108652" y="3770"/>
                </a:lnTo>
                <a:lnTo>
                  <a:pt x="108794" y="3755"/>
                </a:lnTo>
                <a:lnTo>
                  <a:pt x="108973" y="3746"/>
                </a:lnTo>
                <a:lnTo>
                  <a:pt x="109152" y="3736"/>
                </a:lnTo>
                <a:lnTo>
                  <a:pt x="109330" y="3731"/>
                </a:lnTo>
                <a:lnTo>
                  <a:pt x="109509" y="3731"/>
                </a:lnTo>
                <a:lnTo>
                  <a:pt x="109937" y="3741"/>
                </a:lnTo>
                <a:lnTo>
                  <a:pt x="110401" y="3760"/>
                </a:lnTo>
                <a:lnTo>
                  <a:pt x="110901" y="3790"/>
                </a:lnTo>
                <a:lnTo>
                  <a:pt x="114936" y="4068"/>
                </a:lnTo>
                <a:lnTo>
                  <a:pt x="119006" y="4342"/>
                </a:lnTo>
                <a:lnTo>
                  <a:pt x="127183" y="4878"/>
                </a:lnTo>
                <a:lnTo>
                  <a:pt x="130003" y="5072"/>
                </a:lnTo>
                <a:lnTo>
                  <a:pt x="131396" y="5161"/>
                </a:lnTo>
                <a:lnTo>
                  <a:pt x="132824" y="5250"/>
                </a:lnTo>
                <a:lnTo>
                  <a:pt x="134038" y="5315"/>
                </a:lnTo>
                <a:lnTo>
                  <a:pt x="135252" y="5375"/>
                </a:lnTo>
                <a:lnTo>
                  <a:pt x="137680" y="5489"/>
                </a:lnTo>
                <a:lnTo>
                  <a:pt x="140679" y="5638"/>
                </a:lnTo>
                <a:lnTo>
                  <a:pt x="143714" y="5787"/>
                </a:lnTo>
                <a:lnTo>
                  <a:pt x="144821" y="5837"/>
                </a:lnTo>
                <a:lnTo>
                  <a:pt x="145964" y="5881"/>
                </a:lnTo>
                <a:lnTo>
                  <a:pt x="147071" y="5921"/>
                </a:lnTo>
                <a:lnTo>
                  <a:pt x="148213" y="5956"/>
                </a:lnTo>
                <a:lnTo>
                  <a:pt x="149356" y="5976"/>
                </a:lnTo>
                <a:lnTo>
                  <a:pt x="150534" y="5991"/>
                </a:lnTo>
                <a:lnTo>
                  <a:pt x="151712" y="5991"/>
                </a:lnTo>
                <a:lnTo>
                  <a:pt x="152284" y="5986"/>
                </a:lnTo>
                <a:lnTo>
                  <a:pt x="152891" y="5981"/>
                </a:lnTo>
                <a:lnTo>
                  <a:pt x="153319" y="5976"/>
                </a:lnTo>
                <a:lnTo>
                  <a:pt x="154640" y="5976"/>
                </a:lnTo>
                <a:lnTo>
                  <a:pt x="154890" y="5981"/>
                </a:lnTo>
                <a:lnTo>
                  <a:pt x="155140" y="5981"/>
                </a:lnTo>
                <a:lnTo>
                  <a:pt x="155497" y="5951"/>
                </a:lnTo>
                <a:lnTo>
                  <a:pt x="155890" y="5931"/>
                </a:lnTo>
                <a:lnTo>
                  <a:pt x="156283" y="5911"/>
                </a:lnTo>
                <a:lnTo>
                  <a:pt x="156675" y="5901"/>
                </a:lnTo>
                <a:lnTo>
                  <a:pt x="157068" y="5896"/>
                </a:lnTo>
                <a:lnTo>
                  <a:pt x="157461" y="5891"/>
                </a:lnTo>
                <a:lnTo>
                  <a:pt x="159853" y="5891"/>
                </a:lnTo>
                <a:lnTo>
                  <a:pt x="160246" y="5886"/>
                </a:lnTo>
                <a:lnTo>
                  <a:pt x="160639" y="5876"/>
                </a:lnTo>
                <a:lnTo>
                  <a:pt x="161031" y="5866"/>
                </a:lnTo>
                <a:lnTo>
                  <a:pt x="161388" y="5846"/>
                </a:lnTo>
                <a:lnTo>
                  <a:pt x="161960" y="5817"/>
                </a:lnTo>
                <a:lnTo>
                  <a:pt x="162460" y="5782"/>
                </a:lnTo>
                <a:lnTo>
                  <a:pt x="162960" y="5737"/>
                </a:lnTo>
                <a:lnTo>
                  <a:pt x="163209" y="5712"/>
                </a:lnTo>
                <a:lnTo>
                  <a:pt x="163424" y="5683"/>
                </a:lnTo>
                <a:lnTo>
                  <a:pt x="164173" y="5568"/>
                </a:lnTo>
                <a:lnTo>
                  <a:pt x="164923" y="5449"/>
                </a:lnTo>
                <a:lnTo>
                  <a:pt x="166352" y="5211"/>
                </a:lnTo>
                <a:lnTo>
                  <a:pt x="166244" y="5131"/>
                </a:lnTo>
                <a:lnTo>
                  <a:pt x="160817" y="5131"/>
                </a:lnTo>
                <a:lnTo>
                  <a:pt x="159710" y="5126"/>
                </a:lnTo>
                <a:lnTo>
                  <a:pt x="158639" y="5116"/>
                </a:lnTo>
                <a:lnTo>
                  <a:pt x="157568" y="5101"/>
                </a:lnTo>
                <a:lnTo>
                  <a:pt x="156640" y="5087"/>
                </a:lnTo>
                <a:lnTo>
                  <a:pt x="155711" y="5062"/>
                </a:lnTo>
                <a:lnTo>
                  <a:pt x="154819" y="5032"/>
                </a:lnTo>
                <a:lnTo>
                  <a:pt x="153890" y="5002"/>
                </a:lnTo>
                <a:lnTo>
                  <a:pt x="152069" y="4933"/>
                </a:lnTo>
                <a:lnTo>
                  <a:pt x="150284" y="4858"/>
                </a:lnTo>
                <a:lnTo>
                  <a:pt x="149891" y="4843"/>
                </a:lnTo>
                <a:lnTo>
                  <a:pt x="149534" y="4823"/>
                </a:lnTo>
                <a:lnTo>
                  <a:pt x="148784" y="4779"/>
                </a:lnTo>
                <a:lnTo>
                  <a:pt x="148070" y="4734"/>
                </a:lnTo>
                <a:lnTo>
                  <a:pt x="147321" y="4694"/>
                </a:lnTo>
                <a:lnTo>
                  <a:pt x="147106" y="4689"/>
                </a:lnTo>
                <a:lnTo>
                  <a:pt x="146892" y="4684"/>
                </a:lnTo>
                <a:lnTo>
                  <a:pt x="146428" y="4679"/>
                </a:lnTo>
                <a:lnTo>
                  <a:pt x="145892" y="4679"/>
                </a:lnTo>
                <a:lnTo>
                  <a:pt x="145357" y="4674"/>
                </a:lnTo>
                <a:lnTo>
                  <a:pt x="145071" y="4605"/>
                </a:lnTo>
                <a:lnTo>
                  <a:pt x="145000" y="4585"/>
                </a:lnTo>
                <a:lnTo>
                  <a:pt x="144893" y="4565"/>
                </a:lnTo>
                <a:lnTo>
                  <a:pt x="144750" y="4550"/>
                </a:lnTo>
                <a:lnTo>
                  <a:pt x="144643" y="4540"/>
                </a:lnTo>
                <a:lnTo>
                  <a:pt x="144357" y="4530"/>
                </a:lnTo>
                <a:lnTo>
                  <a:pt x="144071" y="4515"/>
                </a:lnTo>
                <a:lnTo>
                  <a:pt x="143500" y="4481"/>
                </a:lnTo>
                <a:lnTo>
                  <a:pt x="142429" y="4406"/>
                </a:lnTo>
                <a:lnTo>
                  <a:pt x="141858" y="4376"/>
                </a:lnTo>
                <a:lnTo>
                  <a:pt x="141572" y="4361"/>
                </a:lnTo>
                <a:lnTo>
                  <a:pt x="141286" y="4356"/>
                </a:lnTo>
                <a:lnTo>
                  <a:pt x="141001" y="4351"/>
                </a:lnTo>
                <a:lnTo>
                  <a:pt x="140679" y="4351"/>
                </a:lnTo>
                <a:lnTo>
                  <a:pt x="140358" y="4361"/>
                </a:lnTo>
                <a:lnTo>
                  <a:pt x="140037" y="4371"/>
                </a:lnTo>
                <a:lnTo>
                  <a:pt x="140001" y="4371"/>
                </a:lnTo>
                <a:lnTo>
                  <a:pt x="139930" y="4356"/>
                </a:lnTo>
                <a:lnTo>
                  <a:pt x="139858" y="4347"/>
                </a:lnTo>
                <a:lnTo>
                  <a:pt x="139787" y="4332"/>
                </a:lnTo>
                <a:lnTo>
                  <a:pt x="138787" y="4227"/>
                </a:lnTo>
                <a:lnTo>
                  <a:pt x="138287" y="4178"/>
                </a:lnTo>
                <a:lnTo>
                  <a:pt x="138037" y="4153"/>
                </a:lnTo>
                <a:lnTo>
                  <a:pt x="137752" y="4133"/>
                </a:lnTo>
                <a:lnTo>
                  <a:pt x="133895" y="3890"/>
                </a:lnTo>
                <a:lnTo>
                  <a:pt x="130039" y="3646"/>
                </a:lnTo>
                <a:lnTo>
                  <a:pt x="128111" y="3527"/>
                </a:lnTo>
                <a:lnTo>
                  <a:pt x="126183" y="3403"/>
                </a:lnTo>
                <a:lnTo>
                  <a:pt x="124255" y="3274"/>
                </a:lnTo>
                <a:lnTo>
                  <a:pt x="122363" y="3140"/>
                </a:lnTo>
                <a:lnTo>
                  <a:pt x="121149" y="3050"/>
                </a:lnTo>
                <a:lnTo>
                  <a:pt x="119970" y="2951"/>
                </a:lnTo>
                <a:lnTo>
                  <a:pt x="118792" y="2847"/>
                </a:lnTo>
                <a:lnTo>
                  <a:pt x="117614" y="2737"/>
                </a:lnTo>
                <a:lnTo>
                  <a:pt x="115329" y="2519"/>
                </a:lnTo>
                <a:lnTo>
                  <a:pt x="113008" y="2300"/>
                </a:lnTo>
                <a:lnTo>
                  <a:pt x="108545" y="1893"/>
                </a:lnTo>
                <a:lnTo>
                  <a:pt x="104117" y="1476"/>
                </a:lnTo>
                <a:lnTo>
                  <a:pt x="103403" y="1401"/>
                </a:lnTo>
                <a:lnTo>
                  <a:pt x="102725" y="1327"/>
                </a:lnTo>
                <a:lnTo>
                  <a:pt x="101332" y="1163"/>
                </a:lnTo>
                <a:lnTo>
                  <a:pt x="100011" y="1237"/>
                </a:lnTo>
                <a:lnTo>
                  <a:pt x="99832" y="1148"/>
                </a:lnTo>
                <a:lnTo>
                  <a:pt x="99618" y="1064"/>
                </a:lnTo>
                <a:lnTo>
                  <a:pt x="99368" y="979"/>
                </a:lnTo>
                <a:lnTo>
                  <a:pt x="99047" y="905"/>
                </a:lnTo>
                <a:lnTo>
                  <a:pt x="98726" y="830"/>
                </a:lnTo>
                <a:lnTo>
                  <a:pt x="98333" y="761"/>
                </a:lnTo>
                <a:lnTo>
                  <a:pt x="97940" y="691"/>
                </a:lnTo>
                <a:lnTo>
                  <a:pt x="97512" y="626"/>
                </a:lnTo>
                <a:lnTo>
                  <a:pt x="96655" y="502"/>
                </a:lnTo>
                <a:lnTo>
                  <a:pt x="95762" y="378"/>
                </a:lnTo>
                <a:lnTo>
                  <a:pt x="94905" y="254"/>
                </a:lnTo>
                <a:lnTo>
                  <a:pt x="94477" y="189"/>
                </a:lnTo>
                <a:lnTo>
                  <a:pt x="94084" y="120"/>
                </a:lnTo>
                <a:lnTo>
                  <a:pt x="93977" y="100"/>
                </a:lnTo>
                <a:lnTo>
                  <a:pt x="93834" y="90"/>
                </a:lnTo>
                <a:lnTo>
                  <a:pt x="93655" y="75"/>
                </a:lnTo>
                <a:lnTo>
                  <a:pt x="93441" y="65"/>
                </a:lnTo>
                <a:lnTo>
                  <a:pt x="93048" y="55"/>
                </a:lnTo>
                <a:lnTo>
                  <a:pt x="92620" y="45"/>
                </a:lnTo>
                <a:lnTo>
                  <a:pt x="92549" y="50"/>
                </a:lnTo>
                <a:lnTo>
                  <a:pt x="92477" y="60"/>
                </a:lnTo>
                <a:lnTo>
                  <a:pt x="92299" y="90"/>
                </a:lnTo>
                <a:lnTo>
                  <a:pt x="92156" y="125"/>
                </a:lnTo>
                <a:lnTo>
                  <a:pt x="92013" y="165"/>
                </a:lnTo>
                <a:lnTo>
                  <a:pt x="91870" y="229"/>
                </a:lnTo>
                <a:lnTo>
                  <a:pt x="91692" y="294"/>
                </a:lnTo>
                <a:lnTo>
                  <a:pt x="91406" y="428"/>
                </a:lnTo>
                <a:lnTo>
                  <a:pt x="90299" y="373"/>
                </a:lnTo>
                <a:lnTo>
                  <a:pt x="89764" y="348"/>
                </a:lnTo>
                <a:lnTo>
                  <a:pt x="89264" y="314"/>
                </a:lnTo>
                <a:lnTo>
                  <a:pt x="88514" y="244"/>
                </a:lnTo>
                <a:lnTo>
                  <a:pt x="87764" y="174"/>
                </a:lnTo>
                <a:lnTo>
                  <a:pt x="87014" y="105"/>
                </a:lnTo>
                <a:lnTo>
                  <a:pt x="86621" y="70"/>
                </a:lnTo>
                <a:lnTo>
                  <a:pt x="86229" y="40"/>
                </a:lnTo>
                <a:lnTo>
                  <a:pt x="85943" y="21"/>
                </a:lnTo>
                <a:lnTo>
                  <a:pt x="85622" y="11"/>
                </a:lnTo>
                <a:lnTo>
                  <a:pt x="853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3363107" y="1665860"/>
            <a:ext cx="977799" cy="1866377"/>
          </a:xfrm>
          <a:custGeom>
            <a:rect b="b" l="l" r="r" t="t"/>
            <a:pathLst>
              <a:path extrusionOk="0" h="15795" w="69520">
                <a:moveTo>
                  <a:pt x="17925" y="329"/>
                </a:moveTo>
                <a:lnTo>
                  <a:pt x="17944" y="333"/>
                </a:lnTo>
                <a:lnTo>
                  <a:pt x="17961" y="334"/>
                </a:lnTo>
                <a:lnTo>
                  <a:pt x="17925" y="329"/>
                </a:lnTo>
                <a:close/>
                <a:moveTo>
                  <a:pt x="21353" y="468"/>
                </a:moveTo>
                <a:lnTo>
                  <a:pt x="21362" y="474"/>
                </a:lnTo>
                <a:lnTo>
                  <a:pt x="21362" y="474"/>
                </a:lnTo>
                <a:lnTo>
                  <a:pt x="21388" y="473"/>
                </a:lnTo>
                <a:lnTo>
                  <a:pt x="21353" y="468"/>
                </a:lnTo>
                <a:close/>
                <a:moveTo>
                  <a:pt x="41857" y="2162"/>
                </a:moveTo>
                <a:lnTo>
                  <a:pt x="42383" y="2196"/>
                </a:lnTo>
                <a:lnTo>
                  <a:pt x="42883" y="2236"/>
                </a:lnTo>
                <a:lnTo>
                  <a:pt x="43312" y="2276"/>
                </a:lnTo>
                <a:lnTo>
                  <a:pt x="43526" y="2295"/>
                </a:lnTo>
                <a:lnTo>
                  <a:pt x="43704" y="2320"/>
                </a:lnTo>
                <a:lnTo>
                  <a:pt x="43847" y="2350"/>
                </a:lnTo>
                <a:lnTo>
                  <a:pt x="43919" y="2380"/>
                </a:lnTo>
                <a:lnTo>
                  <a:pt x="43990" y="2410"/>
                </a:lnTo>
                <a:lnTo>
                  <a:pt x="44026" y="2444"/>
                </a:lnTo>
                <a:lnTo>
                  <a:pt x="43990" y="2484"/>
                </a:lnTo>
                <a:lnTo>
                  <a:pt x="43919" y="2529"/>
                </a:lnTo>
                <a:lnTo>
                  <a:pt x="43811" y="2574"/>
                </a:lnTo>
                <a:lnTo>
                  <a:pt x="43657" y="2616"/>
                </a:lnTo>
                <a:lnTo>
                  <a:pt x="43657" y="2616"/>
                </a:lnTo>
                <a:lnTo>
                  <a:pt x="42455" y="2420"/>
                </a:lnTo>
                <a:lnTo>
                  <a:pt x="42276" y="2633"/>
                </a:lnTo>
                <a:lnTo>
                  <a:pt x="41062" y="2474"/>
                </a:lnTo>
                <a:lnTo>
                  <a:pt x="41857" y="2162"/>
                </a:lnTo>
                <a:close/>
                <a:moveTo>
                  <a:pt x="45025" y="2529"/>
                </a:moveTo>
                <a:lnTo>
                  <a:pt x="45275" y="2713"/>
                </a:lnTo>
                <a:lnTo>
                  <a:pt x="45597" y="2698"/>
                </a:lnTo>
                <a:lnTo>
                  <a:pt x="45882" y="2693"/>
                </a:lnTo>
                <a:lnTo>
                  <a:pt x="46097" y="2698"/>
                </a:lnTo>
                <a:lnTo>
                  <a:pt x="46275" y="2703"/>
                </a:lnTo>
                <a:lnTo>
                  <a:pt x="46418" y="2718"/>
                </a:lnTo>
                <a:lnTo>
                  <a:pt x="46525" y="2733"/>
                </a:lnTo>
                <a:lnTo>
                  <a:pt x="46632" y="2752"/>
                </a:lnTo>
                <a:lnTo>
                  <a:pt x="46704" y="2777"/>
                </a:lnTo>
                <a:lnTo>
                  <a:pt x="46846" y="2827"/>
                </a:lnTo>
                <a:lnTo>
                  <a:pt x="46953" y="2877"/>
                </a:lnTo>
                <a:lnTo>
                  <a:pt x="46989" y="2896"/>
                </a:lnTo>
                <a:lnTo>
                  <a:pt x="47061" y="2921"/>
                </a:lnTo>
                <a:lnTo>
                  <a:pt x="47168" y="2936"/>
                </a:lnTo>
                <a:lnTo>
                  <a:pt x="47275" y="2951"/>
                </a:lnTo>
                <a:lnTo>
                  <a:pt x="48096" y="2896"/>
                </a:lnTo>
                <a:lnTo>
                  <a:pt x="48346" y="2961"/>
                </a:lnTo>
                <a:lnTo>
                  <a:pt x="48596" y="3026"/>
                </a:lnTo>
                <a:lnTo>
                  <a:pt x="48810" y="3095"/>
                </a:lnTo>
                <a:lnTo>
                  <a:pt x="48882" y="3125"/>
                </a:lnTo>
                <a:lnTo>
                  <a:pt x="48917" y="3160"/>
                </a:lnTo>
                <a:lnTo>
                  <a:pt x="48882" y="3180"/>
                </a:lnTo>
                <a:lnTo>
                  <a:pt x="48810" y="3199"/>
                </a:lnTo>
                <a:lnTo>
                  <a:pt x="48667" y="3219"/>
                </a:lnTo>
                <a:lnTo>
                  <a:pt x="48525" y="3244"/>
                </a:lnTo>
                <a:lnTo>
                  <a:pt x="48096" y="3294"/>
                </a:lnTo>
                <a:lnTo>
                  <a:pt x="47632" y="3353"/>
                </a:lnTo>
                <a:lnTo>
                  <a:pt x="47632" y="3299"/>
                </a:lnTo>
                <a:lnTo>
                  <a:pt x="47596" y="3249"/>
                </a:lnTo>
                <a:lnTo>
                  <a:pt x="47560" y="3199"/>
                </a:lnTo>
                <a:lnTo>
                  <a:pt x="47453" y="3155"/>
                </a:lnTo>
                <a:lnTo>
                  <a:pt x="47311" y="3110"/>
                </a:lnTo>
                <a:lnTo>
                  <a:pt x="47132" y="3065"/>
                </a:lnTo>
                <a:lnTo>
                  <a:pt x="46953" y="3021"/>
                </a:lnTo>
                <a:lnTo>
                  <a:pt x="46704" y="2986"/>
                </a:lnTo>
                <a:lnTo>
                  <a:pt x="46454" y="2946"/>
                </a:lnTo>
                <a:lnTo>
                  <a:pt x="46204" y="2911"/>
                </a:lnTo>
                <a:lnTo>
                  <a:pt x="45918" y="2882"/>
                </a:lnTo>
                <a:lnTo>
                  <a:pt x="45597" y="2852"/>
                </a:lnTo>
                <a:lnTo>
                  <a:pt x="45311" y="2827"/>
                </a:lnTo>
                <a:lnTo>
                  <a:pt x="44954" y="2807"/>
                </a:lnTo>
                <a:lnTo>
                  <a:pt x="44633" y="2787"/>
                </a:lnTo>
                <a:lnTo>
                  <a:pt x="44311" y="2777"/>
                </a:lnTo>
                <a:lnTo>
                  <a:pt x="43677" y="2620"/>
                </a:lnTo>
                <a:lnTo>
                  <a:pt x="45025" y="2529"/>
                </a:lnTo>
                <a:close/>
                <a:moveTo>
                  <a:pt x="52238" y="3592"/>
                </a:moveTo>
                <a:lnTo>
                  <a:pt x="52559" y="3910"/>
                </a:lnTo>
                <a:lnTo>
                  <a:pt x="51238" y="3969"/>
                </a:lnTo>
                <a:lnTo>
                  <a:pt x="51095" y="3905"/>
                </a:lnTo>
                <a:lnTo>
                  <a:pt x="51024" y="3875"/>
                </a:lnTo>
                <a:lnTo>
                  <a:pt x="50917" y="3850"/>
                </a:lnTo>
                <a:lnTo>
                  <a:pt x="50774" y="3815"/>
                </a:lnTo>
                <a:lnTo>
                  <a:pt x="50595" y="3785"/>
                </a:lnTo>
                <a:lnTo>
                  <a:pt x="50238" y="3726"/>
                </a:lnTo>
                <a:lnTo>
                  <a:pt x="50417" y="3701"/>
                </a:lnTo>
                <a:lnTo>
                  <a:pt x="51345" y="3781"/>
                </a:lnTo>
                <a:lnTo>
                  <a:pt x="52238" y="3592"/>
                </a:lnTo>
                <a:close/>
                <a:moveTo>
                  <a:pt x="32814" y="6865"/>
                </a:moveTo>
                <a:lnTo>
                  <a:pt x="32814" y="7088"/>
                </a:lnTo>
                <a:lnTo>
                  <a:pt x="32814" y="7198"/>
                </a:lnTo>
                <a:lnTo>
                  <a:pt x="32743" y="7302"/>
                </a:lnTo>
                <a:lnTo>
                  <a:pt x="32707" y="7307"/>
                </a:lnTo>
                <a:lnTo>
                  <a:pt x="32600" y="7307"/>
                </a:lnTo>
                <a:lnTo>
                  <a:pt x="32171" y="7312"/>
                </a:lnTo>
                <a:lnTo>
                  <a:pt x="31672" y="7312"/>
                </a:lnTo>
                <a:lnTo>
                  <a:pt x="31207" y="7307"/>
                </a:lnTo>
                <a:lnTo>
                  <a:pt x="30922" y="7292"/>
                </a:lnTo>
                <a:lnTo>
                  <a:pt x="30565" y="7272"/>
                </a:lnTo>
                <a:lnTo>
                  <a:pt x="30315" y="7247"/>
                </a:lnTo>
                <a:lnTo>
                  <a:pt x="30243" y="7237"/>
                </a:lnTo>
                <a:lnTo>
                  <a:pt x="30208" y="7222"/>
                </a:lnTo>
                <a:lnTo>
                  <a:pt x="30243" y="7178"/>
                </a:lnTo>
                <a:lnTo>
                  <a:pt x="30350" y="7128"/>
                </a:lnTo>
                <a:lnTo>
                  <a:pt x="30529" y="7083"/>
                </a:lnTo>
                <a:lnTo>
                  <a:pt x="30743" y="7049"/>
                </a:lnTo>
                <a:lnTo>
                  <a:pt x="31172" y="7004"/>
                </a:lnTo>
                <a:lnTo>
                  <a:pt x="31636" y="6959"/>
                </a:lnTo>
                <a:lnTo>
                  <a:pt x="32814" y="6865"/>
                </a:lnTo>
                <a:close/>
                <a:moveTo>
                  <a:pt x="35635" y="7153"/>
                </a:moveTo>
                <a:lnTo>
                  <a:pt x="36028" y="7158"/>
                </a:lnTo>
                <a:lnTo>
                  <a:pt x="36385" y="7168"/>
                </a:lnTo>
                <a:lnTo>
                  <a:pt x="36670" y="7178"/>
                </a:lnTo>
                <a:lnTo>
                  <a:pt x="36920" y="7198"/>
                </a:lnTo>
                <a:lnTo>
                  <a:pt x="37135" y="7222"/>
                </a:lnTo>
                <a:lnTo>
                  <a:pt x="37313" y="7247"/>
                </a:lnTo>
                <a:lnTo>
                  <a:pt x="37492" y="7272"/>
                </a:lnTo>
                <a:lnTo>
                  <a:pt x="37599" y="7302"/>
                </a:lnTo>
                <a:lnTo>
                  <a:pt x="37706" y="7337"/>
                </a:lnTo>
                <a:lnTo>
                  <a:pt x="37777" y="7371"/>
                </a:lnTo>
                <a:lnTo>
                  <a:pt x="37920" y="7446"/>
                </a:lnTo>
                <a:lnTo>
                  <a:pt x="38099" y="7600"/>
                </a:lnTo>
                <a:lnTo>
                  <a:pt x="36313" y="7600"/>
                </a:lnTo>
                <a:lnTo>
                  <a:pt x="36635" y="7342"/>
                </a:lnTo>
                <a:lnTo>
                  <a:pt x="36635" y="7342"/>
                </a:lnTo>
                <a:lnTo>
                  <a:pt x="35635" y="7371"/>
                </a:lnTo>
                <a:lnTo>
                  <a:pt x="35635" y="7153"/>
                </a:lnTo>
                <a:close/>
                <a:moveTo>
                  <a:pt x="38706" y="7446"/>
                </a:moveTo>
                <a:lnTo>
                  <a:pt x="39098" y="7451"/>
                </a:lnTo>
                <a:lnTo>
                  <a:pt x="39420" y="7466"/>
                </a:lnTo>
                <a:lnTo>
                  <a:pt x="39634" y="7486"/>
                </a:lnTo>
                <a:lnTo>
                  <a:pt x="39777" y="7511"/>
                </a:lnTo>
                <a:lnTo>
                  <a:pt x="39848" y="7540"/>
                </a:lnTo>
                <a:lnTo>
                  <a:pt x="39884" y="7570"/>
                </a:lnTo>
                <a:lnTo>
                  <a:pt x="39884" y="7605"/>
                </a:lnTo>
                <a:lnTo>
                  <a:pt x="39884" y="7640"/>
                </a:lnTo>
                <a:lnTo>
                  <a:pt x="39812" y="7714"/>
                </a:lnTo>
                <a:lnTo>
                  <a:pt x="39812" y="7749"/>
                </a:lnTo>
                <a:lnTo>
                  <a:pt x="39812" y="7784"/>
                </a:lnTo>
                <a:lnTo>
                  <a:pt x="39884" y="7813"/>
                </a:lnTo>
                <a:lnTo>
                  <a:pt x="39991" y="7838"/>
                </a:lnTo>
                <a:lnTo>
                  <a:pt x="40169" y="7863"/>
                </a:lnTo>
                <a:lnTo>
                  <a:pt x="40419" y="7878"/>
                </a:lnTo>
                <a:lnTo>
                  <a:pt x="39955" y="7873"/>
                </a:lnTo>
                <a:lnTo>
                  <a:pt x="39777" y="7863"/>
                </a:lnTo>
                <a:lnTo>
                  <a:pt x="39598" y="7853"/>
                </a:lnTo>
                <a:lnTo>
                  <a:pt x="39455" y="7843"/>
                </a:lnTo>
                <a:lnTo>
                  <a:pt x="39313" y="7828"/>
                </a:lnTo>
                <a:lnTo>
                  <a:pt x="39205" y="7809"/>
                </a:lnTo>
                <a:lnTo>
                  <a:pt x="39098" y="7789"/>
                </a:lnTo>
                <a:lnTo>
                  <a:pt x="39027" y="7759"/>
                </a:lnTo>
                <a:lnTo>
                  <a:pt x="38955" y="7729"/>
                </a:lnTo>
                <a:lnTo>
                  <a:pt x="38848" y="7660"/>
                </a:lnTo>
                <a:lnTo>
                  <a:pt x="38777" y="7565"/>
                </a:lnTo>
                <a:lnTo>
                  <a:pt x="38706" y="7446"/>
                </a:lnTo>
                <a:close/>
                <a:moveTo>
                  <a:pt x="51524" y="10053"/>
                </a:moveTo>
                <a:lnTo>
                  <a:pt x="51952" y="10113"/>
                </a:lnTo>
                <a:lnTo>
                  <a:pt x="52095" y="10143"/>
                </a:lnTo>
                <a:lnTo>
                  <a:pt x="52238" y="10173"/>
                </a:lnTo>
                <a:lnTo>
                  <a:pt x="52345" y="10197"/>
                </a:lnTo>
                <a:lnTo>
                  <a:pt x="52416" y="10227"/>
                </a:lnTo>
                <a:lnTo>
                  <a:pt x="52452" y="10257"/>
                </a:lnTo>
                <a:lnTo>
                  <a:pt x="52488" y="10287"/>
                </a:lnTo>
                <a:lnTo>
                  <a:pt x="52452" y="10317"/>
                </a:lnTo>
                <a:lnTo>
                  <a:pt x="52416" y="10346"/>
                </a:lnTo>
                <a:lnTo>
                  <a:pt x="52345" y="10381"/>
                </a:lnTo>
                <a:lnTo>
                  <a:pt x="52238" y="10416"/>
                </a:lnTo>
                <a:lnTo>
                  <a:pt x="51952" y="10486"/>
                </a:lnTo>
                <a:lnTo>
                  <a:pt x="51524" y="10570"/>
                </a:lnTo>
                <a:lnTo>
                  <a:pt x="51524" y="10053"/>
                </a:lnTo>
                <a:close/>
                <a:moveTo>
                  <a:pt x="3393" y="10197"/>
                </a:moveTo>
                <a:lnTo>
                  <a:pt x="3964" y="10202"/>
                </a:lnTo>
                <a:lnTo>
                  <a:pt x="2072" y="10610"/>
                </a:lnTo>
                <a:lnTo>
                  <a:pt x="2036" y="10486"/>
                </a:lnTo>
                <a:lnTo>
                  <a:pt x="2072" y="10386"/>
                </a:lnTo>
                <a:lnTo>
                  <a:pt x="2108" y="10346"/>
                </a:lnTo>
                <a:lnTo>
                  <a:pt x="2143" y="10312"/>
                </a:lnTo>
                <a:lnTo>
                  <a:pt x="2215" y="10282"/>
                </a:lnTo>
                <a:lnTo>
                  <a:pt x="2322" y="10257"/>
                </a:lnTo>
                <a:lnTo>
                  <a:pt x="2429" y="10237"/>
                </a:lnTo>
                <a:lnTo>
                  <a:pt x="2572" y="10222"/>
                </a:lnTo>
                <a:lnTo>
                  <a:pt x="2750" y="10212"/>
                </a:lnTo>
                <a:lnTo>
                  <a:pt x="2929" y="10202"/>
                </a:lnTo>
                <a:lnTo>
                  <a:pt x="3143" y="10197"/>
                </a:lnTo>
                <a:close/>
                <a:moveTo>
                  <a:pt x="20389" y="11206"/>
                </a:moveTo>
                <a:lnTo>
                  <a:pt x="20781" y="11231"/>
                </a:lnTo>
                <a:lnTo>
                  <a:pt x="21174" y="11250"/>
                </a:lnTo>
                <a:lnTo>
                  <a:pt x="21531" y="11275"/>
                </a:lnTo>
                <a:lnTo>
                  <a:pt x="21674" y="11290"/>
                </a:lnTo>
                <a:lnTo>
                  <a:pt x="21781" y="11305"/>
                </a:lnTo>
                <a:lnTo>
                  <a:pt x="22031" y="11365"/>
                </a:lnTo>
                <a:lnTo>
                  <a:pt x="22281" y="11424"/>
                </a:lnTo>
                <a:lnTo>
                  <a:pt x="22745" y="11543"/>
                </a:lnTo>
                <a:lnTo>
                  <a:pt x="23174" y="11668"/>
                </a:lnTo>
                <a:lnTo>
                  <a:pt x="23674" y="11787"/>
                </a:lnTo>
                <a:lnTo>
                  <a:pt x="23781" y="11807"/>
                </a:lnTo>
                <a:lnTo>
                  <a:pt x="23924" y="11832"/>
                </a:lnTo>
                <a:lnTo>
                  <a:pt x="24316" y="11871"/>
                </a:lnTo>
                <a:lnTo>
                  <a:pt x="24745" y="11911"/>
                </a:lnTo>
                <a:lnTo>
                  <a:pt x="25280" y="11966"/>
                </a:lnTo>
                <a:lnTo>
                  <a:pt x="24531" y="12318"/>
                </a:lnTo>
                <a:lnTo>
                  <a:pt x="23995" y="12308"/>
                </a:lnTo>
                <a:lnTo>
                  <a:pt x="23709" y="12259"/>
                </a:lnTo>
                <a:lnTo>
                  <a:pt x="23566" y="12229"/>
                </a:lnTo>
                <a:lnTo>
                  <a:pt x="23424" y="12204"/>
                </a:lnTo>
                <a:lnTo>
                  <a:pt x="20889" y="11519"/>
                </a:lnTo>
                <a:lnTo>
                  <a:pt x="20424" y="11385"/>
                </a:lnTo>
                <a:lnTo>
                  <a:pt x="19925" y="11250"/>
                </a:lnTo>
                <a:lnTo>
                  <a:pt x="20389" y="11206"/>
                </a:lnTo>
                <a:close/>
                <a:moveTo>
                  <a:pt x="6963" y="1"/>
                </a:moveTo>
                <a:lnTo>
                  <a:pt x="6606" y="6"/>
                </a:lnTo>
                <a:lnTo>
                  <a:pt x="6214" y="11"/>
                </a:lnTo>
                <a:lnTo>
                  <a:pt x="5750" y="21"/>
                </a:lnTo>
                <a:lnTo>
                  <a:pt x="5750" y="60"/>
                </a:lnTo>
                <a:lnTo>
                  <a:pt x="5714" y="95"/>
                </a:lnTo>
                <a:lnTo>
                  <a:pt x="5714" y="135"/>
                </a:lnTo>
                <a:lnTo>
                  <a:pt x="5750" y="150"/>
                </a:lnTo>
                <a:lnTo>
                  <a:pt x="5785" y="165"/>
                </a:lnTo>
                <a:lnTo>
                  <a:pt x="6178" y="249"/>
                </a:lnTo>
                <a:lnTo>
                  <a:pt x="6535" y="334"/>
                </a:lnTo>
                <a:lnTo>
                  <a:pt x="6892" y="418"/>
                </a:lnTo>
                <a:lnTo>
                  <a:pt x="7249" y="502"/>
                </a:lnTo>
                <a:lnTo>
                  <a:pt x="7678" y="577"/>
                </a:lnTo>
                <a:lnTo>
                  <a:pt x="7928" y="617"/>
                </a:lnTo>
                <a:lnTo>
                  <a:pt x="8142" y="652"/>
                </a:lnTo>
                <a:lnTo>
                  <a:pt x="8427" y="686"/>
                </a:lnTo>
                <a:lnTo>
                  <a:pt x="8713" y="716"/>
                </a:lnTo>
                <a:lnTo>
                  <a:pt x="9034" y="746"/>
                </a:lnTo>
                <a:lnTo>
                  <a:pt x="9391" y="771"/>
                </a:lnTo>
                <a:lnTo>
                  <a:pt x="10034" y="815"/>
                </a:lnTo>
                <a:lnTo>
                  <a:pt x="10677" y="865"/>
                </a:lnTo>
                <a:lnTo>
                  <a:pt x="11927" y="964"/>
                </a:lnTo>
                <a:lnTo>
                  <a:pt x="13176" y="1079"/>
                </a:lnTo>
                <a:lnTo>
                  <a:pt x="14354" y="1193"/>
                </a:lnTo>
                <a:lnTo>
                  <a:pt x="14712" y="1233"/>
                </a:lnTo>
                <a:lnTo>
                  <a:pt x="15033" y="1272"/>
                </a:lnTo>
                <a:lnTo>
                  <a:pt x="15640" y="1367"/>
                </a:lnTo>
                <a:lnTo>
                  <a:pt x="16247" y="1461"/>
                </a:lnTo>
                <a:lnTo>
                  <a:pt x="16568" y="1511"/>
                </a:lnTo>
                <a:lnTo>
                  <a:pt x="16890" y="1550"/>
                </a:lnTo>
                <a:lnTo>
                  <a:pt x="17104" y="1575"/>
                </a:lnTo>
                <a:lnTo>
                  <a:pt x="17354" y="1600"/>
                </a:lnTo>
                <a:lnTo>
                  <a:pt x="17854" y="1645"/>
                </a:lnTo>
                <a:lnTo>
                  <a:pt x="18353" y="1685"/>
                </a:lnTo>
                <a:lnTo>
                  <a:pt x="18853" y="1724"/>
                </a:lnTo>
                <a:lnTo>
                  <a:pt x="20603" y="1878"/>
                </a:lnTo>
                <a:lnTo>
                  <a:pt x="22352" y="2032"/>
                </a:lnTo>
                <a:lnTo>
                  <a:pt x="22817" y="2067"/>
                </a:lnTo>
                <a:lnTo>
                  <a:pt x="23281" y="2097"/>
                </a:lnTo>
                <a:lnTo>
                  <a:pt x="23745" y="2132"/>
                </a:lnTo>
                <a:lnTo>
                  <a:pt x="24173" y="2166"/>
                </a:lnTo>
                <a:lnTo>
                  <a:pt x="24423" y="2191"/>
                </a:lnTo>
                <a:lnTo>
                  <a:pt x="24673" y="2216"/>
                </a:lnTo>
                <a:lnTo>
                  <a:pt x="24888" y="2246"/>
                </a:lnTo>
                <a:lnTo>
                  <a:pt x="25066" y="2281"/>
                </a:lnTo>
                <a:lnTo>
                  <a:pt x="25780" y="2410"/>
                </a:lnTo>
                <a:lnTo>
                  <a:pt x="26137" y="2469"/>
                </a:lnTo>
                <a:lnTo>
                  <a:pt x="26530" y="2529"/>
                </a:lnTo>
                <a:lnTo>
                  <a:pt x="26958" y="2579"/>
                </a:lnTo>
                <a:lnTo>
                  <a:pt x="27173" y="2598"/>
                </a:lnTo>
                <a:lnTo>
                  <a:pt x="27423" y="2618"/>
                </a:lnTo>
                <a:lnTo>
                  <a:pt x="27708" y="2633"/>
                </a:lnTo>
                <a:lnTo>
                  <a:pt x="27994" y="2643"/>
                </a:lnTo>
                <a:lnTo>
                  <a:pt x="28280" y="2653"/>
                </a:lnTo>
                <a:lnTo>
                  <a:pt x="28637" y="2658"/>
                </a:lnTo>
                <a:lnTo>
                  <a:pt x="28672" y="2663"/>
                </a:lnTo>
                <a:lnTo>
                  <a:pt x="28708" y="2678"/>
                </a:lnTo>
                <a:lnTo>
                  <a:pt x="28815" y="2728"/>
                </a:lnTo>
                <a:lnTo>
                  <a:pt x="28994" y="2867"/>
                </a:lnTo>
                <a:lnTo>
                  <a:pt x="30386" y="2896"/>
                </a:lnTo>
                <a:lnTo>
                  <a:pt x="30493" y="2971"/>
                </a:lnTo>
                <a:lnTo>
                  <a:pt x="30565" y="3040"/>
                </a:lnTo>
                <a:lnTo>
                  <a:pt x="30600" y="3075"/>
                </a:lnTo>
                <a:lnTo>
                  <a:pt x="30672" y="3105"/>
                </a:lnTo>
                <a:lnTo>
                  <a:pt x="30779" y="3130"/>
                </a:lnTo>
                <a:lnTo>
                  <a:pt x="30922" y="3150"/>
                </a:lnTo>
                <a:lnTo>
                  <a:pt x="31315" y="3194"/>
                </a:lnTo>
                <a:lnTo>
                  <a:pt x="31672" y="3244"/>
                </a:lnTo>
                <a:lnTo>
                  <a:pt x="32029" y="3299"/>
                </a:lnTo>
                <a:lnTo>
                  <a:pt x="32350" y="3353"/>
                </a:lnTo>
                <a:lnTo>
                  <a:pt x="32957" y="3468"/>
                </a:lnTo>
                <a:lnTo>
                  <a:pt x="33564" y="3587"/>
                </a:lnTo>
                <a:lnTo>
                  <a:pt x="33850" y="3646"/>
                </a:lnTo>
                <a:lnTo>
                  <a:pt x="34171" y="3701"/>
                </a:lnTo>
                <a:lnTo>
                  <a:pt x="34492" y="3756"/>
                </a:lnTo>
                <a:lnTo>
                  <a:pt x="34849" y="3805"/>
                </a:lnTo>
                <a:lnTo>
                  <a:pt x="35242" y="3845"/>
                </a:lnTo>
                <a:lnTo>
                  <a:pt x="35671" y="3885"/>
                </a:lnTo>
                <a:lnTo>
                  <a:pt x="36135" y="3915"/>
                </a:lnTo>
                <a:lnTo>
                  <a:pt x="36635" y="3939"/>
                </a:lnTo>
                <a:lnTo>
                  <a:pt x="37277" y="4133"/>
                </a:lnTo>
                <a:lnTo>
                  <a:pt x="37634" y="4228"/>
                </a:lnTo>
                <a:lnTo>
                  <a:pt x="38027" y="4312"/>
                </a:lnTo>
                <a:lnTo>
                  <a:pt x="38920" y="4481"/>
                </a:lnTo>
                <a:lnTo>
                  <a:pt x="39848" y="4650"/>
                </a:lnTo>
                <a:lnTo>
                  <a:pt x="40776" y="4819"/>
                </a:lnTo>
                <a:lnTo>
                  <a:pt x="41705" y="4992"/>
                </a:lnTo>
                <a:lnTo>
                  <a:pt x="41776" y="5017"/>
                </a:lnTo>
                <a:lnTo>
                  <a:pt x="41848" y="5042"/>
                </a:lnTo>
                <a:lnTo>
                  <a:pt x="41919" y="5102"/>
                </a:lnTo>
                <a:lnTo>
                  <a:pt x="41955" y="5166"/>
                </a:lnTo>
                <a:lnTo>
                  <a:pt x="42026" y="5196"/>
                </a:lnTo>
                <a:lnTo>
                  <a:pt x="42098" y="5226"/>
                </a:lnTo>
                <a:lnTo>
                  <a:pt x="42348" y="5315"/>
                </a:lnTo>
                <a:lnTo>
                  <a:pt x="42597" y="5405"/>
                </a:lnTo>
                <a:lnTo>
                  <a:pt x="42812" y="5499"/>
                </a:lnTo>
                <a:lnTo>
                  <a:pt x="43062" y="5588"/>
                </a:lnTo>
                <a:lnTo>
                  <a:pt x="43347" y="5678"/>
                </a:lnTo>
                <a:lnTo>
                  <a:pt x="43669" y="5757"/>
                </a:lnTo>
                <a:lnTo>
                  <a:pt x="43847" y="5797"/>
                </a:lnTo>
                <a:lnTo>
                  <a:pt x="44026" y="5832"/>
                </a:lnTo>
                <a:lnTo>
                  <a:pt x="44240" y="5862"/>
                </a:lnTo>
                <a:lnTo>
                  <a:pt x="44490" y="5891"/>
                </a:lnTo>
                <a:lnTo>
                  <a:pt x="44704" y="5916"/>
                </a:lnTo>
                <a:lnTo>
                  <a:pt x="44883" y="5941"/>
                </a:lnTo>
                <a:lnTo>
                  <a:pt x="45168" y="5996"/>
                </a:lnTo>
                <a:lnTo>
                  <a:pt x="45382" y="6055"/>
                </a:lnTo>
                <a:lnTo>
                  <a:pt x="45525" y="6110"/>
                </a:lnTo>
                <a:lnTo>
                  <a:pt x="45668" y="6170"/>
                </a:lnTo>
                <a:lnTo>
                  <a:pt x="45775" y="6224"/>
                </a:lnTo>
                <a:lnTo>
                  <a:pt x="45882" y="6279"/>
                </a:lnTo>
                <a:lnTo>
                  <a:pt x="45989" y="6333"/>
                </a:lnTo>
                <a:lnTo>
                  <a:pt x="46489" y="6512"/>
                </a:lnTo>
                <a:lnTo>
                  <a:pt x="46953" y="6691"/>
                </a:lnTo>
                <a:lnTo>
                  <a:pt x="47382" y="6875"/>
                </a:lnTo>
                <a:lnTo>
                  <a:pt x="47775" y="7064"/>
                </a:lnTo>
                <a:lnTo>
                  <a:pt x="48525" y="7436"/>
                </a:lnTo>
                <a:lnTo>
                  <a:pt x="48917" y="7620"/>
                </a:lnTo>
                <a:lnTo>
                  <a:pt x="49310" y="7809"/>
                </a:lnTo>
                <a:lnTo>
                  <a:pt x="49453" y="7883"/>
                </a:lnTo>
                <a:lnTo>
                  <a:pt x="49560" y="7962"/>
                </a:lnTo>
                <a:lnTo>
                  <a:pt x="49774" y="8126"/>
                </a:lnTo>
                <a:lnTo>
                  <a:pt x="49881" y="8206"/>
                </a:lnTo>
                <a:lnTo>
                  <a:pt x="50060" y="8280"/>
                </a:lnTo>
                <a:lnTo>
                  <a:pt x="50274" y="8360"/>
                </a:lnTo>
                <a:lnTo>
                  <a:pt x="50453" y="8400"/>
                </a:lnTo>
                <a:lnTo>
                  <a:pt x="50595" y="8434"/>
                </a:lnTo>
                <a:lnTo>
                  <a:pt x="50667" y="8454"/>
                </a:lnTo>
                <a:lnTo>
                  <a:pt x="50738" y="8479"/>
                </a:lnTo>
                <a:lnTo>
                  <a:pt x="50738" y="8499"/>
                </a:lnTo>
                <a:lnTo>
                  <a:pt x="50774" y="8524"/>
                </a:lnTo>
                <a:lnTo>
                  <a:pt x="50738" y="8578"/>
                </a:lnTo>
                <a:lnTo>
                  <a:pt x="50631" y="8638"/>
                </a:lnTo>
                <a:lnTo>
                  <a:pt x="50453" y="8762"/>
                </a:lnTo>
                <a:lnTo>
                  <a:pt x="50381" y="8822"/>
                </a:lnTo>
                <a:lnTo>
                  <a:pt x="50346" y="8881"/>
                </a:lnTo>
                <a:lnTo>
                  <a:pt x="50381" y="8951"/>
                </a:lnTo>
                <a:lnTo>
                  <a:pt x="50453" y="9025"/>
                </a:lnTo>
                <a:lnTo>
                  <a:pt x="50631" y="9169"/>
                </a:lnTo>
                <a:lnTo>
                  <a:pt x="50774" y="9313"/>
                </a:lnTo>
                <a:lnTo>
                  <a:pt x="50845" y="9383"/>
                </a:lnTo>
                <a:lnTo>
                  <a:pt x="50881" y="9452"/>
                </a:lnTo>
                <a:lnTo>
                  <a:pt x="50881" y="9507"/>
                </a:lnTo>
                <a:lnTo>
                  <a:pt x="50845" y="9557"/>
                </a:lnTo>
                <a:lnTo>
                  <a:pt x="50703" y="9661"/>
                </a:lnTo>
                <a:lnTo>
                  <a:pt x="50560" y="9765"/>
                </a:lnTo>
                <a:lnTo>
                  <a:pt x="50417" y="9870"/>
                </a:lnTo>
                <a:lnTo>
                  <a:pt x="50167" y="10158"/>
                </a:lnTo>
                <a:lnTo>
                  <a:pt x="49881" y="10451"/>
                </a:lnTo>
                <a:lnTo>
                  <a:pt x="49346" y="10491"/>
                </a:lnTo>
                <a:lnTo>
                  <a:pt x="51917" y="10625"/>
                </a:lnTo>
                <a:lnTo>
                  <a:pt x="51452" y="10947"/>
                </a:lnTo>
                <a:lnTo>
                  <a:pt x="50167" y="10724"/>
                </a:lnTo>
                <a:lnTo>
                  <a:pt x="50167" y="10724"/>
                </a:lnTo>
                <a:lnTo>
                  <a:pt x="50346" y="10774"/>
                </a:lnTo>
                <a:lnTo>
                  <a:pt x="50524" y="10823"/>
                </a:lnTo>
                <a:lnTo>
                  <a:pt x="50631" y="10873"/>
                </a:lnTo>
                <a:lnTo>
                  <a:pt x="50738" y="10918"/>
                </a:lnTo>
                <a:lnTo>
                  <a:pt x="50774" y="10962"/>
                </a:lnTo>
                <a:lnTo>
                  <a:pt x="50774" y="11007"/>
                </a:lnTo>
                <a:lnTo>
                  <a:pt x="50774" y="11052"/>
                </a:lnTo>
                <a:lnTo>
                  <a:pt x="50703" y="11096"/>
                </a:lnTo>
                <a:lnTo>
                  <a:pt x="50595" y="11136"/>
                </a:lnTo>
                <a:lnTo>
                  <a:pt x="50488" y="11176"/>
                </a:lnTo>
                <a:lnTo>
                  <a:pt x="50310" y="11216"/>
                </a:lnTo>
                <a:lnTo>
                  <a:pt x="50131" y="11250"/>
                </a:lnTo>
                <a:lnTo>
                  <a:pt x="49917" y="11290"/>
                </a:lnTo>
                <a:lnTo>
                  <a:pt x="49667" y="11325"/>
                </a:lnTo>
                <a:lnTo>
                  <a:pt x="49381" y="11355"/>
                </a:lnTo>
                <a:lnTo>
                  <a:pt x="49096" y="11390"/>
                </a:lnTo>
                <a:lnTo>
                  <a:pt x="48453" y="11464"/>
                </a:lnTo>
                <a:lnTo>
                  <a:pt x="48203" y="11504"/>
                </a:lnTo>
                <a:lnTo>
                  <a:pt x="48060" y="11529"/>
                </a:lnTo>
                <a:lnTo>
                  <a:pt x="47953" y="11548"/>
                </a:lnTo>
                <a:lnTo>
                  <a:pt x="47882" y="11578"/>
                </a:lnTo>
                <a:lnTo>
                  <a:pt x="47810" y="11608"/>
                </a:lnTo>
                <a:lnTo>
                  <a:pt x="47703" y="11673"/>
                </a:lnTo>
                <a:lnTo>
                  <a:pt x="47632" y="11732"/>
                </a:lnTo>
                <a:lnTo>
                  <a:pt x="47525" y="11797"/>
                </a:lnTo>
                <a:lnTo>
                  <a:pt x="47275" y="11881"/>
                </a:lnTo>
                <a:lnTo>
                  <a:pt x="47132" y="11921"/>
                </a:lnTo>
                <a:lnTo>
                  <a:pt x="46989" y="11951"/>
                </a:lnTo>
                <a:lnTo>
                  <a:pt x="46811" y="11981"/>
                </a:lnTo>
                <a:lnTo>
                  <a:pt x="46632" y="12005"/>
                </a:lnTo>
                <a:lnTo>
                  <a:pt x="46454" y="12030"/>
                </a:lnTo>
                <a:lnTo>
                  <a:pt x="46239" y="12050"/>
                </a:lnTo>
                <a:lnTo>
                  <a:pt x="46025" y="12065"/>
                </a:lnTo>
                <a:lnTo>
                  <a:pt x="45811" y="12075"/>
                </a:lnTo>
                <a:lnTo>
                  <a:pt x="45561" y="12085"/>
                </a:lnTo>
                <a:lnTo>
                  <a:pt x="45311" y="12090"/>
                </a:lnTo>
                <a:lnTo>
                  <a:pt x="45025" y="12095"/>
                </a:lnTo>
                <a:lnTo>
                  <a:pt x="44740" y="12090"/>
                </a:lnTo>
                <a:lnTo>
                  <a:pt x="44097" y="12080"/>
                </a:lnTo>
                <a:lnTo>
                  <a:pt x="43954" y="12125"/>
                </a:lnTo>
                <a:lnTo>
                  <a:pt x="43811" y="12164"/>
                </a:lnTo>
                <a:lnTo>
                  <a:pt x="43669" y="12204"/>
                </a:lnTo>
                <a:lnTo>
                  <a:pt x="43490" y="12239"/>
                </a:lnTo>
                <a:lnTo>
                  <a:pt x="43276" y="12274"/>
                </a:lnTo>
                <a:lnTo>
                  <a:pt x="43062" y="12303"/>
                </a:lnTo>
                <a:lnTo>
                  <a:pt x="42812" y="12333"/>
                </a:lnTo>
                <a:lnTo>
                  <a:pt x="42526" y="12358"/>
                </a:lnTo>
                <a:lnTo>
                  <a:pt x="42240" y="12383"/>
                </a:lnTo>
                <a:lnTo>
                  <a:pt x="41955" y="12403"/>
                </a:lnTo>
                <a:lnTo>
                  <a:pt x="41633" y="12418"/>
                </a:lnTo>
                <a:lnTo>
                  <a:pt x="41312" y="12437"/>
                </a:lnTo>
                <a:lnTo>
                  <a:pt x="40634" y="12457"/>
                </a:lnTo>
                <a:lnTo>
                  <a:pt x="39884" y="12472"/>
                </a:lnTo>
                <a:lnTo>
                  <a:pt x="39562" y="12477"/>
                </a:lnTo>
                <a:lnTo>
                  <a:pt x="39205" y="12477"/>
                </a:lnTo>
                <a:lnTo>
                  <a:pt x="38563" y="12467"/>
                </a:lnTo>
                <a:lnTo>
                  <a:pt x="37920" y="12452"/>
                </a:lnTo>
                <a:lnTo>
                  <a:pt x="37313" y="12428"/>
                </a:lnTo>
                <a:lnTo>
                  <a:pt x="36706" y="12398"/>
                </a:lnTo>
                <a:lnTo>
                  <a:pt x="36135" y="12368"/>
                </a:lnTo>
                <a:lnTo>
                  <a:pt x="34921" y="12308"/>
                </a:lnTo>
                <a:lnTo>
                  <a:pt x="34671" y="12298"/>
                </a:lnTo>
                <a:lnTo>
                  <a:pt x="34385" y="12293"/>
                </a:lnTo>
                <a:lnTo>
                  <a:pt x="33850" y="12284"/>
                </a:lnTo>
                <a:lnTo>
                  <a:pt x="32814" y="12279"/>
                </a:lnTo>
                <a:lnTo>
                  <a:pt x="31600" y="12130"/>
                </a:lnTo>
                <a:lnTo>
                  <a:pt x="30315" y="11981"/>
                </a:lnTo>
                <a:lnTo>
                  <a:pt x="29029" y="11822"/>
                </a:lnTo>
                <a:lnTo>
                  <a:pt x="28387" y="11737"/>
                </a:lnTo>
                <a:lnTo>
                  <a:pt x="27815" y="11653"/>
                </a:lnTo>
                <a:lnTo>
                  <a:pt x="26780" y="11494"/>
                </a:lnTo>
                <a:lnTo>
                  <a:pt x="26280" y="11409"/>
                </a:lnTo>
                <a:lnTo>
                  <a:pt x="25816" y="11320"/>
                </a:lnTo>
                <a:lnTo>
                  <a:pt x="25387" y="11236"/>
                </a:lnTo>
                <a:lnTo>
                  <a:pt x="24959" y="11146"/>
                </a:lnTo>
                <a:lnTo>
                  <a:pt x="24566" y="11052"/>
                </a:lnTo>
                <a:lnTo>
                  <a:pt x="24245" y="10957"/>
                </a:lnTo>
                <a:lnTo>
                  <a:pt x="23781" y="10818"/>
                </a:lnTo>
                <a:lnTo>
                  <a:pt x="23388" y="10674"/>
                </a:lnTo>
                <a:lnTo>
                  <a:pt x="22995" y="10530"/>
                </a:lnTo>
                <a:lnTo>
                  <a:pt x="22638" y="10386"/>
                </a:lnTo>
                <a:lnTo>
                  <a:pt x="21924" y="10093"/>
                </a:lnTo>
                <a:lnTo>
                  <a:pt x="21567" y="9949"/>
                </a:lnTo>
                <a:lnTo>
                  <a:pt x="21139" y="9805"/>
                </a:lnTo>
                <a:lnTo>
                  <a:pt x="21067" y="9765"/>
                </a:lnTo>
                <a:lnTo>
                  <a:pt x="20996" y="9731"/>
                </a:lnTo>
                <a:lnTo>
                  <a:pt x="20960" y="9701"/>
                </a:lnTo>
                <a:lnTo>
                  <a:pt x="20924" y="9671"/>
                </a:lnTo>
                <a:lnTo>
                  <a:pt x="20960" y="9641"/>
                </a:lnTo>
                <a:lnTo>
                  <a:pt x="20996" y="9616"/>
                </a:lnTo>
                <a:lnTo>
                  <a:pt x="21067" y="9592"/>
                </a:lnTo>
                <a:lnTo>
                  <a:pt x="21139" y="9572"/>
                </a:lnTo>
                <a:lnTo>
                  <a:pt x="21353" y="9532"/>
                </a:lnTo>
                <a:lnTo>
                  <a:pt x="21638" y="9497"/>
                </a:lnTo>
                <a:lnTo>
                  <a:pt x="21995" y="9467"/>
                </a:lnTo>
                <a:lnTo>
                  <a:pt x="22388" y="9438"/>
                </a:lnTo>
                <a:lnTo>
                  <a:pt x="22781" y="9418"/>
                </a:lnTo>
                <a:lnTo>
                  <a:pt x="23174" y="9398"/>
                </a:lnTo>
                <a:lnTo>
                  <a:pt x="23531" y="9383"/>
                </a:lnTo>
                <a:lnTo>
                  <a:pt x="23924" y="9368"/>
                </a:lnTo>
                <a:lnTo>
                  <a:pt x="24316" y="9363"/>
                </a:lnTo>
                <a:lnTo>
                  <a:pt x="24673" y="9358"/>
                </a:lnTo>
                <a:lnTo>
                  <a:pt x="25459" y="9358"/>
                </a:lnTo>
                <a:lnTo>
                  <a:pt x="25816" y="9363"/>
                </a:lnTo>
                <a:lnTo>
                  <a:pt x="26209" y="9373"/>
                </a:lnTo>
                <a:lnTo>
                  <a:pt x="26566" y="9388"/>
                </a:lnTo>
                <a:lnTo>
                  <a:pt x="26958" y="9403"/>
                </a:lnTo>
                <a:lnTo>
                  <a:pt x="27316" y="9423"/>
                </a:lnTo>
                <a:lnTo>
                  <a:pt x="27673" y="9443"/>
                </a:lnTo>
                <a:lnTo>
                  <a:pt x="28422" y="9497"/>
                </a:lnTo>
                <a:lnTo>
                  <a:pt x="28672" y="9522"/>
                </a:lnTo>
                <a:lnTo>
                  <a:pt x="28922" y="9547"/>
                </a:lnTo>
                <a:lnTo>
                  <a:pt x="29172" y="9572"/>
                </a:lnTo>
                <a:lnTo>
                  <a:pt x="29422" y="9592"/>
                </a:lnTo>
                <a:lnTo>
                  <a:pt x="29565" y="9597"/>
                </a:lnTo>
                <a:lnTo>
                  <a:pt x="29708" y="9601"/>
                </a:lnTo>
                <a:lnTo>
                  <a:pt x="29993" y="9601"/>
                </a:lnTo>
                <a:lnTo>
                  <a:pt x="30136" y="9592"/>
                </a:lnTo>
                <a:lnTo>
                  <a:pt x="30279" y="9577"/>
                </a:lnTo>
                <a:lnTo>
                  <a:pt x="30458" y="9557"/>
                </a:lnTo>
                <a:lnTo>
                  <a:pt x="30600" y="9532"/>
                </a:lnTo>
                <a:lnTo>
                  <a:pt x="30743" y="9532"/>
                </a:lnTo>
                <a:lnTo>
                  <a:pt x="30957" y="9537"/>
                </a:lnTo>
                <a:lnTo>
                  <a:pt x="31172" y="9547"/>
                </a:lnTo>
                <a:lnTo>
                  <a:pt x="31243" y="9557"/>
                </a:lnTo>
                <a:lnTo>
                  <a:pt x="31315" y="9562"/>
                </a:lnTo>
                <a:lnTo>
                  <a:pt x="31457" y="9606"/>
                </a:lnTo>
                <a:lnTo>
                  <a:pt x="31636" y="9641"/>
                </a:lnTo>
                <a:lnTo>
                  <a:pt x="31850" y="9671"/>
                </a:lnTo>
                <a:lnTo>
                  <a:pt x="32064" y="9701"/>
                </a:lnTo>
                <a:lnTo>
                  <a:pt x="32314" y="9721"/>
                </a:lnTo>
                <a:lnTo>
                  <a:pt x="32564" y="9741"/>
                </a:lnTo>
                <a:lnTo>
                  <a:pt x="33136" y="9765"/>
                </a:lnTo>
                <a:lnTo>
                  <a:pt x="34242" y="9810"/>
                </a:lnTo>
                <a:lnTo>
                  <a:pt x="34814" y="9840"/>
                </a:lnTo>
                <a:lnTo>
                  <a:pt x="35064" y="9860"/>
                </a:lnTo>
                <a:lnTo>
                  <a:pt x="35314" y="9880"/>
                </a:lnTo>
                <a:lnTo>
                  <a:pt x="35742" y="9924"/>
                </a:lnTo>
                <a:lnTo>
                  <a:pt x="36206" y="9964"/>
                </a:lnTo>
                <a:lnTo>
                  <a:pt x="37170" y="10039"/>
                </a:lnTo>
                <a:lnTo>
                  <a:pt x="38134" y="10108"/>
                </a:lnTo>
                <a:lnTo>
                  <a:pt x="39134" y="10173"/>
                </a:lnTo>
                <a:lnTo>
                  <a:pt x="39491" y="10193"/>
                </a:lnTo>
                <a:lnTo>
                  <a:pt x="39955" y="10207"/>
                </a:lnTo>
                <a:lnTo>
                  <a:pt x="40455" y="10207"/>
                </a:lnTo>
                <a:lnTo>
                  <a:pt x="40527" y="10197"/>
                </a:lnTo>
                <a:lnTo>
                  <a:pt x="40741" y="10148"/>
                </a:lnTo>
                <a:lnTo>
                  <a:pt x="40848" y="10088"/>
                </a:lnTo>
                <a:lnTo>
                  <a:pt x="40884" y="10058"/>
                </a:lnTo>
                <a:lnTo>
                  <a:pt x="40884" y="10029"/>
                </a:lnTo>
                <a:lnTo>
                  <a:pt x="40884" y="9999"/>
                </a:lnTo>
                <a:lnTo>
                  <a:pt x="40812" y="9974"/>
                </a:lnTo>
                <a:lnTo>
                  <a:pt x="40669" y="9919"/>
                </a:lnTo>
                <a:lnTo>
                  <a:pt x="40562" y="9875"/>
                </a:lnTo>
                <a:lnTo>
                  <a:pt x="40527" y="9830"/>
                </a:lnTo>
                <a:lnTo>
                  <a:pt x="40562" y="9790"/>
                </a:lnTo>
                <a:lnTo>
                  <a:pt x="40669" y="9750"/>
                </a:lnTo>
                <a:lnTo>
                  <a:pt x="40848" y="9711"/>
                </a:lnTo>
                <a:lnTo>
                  <a:pt x="41062" y="9666"/>
                </a:lnTo>
                <a:lnTo>
                  <a:pt x="41383" y="9621"/>
                </a:lnTo>
                <a:lnTo>
                  <a:pt x="41705" y="9567"/>
                </a:lnTo>
                <a:lnTo>
                  <a:pt x="41955" y="9507"/>
                </a:lnTo>
                <a:lnTo>
                  <a:pt x="42169" y="9443"/>
                </a:lnTo>
                <a:lnTo>
                  <a:pt x="42383" y="9373"/>
                </a:lnTo>
                <a:lnTo>
                  <a:pt x="42705" y="9224"/>
                </a:lnTo>
                <a:lnTo>
                  <a:pt x="43062" y="9080"/>
                </a:lnTo>
                <a:lnTo>
                  <a:pt x="43097" y="9065"/>
                </a:lnTo>
                <a:lnTo>
                  <a:pt x="43097" y="9045"/>
                </a:lnTo>
                <a:lnTo>
                  <a:pt x="43097" y="9005"/>
                </a:lnTo>
                <a:lnTo>
                  <a:pt x="43097" y="8971"/>
                </a:lnTo>
                <a:lnTo>
                  <a:pt x="43097" y="8956"/>
                </a:lnTo>
                <a:lnTo>
                  <a:pt x="43169" y="8946"/>
                </a:lnTo>
                <a:lnTo>
                  <a:pt x="43490" y="8891"/>
                </a:lnTo>
                <a:lnTo>
                  <a:pt x="43776" y="8842"/>
                </a:lnTo>
                <a:lnTo>
                  <a:pt x="43990" y="8787"/>
                </a:lnTo>
                <a:lnTo>
                  <a:pt x="44168" y="8732"/>
                </a:lnTo>
                <a:lnTo>
                  <a:pt x="44347" y="8683"/>
                </a:lnTo>
                <a:lnTo>
                  <a:pt x="44454" y="8628"/>
                </a:lnTo>
                <a:lnTo>
                  <a:pt x="44526" y="8573"/>
                </a:lnTo>
                <a:lnTo>
                  <a:pt x="44561" y="8519"/>
                </a:lnTo>
                <a:lnTo>
                  <a:pt x="44597" y="8459"/>
                </a:lnTo>
                <a:lnTo>
                  <a:pt x="44561" y="8405"/>
                </a:lnTo>
                <a:lnTo>
                  <a:pt x="44526" y="8350"/>
                </a:lnTo>
                <a:lnTo>
                  <a:pt x="44418" y="8290"/>
                </a:lnTo>
                <a:lnTo>
                  <a:pt x="44311" y="8236"/>
                </a:lnTo>
                <a:lnTo>
                  <a:pt x="44204" y="8176"/>
                </a:lnTo>
                <a:lnTo>
                  <a:pt x="43847" y="8057"/>
                </a:lnTo>
                <a:lnTo>
                  <a:pt x="43776" y="8012"/>
                </a:lnTo>
                <a:lnTo>
                  <a:pt x="43740" y="7967"/>
                </a:lnTo>
                <a:lnTo>
                  <a:pt x="43704" y="7873"/>
                </a:lnTo>
                <a:lnTo>
                  <a:pt x="43704" y="7828"/>
                </a:lnTo>
                <a:lnTo>
                  <a:pt x="43704" y="7779"/>
                </a:lnTo>
                <a:lnTo>
                  <a:pt x="43633" y="7739"/>
                </a:lnTo>
                <a:lnTo>
                  <a:pt x="43526" y="7699"/>
                </a:lnTo>
                <a:lnTo>
                  <a:pt x="42669" y="7496"/>
                </a:lnTo>
                <a:lnTo>
                  <a:pt x="42240" y="7391"/>
                </a:lnTo>
                <a:lnTo>
                  <a:pt x="41812" y="7292"/>
                </a:lnTo>
                <a:lnTo>
                  <a:pt x="41348" y="7198"/>
                </a:lnTo>
                <a:lnTo>
                  <a:pt x="40848" y="7103"/>
                </a:lnTo>
                <a:lnTo>
                  <a:pt x="40312" y="7014"/>
                </a:lnTo>
                <a:lnTo>
                  <a:pt x="39705" y="6934"/>
                </a:lnTo>
                <a:lnTo>
                  <a:pt x="38955" y="6845"/>
                </a:lnTo>
                <a:lnTo>
                  <a:pt x="38134" y="6751"/>
                </a:lnTo>
                <a:lnTo>
                  <a:pt x="37313" y="6666"/>
                </a:lnTo>
                <a:lnTo>
                  <a:pt x="36456" y="6587"/>
                </a:lnTo>
                <a:lnTo>
                  <a:pt x="36028" y="6552"/>
                </a:lnTo>
                <a:lnTo>
                  <a:pt x="35563" y="6517"/>
                </a:lnTo>
                <a:lnTo>
                  <a:pt x="35099" y="6487"/>
                </a:lnTo>
                <a:lnTo>
                  <a:pt x="34599" y="6463"/>
                </a:lnTo>
                <a:lnTo>
                  <a:pt x="34100" y="6443"/>
                </a:lnTo>
                <a:lnTo>
                  <a:pt x="33600" y="6428"/>
                </a:lnTo>
                <a:lnTo>
                  <a:pt x="33064" y="6413"/>
                </a:lnTo>
                <a:lnTo>
                  <a:pt x="32529" y="6408"/>
                </a:lnTo>
                <a:lnTo>
                  <a:pt x="31993" y="6398"/>
                </a:lnTo>
                <a:lnTo>
                  <a:pt x="31493" y="6388"/>
                </a:lnTo>
                <a:lnTo>
                  <a:pt x="30957" y="6373"/>
                </a:lnTo>
                <a:lnTo>
                  <a:pt x="30422" y="6358"/>
                </a:lnTo>
                <a:lnTo>
                  <a:pt x="29922" y="6358"/>
                </a:lnTo>
                <a:lnTo>
                  <a:pt x="29636" y="6363"/>
                </a:lnTo>
                <a:lnTo>
                  <a:pt x="29386" y="6368"/>
                </a:lnTo>
                <a:lnTo>
                  <a:pt x="29137" y="6383"/>
                </a:lnTo>
                <a:lnTo>
                  <a:pt x="28887" y="6403"/>
                </a:lnTo>
                <a:lnTo>
                  <a:pt x="28637" y="6428"/>
                </a:lnTo>
                <a:lnTo>
                  <a:pt x="28422" y="6458"/>
                </a:lnTo>
                <a:lnTo>
                  <a:pt x="28351" y="6463"/>
                </a:lnTo>
                <a:lnTo>
                  <a:pt x="28137" y="6463"/>
                </a:lnTo>
                <a:lnTo>
                  <a:pt x="27708" y="6433"/>
                </a:lnTo>
                <a:lnTo>
                  <a:pt x="27351" y="6408"/>
                </a:lnTo>
                <a:lnTo>
                  <a:pt x="26958" y="6398"/>
                </a:lnTo>
                <a:lnTo>
                  <a:pt x="26637" y="6393"/>
                </a:lnTo>
                <a:lnTo>
                  <a:pt x="26316" y="6398"/>
                </a:lnTo>
                <a:lnTo>
                  <a:pt x="25994" y="6408"/>
                </a:lnTo>
                <a:lnTo>
                  <a:pt x="25709" y="6423"/>
                </a:lnTo>
                <a:lnTo>
                  <a:pt x="25423" y="6443"/>
                </a:lnTo>
                <a:lnTo>
                  <a:pt x="25173" y="6468"/>
                </a:lnTo>
                <a:lnTo>
                  <a:pt x="24888" y="6497"/>
                </a:lnTo>
                <a:lnTo>
                  <a:pt x="24388" y="6562"/>
                </a:lnTo>
                <a:lnTo>
                  <a:pt x="23888" y="6626"/>
                </a:lnTo>
                <a:lnTo>
                  <a:pt x="23388" y="6691"/>
                </a:lnTo>
                <a:lnTo>
                  <a:pt x="23352" y="6701"/>
                </a:lnTo>
                <a:lnTo>
                  <a:pt x="23317" y="6711"/>
                </a:lnTo>
                <a:lnTo>
                  <a:pt x="23281" y="6726"/>
                </a:lnTo>
                <a:lnTo>
                  <a:pt x="23245" y="6731"/>
                </a:lnTo>
                <a:lnTo>
                  <a:pt x="22710" y="6736"/>
                </a:lnTo>
                <a:lnTo>
                  <a:pt x="22281" y="6741"/>
                </a:lnTo>
                <a:lnTo>
                  <a:pt x="21960" y="6751"/>
                </a:lnTo>
                <a:lnTo>
                  <a:pt x="21674" y="6766"/>
                </a:lnTo>
                <a:lnTo>
                  <a:pt x="21388" y="6785"/>
                </a:lnTo>
                <a:lnTo>
                  <a:pt x="21103" y="6805"/>
                </a:lnTo>
                <a:lnTo>
                  <a:pt x="20282" y="6870"/>
                </a:lnTo>
                <a:lnTo>
                  <a:pt x="19996" y="6885"/>
                </a:lnTo>
                <a:lnTo>
                  <a:pt x="19675" y="6890"/>
                </a:lnTo>
                <a:lnTo>
                  <a:pt x="18996" y="6890"/>
                </a:lnTo>
                <a:lnTo>
                  <a:pt x="18282" y="6880"/>
                </a:lnTo>
                <a:lnTo>
                  <a:pt x="17925" y="6875"/>
                </a:lnTo>
                <a:lnTo>
                  <a:pt x="17568" y="6880"/>
                </a:lnTo>
                <a:lnTo>
                  <a:pt x="16533" y="6885"/>
                </a:lnTo>
                <a:lnTo>
                  <a:pt x="15497" y="6900"/>
                </a:lnTo>
                <a:lnTo>
                  <a:pt x="14497" y="6915"/>
                </a:lnTo>
                <a:lnTo>
                  <a:pt x="13498" y="6939"/>
                </a:lnTo>
                <a:lnTo>
                  <a:pt x="12998" y="6954"/>
                </a:lnTo>
                <a:lnTo>
                  <a:pt x="12498" y="6974"/>
                </a:lnTo>
                <a:lnTo>
                  <a:pt x="12034" y="6999"/>
                </a:lnTo>
                <a:lnTo>
                  <a:pt x="11534" y="7029"/>
                </a:lnTo>
                <a:lnTo>
                  <a:pt x="11070" y="7059"/>
                </a:lnTo>
                <a:lnTo>
                  <a:pt x="10570" y="7093"/>
                </a:lnTo>
                <a:lnTo>
                  <a:pt x="10106" y="7138"/>
                </a:lnTo>
                <a:lnTo>
                  <a:pt x="9641" y="7183"/>
                </a:lnTo>
                <a:lnTo>
                  <a:pt x="8642" y="7302"/>
                </a:lnTo>
                <a:lnTo>
                  <a:pt x="7642" y="7421"/>
                </a:lnTo>
                <a:lnTo>
                  <a:pt x="5750" y="7664"/>
                </a:lnTo>
                <a:lnTo>
                  <a:pt x="5143" y="7749"/>
                </a:lnTo>
                <a:lnTo>
                  <a:pt x="4571" y="7838"/>
                </a:lnTo>
                <a:lnTo>
                  <a:pt x="4000" y="7928"/>
                </a:lnTo>
                <a:lnTo>
                  <a:pt x="3500" y="8022"/>
                </a:lnTo>
                <a:lnTo>
                  <a:pt x="3000" y="8121"/>
                </a:lnTo>
                <a:lnTo>
                  <a:pt x="2500" y="8221"/>
                </a:lnTo>
                <a:lnTo>
                  <a:pt x="1536" y="8419"/>
                </a:lnTo>
                <a:lnTo>
                  <a:pt x="1322" y="8479"/>
                </a:lnTo>
                <a:lnTo>
                  <a:pt x="1108" y="8534"/>
                </a:lnTo>
                <a:lnTo>
                  <a:pt x="894" y="8598"/>
                </a:lnTo>
                <a:lnTo>
                  <a:pt x="715" y="8658"/>
                </a:lnTo>
                <a:lnTo>
                  <a:pt x="429" y="8787"/>
                </a:lnTo>
                <a:lnTo>
                  <a:pt x="179" y="8916"/>
                </a:lnTo>
                <a:lnTo>
                  <a:pt x="144" y="8951"/>
                </a:lnTo>
                <a:lnTo>
                  <a:pt x="108" y="8986"/>
                </a:lnTo>
                <a:lnTo>
                  <a:pt x="179" y="9055"/>
                </a:lnTo>
                <a:lnTo>
                  <a:pt x="287" y="9130"/>
                </a:lnTo>
                <a:lnTo>
                  <a:pt x="358" y="9209"/>
                </a:lnTo>
                <a:lnTo>
                  <a:pt x="1149" y="9220"/>
                </a:lnTo>
                <a:lnTo>
                  <a:pt x="1149" y="9220"/>
                </a:lnTo>
                <a:lnTo>
                  <a:pt x="965" y="9224"/>
                </a:lnTo>
                <a:lnTo>
                  <a:pt x="822" y="9239"/>
                </a:lnTo>
                <a:lnTo>
                  <a:pt x="751" y="9254"/>
                </a:lnTo>
                <a:lnTo>
                  <a:pt x="715" y="9279"/>
                </a:lnTo>
                <a:lnTo>
                  <a:pt x="715" y="9303"/>
                </a:lnTo>
                <a:lnTo>
                  <a:pt x="822" y="9363"/>
                </a:lnTo>
                <a:lnTo>
                  <a:pt x="858" y="9423"/>
                </a:lnTo>
                <a:lnTo>
                  <a:pt x="858" y="9448"/>
                </a:lnTo>
                <a:lnTo>
                  <a:pt x="822" y="9472"/>
                </a:lnTo>
                <a:lnTo>
                  <a:pt x="751" y="9487"/>
                </a:lnTo>
                <a:lnTo>
                  <a:pt x="608" y="9497"/>
                </a:lnTo>
                <a:lnTo>
                  <a:pt x="358" y="9497"/>
                </a:lnTo>
                <a:lnTo>
                  <a:pt x="37" y="9487"/>
                </a:lnTo>
                <a:lnTo>
                  <a:pt x="1" y="10058"/>
                </a:lnTo>
                <a:lnTo>
                  <a:pt x="429" y="10004"/>
                </a:lnTo>
                <a:lnTo>
                  <a:pt x="751" y="9929"/>
                </a:lnTo>
                <a:lnTo>
                  <a:pt x="1108" y="9855"/>
                </a:lnTo>
                <a:lnTo>
                  <a:pt x="1251" y="9820"/>
                </a:lnTo>
                <a:lnTo>
                  <a:pt x="1358" y="9785"/>
                </a:lnTo>
                <a:lnTo>
                  <a:pt x="1429" y="9755"/>
                </a:lnTo>
                <a:lnTo>
                  <a:pt x="1393" y="9746"/>
                </a:lnTo>
                <a:lnTo>
                  <a:pt x="1393" y="9736"/>
                </a:lnTo>
                <a:lnTo>
                  <a:pt x="1251" y="9696"/>
                </a:lnTo>
                <a:lnTo>
                  <a:pt x="1144" y="9666"/>
                </a:lnTo>
                <a:lnTo>
                  <a:pt x="1108" y="9636"/>
                </a:lnTo>
                <a:lnTo>
                  <a:pt x="1108" y="9611"/>
                </a:lnTo>
                <a:lnTo>
                  <a:pt x="1144" y="9592"/>
                </a:lnTo>
                <a:lnTo>
                  <a:pt x="1179" y="9577"/>
                </a:lnTo>
                <a:lnTo>
                  <a:pt x="1286" y="9562"/>
                </a:lnTo>
                <a:lnTo>
                  <a:pt x="1393" y="9547"/>
                </a:lnTo>
                <a:lnTo>
                  <a:pt x="1608" y="9527"/>
                </a:lnTo>
                <a:lnTo>
                  <a:pt x="1858" y="9512"/>
                </a:lnTo>
                <a:lnTo>
                  <a:pt x="2108" y="9487"/>
                </a:lnTo>
                <a:lnTo>
                  <a:pt x="2179" y="9477"/>
                </a:lnTo>
                <a:lnTo>
                  <a:pt x="2250" y="9462"/>
                </a:lnTo>
                <a:lnTo>
                  <a:pt x="2893" y="10039"/>
                </a:lnTo>
                <a:lnTo>
                  <a:pt x="429" y="10004"/>
                </a:lnTo>
                <a:lnTo>
                  <a:pt x="429" y="10093"/>
                </a:lnTo>
                <a:lnTo>
                  <a:pt x="394" y="10188"/>
                </a:lnTo>
                <a:lnTo>
                  <a:pt x="394" y="10277"/>
                </a:lnTo>
                <a:lnTo>
                  <a:pt x="429" y="10317"/>
                </a:lnTo>
                <a:lnTo>
                  <a:pt x="537" y="10361"/>
                </a:lnTo>
                <a:lnTo>
                  <a:pt x="1001" y="10545"/>
                </a:lnTo>
                <a:lnTo>
                  <a:pt x="1536" y="10729"/>
                </a:lnTo>
                <a:lnTo>
                  <a:pt x="2607" y="11087"/>
                </a:lnTo>
                <a:lnTo>
                  <a:pt x="2072" y="11062"/>
                </a:lnTo>
                <a:lnTo>
                  <a:pt x="1929" y="11092"/>
                </a:lnTo>
                <a:lnTo>
                  <a:pt x="2786" y="11201"/>
                </a:lnTo>
                <a:lnTo>
                  <a:pt x="2500" y="11320"/>
                </a:lnTo>
                <a:lnTo>
                  <a:pt x="4714" y="11608"/>
                </a:lnTo>
                <a:lnTo>
                  <a:pt x="4821" y="11668"/>
                </a:lnTo>
                <a:lnTo>
                  <a:pt x="4500" y="11663"/>
                </a:lnTo>
                <a:lnTo>
                  <a:pt x="4214" y="11658"/>
                </a:lnTo>
                <a:lnTo>
                  <a:pt x="4000" y="11663"/>
                </a:lnTo>
                <a:lnTo>
                  <a:pt x="3786" y="11668"/>
                </a:lnTo>
                <a:lnTo>
                  <a:pt x="3643" y="11678"/>
                </a:lnTo>
                <a:lnTo>
                  <a:pt x="3500" y="11688"/>
                </a:lnTo>
                <a:lnTo>
                  <a:pt x="3429" y="11697"/>
                </a:lnTo>
                <a:lnTo>
                  <a:pt x="3393" y="11717"/>
                </a:lnTo>
                <a:lnTo>
                  <a:pt x="3357" y="11732"/>
                </a:lnTo>
                <a:lnTo>
                  <a:pt x="3357" y="11747"/>
                </a:lnTo>
                <a:lnTo>
                  <a:pt x="3393" y="11787"/>
                </a:lnTo>
                <a:lnTo>
                  <a:pt x="3536" y="11822"/>
                </a:lnTo>
                <a:lnTo>
                  <a:pt x="3679" y="11856"/>
                </a:lnTo>
                <a:lnTo>
                  <a:pt x="3857" y="11886"/>
                </a:lnTo>
                <a:lnTo>
                  <a:pt x="4000" y="11921"/>
                </a:lnTo>
                <a:lnTo>
                  <a:pt x="4071" y="11956"/>
                </a:lnTo>
                <a:lnTo>
                  <a:pt x="4143" y="11990"/>
                </a:lnTo>
                <a:lnTo>
                  <a:pt x="4286" y="12055"/>
                </a:lnTo>
                <a:lnTo>
                  <a:pt x="4357" y="12090"/>
                </a:lnTo>
                <a:lnTo>
                  <a:pt x="4428" y="12120"/>
                </a:lnTo>
                <a:lnTo>
                  <a:pt x="4750" y="12204"/>
                </a:lnTo>
                <a:lnTo>
                  <a:pt x="5071" y="12288"/>
                </a:lnTo>
                <a:lnTo>
                  <a:pt x="5857" y="12447"/>
                </a:lnTo>
                <a:lnTo>
                  <a:pt x="6249" y="12527"/>
                </a:lnTo>
                <a:lnTo>
                  <a:pt x="6606" y="12606"/>
                </a:lnTo>
                <a:lnTo>
                  <a:pt x="6928" y="12686"/>
                </a:lnTo>
                <a:lnTo>
                  <a:pt x="7213" y="12775"/>
                </a:lnTo>
                <a:lnTo>
                  <a:pt x="7321" y="12805"/>
                </a:lnTo>
                <a:lnTo>
                  <a:pt x="7463" y="12835"/>
                </a:lnTo>
                <a:lnTo>
                  <a:pt x="7749" y="12894"/>
                </a:lnTo>
                <a:lnTo>
                  <a:pt x="8106" y="12954"/>
                </a:lnTo>
                <a:lnTo>
                  <a:pt x="8463" y="13009"/>
                </a:lnTo>
                <a:lnTo>
                  <a:pt x="8784" y="13058"/>
                </a:lnTo>
                <a:lnTo>
                  <a:pt x="9034" y="13108"/>
                </a:lnTo>
                <a:lnTo>
                  <a:pt x="9106" y="13133"/>
                </a:lnTo>
                <a:lnTo>
                  <a:pt x="9142" y="13158"/>
                </a:lnTo>
                <a:lnTo>
                  <a:pt x="9142" y="13182"/>
                </a:lnTo>
                <a:lnTo>
                  <a:pt x="9070" y="13207"/>
                </a:lnTo>
                <a:lnTo>
                  <a:pt x="8927" y="13262"/>
                </a:lnTo>
                <a:lnTo>
                  <a:pt x="8856" y="13312"/>
                </a:lnTo>
                <a:lnTo>
                  <a:pt x="8820" y="13356"/>
                </a:lnTo>
                <a:lnTo>
                  <a:pt x="8856" y="13401"/>
                </a:lnTo>
                <a:lnTo>
                  <a:pt x="8892" y="13441"/>
                </a:lnTo>
                <a:lnTo>
                  <a:pt x="8999" y="13480"/>
                </a:lnTo>
                <a:lnTo>
                  <a:pt x="9106" y="13515"/>
                </a:lnTo>
                <a:lnTo>
                  <a:pt x="9249" y="13550"/>
                </a:lnTo>
                <a:lnTo>
                  <a:pt x="9606" y="13615"/>
                </a:lnTo>
                <a:lnTo>
                  <a:pt x="9998" y="13674"/>
                </a:lnTo>
                <a:lnTo>
                  <a:pt x="10355" y="13734"/>
                </a:lnTo>
                <a:lnTo>
                  <a:pt x="10713" y="13798"/>
                </a:lnTo>
                <a:lnTo>
                  <a:pt x="11105" y="13873"/>
                </a:lnTo>
                <a:lnTo>
                  <a:pt x="11534" y="13942"/>
                </a:lnTo>
                <a:lnTo>
                  <a:pt x="12498" y="14081"/>
                </a:lnTo>
                <a:lnTo>
                  <a:pt x="12926" y="14151"/>
                </a:lnTo>
                <a:lnTo>
                  <a:pt x="13355" y="14221"/>
                </a:lnTo>
                <a:lnTo>
                  <a:pt x="13712" y="14295"/>
                </a:lnTo>
                <a:lnTo>
                  <a:pt x="13855" y="14335"/>
                </a:lnTo>
                <a:lnTo>
                  <a:pt x="13962" y="14374"/>
                </a:lnTo>
                <a:lnTo>
                  <a:pt x="14176" y="14449"/>
                </a:lnTo>
                <a:lnTo>
                  <a:pt x="14390" y="14519"/>
                </a:lnTo>
                <a:lnTo>
                  <a:pt x="14640" y="14583"/>
                </a:lnTo>
                <a:lnTo>
                  <a:pt x="14926" y="14643"/>
                </a:lnTo>
                <a:lnTo>
                  <a:pt x="15247" y="14702"/>
                </a:lnTo>
                <a:lnTo>
                  <a:pt x="15568" y="14757"/>
                </a:lnTo>
                <a:lnTo>
                  <a:pt x="15890" y="14807"/>
                </a:lnTo>
                <a:lnTo>
                  <a:pt x="16247" y="14856"/>
                </a:lnTo>
                <a:lnTo>
                  <a:pt x="16640" y="14901"/>
                </a:lnTo>
                <a:lnTo>
                  <a:pt x="17032" y="14946"/>
                </a:lnTo>
                <a:lnTo>
                  <a:pt x="17818" y="15030"/>
                </a:lnTo>
                <a:lnTo>
                  <a:pt x="18639" y="15100"/>
                </a:lnTo>
                <a:lnTo>
                  <a:pt x="19460" y="15169"/>
                </a:lnTo>
                <a:lnTo>
                  <a:pt x="20710" y="15259"/>
                </a:lnTo>
                <a:lnTo>
                  <a:pt x="21995" y="15343"/>
                </a:lnTo>
                <a:lnTo>
                  <a:pt x="23281" y="15422"/>
                </a:lnTo>
                <a:lnTo>
                  <a:pt x="24638" y="15497"/>
                </a:lnTo>
                <a:lnTo>
                  <a:pt x="25959" y="15562"/>
                </a:lnTo>
                <a:lnTo>
                  <a:pt x="27316" y="15621"/>
                </a:lnTo>
                <a:lnTo>
                  <a:pt x="28672" y="15676"/>
                </a:lnTo>
                <a:lnTo>
                  <a:pt x="30065" y="15720"/>
                </a:lnTo>
                <a:lnTo>
                  <a:pt x="30850" y="15745"/>
                </a:lnTo>
                <a:lnTo>
                  <a:pt x="31636" y="15765"/>
                </a:lnTo>
                <a:lnTo>
                  <a:pt x="32421" y="15775"/>
                </a:lnTo>
                <a:lnTo>
                  <a:pt x="33207" y="15785"/>
                </a:lnTo>
                <a:lnTo>
                  <a:pt x="33992" y="15790"/>
                </a:lnTo>
                <a:lnTo>
                  <a:pt x="34814" y="15795"/>
                </a:lnTo>
                <a:lnTo>
                  <a:pt x="35599" y="15790"/>
                </a:lnTo>
                <a:lnTo>
                  <a:pt x="36385" y="15785"/>
                </a:lnTo>
                <a:lnTo>
                  <a:pt x="37206" y="15775"/>
                </a:lnTo>
                <a:lnTo>
                  <a:pt x="37991" y="15760"/>
                </a:lnTo>
                <a:lnTo>
                  <a:pt x="38777" y="15740"/>
                </a:lnTo>
                <a:lnTo>
                  <a:pt x="39562" y="15720"/>
                </a:lnTo>
                <a:lnTo>
                  <a:pt x="40348" y="15696"/>
                </a:lnTo>
                <a:lnTo>
                  <a:pt x="41134" y="15666"/>
                </a:lnTo>
                <a:lnTo>
                  <a:pt x="41919" y="15636"/>
                </a:lnTo>
                <a:lnTo>
                  <a:pt x="42705" y="15601"/>
                </a:lnTo>
                <a:lnTo>
                  <a:pt x="43990" y="15537"/>
                </a:lnTo>
                <a:lnTo>
                  <a:pt x="45275" y="15467"/>
                </a:lnTo>
                <a:lnTo>
                  <a:pt x="46489" y="15388"/>
                </a:lnTo>
                <a:lnTo>
                  <a:pt x="47703" y="15298"/>
                </a:lnTo>
                <a:lnTo>
                  <a:pt x="48882" y="15204"/>
                </a:lnTo>
                <a:lnTo>
                  <a:pt x="50024" y="15100"/>
                </a:lnTo>
                <a:lnTo>
                  <a:pt x="51167" y="14990"/>
                </a:lnTo>
                <a:lnTo>
                  <a:pt x="52238" y="14876"/>
                </a:lnTo>
                <a:lnTo>
                  <a:pt x="52488" y="14841"/>
                </a:lnTo>
                <a:lnTo>
                  <a:pt x="52738" y="14802"/>
                </a:lnTo>
                <a:lnTo>
                  <a:pt x="53202" y="14717"/>
                </a:lnTo>
                <a:lnTo>
                  <a:pt x="53630" y="14633"/>
                </a:lnTo>
                <a:lnTo>
                  <a:pt x="54059" y="14543"/>
                </a:lnTo>
                <a:lnTo>
                  <a:pt x="58165" y="13808"/>
                </a:lnTo>
                <a:lnTo>
                  <a:pt x="58201" y="13759"/>
                </a:lnTo>
                <a:lnTo>
                  <a:pt x="58236" y="13709"/>
                </a:lnTo>
                <a:lnTo>
                  <a:pt x="58379" y="13654"/>
                </a:lnTo>
                <a:lnTo>
                  <a:pt x="58522" y="13595"/>
                </a:lnTo>
                <a:lnTo>
                  <a:pt x="58701" y="13535"/>
                </a:lnTo>
                <a:lnTo>
                  <a:pt x="58915" y="13476"/>
                </a:lnTo>
                <a:lnTo>
                  <a:pt x="59165" y="13416"/>
                </a:lnTo>
                <a:lnTo>
                  <a:pt x="59415" y="13361"/>
                </a:lnTo>
                <a:lnTo>
                  <a:pt x="59700" y="13302"/>
                </a:lnTo>
                <a:lnTo>
                  <a:pt x="60022" y="13252"/>
                </a:lnTo>
                <a:lnTo>
                  <a:pt x="60307" y="13207"/>
                </a:lnTo>
                <a:lnTo>
                  <a:pt x="60629" y="13168"/>
                </a:lnTo>
                <a:lnTo>
                  <a:pt x="60950" y="13133"/>
                </a:lnTo>
                <a:lnTo>
                  <a:pt x="61271" y="13108"/>
                </a:lnTo>
                <a:lnTo>
                  <a:pt x="61593" y="13093"/>
                </a:lnTo>
                <a:lnTo>
                  <a:pt x="61878" y="13088"/>
                </a:lnTo>
                <a:lnTo>
                  <a:pt x="60450" y="12979"/>
                </a:lnTo>
                <a:lnTo>
                  <a:pt x="61271" y="12745"/>
                </a:lnTo>
                <a:lnTo>
                  <a:pt x="62128" y="12517"/>
                </a:lnTo>
                <a:lnTo>
                  <a:pt x="62985" y="12288"/>
                </a:lnTo>
                <a:lnTo>
                  <a:pt x="63842" y="12060"/>
                </a:lnTo>
                <a:lnTo>
                  <a:pt x="64235" y="11946"/>
                </a:lnTo>
                <a:lnTo>
                  <a:pt x="64628" y="11832"/>
                </a:lnTo>
                <a:lnTo>
                  <a:pt x="64985" y="11712"/>
                </a:lnTo>
                <a:lnTo>
                  <a:pt x="65342" y="11593"/>
                </a:lnTo>
                <a:lnTo>
                  <a:pt x="65627" y="11469"/>
                </a:lnTo>
                <a:lnTo>
                  <a:pt x="65877" y="11345"/>
                </a:lnTo>
                <a:lnTo>
                  <a:pt x="66092" y="11221"/>
                </a:lnTo>
                <a:lnTo>
                  <a:pt x="66270" y="11092"/>
                </a:lnTo>
                <a:lnTo>
                  <a:pt x="66449" y="10943"/>
                </a:lnTo>
                <a:lnTo>
                  <a:pt x="66699" y="10794"/>
                </a:lnTo>
                <a:lnTo>
                  <a:pt x="67020" y="10649"/>
                </a:lnTo>
                <a:lnTo>
                  <a:pt x="67377" y="10505"/>
                </a:lnTo>
                <a:lnTo>
                  <a:pt x="67698" y="10401"/>
                </a:lnTo>
                <a:lnTo>
                  <a:pt x="68091" y="10297"/>
                </a:lnTo>
                <a:lnTo>
                  <a:pt x="68520" y="10197"/>
                </a:lnTo>
                <a:lnTo>
                  <a:pt x="69019" y="10103"/>
                </a:lnTo>
                <a:lnTo>
                  <a:pt x="69198" y="10063"/>
                </a:lnTo>
                <a:lnTo>
                  <a:pt x="69341" y="10019"/>
                </a:lnTo>
                <a:lnTo>
                  <a:pt x="69448" y="9979"/>
                </a:lnTo>
                <a:lnTo>
                  <a:pt x="69484" y="9939"/>
                </a:lnTo>
                <a:lnTo>
                  <a:pt x="69519" y="9895"/>
                </a:lnTo>
                <a:lnTo>
                  <a:pt x="69519" y="9855"/>
                </a:lnTo>
                <a:lnTo>
                  <a:pt x="69412" y="9775"/>
                </a:lnTo>
                <a:lnTo>
                  <a:pt x="69127" y="9611"/>
                </a:lnTo>
                <a:lnTo>
                  <a:pt x="69019" y="9527"/>
                </a:lnTo>
                <a:lnTo>
                  <a:pt x="69019" y="9487"/>
                </a:lnTo>
                <a:lnTo>
                  <a:pt x="69019" y="9448"/>
                </a:lnTo>
                <a:lnTo>
                  <a:pt x="69162" y="9318"/>
                </a:lnTo>
                <a:lnTo>
                  <a:pt x="69234" y="9254"/>
                </a:lnTo>
                <a:lnTo>
                  <a:pt x="69234" y="9189"/>
                </a:lnTo>
                <a:lnTo>
                  <a:pt x="69198" y="9050"/>
                </a:lnTo>
                <a:lnTo>
                  <a:pt x="69162" y="8911"/>
                </a:lnTo>
                <a:lnTo>
                  <a:pt x="69091" y="8842"/>
                </a:lnTo>
                <a:lnTo>
                  <a:pt x="69019" y="8772"/>
                </a:lnTo>
                <a:lnTo>
                  <a:pt x="68948" y="8707"/>
                </a:lnTo>
                <a:lnTo>
                  <a:pt x="68805" y="8643"/>
                </a:lnTo>
                <a:lnTo>
                  <a:pt x="68698" y="8603"/>
                </a:lnTo>
                <a:lnTo>
                  <a:pt x="68591" y="8573"/>
                </a:lnTo>
                <a:lnTo>
                  <a:pt x="68484" y="8539"/>
                </a:lnTo>
                <a:lnTo>
                  <a:pt x="68412" y="8509"/>
                </a:lnTo>
                <a:lnTo>
                  <a:pt x="68377" y="8479"/>
                </a:lnTo>
                <a:lnTo>
                  <a:pt x="68412" y="8444"/>
                </a:lnTo>
                <a:lnTo>
                  <a:pt x="68555" y="8409"/>
                </a:lnTo>
                <a:lnTo>
                  <a:pt x="68805" y="8365"/>
                </a:lnTo>
                <a:lnTo>
                  <a:pt x="68841" y="8355"/>
                </a:lnTo>
                <a:lnTo>
                  <a:pt x="68877" y="8340"/>
                </a:lnTo>
                <a:lnTo>
                  <a:pt x="68912" y="8305"/>
                </a:lnTo>
                <a:lnTo>
                  <a:pt x="68841" y="8260"/>
                </a:lnTo>
                <a:lnTo>
                  <a:pt x="68769" y="8216"/>
                </a:lnTo>
                <a:lnTo>
                  <a:pt x="68555" y="8111"/>
                </a:lnTo>
                <a:lnTo>
                  <a:pt x="68448" y="8062"/>
                </a:lnTo>
                <a:lnTo>
                  <a:pt x="68377" y="8012"/>
                </a:lnTo>
                <a:lnTo>
                  <a:pt x="68127" y="7809"/>
                </a:lnTo>
                <a:lnTo>
                  <a:pt x="67913" y="7605"/>
                </a:lnTo>
                <a:lnTo>
                  <a:pt x="67663" y="7401"/>
                </a:lnTo>
                <a:lnTo>
                  <a:pt x="67520" y="7302"/>
                </a:lnTo>
                <a:lnTo>
                  <a:pt x="67341" y="7203"/>
                </a:lnTo>
                <a:lnTo>
                  <a:pt x="66877" y="6944"/>
                </a:lnTo>
                <a:lnTo>
                  <a:pt x="66377" y="6691"/>
                </a:lnTo>
                <a:lnTo>
                  <a:pt x="65806" y="6438"/>
                </a:lnTo>
                <a:lnTo>
                  <a:pt x="65163" y="6189"/>
                </a:lnTo>
                <a:lnTo>
                  <a:pt x="64342" y="5896"/>
                </a:lnTo>
                <a:lnTo>
                  <a:pt x="63485" y="5603"/>
                </a:lnTo>
                <a:lnTo>
                  <a:pt x="63021" y="5459"/>
                </a:lnTo>
                <a:lnTo>
                  <a:pt x="62557" y="5320"/>
                </a:lnTo>
                <a:lnTo>
                  <a:pt x="62057" y="5176"/>
                </a:lnTo>
                <a:lnTo>
                  <a:pt x="61521" y="5042"/>
                </a:lnTo>
                <a:lnTo>
                  <a:pt x="60879" y="4878"/>
                </a:lnTo>
                <a:lnTo>
                  <a:pt x="60200" y="4714"/>
                </a:lnTo>
                <a:lnTo>
                  <a:pt x="58772" y="4396"/>
                </a:lnTo>
                <a:lnTo>
                  <a:pt x="57272" y="4083"/>
                </a:lnTo>
                <a:lnTo>
                  <a:pt x="55844" y="3766"/>
                </a:lnTo>
                <a:lnTo>
                  <a:pt x="55309" y="3641"/>
                </a:lnTo>
                <a:lnTo>
                  <a:pt x="54773" y="3512"/>
                </a:lnTo>
                <a:lnTo>
                  <a:pt x="54237" y="3388"/>
                </a:lnTo>
                <a:lnTo>
                  <a:pt x="53630" y="3269"/>
                </a:lnTo>
                <a:lnTo>
                  <a:pt x="53488" y="3239"/>
                </a:lnTo>
                <a:lnTo>
                  <a:pt x="53309" y="3219"/>
                </a:lnTo>
                <a:lnTo>
                  <a:pt x="52845" y="3175"/>
                </a:lnTo>
                <a:lnTo>
                  <a:pt x="52309" y="3135"/>
                </a:lnTo>
                <a:lnTo>
                  <a:pt x="51738" y="3085"/>
                </a:lnTo>
                <a:lnTo>
                  <a:pt x="51631" y="3021"/>
                </a:lnTo>
                <a:lnTo>
                  <a:pt x="51488" y="2961"/>
                </a:lnTo>
                <a:lnTo>
                  <a:pt x="51274" y="2901"/>
                </a:lnTo>
                <a:lnTo>
                  <a:pt x="51060" y="2847"/>
                </a:lnTo>
                <a:lnTo>
                  <a:pt x="50810" y="2792"/>
                </a:lnTo>
                <a:lnTo>
                  <a:pt x="50524" y="2738"/>
                </a:lnTo>
                <a:lnTo>
                  <a:pt x="50203" y="2688"/>
                </a:lnTo>
                <a:lnTo>
                  <a:pt x="49881" y="2638"/>
                </a:lnTo>
                <a:lnTo>
                  <a:pt x="49167" y="2544"/>
                </a:lnTo>
                <a:lnTo>
                  <a:pt x="48382" y="2454"/>
                </a:lnTo>
                <a:lnTo>
                  <a:pt x="47632" y="2360"/>
                </a:lnTo>
                <a:lnTo>
                  <a:pt x="46846" y="2266"/>
                </a:lnTo>
                <a:lnTo>
                  <a:pt x="46704" y="2286"/>
                </a:lnTo>
                <a:lnTo>
                  <a:pt x="46311" y="2236"/>
                </a:lnTo>
                <a:lnTo>
                  <a:pt x="45954" y="2176"/>
                </a:lnTo>
                <a:lnTo>
                  <a:pt x="45204" y="2062"/>
                </a:lnTo>
                <a:lnTo>
                  <a:pt x="44811" y="2007"/>
                </a:lnTo>
                <a:lnTo>
                  <a:pt x="44418" y="1963"/>
                </a:lnTo>
                <a:lnTo>
                  <a:pt x="44026" y="1928"/>
                </a:lnTo>
                <a:lnTo>
                  <a:pt x="43811" y="1913"/>
                </a:lnTo>
                <a:lnTo>
                  <a:pt x="43597" y="1903"/>
                </a:lnTo>
                <a:lnTo>
                  <a:pt x="43276" y="1888"/>
                </a:lnTo>
                <a:lnTo>
                  <a:pt x="42954" y="1868"/>
                </a:lnTo>
                <a:lnTo>
                  <a:pt x="42705" y="1848"/>
                </a:lnTo>
                <a:lnTo>
                  <a:pt x="42455" y="1824"/>
                </a:lnTo>
                <a:lnTo>
                  <a:pt x="41990" y="1764"/>
                </a:lnTo>
                <a:lnTo>
                  <a:pt x="41598" y="1704"/>
                </a:lnTo>
                <a:lnTo>
                  <a:pt x="41205" y="1640"/>
                </a:lnTo>
                <a:lnTo>
                  <a:pt x="40776" y="1580"/>
                </a:lnTo>
                <a:lnTo>
                  <a:pt x="40562" y="1555"/>
                </a:lnTo>
                <a:lnTo>
                  <a:pt x="40348" y="1526"/>
                </a:lnTo>
                <a:lnTo>
                  <a:pt x="40098" y="1506"/>
                </a:lnTo>
                <a:lnTo>
                  <a:pt x="39812" y="1486"/>
                </a:lnTo>
                <a:lnTo>
                  <a:pt x="39205" y="1446"/>
                </a:lnTo>
                <a:lnTo>
                  <a:pt x="38563" y="1401"/>
                </a:lnTo>
                <a:lnTo>
                  <a:pt x="37277" y="1302"/>
                </a:lnTo>
                <a:lnTo>
                  <a:pt x="37313" y="1257"/>
                </a:lnTo>
                <a:lnTo>
                  <a:pt x="37277" y="1223"/>
                </a:lnTo>
                <a:lnTo>
                  <a:pt x="37242" y="1208"/>
                </a:lnTo>
                <a:lnTo>
                  <a:pt x="37206" y="1198"/>
                </a:lnTo>
                <a:lnTo>
                  <a:pt x="36670" y="1153"/>
                </a:lnTo>
                <a:lnTo>
                  <a:pt x="36063" y="1118"/>
                </a:lnTo>
                <a:lnTo>
                  <a:pt x="34671" y="1034"/>
                </a:lnTo>
                <a:lnTo>
                  <a:pt x="34207" y="954"/>
                </a:lnTo>
                <a:lnTo>
                  <a:pt x="33850" y="905"/>
                </a:lnTo>
                <a:lnTo>
                  <a:pt x="33421" y="855"/>
                </a:lnTo>
                <a:lnTo>
                  <a:pt x="32886" y="801"/>
                </a:lnTo>
                <a:lnTo>
                  <a:pt x="32314" y="756"/>
                </a:lnTo>
                <a:lnTo>
                  <a:pt x="31707" y="716"/>
                </a:lnTo>
                <a:lnTo>
                  <a:pt x="31100" y="681"/>
                </a:lnTo>
                <a:lnTo>
                  <a:pt x="30565" y="666"/>
                </a:lnTo>
                <a:lnTo>
                  <a:pt x="30029" y="656"/>
                </a:lnTo>
                <a:lnTo>
                  <a:pt x="29779" y="656"/>
                </a:lnTo>
                <a:lnTo>
                  <a:pt x="29529" y="661"/>
                </a:lnTo>
                <a:lnTo>
                  <a:pt x="29279" y="666"/>
                </a:lnTo>
                <a:lnTo>
                  <a:pt x="29065" y="676"/>
                </a:lnTo>
                <a:lnTo>
                  <a:pt x="28958" y="691"/>
                </a:lnTo>
                <a:lnTo>
                  <a:pt x="28851" y="716"/>
                </a:lnTo>
                <a:lnTo>
                  <a:pt x="28779" y="746"/>
                </a:lnTo>
                <a:lnTo>
                  <a:pt x="28744" y="776"/>
                </a:lnTo>
                <a:lnTo>
                  <a:pt x="28637" y="855"/>
                </a:lnTo>
                <a:lnTo>
                  <a:pt x="28530" y="930"/>
                </a:lnTo>
                <a:lnTo>
                  <a:pt x="28994" y="915"/>
                </a:lnTo>
                <a:lnTo>
                  <a:pt x="29458" y="915"/>
                </a:lnTo>
                <a:lnTo>
                  <a:pt x="29886" y="925"/>
                </a:lnTo>
                <a:lnTo>
                  <a:pt x="30315" y="940"/>
                </a:lnTo>
                <a:lnTo>
                  <a:pt x="30672" y="959"/>
                </a:lnTo>
                <a:lnTo>
                  <a:pt x="31029" y="989"/>
                </a:lnTo>
                <a:lnTo>
                  <a:pt x="31386" y="1019"/>
                </a:lnTo>
                <a:lnTo>
                  <a:pt x="31707" y="1049"/>
                </a:lnTo>
                <a:lnTo>
                  <a:pt x="32386" y="1118"/>
                </a:lnTo>
                <a:lnTo>
                  <a:pt x="33028" y="1178"/>
                </a:lnTo>
                <a:lnTo>
                  <a:pt x="33350" y="1208"/>
                </a:lnTo>
                <a:lnTo>
                  <a:pt x="33707" y="1228"/>
                </a:lnTo>
                <a:lnTo>
                  <a:pt x="34064" y="1243"/>
                </a:lnTo>
                <a:lnTo>
                  <a:pt x="34457" y="1248"/>
                </a:lnTo>
                <a:lnTo>
                  <a:pt x="35706" y="1516"/>
                </a:lnTo>
                <a:lnTo>
                  <a:pt x="35563" y="1516"/>
                </a:lnTo>
                <a:lnTo>
                  <a:pt x="36206" y="1541"/>
                </a:lnTo>
                <a:lnTo>
                  <a:pt x="36777" y="1555"/>
                </a:lnTo>
                <a:lnTo>
                  <a:pt x="37027" y="1565"/>
                </a:lnTo>
                <a:lnTo>
                  <a:pt x="37277" y="1580"/>
                </a:lnTo>
                <a:lnTo>
                  <a:pt x="37492" y="1595"/>
                </a:lnTo>
                <a:lnTo>
                  <a:pt x="37670" y="1610"/>
                </a:lnTo>
                <a:lnTo>
                  <a:pt x="38741" y="1744"/>
                </a:lnTo>
                <a:lnTo>
                  <a:pt x="39777" y="1883"/>
                </a:lnTo>
                <a:lnTo>
                  <a:pt x="41774" y="2151"/>
                </a:lnTo>
                <a:lnTo>
                  <a:pt x="41419" y="2151"/>
                </a:lnTo>
                <a:lnTo>
                  <a:pt x="41205" y="2156"/>
                </a:lnTo>
                <a:lnTo>
                  <a:pt x="41134" y="2156"/>
                </a:lnTo>
                <a:lnTo>
                  <a:pt x="41098" y="2166"/>
                </a:lnTo>
                <a:lnTo>
                  <a:pt x="40884" y="2206"/>
                </a:lnTo>
                <a:lnTo>
                  <a:pt x="40705" y="2241"/>
                </a:lnTo>
                <a:lnTo>
                  <a:pt x="40527" y="2266"/>
                </a:lnTo>
                <a:lnTo>
                  <a:pt x="40348" y="2281"/>
                </a:lnTo>
                <a:lnTo>
                  <a:pt x="40169" y="2291"/>
                </a:lnTo>
                <a:lnTo>
                  <a:pt x="39991" y="2295"/>
                </a:lnTo>
                <a:lnTo>
                  <a:pt x="39848" y="2291"/>
                </a:lnTo>
                <a:lnTo>
                  <a:pt x="39705" y="2281"/>
                </a:lnTo>
                <a:lnTo>
                  <a:pt x="39527" y="2271"/>
                </a:lnTo>
                <a:lnTo>
                  <a:pt x="39384" y="2251"/>
                </a:lnTo>
                <a:lnTo>
                  <a:pt x="39098" y="2211"/>
                </a:lnTo>
                <a:lnTo>
                  <a:pt x="38563" y="2127"/>
                </a:lnTo>
                <a:lnTo>
                  <a:pt x="38063" y="2042"/>
                </a:lnTo>
                <a:lnTo>
                  <a:pt x="37563" y="1953"/>
                </a:lnTo>
                <a:lnTo>
                  <a:pt x="36528" y="1759"/>
                </a:lnTo>
                <a:lnTo>
                  <a:pt x="36135" y="1928"/>
                </a:lnTo>
                <a:lnTo>
                  <a:pt x="35563" y="1516"/>
                </a:lnTo>
                <a:lnTo>
                  <a:pt x="32993" y="1516"/>
                </a:lnTo>
                <a:lnTo>
                  <a:pt x="32814" y="1387"/>
                </a:lnTo>
                <a:lnTo>
                  <a:pt x="32493" y="1436"/>
                </a:lnTo>
                <a:lnTo>
                  <a:pt x="31707" y="1347"/>
                </a:lnTo>
                <a:lnTo>
                  <a:pt x="30922" y="1262"/>
                </a:lnTo>
                <a:lnTo>
                  <a:pt x="30779" y="1252"/>
                </a:lnTo>
                <a:lnTo>
                  <a:pt x="30600" y="1243"/>
                </a:lnTo>
                <a:lnTo>
                  <a:pt x="30458" y="1233"/>
                </a:lnTo>
                <a:lnTo>
                  <a:pt x="30279" y="1223"/>
                </a:lnTo>
                <a:lnTo>
                  <a:pt x="29386" y="1138"/>
                </a:lnTo>
                <a:lnTo>
                  <a:pt x="28494" y="1049"/>
                </a:lnTo>
                <a:lnTo>
                  <a:pt x="28244" y="1024"/>
                </a:lnTo>
                <a:lnTo>
                  <a:pt x="28101" y="1009"/>
                </a:lnTo>
                <a:lnTo>
                  <a:pt x="27958" y="1004"/>
                </a:lnTo>
                <a:lnTo>
                  <a:pt x="26387" y="920"/>
                </a:lnTo>
                <a:lnTo>
                  <a:pt x="25566" y="885"/>
                </a:lnTo>
                <a:lnTo>
                  <a:pt x="24780" y="850"/>
                </a:lnTo>
                <a:lnTo>
                  <a:pt x="24316" y="830"/>
                </a:lnTo>
                <a:lnTo>
                  <a:pt x="23781" y="796"/>
                </a:lnTo>
                <a:lnTo>
                  <a:pt x="23245" y="746"/>
                </a:lnTo>
                <a:lnTo>
                  <a:pt x="22710" y="691"/>
                </a:lnTo>
                <a:lnTo>
                  <a:pt x="22210" y="632"/>
                </a:lnTo>
                <a:lnTo>
                  <a:pt x="21781" y="572"/>
                </a:lnTo>
                <a:lnTo>
                  <a:pt x="21603" y="542"/>
                </a:lnTo>
                <a:lnTo>
                  <a:pt x="21496" y="517"/>
                </a:lnTo>
                <a:lnTo>
                  <a:pt x="21388" y="493"/>
                </a:lnTo>
                <a:lnTo>
                  <a:pt x="21362" y="474"/>
                </a:lnTo>
                <a:lnTo>
                  <a:pt x="21362" y="474"/>
                </a:lnTo>
                <a:lnTo>
                  <a:pt x="21103" y="488"/>
                </a:lnTo>
                <a:lnTo>
                  <a:pt x="20853" y="502"/>
                </a:lnTo>
                <a:lnTo>
                  <a:pt x="20567" y="512"/>
                </a:lnTo>
                <a:lnTo>
                  <a:pt x="20317" y="522"/>
                </a:lnTo>
                <a:lnTo>
                  <a:pt x="19853" y="522"/>
                </a:lnTo>
                <a:lnTo>
                  <a:pt x="19603" y="517"/>
                </a:lnTo>
                <a:lnTo>
                  <a:pt x="19389" y="512"/>
                </a:lnTo>
                <a:lnTo>
                  <a:pt x="19175" y="498"/>
                </a:lnTo>
                <a:lnTo>
                  <a:pt x="18960" y="488"/>
                </a:lnTo>
                <a:lnTo>
                  <a:pt x="18746" y="468"/>
                </a:lnTo>
                <a:lnTo>
                  <a:pt x="18568" y="448"/>
                </a:lnTo>
                <a:lnTo>
                  <a:pt x="18389" y="423"/>
                </a:lnTo>
                <a:lnTo>
                  <a:pt x="18211" y="393"/>
                </a:lnTo>
                <a:lnTo>
                  <a:pt x="18068" y="363"/>
                </a:lnTo>
                <a:lnTo>
                  <a:pt x="17944" y="333"/>
                </a:lnTo>
                <a:lnTo>
                  <a:pt x="15997" y="284"/>
                </a:lnTo>
                <a:lnTo>
                  <a:pt x="15033" y="259"/>
                </a:lnTo>
                <a:lnTo>
                  <a:pt x="14069" y="229"/>
                </a:lnTo>
                <a:lnTo>
                  <a:pt x="10677" y="115"/>
                </a:lnTo>
                <a:lnTo>
                  <a:pt x="8999" y="55"/>
                </a:lnTo>
                <a:lnTo>
                  <a:pt x="73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 flipH="1">
            <a:off x="106995" y="1919750"/>
            <a:ext cx="637704" cy="955154"/>
          </a:xfrm>
          <a:custGeom>
            <a:rect b="b" l="l" r="r" t="t"/>
            <a:pathLst>
              <a:path extrusionOk="0" h="15318" w="85944">
                <a:moveTo>
                  <a:pt x="80525" y="7325"/>
                </a:moveTo>
                <a:lnTo>
                  <a:pt x="80481" y="7326"/>
                </a:lnTo>
                <a:lnTo>
                  <a:pt x="80552" y="7336"/>
                </a:lnTo>
                <a:lnTo>
                  <a:pt x="80552" y="7336"/>
                </a:lnTo>
                <a:lnTo>
                  <a:pt x="80525" y="7325"/>
                </a:lnTo>
                <a:close/>
                <a:moveTo>
                  <a:pt x="76089" y="7609"/>
                </a:moveTo>
                <a:lnTo>
                  <a:pt x="76053" y="7611"/>
                </a:lnTo>
                <a:lnTo>
                  <a:pt x="76053" y="7611"/>
                </a:lnTo>
                <a:lnTo>
                  <a:pt x="76053" y="7614"/>
                </a:lnTo>
                <a:lnTo>
                  <a:pt x="76089" y="7609"/>
                </a:lnTo>
                <a:close/>
                <a:moveTo>
                  <a:pt x="9927" y="5489"/>
                </a:moveTo>
                <a:lnTo>
                  <a:pt x="10248" y="5494"/>
                </a:lnTo>
                <a:lnTo>
                  <a:pt x="10534" y="5499"/>
                </a:lnTo>
                <a:lnTo>
                  <a:pt x="12212" y="5563"/>
                </a:lnTo>
                <a:lnTo>
                  <a:pt x="13890" y="5628"/>
                </a:lnTo>
                <a:lnTo>
                  <a:pt x="17175" y="5772"/>
                </a:lnTo>
                <a:lnTo>
                  <a:pt x="19424" y="5861"/>
                </a:lnTo>
                <a:lnTo>
                  <a:pt x="21638" y="5946"/>
                </a:lnTo>
                <a:lnTo>
                  <a:pt x="22745" y="5990"/>
                </a:lnTo>
                <a:lnTo>
                  <a:pt x="23852" y="6035"/>
                </a:lnTo>
                <a:lnTo>
                  <a:pt x="24923" y="6090"/>
                </a:lnTo>
                <a:lnTo>
                  <a:pt x="25994" y="6149"/>
                </a:lnTo>
                <a:lnTo>
                  <a:pt x="27244" y="6224"/>
                </a:lnTo>
                <a:lnTo>
                  <a:pt x="28494" y="6303"/>
                </a:lnTo>
                <a:lnTo>
                  <a:pt x="29707" y="6388"/>
                </a:lnTo>
                <a:lnTo>
                  <a:pt x="30921" y="6472"/>
                </a:lnTo>
                <a:lnTo>
                  <a:pt x="33349" y="6646"/>
                </a:lnTo>
                <a:lnTo>
                  <a:pt x="34563" y="6730"/>
                </a:lnTo>
                <a:lnTo>
                  <a:pt x="35813" y="6810"/>
                </a:lnTo>
                <a:lnTo>
                  <a:pt x="37134" y="6894"/>
                </a:lnTo>
                <a:lnTo>
                  <a:pt x="38455" y="6989"/>
                </a:lnTo>
                <a:lnTo>
                  <a:pt x="39741" y="7083"/>
                </a:lnTo>
                <a:lnTo>
                  <a:pt x="40990" y="7187"/>
                </a:lnTo>
                <a:lnTo>
                  <a:pt x="42240" y="7292"/>
                </a:lnTo>
                <a:lnTo>
                  <a:pt x="43454" y="7401"/>
                </a:lnTo>
                <a:lnTo>
                  <a:pt x="44668" y="7515"/>
                </a:lnTo>
                <a:lnTo>
                  <a:pt x="45846" y="7634"/>
                </a:lnTo>
                <a:lnTo>
                  <a:pt x="46418" y="7694"/>
                </a:lnTo>
                <a:lnTo>
                  <a:pt x="46917" y="7754"/>
                </a:lnTo>
                <a:lnTo>
                  <a:pt x="47989" y="7883"/>
                </a:lnTo>
                <a:lnTo>
                  <a:pt x="49131" y="8022"/>
                </a:lnTo>
                <a:lnTo>
                  <a:pt x="50381" y="8176"/>
                </a:lnTo>
                <a:lnTo>
                  <a:pt x="48988" y="8210"/>
                </a:lnTo>
                <a:lnTo>
                  <a:pt x="47774" y="8240"/>
                </a:lnTo>
                <a:lnTo>
                  <a:pt x="46632" y="8270"/>
                </a:lnTo>
                <a:lnTo>
                  <a:pt x="46061" y="8275"/>
                </a:lnTo>
                <a:lnTo>
                  <a:pt x="45525" y="8280"/>
                </a:lnTo>
                <a:lnTo>
                  <a:pt x="44454" y="8290"/>
                </a:lnTo>
                <a:lnTo>
                  <a:pt x="43383" y="8310"/>
                </a:lnTo>
                <a:lnTo>
                  <a:pt x="42311" y="8330"/>
                </a:lnTo>
                <a:lnTo>
                  <a:pt x="41240" y="8345"/>
                </a:lnTo>
                <a:lnTo>
                  <a:pt x="40205" y="8350"/>
                </a:lnTo>
                <a:lnTo>
                  <a:pt x="39669" y="8350"/>
                </a:lnTo>
                <a:lnTo>
                  <a:pt x="39134" y="8345"/>
                </a:lnTo>
                <a:lnTo>
                  <a:pt x="38598" y="8340"/>
                </a:lnTo>
                <a:lnTo>
                  <a:pt x="38027" y="8325"/>
                </a:lnTo>
                <a:lnTo>
                  <a:pt x="37491" y="8305"/>
                </a:lnTo>
                <a:lnTo>
                  <a:pt x="36956" y="8275"/>
                </a:lnTo>
                <a:lnTo>
                  <a:pt x="36706" y="8265"/>
                </a:lnTo>
                <a:lnTo>
                  <a:pt x="36384" y="8260"/>
                </a:lnTo>
                <a:lnTo>
                  <a:pt x="36063" y="8255"/>
                </a:lnTo>
                <a:lnTo>
                  <a:pt x="35742" y="8260"/>
                </a:lnTo>
                <a:lnTo>
                  <a:pt x="35099" y="8265"/>
                </a:lnTo>
                <a:lnTo>
                  <a:pt x="34385" y="8270"/>
                </a:lnTo>
                <a:lnTo>
                  <a:pt x="34456" y="8230"/>
                </a:lnTo>
                <a:lnTo>
                  <a:pt x="34456" y="8201"/>
                </a:lnTo>
                <a:lnTo>
                  <a:pt x="34421" y="8181"/>
                </a:lnTo>
                <a:lnTo>
                  <a:pt x="34385" y="8161"/>
                </a:lnTo>
                <a:lnTo>
                  <a:pt x="34278" y="8151"/>
                </a:lnTo>
                <a:lnTo>
                  <a:pt x="34171" y="8146"/>
                </a:lnTo>
                <a:lnTo>
                  <a:pt x="34028" y="8141"/>
                </a:lnTo>
                <a:lnTo>
                  <a:pt x="33885" y="8146"/>
                </a:lnTo>
                <a:lnTo>
                  <a:pt x="33528" y="8151"/>
                </a:lnTo>
                <a:lnTo>
                  <a:pt x="33171" y="8161"/>
                </a:lnTo>
                <a:lnTo>
                  <a:pt x="32850" y="8166"/>
                </a:lnTo>
                <a:lnTo>
                  <a:pt x="32671" y="8166"/>
                </a:lnTo>
                <a:lnTo>
                  <a:pt x="32564" y="8161"/>
                </a:lnTo>
                <a:lnTo>
                  <a:pt x="31314" y="8101"/>
                </a:lnTo>
                <a:lnTo>
                  <a:pt x="30065" y="8047"/>
                </a:lnTo>
                <a:lnTo>
                  <a:pt x="29422" y="8022"/>
                </a:lnTo>
                <a:lnTo>
                  <a:pt x="28779" y="8002"/>
                </a:lnTo>
                <a:lnTo>
                  <a:pt x="28136" y="7982"/>
                </a:lnTo>
                <a:lnTo>
                  <a:pt x="27494" y="7967"/>
                </a:lnTo>
                <a:lnTo>
                  <a:pt x="26601" y="7957"/>
                </a:lnTo>
                <a:lnTo>
                  <a:pt x="25708" y="7942"/>
                </a:lnTo>
                <a:lnTo>
                  <a:pt x="25280" y="7932"/>
                </a:lnTo>
                <a:lnTo>
                  <a:pt x="24852" y="7917"/>
                </a:lnTo>
                <a:lnTo>
                  <a:pt x="24459" y="7903"/>
                </a:lnTo>
                <a:lnTo>
                  <a:pt x="24102" y="7878"/>
                </a:lnTo>
                <a:lnTo>
                  <a:pt x="21817" y="7714"/>
                </a:lnTo>
                <a:lnTo>
                  <a:pt x="20674" y="7634"/>
                </a:lnTo>
                <a:lnTo>
                  <a:pt x="19567" y="7545"/>
                </a:lnTo>
                <a:lnTo>
                  <a:pt x="18496" y="7446"/>
                </a:lnTo>
                <a:lnTo>
                  <a:pt x="17996" y="7396"/>
                </a:lnTo>
                <a:lnTo>
                  <a:pt x="17496" y="7341"/>
                </a:lnTo>
                <a:lnTo>
                  <a:pt x="16996" y="7287"/>
                </a:lnTo>
                <a:lnTo>
                  <a:pt x="16532" y="7222"/>
                </a:lnTo>
                <a:lnTo>
                  <a:pt x="16068" y="7157"/>
                </a:lnTo>
                <a:lnTo>
                  <a:pt x="15640" y="7088"/>
                </a:lnTo>
                <a:lnTo>
                  <a:pt x="14604" y="6924"/>
                </a:lnTo>
                <a:lnTo>
                  <a:pt x="13569" y="6765"/>
                </a:lnTo>
                <a:lnTo>
                  <a:pt x="12498" y="6606"/>
                </a:lnTo>
                <a:lnTo>
                  <a:pt x="11998" y="6527"/>
                </a:lnTo>
                <a:lnTo>
                  <a:pt x="11498" y="6442"/>
                </a:lnTo>
                <a:lnTo>
                  <a:pt x="10784" y="6303"/>
                </a:lnTo>
                <a:lnTo>
                  <a:pt x="10105" y="6154"/>
                </a:lnTo>
                <a:lnTo>
                  <a:pt x="9427" y="6005"/>
                </a:lnTo>
                <a:lnTo>
                  <a:pt x="8820" y="5856"/>
                </a:lnTo>
                <a:lnTo>
                  <a:pt x="8677" y="5816"/>
                </a:lnTo>
                <a:lnTo>
                  <a:pt x="8570" y="5777"/>
                </a:lnTo>
                <a:lnTo>
                  <a:pt x="8391" y="5692"/>
                </a:lnTo>
                <a:lnTo>
                  <a:pt x="8213" y="5608"/>
                </a:lnTo>
                <a:lnTo>
                  <a:pt x="8034" y="5523"/>
                </a:lnTo>
                <a:lnTo>
                  <a:pt x="8677" y="5514"/>
                </a:lnTo>
                <a:lnTo>
                  <a:pt x="9320" y="5499"/>
                </a:lnTo>
                <a:lnTo>
                  <a:pt x="9641" y="5494"/>
                </a:lnTo>
                <a:lnTo>
                  <a:pt x="9927" y="5489"/>
                </a:lnTo>
                <a:close/>
                <a:moveTo>
                  <a:pt x="74946" y="13868"/>
                </a:moveTo>
                <a:lnTo>
                  <a:pt x="75089" y="13872"/>
                </a:lnTo>
                <a:lnTo>
                  <a:pt x="75232" y="13877"/>
                </a:lnTo>
                <a:lnTo>
                  <a:pt x="75339" y="13887"/>
                </a:lnTo>
                <a:lnTo>
                  <a:pt x="75482" y="13897"/>
                </a:lnTo>
                <a:lnTo>
                  <a:pt x="75589" y="13917"/>
                </a:lnTo>
                <a:lnTo>
                  <a:pt x="75696" y="13937"/>
                </a:lnTo>
                <a:lnTo>
                  <a:pt x="75875" y="13987"/>
                </a:lnTo>
                <a:lnTo>
                  <a:pt x="76017" y="14056"/>
                </a:lnTo>
                <a:lnTo>
                  <a:pt x="73197" y="14170"/>
                </a:lnTo>
                <a:lnTo>
                  <a:pt x="71804" y="14225"/>
                </a:lnTo>
                <a:lnTo>
                  <a:pt x="70376" y="14280"/>
                </a:lnTo>
                <a:lnTo>
                  <a:pt x="68983" y="14319"/>
                </a:lnTo>
                <a:lnTo>
                  <a:pt x="67555" y="14354"/>
                </a:lnTo>
                <a:lnTo>
                  <a:pt x="66841" y="14364"/>
                </a:lnTo>
                <a:lnTo>
                  <a:pt x="66127" y="14374"/>
                </a:lnTo>
                <a:lnTo>
                  <a:pt x="65413" y="14379"/>
                </a:lnTo>
                <a:lnTo>
                  <a:pt x="64699" y="14384"/>
                </a:lnTo>
                <a:lnTo>
                  <a:pt x="64913" y="14349"/>
                </a:lnTo>
                <a:lnTo>
                  <a:pt x="65163" y="14319"/>
                </a:lnTo>
                <a:lnTo>
                  <a:pt x="65449" y="14300"/>
                </a:lnTo>
                <a:lnTo>
                  <a:pt x="65591" y="14295"/>
                </a:lnTo>
                <a:lnTo>
                  <a:pt x="65698" y="14290"/>
                </a:lnTo>
                <a:lnTo>
                  <a:pt x="66270" y="14285"/>
                </a:lnTo>
                <a:lnTo>
                  <a:pt x="66805" y="14280"/>
                </a:lnTo>
                <a:lnTo>
                  <a:pt x="67377" y="14270"/>
                </a:lnTo>
                <a:lnTo>
                  <a:pt x="67877" y="14255"/>
                </a:lnTo>
                <a:lnTo>
                  <a:pt x="68948" y="14220"/>
                </a:lnTo>
                <a:lnTo>
                  <a:pt x="69983" y="14175"/>
                </a:lnTo>
                <a:lnTo>
                  <a:pt x="70983" y="14121"/>
                </a:lnTo>
                <a:lnTo>
                  <a:pt x="71947" y="14056"/>
                </a:lnTo>
                <a:lnTo>
                  <a:pt x="72911" y="13992"/>
                </a:lnTo>
                <a:lnTo>
                  <a:pt x="73875" y="13917"/>
                </a:lnTo>
                <a:lnTo>
                  <a:pt x="74268" y="13887"/>
                </a:lnTo>
                <a:lnTo>
                  <a:pt x="74625" y="13872"/>
                </a:lnTo>
                <a:lnTo>
                  <a:pt x="74768" y="13868"/>
                </a:lnTo>
                <a:close/>
                <a:moveTo>
                  <a:pt x="30600" y="0"/>
                </a:moveTo>
                <a:lnTo>
                  <a:pt x="29957" y="10"/>
                </a:lnTo>
                <a:lnTo>
                  <a:pt x="29315" y="25"/>
                </a:lnTo>
                <a:lnTo>
                  <a:pt x="28636" y="45"/>
                </a:lnTo>
                <a:lnTo>
                  <a:pt x="27351" y="85"/>
                </a:lnTo>
                <a:lnTo>
                  <a:pt x="26030" y="125"/>
                </a:lnTo>
                <a:lnTo>
                  <a:pt x="25459" y="140"/>
                </a:lnTo>
                <a:lnTo>
                  <a:pt x="24923" y="149"/>
                </a:lnTo>
                <a:lnTo>
                  <a:pt x="24423" y="159"/>
                </a:lnTo>
                <a:lnTo>
                  <a:pt x="24245" y="164"/>
                </a:lnTo>
                <a:lnTo>
                  <a:pt x="24066" y="179"/>
                </a:lnTo>
                <a:lnTo>
                  <a:pt x="23923" y="194"/>
                </a:lnTo>
                <a:lnTo>
                  <a:pt x="23780" y="219"/>
                </a:lnTo>
                <a:lnTo>
                  <a:pt x="23602" y="254"/>
                </a:lnTo>
                <a:lnTo>
                  <a:pt x="23459" y="294"/>
                </a:lnTo>
                <a:lnTo>
                  <a:pt x="23352" y="323"/>
                </a:lnTo>
                <a:lnTo>
                  <a:pt x="23209" y="348"/>
                </a:lnTo>
                <a:lnTo>
                  <a:pt x="22888" y="403"/>
                </a:lnTo>
                <a:lnTo>
                  <a:pt x="22531" y="447"/>
                </a:lnTo>
                <a:lnTo>
                  <a:pt x="22138" y="497"/>
                </a:lnTo>
                <a:lnTo>
                  <a:pt x="21245" y="582"/>
                </a:lnTo>
                <a:lnTo>
                  <a:pt x="20817" y="626"/>
                </a:lnTo>
                <a:lnTo>
                  <a:pt x="20388" y="671"/>
                </a:lnTo>
                <a:lnTo>
                  <a:pt x="20246" y="696"/>
                </a:lnTo>
                <a:lnTo>
                  <a:pt x="20103" y="716"/>
                </a:lnTo>
                <a:lnTo>
                  <a:pt x="19996" y="745"/>
                </a:lnTo>
                <a:lnTo>
                  <a:pt x="21388" y="880"/>
                </a:lnTo>
                <a:lnTo>
                  <a:pt x="22745" y="1014"/>
                </a:lnTo>
                <a:lnTo>
                  <a:pt x="23388" y="1078"/>
                </a:lnTo>
                <a:lnTo>
                  <a:pt x="24102" y="1143"/>
                </a:lnTo>
                <a:lnTo>
                  <a:pt x="24780" y="1197"/>
                </a:lnTo>
                <a:lnTo>
                  <a:pt x="25494" y="1252"/>
                </a:lnTo>
                <a:lnTo>
                  <a:pt x="26673" y="1337"/>
                </a:lnTo>
                <a:lnTo>
                  <a:pt x="27887" y="1416"/>
                </a:lnTo>
                <a:lnTo>
                  <a:pt x="30279" y="1565"/>
                </a:lnTo>
                <a:lnTo>
                  <a:pt x="32707" y="1714"/>
                </a:lnTo>
                <a:lnTo>
                  <a:pt x="35135" y="1873"/>
                </a:lnTo>
                <a:lnTo>
                  <a:pt x="35635" y="1908"/>
                </a:lnTo>
                <a:lnTo>
                  <a:pt x="36134" y="1947"/>
                </a:lnTo>
                <a:lnTo>
                  <a:pt x="37134" y="2032"/>
                </a:lnTo>
                <a:lnTo>
                  <a:pt x="38098" y="2121"/>
                </a:lnTo>
                <a:lnTo>
                  <a:pt x="39062" y="2211"/>
                </a:lnTo>
                <a:lnTo>
                  <a:pt x="40348" y="2325"/>
                </a:lnTo>
                <a:lnTo>
                  <a:pt x="41633" y="2439"/>
                </a:lnTo>
                <a:lnTo>
                  <a:pt x="44168" y="2668"/>
                </a:lnTo>
                <a:lnTo>
                  <a:pt x="45489" y="2782"/>
                </a:lnTo>
                <a:lnTo>
                  <a:pt x="46775" y="2891"/>
                </a:lnTo>
                <a:lnTo>
                  <a:pt x="48131" y="2995"/>
                </a:lnTo>
                <a:lnTo>
                  <a:pt x="49524" y="3090"/>
                </a:lnTo>
                <a:lnTo>
                  <a:pt x="49952" y="3120"/>
                </a:lnTo>
                <a:lnTo>
                  <a:pt x="50417" y="3159"/>
                </a:lnTo>
                <a:lnTo>
                  <a:pt x="50845" y="3194"/>
                </a:lnTo>
                <a:lnTo>
                  <a:pt x="51274" y="3239"/>
                </a:lnTo>
                <a:lnTo>
                  <a:pt x="52095" y="3323"/>
                </a:lnTo>
                <a:lnTo>
                  <a:pt x="52916" y="3423"/>
                </a:lnTo>
                <a:lnTo>
                  <a:pt x="54487" y="3621"/>
                </a:lnTo>
                <a:lnTo>
                  <a:pt x="55273" y="3726"/>
                </a:lnTo>
                <a:lnTo>
                  <a:pt x="56094" y="3820"/>
                </a:lnTo>
                <a:lnTo>
                  <a:pt x="57201" y="3944"/>
                </a:lnTo>
                <a:lnTo>
                  <a:pt x="58307" y="4063"/>
                </a:lnTo>
                <a:lnTo>
                  <a:pt x="59379" y="4187"/>
                </a:lnTo>
                <a:lnTo>
                  <a:pt x="59914" y="4252"/>
                </a:lnTo>
                <a:lnTo>
                  <a:pt x="60414" y="4317"/>
                </a:lnTo>
                <a:lnTo>
                  <a:pt x="60843" y="4376"/>
                </a:lnTo>
                <a:lnTo>
                  <a:pt x="61235" y="4441"/>
                </a:lnTo>
                <a:lnTo>
                  <a:pt x="61985" y="4575"/>
                </a:lnTo>
                <a:lnTo>
                  <a:pt x="62342" y="4639"/>
                </a:lnTo>
                <a:lnTo>
                  <a:pt x="62699" y="4704"/>
                </a:lnTo>
                <a:lnTo>
                  <a:pt x="63128" y="4764"/>
                </a:lnTo>
                <a:lnTo>
                  <a:pt x="63556" y="4823"/>
                </a:lnTo>
                <a:lnTo>
                  <a:pt x="63806" y="4853"/>
                </a:lnTo>
                <a:lnTo>
                  <a:pt x="64056" y="4888"/>
                </a:lnTo>
                <a:lnTo>
                  <a:pt x="64485" y="4962"/>
                </a:lnTo>
                <a:lnTo>
                  <a:pt x="64842" y="5042"/>
                </a:lnTo>
                <a:lnTo>
                  <a:pt x="65199" y="5121"/>
                </a:lnTo>
                <a:lnTo>
                  <a:pt x="65520" y="5201"/>
                </a:lnTo>
                <a:lnTo>
                  <a:pt x="65841" y="5280"/>
                </a:lnTo>
                <a:lnTo>
                  <a:pt x="66234" y="5360"/>
                </a:lnTo>
                <a:lnTo>
                  <a:pt x="66663" y="5434"/>
                </a:lnTo>
                <a:lnTo>
                  <a:pt x="67091" y="5504"/>
                </a:lnTo>
                <a:lnTo>
                  <a:pt x="67519" y="5578"/>
                </a:lnTo>
                <a:lnTo>
                  <a:pt x="67912" y="5653"/>
                </a:lnTo>
                <a:lnTo>
                  <a:pt x="68305" y="5732"/>
                </a:lnTo>
                <a:lnTo>
                  <a:pt x="68698" y="5812"/>
                </a:lnTo>
                <a:lnTo>
                  <a:pt x="69019" y="5891"/>
                </a:lnTo>
                <a:lnTo>
                  <a:pt x="69662" y="6055"/>
                </a:lnTo>
                <a:lnTo>
                  <a:pt x="69983" y="6154"/>
                </a:lnTo>
                <a:lnTo>
                  <a:pt x="70269" y="6249"/>
                </a:lnTo>
                <a:lnTo>
                  <a:pt x="70447" y="6348"/>
                </a:lnTo>
                <a:lnTo>
                  <a:pt x="70519" y="6398"/>
                </a:lnTo>
                <a:lnTo>
                  <a:pt x="70554" y="6447"/>
                </a:lnTo>
                <a:lnTo>
                  <a:pt x="70590" y="6497"/>
                </a:lnTo>
                <a:lnTo>
                  <a:pt x="70554" y="6547"/>
                </a:lnTo>
                <a:lnTo>
                  <a:pt x="70519" y="6596"/>
                </a:lnTo>
                <a:lnTo>
                  <a:pt x="70412" y="6651"/>
                </a:lnTo>
                <a:lnTo>
                  <a:pt x="70304" y="6701"/>
                </a:lnTo>
                <a:lnTo>
                  <a:pt x="70126" y="6750"/>
                </a:lnTo>
                <a:lnTo>
                  <a:pt x="69912" y="6800"/>
                </a:lnTo>
                <a:lnTo>
                  <a:pt x="69662" y="6850"/>
                </a:lnTo>
                <a:lnTo>
                  <a:pt x="69448" y="6889"/>
                </a:lnTo>
                <a:lnTo>
                  <a:pt x="69305" y="6934"/>
                </a:lnTo>
                <a:lnTo>
                  <a:pt x="69019" y="7018"/>
                </a:lnTo>
                <a:lnTo>
                  <a:pt x="68805" y="7108"/>
                </a:lnTo>
                <a:lnTo>
                  <a:pt x="68555" y="7187"/>
                </a:lnTo>
                <a:lnTo>
                  <a:pt x="68269" y="7182"/>
                </a:lnTo>
                <a:lnTo>
                  <a:pt x="67984" y="7172"/>
                </a:lnTo>
                <a:lnTo>
                  <a:pt x="67698" y="7157"/>
                </a:lnTo>
                <a:lnTo>
                  <a:pt x="67448" y="7138"/>
                </a:lnTo>
                <a:lnTo>
                  <a:pt x="67198" y="7118"/>
                </a:lnTo>
                <a:lnTo>
                  <a:pt x="66948" y="7093"/>
                </a:lnTo>
                <a:lnTo>
                  <a:pt x="66520" y="7038"/>
                </a:lnTo>
                <a:lnTo>
                  <a:pt x="66056" y="6984"/>
                </a:lnTo>
                <a:lnTo>
                  <a:pt x="65806" y="6959"/>
                </a:lnTo>
                <a:lnTo>
                  <a:pt x="65556" y="6934"/>
                </a:lnTo>
                <a:lnTo>
                  <a:pt x="65270" y="6914"/>
                </a:lnTo>
                <a:lnTo>
                  <a:pt x="64984" y="6904"/>
                </a:lnTo>
                <a:lnTo>
                  <a:pt x="64699" y="6894"/>
                </a:lnTo>
                <a:lnTo>
                  <a:pt x="64342" y="6889"/>
                </a:lnTo>
                <a:lnTo>
                  <a:pt x="64306" y="6884"/>
                </a:lnTo>
                <a:lnTo>
                  <a:pt x="64270" y="6879"/>
                </a:lnTo>
                <a:lnTo>
                  <a:pt x="64163" y="6859"/>
                </a:lnTo>
                <a:lnTo>
                  <a:pt x="64092" y="6835"/>
                </a:lnTo>
                <a:lnTo>
                  <a:pt x="63985" y="6815"/>
                </a:lnTo>
                <a:lnTo>
                  <a:pt x="62235" y="6581"/>
                </a:lnTo>
                <a:lnTo>
                  <a:pt x="61378" y="6467"/>
                </a:lnTo>
                <a:lnTo>
                  <a:pt x="60486" y="6358"/>
                </a:lnTo>
                <a:lnTo>
                  <a:pt x="60307" y="6343"/>
                </a:lnTo>
                <a:lnTo>
                  <a:pt x="60164" y="6333"/>
                </a:lnTo>
                <a:lnTo>
                  <a:pt x="59771" y="6323"/>
                </a:lnTo>
                <a:lnTo>
                  <a:pt x="59343" y="6318"/>
                </a:lnTo>
                <a:lnTo>
                  <a:pt x="58914" y="6313"/>
                </a:lnTo>
                <a:lnTo>
                  <a:pt x="58914" y="6249"/>
                </a:lnTo>
                <a:lnTo>
                  <a:pt x="58843" y="6194"/>
                </a:lnTo>
                <a:lnTo>
                  <a:pt x="58807" y="6174"/>
                </a:lnTo>
                <a:lnTo>
                  <a:pt x="58736" y="6159"/>
                </a:lnTo>
                <a:lnTo>
                  <a:pt x="58665" y="6144"/>
                </a:lnTo>
                <a:lnTo>
                  <a:pt x="58593" y="6139"/>
                </a:lnTo>
                <a:lnTo>
                  <a:pt x="58486" y="6134"/>
                </a:lnTo>
                <a:lnTo>
                  <a:pt x="58343" y="6129"/>
                </a:lnTo>
                <a:lnTo>
                  <a:pt x="58022" y="6134"/>
                </a:lnTo>
                <a:lnTo>
                  <a:pt x="57593" y="6154"/>
                </a:lnTo>
                <a:lnTo>
                  <a:pt x="57058" y="6184"/>
                </a:lnTo>
                <a:lnTo>
                  <a:pt x="56022" y="5916"/>
                </a:lnTo>
                <a:lnTo>
                  <a:pt x="54808" y="6000"/>
                </a:lnTo>
                <a:lnTo>
                  <a:pt x="54558" y="5946"/>
                </a:lnTo>
                <a:lnTo>
                  <a:pt x="54344" y="5896"/>
                </a:lnTo>
                <a:lnTo>
                  <a:pt x="54166" y="5856"/>
                </a:lnTo>
                <a:lnTo>
                  <a:pt x="54023" y="5836"/>
                </a:lnTo>
                <a:lnTo>
                  <a:pt x="53916" y="5821"/>
                </a:lnTo>
                <a:lnTo>
                  <a:pt x="53273" y="5762"/>
                </a:lnTo>
                <a:lnTo>
                  <a:pt x="52630" y="5707"/>
                </a:lnTo>
                <a:lnTo>
                  <a:pt x="51952" y="5658"/>
                </a:lnTo>
                <a:lnTo>
                  <a:pt x="51238" y="5618"/>
                </a:lnTo>
                <a:lnTo>
                  <a:pt x="51095" y="5613"/>
                </a:lnTo>
                <a:lnTo>
                  <a:pt x="50952" y="5618"/>
                </a:lnTo>
                <a:lnTo>
                  <a:pt x="50774" y="5623"/>
                </a:lnTo>
                <a:lnTo>
                  <a:pt x="50559" y="5633"/>
                </a:lnTo>
                <a:lnTo>
                  <a:pt x="50167" y="5663"/>
                </a:lnTo>
                <a:lnTo>
                  <a:pt x="49738" y="5687"/>
                </a:lnTo>
                <a:lnTo>
                  <a:pt x="49417" y="5523"/>
                </a:lnTo>
                <a:lnTo>
                  <a:pt x="47096" y="5384"/>
                </a:lnTo>
                <a:lnTo>
                  <a:pt x="46025" y="5320"/>
                </a:lnTo>
                <a:lnTo>
                  <a:pt x="44918" y="5260"/>
                </a:lnTo>
                <a:lnTo>
                  <a:pt x="44240" y="5225"/>
                </a:lnTo>
                <a:lnTo>
                  <a:pt x="43454" y="5196"/>
                </a:lnTo>
                <a:lnTo>
                  <a:pt x="41704" y="5131"/>
                </a:lnTo>
                <a:lnTo>
                  <a:pt x="41383" y="5086"/>
                </a:lnTo>
                <a:lnTo>
                  <a:pt x="41026" y="5042"/>
                </a:lnTo>
                <a:lnTo>
                  <a:pt x="40633" y="5007"/>
                </a:lnTo>
                <a:lnTo>
                  <a:pt x="40205" y="4977"/>
                </a:lnTo>
                <a:lnTo>
                  <a:pt x="39776" y="4952"/>
                </a:lnTo>
                <a:lnTo>
                  <a:pt x="39312" y="4927"/>
                </a:lnTo>
                <a:lnTo>
                  <a:pt x="38348" y="4883"/>
                </a:lnTo>
                <a:lnTo>
                  <a:pt x="37384" y="4848"/>
                </a:lnTo>
                <a:lnTo>
                  <a:pt x="36384" y="4808"/>
                </a:lnTo>
                <a:lnTo>
                  <a:pt x="35885" y="4783"/>
                </a:lnTo>
                <a:lnTo>
                  <a:pt x="35385" y="4759"/>
                </a:lnTo>
                <a:lnTo>
                  <a:pt x="34885" y="4729"/>
                </a:lnTo>
                <a:lnTo>
                  <a:pt x="34421" y="4694"/>
                </a:lnTo>
                <a:lnTo>
                  <a:pt x="34421" y="4843"/>
                </a:lnTo>
                <a:lnTo>
                  <a:pt x="34206" y="4838"/>
                </a:lnTo>
                <a:lnTo>
                  <a:pt x="34135" y="4838"/>
                </a:lnTo>
                <a:lnTo>
                  <a:pt x="34099" y="4833"/>
                </a:lnTo>
                <a:lnTo>
                  <a:pt x="33992" y="4798"/>
                </a:lnTo>
                <a:lnTo>
                  <a:pt x="33849" y="4769"/>
                </a:lnTo>
                <a:lnTo>
                  <a:pt x="33671" y="4744"/>
                </a:lnTo>
                <a:lnTo>
                  <a:pt x="33457" y="4714"/>
                </a:lnTo>
                <a:lnTo>
                  <a:pt x="33242" y="4694"/>
                </a:lnTo>
                <a:lnTo>
                  <a:pt x="32992" y="4674"/>
                </a:lnTo>
                <a:lnTo>
                  <a:pt x="32707" y="4654"/>
                </a:lnTo>
                <a:lnTo>
                  <a:pt x="32421" y="4639"/>
                </a:lnTo>
                <a:lnTo>
                  <a:pt x="32135" y="4624"/>
                </a:lnTo>
                <a:lnTo>
                  <a:pt x="31850" y="4615"/>
                </a:lnTo>
                <a:lnTo>
                  <a:pt x="31564" y="4610"/>
                </a:lnTo>
                <a:lnTo>
                  <a:pt x="31243" y="4605"/>
                </a:lnTo>
                <a:lnTo>
                  <a:pt x="30957" y="4610"/>
                </a:lnTo>
                <a:lnTo>
                  <a:pt x="30672" y="4615"/>
                </a:lnTo>
                <a:lnTo>
                  <a:pt x="30422" y="4620"/>
                </a:lnTo>
                <a:lnTo>
                  <a:pt x="30172" y="4634"/>
                </a:lnTo>
                <a:lnTo>
                  <a:pt x="30029" y="4639"/>
                </a:lnTo>
                <a:lnTo>
                  <a:pt x="29886" y="4644"/>
                </a:lnTo>
                <a:lnTo>
                  <a:pt x="29565" y="4639"/>
                </a:lnTo>
                <a:lnTo>
                  <a:pt x="29279" y="4634"/>
                </a:lnTo>
                <a:lnTo>
                  <a:pt x="29172" y="4624"/>
                </a:lnTo>
                <a:lnTo>
                  <a:pt x="29065" y="4615"/>
                </a:lnTo>
                <a:lnTo>
                  <a:pt x="28708" y="4565"/>
                </a:lnTo>
                <a:lnTo>
                  <a:pt x="28315" y="4530"/>
                </a:lnTo>
                <a:lnTo>
                  <a:pt x="27958" y="4510"/>
                </a:lnTo>
                <a:lnTo>
                  <a:pt x="27779" y="4500"/>
                </a:lnTo>
                <a:lnTo>
                  <a:pt x="27172" y="4500"/>
                </a:lnTo>
                <a:lnTo>
                  <a:pt x="26780" y="4515"/>
                </a:lnTo>
                <a:lnTo>
                  <a:pt x="26387" y="4535"/>
                </a:lnTo>
                <a:lnTo>
                  <a:pt x="25958" y="4570"/>
                </a:lnTo>
                <a:lnTo>
                  <a:pt x="25637" y="4595"/>
                </a:lnTo>
                <a:lnTo>
                  <a:pt x="25351" y="4615"/>
                </a:lnTo>
                <a:lnTo>
                  <a:pt x="25066" y="4620"/>
                </a:lnTo>
                <a:lnTo>
                  <a:pt x="24816" y="4620"/>
                </a:lnTo>
                <a:lnTo>
                  <a:pt x="24530" y="4610"/>
                </a:lnTo>
                <a:lnTo>
                  <a:pt x="24280" y="4590"/>
                </a:lnTo>
                <a:lnTo>
                  <a:pt x="24030" y="4550"/>
                </a:lnTo>
                <a:lnTo>
                  <a:pt x="23780" y="4505"/>
                </a:lnTo>
                <a:lnTo>
                  <a:pt x="23602" y="4466"/>
                </a:lnTo>
                <a:lnTo>
                  <a:pt x="23388" y="4436"/>
                </a:lnTo>
                <a:lnTo>
                  <a:pt x="23173" y="4411"/>
                </a:lnTo>
                <a:lnTo>
                  <a:pt x="22923" y="4391"/>
                </a:lnTo>
                <a:lnTo>
                  <a:pt x="22674" y="4376"/>
                </a:lnTo>
                <a:lnTo>
                  <a:pt x="22424" y="4366"/>
                </a:lnTo>
                <a:lnTo>
                  <a:pt x="22138" y="4356"/>
                </a:lnTo>
                <a:lnTo>
                  <a:pt x="21852" y="4351"/>
                </a:lnTo>
                <a:lnTo>
                  <a:pt x="21281" y="4346"/>
                </a:lnTo>
                <a:lnTo>
                  <a:pt x="20710" y="4346"/>
                </a:lnTo>
                <a:lnTo>
                  <a:pt x="20138" y="4341"/>
                </a:lnTo>
                <a:lnTo>
                  <a:pt x="19567" y="4336"/>
                </a:lnTo>
                <a:lnTo>
                  <a:pt x="19246" y="4331"/>
                </a:lnTo>
                <a:lnTo>
                  <a:pt x="18960" y="4331"/>
                </a:lnTo>
                <a:lnTo>
                  <a:pt x="18317" y="4346"/>
                </a:lnTo>
                <a:lnTo>
                  <a:pt x="17746" y="4361"/>
                </a:lnTo>
                <a:lnTo>
                  <a:pt x="17175" y="4381"/>
                </a:lnTo>
                <a:lnTo>
                  <a:pt x="14533" y="4153"/>
                </a:lnTo>
                <a:lnTo>
                  <a:pt x="14818" y="4381"/>
                </a:lnTo>
                <a:lnTo>
                  <a:pt x="14818" y="4381"/>
                </a:lnTo>
                <a:lnTo>
                  <a:pt x="14318" y="4312"/>
                </a:lnTo>
                <a:lnTo>
                  <a:pt x="13854" y="4252"/>
                </a:lnTo>
                <a:lnTo>
                  <a:pt x="13354" y="4207"/>
                </a:lnTo>
                <a:lnTo>
                  <a:pt x="12855" y="4177"/>
                </a:lnTo>
                <a:lnTo>
                  <a:pt x="12355" y="4153"/>
                </a:lnTo>
                <a:lnTo>
                  <a:pt x="11855" y="4143"/>
                </a:lnTo>
                <a:lnTo>
                  <a:pt x="11319" y="4138"/>
                </a:lnTo>
                <a:lnTo>
                  <a:pt x="10819" y="4138"/>
                </a:lnTo>
                <a:lnTo>
                  <a:pt x="10355" y="4148"/>
                </a:lnTo>
                <a:lnTo>
                  <a:pt x="9855" y="4158"/>
                </a:lnTo>
                <a:lnTo>
                  <a:pt x="8891" y="4187"/>
                </a:lnTo>
                <a:lnTo>
                  <a:pt x="7963" y="4217"/>
                </a:lnTo>
                <a:lnTo>
                  <a:pt x="7499" y="4227"/>
                </a:lnTo>
                <a:lnTo>
                  <a:pt x="7070" y="4237"/>
                </a:lnTo>
                <a:lnTo>
                  <a:pt x="6428" y="4371"/>
                </a:lnTo>
                <a:lnTo>
                  <a:pt x="6178" y="4421"/>
                </a:lnTo>
                <a:lnTo>
                  <a:pt x="5928" y="4461"/>
                </a:lnTo>
                <a:lnTo>
                  <a:pt x="5713" y="4480"/>
                </a:lnTo>
                <a:lnTo>
                  <a:pt x="5499" y="4495"/>
                </a:lnTo>
                <a:lnTo>
                  <a:pt x="5035" y="4530"/>
                </a:lnTo>
                <a:lnTo>
                  <a:pt x="4821" y="4545"/>
                </a:lnTo>
                <a:lnTo>
                  <a:pt x="4607" y="4560"/>
                </a:lnTo>
                <a:lnTo>
                  <a:pt x="4500" y="4575"/>
                </a:lnTo>
                <a:lnTo>
                  <a:pt x="4464" y="4595"/>
                </a:lnTo>
                <a:lnTo>
                  <a:pt x="4428" y="4624"/>
                </a:lnTo>
                <a:lnTo>
                  <a:pt x="4392" y="4649"/>
                </a:lnTo>
                <a:lnTo>
                  <a:pt x="4321" y="4674"/>
                </a:lnTo>
                <a:lnTo>
                  <a:pt x="4250" y="4694"/>
                </a:lnTo>
                <a:lnTo>
                  <a:pt x="4071" y="4729"/>
                </a:lnTo>
                <a:lnTo>
                  <a:pt x="3857" y="4754"/>
                </a:lnTo>
                <a:lnTo>
                  <a:pt x="3571" y="4773"/>
                </a:lnTo>
                <a:lnTo>
                  <a:pt x="3286" y="4793"/>
                </a:lnTo>
                <a:lnTo>
                  <a:pt x="2679" y="4828"/>
                </a:lnTo>
                <a:lnTo>
                  <a:pt x="2250" y="4863"/>
                </a:lnTo>
                <a:lnTo>
                  <a:pt x="1857" y="4898"/>
                </a:lnTo>
                <a:lnTo>
                  <a:pt x="1500" y="4942"/>
                </a:lnTo>
                <a:lnTo>
                  <a:pt x="1179" y="4992"/>
                </a:lnTo>
                <a:lnTo>
                  <a:pt x="893" y="5047"/>
                </a:lnTo>
                <a:lnTo>
                  <a:pt x="643" y="5106"/>
                </a:lnTo>
                <a:lnTo>
                  <a:pt x="429" y="5166"/>
                </a:lnTo>
                <a:lnTo>
                  <a:pt x="251" y="5225"/>
                </a:lnTo>
                <a:lnTo>
                  <a:pt x="143" y="5290"/>
                </a:lnTo>
                <a:lnTo>
                  <a:pt x="36" y="5355"/>
                </a:lnTo>
                <a:lnTo>
                  <a:pt x="1" y="5419"/>
                </a:lnTo>
                <a:lnTo>
                  <a:pt x="1" y="5489"/>
                </a:lnTo>
                <a:lnTo>
                  <a:pt x="72" y="5553"/>
                </a:lnTo>
                <a:lnTo>
                  <a:pt x="179" y="5613"/>
                </a:lnTo>
                <a:lnTo>
                  <a:pt x="358" y="5672"/>
                </a:lnTo>
                <a:lnTo>
                  <a:pt x="572" y="5732"/>
                </a:lnTo>
                <a:lnTo>
                  <a:pt x="1072" y="5836"/>
                </a:lnTo>
                <a:lnTo>
                  <a:pt x="1607" y="5941"/>
                </a:lnTo>
                <a:lnTo>
                  <a:pt x="2179" y="6045"/>
                </a:lnTo>
                <a:lnTo>
                  <a:pt x="2750" y="6144"/>
                </a:lnTo>
                <a:lnTo>
                  <a:pt x="3928" y="6343"/>
                </a:lnTo>
                <a:lnTo>
                  <a:pt x="5071" y="6542"/>
                </a:lnTo>
                <a:lnTo>
                  <a:pt x="5214" y="6571"/>
                </a:lnTo>
                <a:lnTo>
                  <a:pt x="5321" y="6596"/>
                </a:lnTo>
                <a:lnTo>
                  <a:pt x="5535" y="6661"/>
                </a:lnTo>
                <a:lnTo>
                  <a:pt x="5713" y="6725"/>
                </a:lnTo>
                <a:lnTo>
                  <a:pt x="5963" y="6780"/>
                </a:lnTo>
                <a:lnTo>
                  <a:pt x="7035" y="7004"/>
                </a:lnTo>
                <a:lnTo>
                  <a:pt x="8177" y="7222"/>
                </a:lnTo>
                <a:lnTo>
                  <a:pt x="9355" y="7436"/>
                </a:lnTo>
                <a:lnTo>
                  <a:pt x="9998" y="7540"/>
                </a:lnTo>
                <a:lnTo>
                  <a:pt x="10605" y="7639"/>
                </a:lnTo>
                <a:lnTo>
                  <a:pt x="11248" y="7739"/>
                </a:lnTo>
                <a:lnTo>
                  <a:pt x="11926" y="7833"/>
                </a:lnTo>
                <a:lnTo>
                  <a:pt x="12605" y="7927"/>
                </a:lnTo>
                <a:lnTo>
                  <a:pt x="13319" y="8017"/>
                </a:lnTo>
                <a:lnTo>
                  <a:pt x="14033" y="8101"/>
                </a:lnTo>
                <a:lnTo>
                  <a:pt x="14783" y="8186"/>
                </a:lnTo>
                <a:lnTo>
                  <a:pt x="15568" y="8265"/>
                </a:lnTo>
                <a:lnTo>
                  <a:pt x="16354" y="8345"/>
                </a:lnTo>
                <a:lnTo>
                  <a:pt x="16854" y="8384"/>
                </a:lnTo>
                <a:lnTo>
                  <a:pt x="17353" y="8424"/>
                </a:lnTo>
                <a:lnTo>
                  <a:pt x="18353" y="8499"/>
                </a:lnTo>
                <a:lnTo>
                  <a:pt x="19424" y="8563"/>
                </a:lnTo>
                <a:lnTo>
                  <a:pt x="20496" y="8623"/>
                </a:lnTo>
                <a:lnTo>
                  <a:pt x="22709" y="8737"/>
                </a:lnTo>
                <a:lnTo>
                  <a:pt x="23780" y="8797"/>
                </a:lnTo>
                <a:lnTo>
                  <a:pt x="24887" y="8856"/>
                </a:lnTo>
                <a:lnTo>
                  <a:pt x="25708" y="8906"/>
                </a:lnTo>
                <a:lnTo>
                  <a:pt x="26565" y="8950"/>
                </a:lnTo>
                <a:lnTo>
                  <a:pt x="27922" y="9015"/>
                </a:lnTo>
                <a:lnTo>
                  <a:pt x="29279" y="9080"/>
                </a:lnTo>
                <a:lnTo>
                  <a:pt x="29957" y="9109"/>
                </a:lnTo>
                <a:lnTo>
                  <a:pt x="30600" y="9149"/>
                </a:lnTo>
                <a:lnTo>
                  <a:pt x="31243" y="9189"/>
                </a:lnTo>
                <a:lnTo>
                  <a:pt x="31886" y="9234"/>
                </a:lnTo>
                <a:lnTo>
                  <a:pt x="32207" y="9253"/>
                </a:lnTo>
                <a:lnTo>
                  <a:pt x="32564" y="9263"/>
                </a:lnTo>
                <a:lnTo>
                  <a:pt x="33314" y="9288"/>
                </a:lnTo>
                <a:lnTo>
                  <a:pt x="33671" y="9303"/>
                </a:lnTo>
                <a:lnTo>
                  <a:pt x="33814" y="9313"/>
                </a:lnTo>
                <a:lnTo>
                  <a:pt x="33956" y="9328"/>
                </a:lnTo>
                <a:lnTo>
                  <a:pt x="34099" y="9348"/>
                </a:lnTo>
                <a:lnTo>
                  <a:pt x="34242" y="9368"/>
                </a:lnTo>
                <a:lnTo>
                  <a:pt x="34349" y="9393"/>
                </a:lnTo>
                <a:lnTo>
                  <a:pt x="34456" y="9422"/>
                </a:lnTo>
                <a:lnTo>
                  <a:pt x="34528" y="9437"/>
                </a:lnTo>
                <a:lnTo>
                  <a:pt x="34671" y="9447"/>
                </a:lnTo>
                <a:lnTo>
                  <a:pt x="35063" y="9467"/>
                </a:lnTo>
                <a:lnTo>
                  <a:pt x="35456" y="9477"/>
                </a:lnTo>
                <a:lnTo>
                  <a:pt x="35635" y="9477"/>
                </a:lnTo>
                <a:lnTo>
                  <a:pt x="35813" y="9417"/>
                </a:lnTo>
                <a:lnTo>
                  <a:pt x="35920" y="9402"/>
                </a:lnTo>
                <a:lnTo>
                  <a:pt x="35992" y="9388"/>
                </a:lnTo>
                <a:lnTo>
                  <a:pt x="36099" y="9378"/>
                </a:lnTo>
                <a:lnTo>
                  <a:pt x="36170" y="9373"/>
                </a:lnTo>
                <a:lnTo>
                  <a:pt x="36242" y="9373"/>
                </a:lnTo>
                <a:lnTo>
                  <a:pt x="36349" y="9378"/>
                </a:lnTo>
                <a:lnTo>
                  <a:pt x="36492" y="9397"/>
                </a:lnTo>
                <a:lnTo>
                  <a:pt x="36670" y="9422"/>
                </a:lnTo>
                <a:lnTo>
                  <a:pt x="37027" y="9487"/>
                </a:lnTo>
                <a:lnTo>
                  <a:pt x="37277" y="9522"/>
                </a:lnTo>
                <a:lnTo>
                  <a:pt x="37598" y="9556"/>
                </a:lnTo>
                <a:lnTo>
                  <a:pt x="37955" y="9576"/>
                </a:lnTo>
                <a:lnTo>
                  <a:pt x="38134" y="9586"/>
                </a:lnTo>
                <a:lnTo>
                  <a:pt x="38312" y="9586"/>
                </a:lnTo>
                <a:lnTo>
                  <a:pt x="38777" y="9591"/>
                </a:lnTo>
                <a:lnTo>
                  <a:pt x="39241" y="9601"/>
                </a:lnTo>
                <a:lnTo>
                  <a:pt x="40133" y="9621"/>
                </a:lnTo>
                <a:lnTo>
                  <a:pt x="40598" y="9626"/>
                </a:lnTo>
                <a:lnTo>
                  <a:pt x="41062" y="9631"/>
                </a:lnTo>
                <a:lnTo>
                  <a:pt x="41562" y="9631"/>
                </a:lnTo>
                <a:lnTo>
                  <a:pt x="42062" y="9621"/>
                </a:lnTo>
                <a:lnTo>
                  <a:pt x="42347" y="9616"/>
                </a:lnTo>
                <a:lnTo>
                  <a:pt x="43240" y="9616"/>
                </a:lnTo>
                <a:lnTo>
                  <a:pt x="43883" y="9626"/>
                </a:lnTo>
                <a:lnTo>
                  <a:pt x="44490" y="9641"/>
                </a:lnTo>
                <a:lnTo>
                  <a:pt x="45132" y="9661"/>
                </a:lnTo>
                <a:lnTo>
                  <a:pt x="45739" y="9671"/>
                </a:lnTo>
                <a:lnTo>
                  <a:pt x="46382" y="9681"/>
                </a:lnTo>
                <a:lnTo>
                  <a:pt x="46989" y="9681"/>
                </a:lnTo>
                <a:lnTo>
                  <a:pt x="49310" y="9656"/>
                </a:lnTo>
                <a:lnTo>
                  <a:pt x="51631" y="9621"/>
                </a:lnTo>
                <a:lnTo>
                  <a:pt x="52773" y="9596"/>
                </a:lnTo>
                <a:lnTo>
                  <a:pt x="53916" y="9571"/>
                </a:lnTo>
                <a:lnTo>
                  <a:pt x="55058" y="9542"/>
                </a:lnTo>
                <a:lnTo>
                  <a:pt x="56201" y="9507"/>
                </a:lnTo>
                <a:lnTo>
                  <a:pt x="56772" y="9492"/>
                </a:lnTo>
                <a:lnTo>
                  <a:pt x="57308" y="9492"/>
                </a:lnTo>
                <a:lnTo>
                  <a:pt x="57522" y="9497"/>
                </a:lnTo>
                <a:lnTo>
                  <a:pt x="57736" y="9502"/>
                </a:lnTo>
                <a:lnTo>
                  <a:pt x="58129" y="9522"/>
                </a:lnTo>
                <a:lnTo>
                  <a:pt x="58486" y="9556"/>
                </a:lnTo>
                <a:lnTo>
                  <a:pt x="58843" y="9591"/>
                </a:lnTo>
                <a:lnTo>
                  <a:pt x="59164" y="9636"/>
                </a:lnTo>
                <a:lnTo>
                  <a:pt x="59450" y="9691"/>
                </a:lnTo>
                <a:lnTo>
                  <a:pt x="60343" y="9844"/>
                </a:lnTo>
                <a:lnTo>
                  <a:pt x="60735" y="9919"/>
                </a:lnTo>
                <a:lnTo>
                  <a:pt x="61092" y="10003"/>
                </a:lnTo>
                <a:lnTo>
                  <a:pt x="61200" y="10028"/>
                </a:lnTo>
                <a:lnTo>
                  <a:pt x="61271" y="10063"/>
                </a:lnTo>
                <a:lnTo>
                  <a:pt x="61342" y="10128"/>
                </a:lnTo>
                <a:lnTo>
                  <a:pt x="61378" y="10192"/>
                </a:lnTo>
                <a:lnTo>
                  <a:pt x="61450" y="10222"/>
                </a:lnTo>
                <a:lnTo>
                  <a:pt x="61521" y="10257"/>
                </a:lnTo>
                <a:lnTo>
                  <a:pt x="61807" y="10341"/>
                </a:lnTo>
                <a:lnTo>
                  <a:pt x="62092" y="10426"/>
                </a:lnTo>
                <a:lnTo>
                  <a:pt x="62699" y="10589"/>
                </a:lnTo>
                <a:lnTo>
                  <a:pt x="62985" y="10674"/>
                </a:lnTo>
                <a:lnTo>
                  <a:pt x="63271" y="10763"/>
                </a:lnTo>
                <a:lnTo>
                  <a:pt x="63520" y="10848"/>
                </a:lnTo>
                <a:lnTo>
                  <a:pt x="63735" y="10937"/>
                </a:lnTo>
                <a:lnTo>
                  <a:pt x="64020" y="11101"/>
                </a:lnTo>
                <a:lnTo>
                  <a:pt x="64306" y="11265"/>
                </a:lnTo>
                <a:lnTo>
                  <a:pt x="64842" y="11593"/>
                </a:lnTo>
                <a:lnTo>
                  <a:pt x="65341" y="11926"/>
                </a:lnTo>
                <a:lnTo>
                  <a:pt x="65877" y="12258"/>
                </a:lnTo>
                <a:lnTo>
                  <a:pt x="65948" y="12293"/>
                </a:lnTo>
                <a:lnTo>
                  <a:pt x="66020" y="12323"/>
                </a:lnTo>
                <a:lnTo>
                  <a:pt x="66234" y="12387"/>
                </a:lnTo>
                <a:lnTo>
                  <a:pt x="66413" y="12447"/>
                </a:lnTo>
                <a:lnTo>
                  <a:pt x="66448" y="12477"/>
                </a:lnTo>
                <a:lnTo>
                  <a:pt x="66448" y="12507"/>
                </a:lnTo>
                <a:lnTo>
                  <a:pt x="66413" y="12616"/>
                </a:lnTo>
                <a:lnTo>
                  <a:pt x="66413" y="12666"/>
                </a:lnTo>
                <a:lnTo>
                  <a:pt x="66341" y="12720"/>
                </a:lnTo>
                <a:lnTo>
                  <a:pt x="66234" y="12770"/>
                </a:lnTo>
                <a:lnTo>
                  <a:pt x="66127" y="12795"/>
                </a:lnTo>
                <a:lnTo>
                  <a:pt x="66020" y="12815"/>
                </a:lnTo>
                <a:lnTo>
                  <a:pt x="65841" y="12834"/>
                </a:lnTo>
                <a:lnTo>
                  <a:pt x="65663" y="12854"/>
                </a:lnTo>
                <a:lnTo>
                  <a:pt x="65484" y="12869"/>
                </a:lnTo>
                <a:lnTo>
                  <a:pt x="65234" y="12884"/>
                </a:lnTo>
                <a:lnTo>
                  <a:pt x="65056" y="12894"/>
                </a:lnTo>
                <a:lnTo>
                  <a:pt x="64949" y="12914"/>
                </a:lnTo>
                <a:lnTo>
                  <a:pt x="64806" y="12939"/>
                </a:lnTo>
                <a:lnTo>
                  <a:pt x="64699" y="12969"/>
                </a:lnTo>
                <a:lnTo>
                  <a:pt x="64485" y="13033"/>
                </a:lnTo>
                <a:lnTo>
                  <a:pt x="64235" y="13098"/>
                </a:lnTo>
                <a:lnTo>
                  <a:pt x="63449" y="12879"/>
                </a:lnTo>
                <a:lnTo>
                  <a:pt x="60700" y="13113"/>
                </a:lnTo>
                <a:lnTo>
                  <a:pt x="61914" y="13252"/>
                </a:lnTo>
                <a:lnTo>
                  <a:pt x="61450" y="13272"/>
                </a:lnTo>
                <a:lnTo>
                  <a:pt x="57415" y="13406"/>
                </a:lnTo>
                <a:lnTo>
                  <a:pt x="55380" y="13470"/>
                </a:lnTo>
                <a:lnTo>
                  <a:pt x="54344" y="13500"/>
                </a:lnTo>
                <a:lnTo>
                  <a:pt x="53344" y="13525"/>
                </a:lnTo>
                <a:lnTo>
                  <a:pt x="52809" y="13535"/>
                </a:lnTo>
                <a:lnTo>
                  <a:pt x="52273" y="13540"/>
                </a:lnTo>
                <a:lnTo>
                  <a:pt x="51202" y="13540"/>
                </a:lnTo>
                <a:lnTo>
                  <a:pt x="50131" y="13530"/>
                </a:lnTo>
                <a:lnTo>
                  <a:pt x="49060" y="13510"/>
                </a:lnTo>
                <a:lnTo>
                  <a:pt x="48881" y="13500"/>
                </a:lnTo>
                <a:lnTo>
                  <a:pt x="48738" y="13485"/>
                </a:lnTo>
                <a:lnTo>
                  <a:pt x="48560" y="13460"/>
                </a:lnTo>
                <a:lnTo>
                  <a:pt x="48381" y="13435"/>
                </a:lnTo>
                <a:lnTo>
                  <a:pt x="48096" y="13371"/>
                </a:lnTo>
                <a:lnTo>
                  <a:pt x="47846" y="13306"/>
                </a:lnTo>
                <a:lnTo>
                  <a:pt x="47667" y="13262"/>
                </a:lnTo>
                <a:lnTo>
                  <a:pt x="47453" y="13217"/>
                </a:lnTo>
                <a:lnTo>
                  <a:pt x="47239" y="13177"/>
                </a:lnTo>
                <a:lnTo>
                  <a:pt x="47025" y="13147"/>
                </a:lnTo>
                <a:lnTo>
                  <a:pt x="46882" y="13137"/>
                </a:lnTo>
                <a:lnTo>
                  <a:pt x="46739" y="13127"/>
                </a:lnTo>
                <a:lnTo>
                  <a:pt x="46596" y="13123"/>
                </a:lnTo>
                <a:lnTo>
                  <a:pt x="46418" y="13118"/>
                </a:lnTo>
                <a:lnTo>
                  <a:pt x="46203" y="13118"/>
                </a:lnTo>
                <a:lnTo>
                  <a:pt x="46025" y="13123"/>
                </a:lnTo>
                <a:lnTo>
                  <a:pt x="45775" y="13132"/>
                </a:lnTo>
                <a:lnTo>
                  <a:pt x="45561" y="13142"/>
                </a:lnTo>
                <a:lnTo>
                  <a:pt x="45382" y="13147"/>
                </a:lnTo>
                <a:lnTo>
                  <a:pt x="45168" y="13147"/>
                </a:lnTo>
                <a:lnTo>
                  <a:pt x="44954" y="13142"/>
                </a:lnTo>
                <a:lnTo>
                  <a:pt x="44739" y="13132"/>
                </a:lnTo>
                <a:lnTo>
                  <a:pt x="44311" y="13113"/>
                </a:lnTo>
                <a:lnTo>
                  <a:pt x="43847" y="13093"/>
                </a:lnTo>
                <a:lnTo>
                  <a:pt x="41597" y="13003"/>
                </a:lnTo>
                <a:lnTo>
                  <a:pt x="42561" y="13207"/>
                </a:lnTo>
                <a:lnTo>
                  <a:pt x="40455" y="13207"/>
                </a:lnTo>
                <a:lnTo>
                  <a:pt x="41169" y="13003"/>
                </a:lnTo>
                <a:lnTo>
                  <a:pt x="38491" y="12899"/>
                </a:lnTo>
                <a:lnTo>
                  <a:pt x="37170" y="12844"/>
                </a:lnTo>
                <a:lnTo>
                  <a:pt x="36527" y="12815"/>
                </a:lnTo>
                <a:lnTo>
                  <a:pt x="35885" y="12780"/>
                </a:lnTo>
                <a:lnTo>
                  <a:pt x="35278" y="12745"/>
                </a:lnTo>
                <a:lnTo>
                  <a:pt x="34635" y="12705"/>
                </a:lnTo>
                <a:lnTo>
                  <a:pt x="33349" y="12621"/>
                </a:lnTo>
                <a:lnTo>
                  <a:pt x="31957" y="12522"/>
                </a:lnTo>
                <a:lnTo>
                  <a:pt x="30350" y="12407"/>
                </a:lnTo>
                <a:lnTo>
                  <a:pt x="30029" y="12363"/>
                </a:lnTo>
                <a:lnTo>
                  <a:pt x="29707" y="12318"/>
                </a:lnTo>
                <a:lnTo>
                  <a:pt x="29386" y="12288"/>
                </a:lnTo>
                <a:lnTo>
                  <a:pt x="29029" y="12263"/>
                </a:lnTo>
                <a:lnTo>
                  <a:pt x="28672" y="12243"/>
                </a:lnTo>
                <a:lnTo>
                  <a:pt x="28279" y="12233"/>
                </a:lnTo>
                <a:lnTo>
                  <a:pt x="27851" y="12228"/>
                </a:lnTo>
                <a:lnTo>
                  <a:pt x="27458" y="12233"/>
                </a:lnTo>
                <a:lnTo>
                  <a:pt x="27030" y="12238"/>
                </a:lnTo>
                <a:lnTo>
                  <a:pt x="26601" y="12253"/>
                </a:lnTo>
                <a:lnTo>
                  <a:pt x="26137" y="12268"/>
                </a:lnTo>
                <a:lnTo>
                  <a:pt x="25673" y="12293"/>
                </a:lnTo>
                <a:lnTo>
                  <a:pt x="25209" y="12318"/>
                </a:lnTo>
                <a:lnTo>
                  <a:pt x="24744" y="12348"/>
                </a:lnTo>
                <a:lnTo>
                  <a:pt x="23816" y="12417"/>
                </a:lnTo>
                <a:lnTo>
                  <a:pt x="23780" y="12427"/>
                </a:lnTo>
                <a:lnTo>
                  <a:pt x="23745" y="12437"/>
                </a:lnTo>
                <a:lnTo>
                  <a:pt x="23780" y="12442"/>
                </a:lnTo>
                <a:lnTo>
                  <a:pt x="24209" y="12497"/>
                </a:lnTo>
                <a:lnTo>
                  <a:pt x="24637" y="12551"/>
                </a:lnTo>
                <a:lnTo>
                  <a:pt x="25030" y="12606"/>
                </a:lnTo>
                <a:lnTo>
                  <a:pt x="25387" y="12666"/>
                </a:lnTo>
                <a:lnTo>
                  <a:pt x="25708" y="12730"/>
                </a:lnTo>
                <a:lnTo>
                  <a:pt x="26030" y="12795"/>
                </a:lnTo>
                <a:lnTo>
                  <a:pt x="26637" y="12924"/>
                </a:lnTo>
                <a:lnTo>
                  <a:pt x="27244" y="13058"/>
                </a:lnTo>
                <a:lnTo>
                  <a:pt x="27851" y="13187"/>
                </a:lnTo>
                <a:lnTo>
                  <a:pt x="28208" y="13252"/>
                </a:lnTo>
                <a:lnTo>
                  <a:pt x="28529" y="13311"/>
                </a:lnTo>
                <a:lnTo>
                  <a:pt x="28886" y="13371"/>
                </a:lnTo>
                <a:lnTo>
                  <a:pt x="29279" y="13425"/>
                </a:lnTo>
                <a:lnTo>
                  <a:pt x="30243" y="13545"/>
                </a:lnTo>
                <a:lnTo>
                  <a:pt x="31243" y="13659"/>
                </a:lnTo>
                <a:lnTo>
                  <a:pt x="32278" y="13763"/>
                </a:lnTo>
                <a:lnTo>
                  <a:pt x="33349" y="13863"/>
                </a:lnTo>
                <a:lnTo>
                  <a:pt x="34492" y="13952"/>
                </a:lnTo>
                <a:lnTo>
                  <a:pt x="35635" y="14031"/>
                </a:lnTo>
                <a:lnTo>
                  <a:pt x="36849" y="14101"/>
                </a:lnTo>
                <a:lnTo>
                  <a:pt x="37456" y="14131"/>
                </a:lnTo>
                <a:lnTo>
                  <a:pt x="38098" y="14161"/>
                </a:lnTo>
                <a:lnTo>
                  <a:pt x="38312" y="14170"/>
                </a:lnTo>
                <a:lnTo>
                  <a:pt x="38527" y="14190"/>
                </a:lnTo>
                <a:lnTo>
                  <a:pt x="38741" y="14215"/>
                </a:lnTo>
                <a:lnTo>
                  <a:pt x="38955" y="14240"/>
                </a:lnTo>
                <a:lnTo>
                  <a:pt x="39348" y="14295"/>
                </a:lnTo>
                <a:lnTo>
                  <a:pt x="39741" y="14344"/>
                </a:lnTo>
                <a:lnTo>
                  <a:pt x="39919" y="14354"/>
                </a:lnTo>
                <a:lnTo>
                  <a:pt x="40098" y="14364"/>
                </a:lnTo>
                <a:lnTo>
                  <a:pt x="40633" y="14389"/>
                </a:lnTo>
                <a:lnTo>
                  <a:pt x="40491" y="14478"/>
                </a:lnTo>
                <a:lnTo>
                  <a:pt x="40812" y="14518"/>
                </a:lnTo>
                <a:lnTo>
                  <a:pt x="41062" y="14454"/>
                </a:lnTo>
                <a:lnTo>
                  <a:pt x="41419" y="14478"/>
                </a:lnTo>
                <a:lnTo>
                  <a:pt x="41776" y="14508"/>
                </a:lnTo>
                <a:lnTo>
                  <a:pt x="41954" y="14518"/>
                </a:lnTo>
                <a:lnTo>
                  <a:pt x="42133" y="14528"/>
                </a:lnTo>
                <a:lnTo>
                  <a:pt x="42311" y="14533"/>
                </a:lnTo>
                <a:lnTo>
                  <a:pt x="42454" y="14528"/>
                </a:lnTo>
                <a:lnTo>
                  <a:pt x="42990" y="14508"/>
                </a:lnTo>
                <a:lnTo>
                  <a:pt x="43204" y="14508"/>
                </a:lnTo>
                <a:lnTo>
                  <a:pt x="43418" y="14503"/>
                </a:lnTo>
                <a:lnTo>
                  <a:pt x="43597" y="14508"/>
                </a:lnTo>
                <a:lnTo>
                  <a:pt x="43775" y="14513"/>
                </a:lnTo>
                <a:lnTo>
                  <a:pt x="43918" y="14523"/>
                </a:lnTo>
                <a:lnTo>
                  <a:pt x="44061" y="14538"/>
                </a:lnTo>
                <a:lnTo>
                  <a:pt x="44168" y="14553"/>
                </a:lnTo>
                <a:lnTo>
                  <a:pt x="44240" y="14573"/>
                </a:lnTo>
                <a:lnTo>
                  <a:pt x="44347" y="14598"/>
                </a:lnTo>
                <a:lnTo>
                  <a:pt x="44382" y="14622"/>
                </a:lnTo>
                <a:lnTo>
                  <a:pt x="44490" y="14677"/>
                </a:lnTo>
                <a:lnTo>
                  <a:pt x="44490" y="14747"/>
                </a:lnTo>
                <a:lnTo>
                  <a:pt x="46346" y="14712"/>
                </a:lnTo>
                <a:lnTo>
                  <a:pt x="46418" y="14737"/>
                </a:lnTo>
                <a:lnTo>
                  <a:pt x="46489" y="14766"/>
                </a:lnTo>
                <a:lnTo>
                  <a:pt x="46596" y="14786"/>
                </a:lnTo>
                <a:lnTo>
                  <a:pt x="46703" y="14806"/>
                </a:lnTo>
                <a:lnTo>
                  <a:pt x="46917" y="14836"/>
                </a:lnTo>
                <a:lnTo>
                  <a:pt x="47203" y="14856"/>
                </a:lnTo>
                <a:lnTo>
                  <a:pt x="47524" y="14871"/>
                </a:lnTo>
                <a:lnTo>
                  <a:pt x="47846" y="14886"/>
                </a:lnTo>
                <a:lnTo>
                  <a:pt x="48167" y="14901"/>
                </a:lnTo>
                <a:lnTo>
                  <a:pt x="48489" y="14920"/>
                </a:lnTo>
                <a:lnTo>
                  <a:pt x="48738" y="14940"/>
                </a:lnTo>
                <a:lnTo>
                  <a:pt x="49024" y="14950"/>
                </a:lnTo>
                <a:lnTo>
                  <a:pt x="49310" y="14960"/>
                </a:lnTo>
                <a:lnTo>
                  <a:pt x="49631" y="14965"/>
                </a:lnTo>
                <a:lnTo>
                  <a:pt x="50809" y="14975"/>
                </a:lnTo>
                <a:lnTo>
                  <a:pt x="51095" y="14980"/>
                </a:lnTo>
                <a:lnTo>
                  <a:pt x="51381" y="14990"/>
                </a:lnTo>
                <a:lnTo>
                  <a:pt x="51666" y="15005"/>
                </a:lnTo>
                <a:lnTo>
                  <a:pt x="51916" y="15020"/>
                </a:lnTo>
                <a:lnTo>
                  <a:pt x="52166" y="15045"/>
                </a:lnTo>
                <a:lnTo>
                  <a:pt x="52380" y="15069"/>
                </a:lnTo>
                <a:lnTo>
                  <a:pt x="52595" y="15109"/>
                </a:lnTo>
                <a:lnTo>
                  <a:pt x="52773" y="15154"/>
                </a:lnTo>
                <a:lnTo>
                  <a:pt x="52845" y="15159"/>
                </a:lnTo>
                <a:lnTo>
                  <a:pt x="52916" y="15169"/>
                </a:lnTo>
                <a:lnTo>
                  <a:pt x="53202" y="15169"/>
                </a:lnTo>
                <a:lnTo>
                  <a:pt x="53523" y="15174"/>
                </a:lnTo>
                <a:lnTo>
                  <a:pt x="53809" y="15179"/>
                </a:lnTo>
                <a:lnTo>
                  <a:pt x="55737" y="15233"/>
                </a:lnTo>
                <a:lnTo>
                  <a:pt x="55665" y="15313"/>
                </a:lnTo>
                <a:lnTo>
                  <a:pt x="59771" y="15318"/>
                </a:lnTo>
                <a:lnTo>
                  <a:pt x="61842" y="15318"/>
                </a:lnTo>
                <a:lnTo>
                  <a:pt x="63913" y="15313"/>
                </a:lnTo>
                <a:lnTo>
                  <a:pt x="67270" y="15298"/>
                </a:lnTo>
                <a:lnTo>
                  <a:pt x="68948" y="15288"/>
                </a:lnTo>
                <a:lnTo>
                  <a:pt x="70626" y="15273"/>
                </a:lnTo>
                <a:lnTo>
                  <a:pt x="72304" y="15253"/>
                </a:lnTo>
                <a:lnTo>
                  <a:pt x="73161" y="15238"/>
                </a:lnTo>
                <a:lnTo>
                  <a:pt x="73982" y="15218"/>
                </a:lnTo>
                <a:lnTo>
                  <a:pt x="74803" y="15194"/>
                </a:lnTo>
                <a:lnTo>
                  <a:pt x="75625" y="15169"/>
                </a:lnTo>
                <a:lnTo>
                  <a:pt x="76446" y="15139"/>
                </a:lnTo>
                <a:lnTo>
                  <a:pt x="77267" y="15104"/>
                </a:lnTo>
                <a:lnTo>
                  <a:pt x="78767" y="15040"/>
                </a:lnTo>
                <a:lnTo>
                  <a:pt x="80231" y="14980"/>
                </a:lnTo>
                <a:lnTo>
                  <a:pt x="81730" y="14920"/>
                </a:lnTo>
                <a:lnTo>
                  <a:pt x="83194" y="14856"/>
                </a:lnTo>
                <a:lnTo>
                  <a:pt x="83515" y="14836"/>
                </a:lnTo>
                <a:lnTo>
                  <a:pt x="83837" y="14806"/>
                </a:lnTo>
                <a:lnTo>
                  <a:pt x="84087" y="14781"/>
                </a:lnTo>
                <a:lnTo>
                  <a:pt x="84158" y="14766"/>
                </a:lnTo>
                <a:lnTo>
                  <a:pt x="84194" y="14762"/>
                </a:lnTo>
                <a:lnTo>
                  <a:pt x="84122" y="14722"/>
                </a:lnTo>
                <a:lnTo>
                  <a:pt x="84122" y="14682"/>
                </a:lnTo>
                <a:lnTo>
                  <a:pt x="84158" y="14647"/>
                </a:lnTo>
                <a:lnTo>
                  <a:pt x="84194" y="14613"/>
                </a:lnTo>
                <a:lnTo>
                  <a:pt x="84301" y="14583"/>
                </a:lnTo>
                <a:lnTo>
                  <a:pt x="84372" y="14553"/>
                </a:lnTo>
                <a:lnTo>
                  <a:pt x="84622" y="14488"/>
                </a:lnTo>
                <a:lnTo>
                  <a:pt x="84908" y="14429"/>
                </a:lnTo>
                <a:lnTo>
                  <a:pt x="85122" y="14359"/>
                </a:lnTo>
                <a:lnTo>
                  <a:pt x="85229" y="14324"/>
                </a:lnTo>
                <a:lnTo>
                  <a:pt x="85265" y="14290"/>
                </a:lnTo>
                <a:lnTo>
                  <a:pt x="85336" y="14250"/>
                </a:lnTo>
                <a:lnTo>
                  <a:pt x="85336" y="14205"/>
                </a:lnTo>
                <a:lnTo>
                  <a:pt x="83623" y="14349"/>
                </a:lnTo>
                <a:lnTo>
                  <a:pt x="82766" y="14419"/>
                </a:lnTo>
                <a:lnTo>
                  <a:pt x="81909" y="14483"/>
                </a:lnTo>
                <a:lnTo>
                  <a:pt x="81195" y="14533"/>
                </a:lnTo>
                <a:lnTo>
                  <a:pt x="80481" y="14583"/>
                </a:lnTo>
                <a:lnTo>
                  <a:pt x="79766" y="14627"/>
                </a:lnTo>
                <a:lnTo>
                  <a:pt x="79017" y="14662"/>
                </a:lnTo>
                <a:lnTo>
                  <a:pt x="78838" y="14667"/>
                </a:lnTo>
                <a:lnTo>
                  <a:pt x="78660" y="14667"/>
                </a:lnTo>
                <a:lnTo>
                  <a:pt x="78267" y="14657"/>
                </a:lnTo>
                <a:lnTo>
                  <a:pt x="77838" y="14637"/>
                </a:lnTo>
                <a:lnTo>
                  <a:pt x="77446" y="14617"/>
                </a:lnTo>
                <a:lnTo>
                  <a:pt x="77231" y="14657"/>
                </a:lnTo>
                <a:lnTo>
                  <a:pt x="77053" y="14702"/>
                </a:lnTo>
                <a:lnTo>
                  <a:pt x="76839" y="14737"/>
                </a:lnTo>
                <a:lnTo>
                  <a:pt x="76731" y="14747"/>
                </a:lnTo>
                <a:lnTo>
                  <a:pt x="76589" y="14757"/>
                </a:lnTo>
                <a:lnTo>
                  <a:pt x="74732" y="14811"/>
                </a:lnTo>
                <a:lnTo>
                  <a:pt x="72875" y="14861"/>
                </a:lnTo>
                <a:lnTo>
                  <a:pt x="71019" y="14911"/>
                </a:lnTo>
                <a:lnTo>
                  <a:pt x="69126" y="14955"/>
                </a:lnTo>
                <a:lnTo>
                  <a:pt x="68983" y="14955"/>
                </a:lnTo>
                <a:lnTo>
                  <a:pt x="68805" y="14950"/>
                </a:lnTo>
                <a:lnTo>
                  <a:pt x="68484" y="14940"/>
                </a:lnTo>
                <a:lnTo>
                  <a:pt x="68162" y="14920"/>
                </a:lnTo>
                <a:lnTo>
                  <a:pt x="67841" y="14901"/>
                </a:lnTo>
                <a:lnTo>
                  <a:pt x="67984" y="14846"/>
                </a:lnTo>
                <a:lnTo>
                  <a:pt x="75589" y="14573"/>
                </a:lnTo>
                <a:lnTo>
                  <a:pt x="75589" y="14473"/>
                </a:lnTo>
                <a:lnTo>
                  <a:pt x="77089" y="14518"/>
                </a:lnTo>
                <a:lnTo>
                  <a:pt x="78231" y="14364"/>
                </a:lnTo>
                <a:lnTo>
                  <a:pt x="78481" y="14339"/>
                </a:lnTo>
                <a:lnTo>
                  <a:pt x="78767" y="14315"/>
                </a:lnTo>
                <a:lnTo>
                  <a:pt x="79017" y="14280"/>
                </a:lnTo>
                <a:lnTo>
                  <a:pt x="79267" y="14245"/>
                </a:lnTo>
                <a:lnTo>
                  <a:pt x="79481" y="14205"/>
                </a:lnTo>
                <a:lnTo>
                  <a:pt x="79731" y="14166"/>
                </a:lnTo>
                <a:lnTo>
                  <a:pt x="79945" y="14121"/>
                </a:lnTo>
                <a:lnTo>
                  <a:pt x="80123" y="14071"/>
                </a:lnTo>
                <a:lnTo>
                  <a:pt x="80302" y="14021"/>
                </a:lnTo>
                <a:lnTo>
                  <a:pt x="80481" y="13972"/>
                </a:lnTo>
                <a:lnTo>
                  <a:pt x="80588" y="13917"/>
                </a:lnTo>
                <a:lnTo>
                  <a:pt x="80695" y="13863"/>
                </a:lnTo>
                <a:lnTo>
                  <a:pt x="80766" y="13813"/>
                </a:lnTo>
                <a:lnTo>
                  <a:pt x="80802" y="13758"/>
                </a:lnTo>
                <a:lnTo>
                  <a:pt x="80802" y="13704"/>
                </a:lnTo>
                <a:lnTo>
                  <a:pt x="80766" y="13654"/>
                </a:lnTo>
                <a:lnTo>
                  <a:pt x="80695" y="13604"/>
                </a:lnTo>
                <a:lnTo>
                  <a:pt x="80695" y="13560"/>
                </a:lnTo>
                <a:lnTo>
                  <a:pt x="80695" y="13515"/>
                </a:lnTo>
                <a:lnTo>
                  <a:pt x="80730" y="13485"/>
                </a:lnTo>
                <a:lnTo>
                  <a:pt x="80802" y="13470"/>
                </a:lnTo>
                <a:lnTo>
                  <a:pt x="80873" y="13455"/>
                </a:lnTo>
                <a:lnTo>
                  <a:pt x="80980" y="13445"/>
                </a:lnTo>
                <a:lnTo>
                  <a:pt x="81088" y="13440"/>
                </a:lnTo>
                <a:lnTo>
                  <a:pt x="81230" y="13430"/>
                </a:lnTo>
                <a:lnTo>
                  <a:pt x="81409" y="13425"/>
                </a:lnTo>
                <a:lnTo>
                  <a:pt x="81944" y="13425"/>
                </a:lnTo>
                <a:lnTo>
                  <a:pt x="81980" y="13421"/>
                </a:lnTo>
                <a:lnTo>
                  <a:pt x="82087" y="13376"/>
                </a:lnTo>
                <a:lnTo>
                  <a:pt x="82194" y="13341"/>
                </a:lnTo>
                <a:lnTo>
                  <a:pt x="82301" y="13316"/>
                </a:lnTo>
                <a:lnTo>
                  <a:pt x="82409" y="13301"/>
                </a:lnTo>
                <a:lnTo>
                  <a:pt x="82516" y="13296"/>
                </a:lnTo>
                <a:lnTo>
                  <a:pt x="82623" y="13296"/>
                </a:lnTo>
                <a:lnTo>
                  <a:pt x="82730" y="13301"/>
                </a:lnTo>
                <a:lnTo>
                  <a:pt x="82873" y="13311"/>
                </a:lnTo>
                <a:lnTo>
                  <a:pt x="83087" y="13341"/>
                </a:lnTo>
                <a:lnTo>
                  <a:pt x="83301" y="13376"/>
                </a:lnTo>
                <a:lnTo>
                  <a:pt x="83551" y="13401"/>
                </a:lnTo>
                <a:lnTo>
                  <a:pt x="83658" y="13411"/>
                </a:lnTo>
                <a:lnTo>
                  <a:pt x="83765" y="13416"/>
                </a:lnTo>
                <a:lnTo>
                  <a:pt x="83765" y="13311"/>
                </a:lnTo>
                <a:lnTo>
                  <a:pt x="83837" y="13222"/>
                </a:lnTo>
                <a:lnTo>
                  <a:pt x="83873" y="13187"/>
                </a:lnTo>
                <a:lnTo>
                  <a:pt x="83944" y="13152"/>
                </a:lnTo>
                <a:lnTo>
                  <a:pt x="84051" y="13118"/>
                </a:lnTo>
                <a:lnTo>
                  <a:pt x="84158" y="13088"/>
                </a:lnTo>
                <a:lnTo>
                  <a:pt x="84301" y="13063"/>
                </a:lnTo>
                <a:lnTo>
                  <a:pt x="84480" y="13043"/>
                </a:lnTo>
                <a:lnTo>
                  <a:pt x="84658" y="13018"/>
                </a:lnTo>
                <a:lnTo>
                  <a:pt x="84872" y="12998"/>
                </a:lnTo>
                <a:lnTo>
                  <a:pt x="85087" y="12983"/>
                </a:lnTo>
                <a:lnTo>
                  <a:pt x="85336" y="12969"/>
                </a:lnTo>
                <a:lnTo>
                  <a:pt x="85943" y="12944"/>
                </a:lnTo>
                <a:lnTo>
                  <a:pt x="85801" y="12715"/>
                </a:lnTo>
                <a:lnTo>
                  <a:pt x="85551" y="12487"/>
                </a:lnTo>
                <a:lnTo>
                  <a:pt x="85265" y="12263"/>
                </a:lnTo>
                <a:lnTo>
                  <a:pt x="84979" y="12035"/>
                </a:lnTo>
                <a:lnTo>
                  <a:pt x="84372" y="11588"/>
                </a:lnTo>
                <a:lnTo>
                  <a:pt x="84087" y="11359"/>
                </a:lnTo>
                <a:lnTo>
                  <a:pt x="83837" y="11136"/>
                </a:lnTo>
                <a:lnTo>
                  <a:pt x="83694" y="11017"/>
                </a:lnTo>
                <a:lnTo>
                  <a:pt x="83551" y="10897"/>
                </a:lnTo>
                <a:lnTo>
                  <a:pt x="83337" y="10778"/>
                </a:lnTo>
                <a:lnTo>
                  <a:pt x="83087" y="10664"/>
                </a:lnTo>
                <a:lnTo>
                  <a:pt x="82837" y="10550"/>
                </a:lnTo>
                <a:lnTo>
                  <a:pt x="82551" y="10436"/>
                </a:lnTo>
                <a:lnTo>
                  <a:pt x="81944" y="10212"/>
                </a:lnTo>
                <a:lnTo>
                  <a:pt x="81266" y="9989"/>
                </a:lnTo>
                <a:lnTo>
                  <a:pt x="80552" y="9760"/>
                </a:lnTo>
                <a:lnTo>
                  <a:pt x="79802" y="9532"/>
                </a:lnTo>
                <a:lnTo>
                  <a:pt x="79124" y="9303"/>
                </a:lnTo>
                <a:lnTo>
                  <a:pt x="75839" y="8598"/>
                </a:lnTo>
                <a:lnTo>
                  <a:pt x="75160" y="8613"/>
                </a:lnTo>
                <a:lnTo>
                  <a:pt x="75160" y="8613"/>
                </a:lnTo>
                <a:lnTo>
                  <a:pt x="76410" y="8096"/>
                </a:lnTo>
                <a:lnTo>
                  <a:pt x="74839" y="8136"/>
                </a:lnTo>
                <a:lnTo>
                  <a:pt x="74768" y="8056"/>
                </a:lnTo>
                <a:lnTo>
                  <a:pt x="74696" y="7977"/>
                </a:lnTo>
                <a:lnTo>
                  <a:pt x="74589" y="7903"/>
                </a:lnTo>
                <a:lnTo>
                  <a:pt x="74589" y="7863"/>
                </a:lnTo>
                <a:lnTo>
                  <a:pt x="74589" y="7828"/>
                </a:lnTo>
                <a:lnTo>
                  <a:pt x="74625" y="7793"/>
                </a:lnTo>
                <a:lnTo>
                  <a:pt x="74661" y="7758"/>
                </a:lnTo>
                <a:lnTo>
                  <a:pt x="74768" y="7729"/>
                </a:lnTo>
                <a:lnTo>
                  <a:pt x="74910" y="7699"/>
                </a:lnTo>
                <a:lnTo>
                  <a:pt x="75125" y="7669"/>
                </a:lnTo>
                <a:lnTo>
                  <a:pt x="75375" y="7649"/>
                </a:lnTo>
                <a:lnTo>
                  <a:pt x="75696" y="7624"/>
                </a:lnTo>
                <a:lnTo>
                  <a:pt x="76053" y="7611"/>
                </a:lnTo>
                <a:lnTo>
                  <a:pt x="76053" y="7611"/>
                </a:lnTo>
                <a:lnTo>
                  <a:pt x="76053" y="7560"/>
                </a:lnTo>
                <a:lnTo>
                  <a:pt x="76089" y="7540"/>
                </a:lnTo>
                <a:lnTo>
                  <a:pt x="76089" y="7530"/>
                </a:lnTo>
                <a:lnTo>
                  <a:pt x="76124" y="7525"/>
                </a:lnTo>
                <a:lnTo>
                  <a:pt x="77374" y="7455"/>
                </a:lnTo>
                <a:lnTo>
                  <a:pt x="78909" y="7371"/>
                </a:lnTo>
                <a:lnTo>
                  <a:pt x="77160" y="7302"/>
                </a:lnTo>
                <a:lnTo>
                  <a:pt x="77231" y="7237"/>
                </a:lnTo>
                <a:lnTo>
                  <a:pt x="78909" y="7282"/>
                </a:lnTo>
                <a:lnTo>
                  <a:pt x="78909" y="6820"/>
                </a:lnTo>
                <a:lnTo>
                  <a:pt x="79588" y="6820"/>
                </a:lnTo>
                <a:lnTo>
                  <a:pt x="79588" y="7123"/>
                </a:lnTo>
                <a:lnTo>
                  <a:pt x="80016" y="7103"/>
                </a:lnTo>
                <a:lnTo>
                  <a:pt x="80525" y="7325"/>
                </a:lnTo>
                <a:lnTo>
                  <a:pt x="80525" y="7325"/>
                </a:lnTo>
                <a:lnTo>
                  <a:pt x="80873" y="7311"/>
                </a:lnTo>
                <a:lnTo>
                  <a:pt x="81195" y="7292"/>
                </a:lnTo>
                <a:lnTo>
                  <a:pt x="81480" y="7272"/>
                </a:lnTo>
                <a:lnTo>
                  <a:pt x="81694" y="7247"/>
                </a:lnTo>
                <a:lnTo>
                  <a:pt x="81837" y="7217"/>
                </a:lnTo>
                <a:lnTo>
                  <a:pt x="81944" y="7187"/>
                </a:lnTo>
                <a:lnTo>
                  <a:pt x="82016" y="7153"/>
                </a:lnTo>
                <a:lnTo>
                  <a:pt x="82087" y="7118"/>
                </a:lnTo>
                <a:lnTo>
                  <a:pt x="82159" y="7038"/>
                </a:lnTo>
                <a:lnTo>
                  <a:pt x="82194" y="6959"/>
                </a:lnTo>
                <a:lnTo>
                  <a:pt x="82266" y="6874"/>
                </a:lnTo>
                <a:lnTo>
                  <a:pt x="82301" y="6835"/>
                </a:lnTo>
                <a:lnTo>
                  <a:pt x="82409" y="6800"/>
                </a:lnTo>
                <a:lnTo>
                  <a:pt x="80945" y="6840"/>
                </a:lnTo>
                <a:lnTo>
                  <a:pt x="80802" y="6795"/>
                </a:lnTo>
                <a:lnTo>
                  <a:pt x="82480" y="6651"/>
                </a:lnTo>
                <a:lnTo>
                  <a:pt x="81694" y="6194"/>
                </a:lnTo>
                <a:lnTo>
                  <a:pt x="81337" y="5961"/>
                </a:lnTo>
                <a:lnTo>
                  <a:pt x="80945" y="5727"/>
                </a:lnTo>
                <a:lnTo>
                  <a:pt x="80766" y="5613"/>
                </a:lnTo>
                <a:lnTo>
                  <a:pt x="80588" y="5499"/>
                </a:lnTo>
                <a:lnTo>
                  <a:pt x="80123" y="5275"/>
                </a:lnTo>
                <a:lnTo>
                  <a:pt x="79588" y="5052"/>
                </a:lnTo>
                <a:lnTo>
                  <a:pt x="79017" y="4833"/>
                </a:lnTo>
                <a:lnTo>
                  <a:pt x="78410" y="4620"/>
                </a:lnTo>
                <a:lnTo>
                  <a:pt x="77767" y="4401"/>
                </a:lnTo>
                <a:lnTo>
                  <a:pt x="76410" y="3974"/>
                </a:lnTo>
                <a:lnTo>
                  <a:pt x="75732" y="3765"/>
                </a:lnTo>
                <a:lnTo>
                  <a:pt x="74982" y="3562"/>
                </a:lnTo>
                <a:lnTo>
                  <a:pt x="74232" y="3363"/>
                </a:lnTo>
                <a:lnTo>
                  <a:pt x="73411" y="3169"/>
                </a:lnTo>
                <a:lnTo>
                  <a:pt x="72590" y="2976"/>
                </a:lnTo>
                <a:lnTo>
                  <a:pt x="71697" y="2782"/>
                </a:lnTo>
                <a:lnTo>
                  <a:pt x="70804" y="2598"/>
                </a:lnTo>
                <a:lnTo>
                  <a:pt x="69876" y="2409"/>
                </a:lnTo>
                <a:lnTo>
                  <a:pt x="69126" y="2265"/>
                </a:lnTo>
                <a:lnTo>
                  <a:pt x="68269" y="2131"/>
                </a:lnTo>
                <a:lnTo>
                  <a:pt x="67412" y="1997"/>
                </a:lnTo>
                <a:lnTo>
                  <a:pt x="66484" y="1878"/>
                </a:lnTo>
                <a:lnTo>
                  <a:pt x="65484" y="1764"/>
                </a:lnTo>
                <a:lnTo>
                  <a:pt x="64413" y="1654"/>
                </a:lnTo>
                <a:lnTo>
                  <a:pt x="63878" y="1605"/>
                </a:lnTo>
                <a:lnTo>
                  <a:pt x="63306" y="1555"/>
                </a:lnTo>
                <a:lnTo>
                  <a:pt x="62735" y="1510"/>
                </a:lnTo>
                <a:lnTo>
                  <a:pt x="62128" y="1466"/>
                </a:lnTo>
                <a:lnTo>
                  <a:pt x="61699" y="1431"/>
                </a:lnTo>
                <a:lnTo>
                  <a:pt x="61271" y="1396"/>
                </a:lnTo>
                <a:lnTo>
                  <a:pt x="60414" y="1317"/>
                </a:lnTo>
                <a:lnTo>
                  <a:pt x="59950" y="1277"/>
                </a:lnTo>
                <a:lnTo>
                  <a:pt x="59486" y="1242"/>
                </a:lnTo>
                <a:lnTo>
                  <a:pt x="59022" y="1207"/>
                </a:lnTo>
                <a:lnTo>
                  <a:pt x="58486" y="1183"/>
                </a:lnTo>
                <a:lnTo>
                  <a:pt x="57772" y="1148"/>
                </a:lnTo>
                <a:lnTo>
                  <a:pt x="57058" y="1103"/>
                </a:lnTo>
                <a:lnTo>
                  <a:pt x="56344" y="1058"/>
                </a:lnTo>
                <a:lnTo>
                  <a:pt x="55665" y="1009"/>
                </a:lnTo>
                <a:lnTo>
                  <a:pt x="54273" y="904"/>
                </a:lnTo>
                <a:lnTo>
                  <a:pt x="52880" y="805"/>
                </a:lnTo>
                <a:lnTo>
                  <a:pt x="50381" y="641"/>
                </a:lnTo>
                <a:lnTo>
                  <a:pt x="47846" y="487"/>
                </a:lnTo>
                <a:lnTo>
                  <a:pt x="47703" y="477"/>
                </a:lnTo>
                <a:lnTo>
                  <a:pt x="47524" y="472"/>
                </a:lnTo>
                <a:lnTo>
                  <a:pt x="46168" y="472"/>
                </a:lnTo>
                <a:lnTo>
                  <a:pt x="45882" y="418"/>
                </a:lnTo>
                <a:lnTo>
                  <a:pt x="45561" y="373"/>
                </a:lnTo>
                <a:lnTo>
                  <a:pt x="45239" y="333"/>
                </a:lnTo>
                <a:lnTo>
                  <a:pt x="44847" y="298"/>
                </a:lnTo>
                <a:lnTo>
                  <a:pt x="44490" y="269"/>
                </a:lnTo>
                <a:lnTo>
                  <a:pt x="44061" y="244"/>
                </a:lnTo>
                <a:lnTo>
                  <a:pt x="43668" y="224"/>
                </a:lnTo>
                <a:lnTo>
                  <a:pt x="43240" y="204"/>
                </a:lnTo>
                <a:lnTo>
                  <a:pt x="42311" y="179"/>
                </a:lnTo>
                <a:lnTo>
                  <a:pt x="41383" y="154"/>
                </a:lnTo>
                <a:lnTo>
                  <a:pt x="39491" y="120"/>
                </a:lnTo>
                <a:lnTo>
                  <a:pt x="37456" y="75"/>
                </a:lnTo>
                <a:lnTo>
                  <a:pt x="35385" y="40"/>
                </a:lnTo>
                <a:lnTo>
                  <a:pt x="34349" y="25"/>
                </a:lnTo>
                <a:lnTo>
                  <a:pt x="33314" y="10"/>
                </a:lnTo>
                <a:lnTo>
                  <a:pt x="32278" y="5"/>
                </a:lnTo>
                <a:lnTo>
                  <a:pt x="312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 flipH="1">
            <a:off x="5380837" y="460487"/>
            <a:ext cx="2244830" cy="1209630"/>
          </a:xfrm>
          <a:custGeom>
            <a:rect b="b" l="l" r="r" t="t"/>
            <a:pathLst>
              <a:path extrusionOk="0" h="10237" w="159604">
                <a:moveTo>
                  <a:pt x="90835" y="2340"/>
                </a:moveTo>
                <a:lnTo>
                  <a:pt x="91121" y="2345"/>
                </a:lnTo>
                <a:lnTo>
                  <a:pt x="91371" y="2350"/>
                </a:lnTo>
                <a:lnTo>
                  <a:pt x="91478" y="2359"/>
                </a:lnTo>
                <a:lnTo>
                  <a:pt x="91549" y="2364"/>
                </a:lnTo>
                <a:lnTo>
                  <a:pt x="91835" y="2419"/>
                </a:lnTo>
                <a:lnTo>
                  <a:pt x="92121" y="2469"/>
                </a:lnTo>
                <a:lnTo>
                  <a:pt x="92406" y="2528"/>
                </a:lnTo>
                <a:lnTo>
                  <a:pt x="92656" y="2588"/>
                </a:lnTo>
                <a:lnTo>
                  <a:pt x="93085" y="2707"/>
                </a:lnTo>
                <a:lnTo>
                  <a:pt x="93513" y="2831"/>
                </a:lnTo>
                <a:lnTo>
                  <a:pt x="93585" y="2866"/>
                </a:lnTo>
                <a:lnTo>
                  <a:pt x="93656" y="2906"/>
                </a:lnTo>
                <a:lnTo>
                  <a:pt x="93727" y="2950"/>
                </a:lnTo>
                <a:lnTo>
                  <a:pt x="93763" y="2990"/>
                </a:lnTo>
                <a:lnTo>
                  <a:pt x="93763" y="3035"/>
                </a:lnTo>
                <a:lnTo>
                  <a:pt x="93763" y="3070"/>
                </a:lnTo>
                <a:lnTo>
                  <a:pt x="93692" y="3104"/>
                </a:lnTo>
                <a:lnTo>
                  <a:pt x="93585" y="3134"/>
                </a:lnTo>
                <a:lnTo>
                  <a:pt x="92585" y="3318"/>
                </a:lnTo>
                <a:lnTo>
                  <a:pt x="91514" y="3502"/>
                </a:lnTo>
                <a:lnTo>
                  <a:pt x="90978" y="3591"/>
                </a:lnTo>
                <a:lnTo>
                  <a:pt x="90407" y="3676"/>
                </a:lnTo>
                <a:lnTo>
                  <a:pt x="89836" y="3760"/>
                </a:lnTo>
                <a:lnTo>
                  <a:pt x="89229" y="3840"/>
                </a:lnTo>
                <a:lnTo>
                  <a:pt x="87158" y="4088"/>
                </a:lnTo>
                <a:lnTo>
                  <a:pt x="85015" y="4336"/>
                </a:lnTo>
                <a:lnTo>
                  <a:pt x="82837" y="4575"/>
                </a:lnTo>
                <a:lnTo>
                  <a:pt x="80659" y="4803"/>
                </a:lnTo>
                <a:lnTo>
                  <a:pt x="79874" y="4883"/>
                </a:lnTo>
                <a:lnTo>
                  <a:pt x="79124" y="4957"/>
                </a:lnTo>
                <a:lnTo>
                  <a:pt x="77517" y="5096"/>
                </a:lnTo>
                <a:lnTo>
                  <a:pt x="74304" y="5369"/>
                </a:lnTo>
                <a:lnTo>
                  <a:pt x="74232" y="5379"/>
                </a:lnTo>
                <a:lnTo>
                  <a:pt x="73840" y="5379"/>
                </a:lnTo>
                <a:lnTo>
                  <a:pt x="73554" y="5369"/>
                </a:lnTo>
                <a:lnTo>
                  <a:pt x="73304" y="5364"/>
                </a:lnTo>
                <a:lnTo>
                  <a:pt x="73375" y="5290"/>
                </a:lnTo>
                <a:lnTo>
                  <a:pt x="73447" y="5250"/>
                </a:lnTo>
                <a:lnTo>
                  <a:pt x="73554" y="5215"/>
                </a:lnTo>
                <a:lnTo>
                  <a:pt x="73625" y="5195"/>
                </a:lnTo>
                <a:lnTo>
                  <a:pt x="73768" y="5176"/>
                </a:lnTo>
                <a:lnTo>
                  <a:pt x="74054" y="5136"/>
                </a:lnTo>
                <a:lnTo>
                  <a:pt x="74304" y="5096"/>
                </a:lnTo>
                <a:lnTo>
                  <a:pt x="74375" y="5076"/>
                </a:lnTo>
                <a:lnTo>
                  <a:pt x="74375" y="5056"/>
                </a:lnTo>
                <a:lnTo>
                  <a:pt x="74375" y="4977"/>
                </a:lnTo>
                <a:lnTo>
                  <a:pt x="74411" y="4907"/>
                </a:lnTo>
                <a:lnTo>
                  <a:pt x="74447" y="4838"/>
                </a:lnTo>
                <a:lnTo>
                  <a:pt x="74518" y="4803"/>
                </a:lnTo>
                <a:lnTo>
                  <a:pt x="74589" y="4773"/>
                </a:lnTo>
                <a:lnTo>
                  <a:pt x="74661" y="4743"/>
                </a:lnTo>
                <a:lnTo>
                  <a:pt x="74804" y="4714"/>
                </a:lnTo>
                <a:lnTo>
                  <a:pt x="74946" y="4689"/>
                </a:lnTo>
                <a:lnTo>
                  <a:pt x="75125" y="4669"/>
                </a:lnTo>
                <a:lnTo>
                  <a:pt x="75339" y="4644"/>
                </a:lnTo>
                <a:lnTo>
                  <a:pt x="75589" y="4629"/>
                </a:lnTo>
                <a:lnTo>
                  <a:pt x="75875" y="4614"/>
                </a:lnTo>
                <a:lnTo>
                  <a:pt x="76196" y="4599"/>
                </a:lnTo>
                <a:lnTo>
                  <a:pt x="76232" y="4594"/>
                </a:lnTo>
                <a:lnTo>
                  <a:pt x="76303" y="4589"/>
                </a:lnTo>
                <a:lnTo>
                  <a:pt x="76410" y="4570"/>
                </a:lnTo>
                <a:lnTo>
                  <a:pt x="76875" y="4475"/>
                </a:lnTo>
                <a:lnTo>
                  <a:pt x="77410" y="4386"/>
                </a:lnTo>
                <a:lnTo>
                  <a:pt x="77910" y="4296"/>
                </a:lnTo>
                <a:lnTo>
                  <a:pt x="78410" y="4207"/>
                </a:lnTo>
                <a:lnTo>
                  <a:pt x="78838" y="4113"/>
                </a:lnTo>
                <a:lnTo>
                  <a:pt x="79053" y="4063"/>
                </a:lnTo>
                <a:lnTo>
                  <a:pt x="79231" y="4013"/>
                </a:lnTo>
                <a:lnTo>
                  <a:pt x="79374" y="3959"/>
                </a:lnTo>
                <a:lnTo>
                  <a:pt x="79481" y="3904"/>
                </a:lnTo>
                <a:lnTo>
                  <a:pt x="79588" y="3844"/>
                </a:lnTo>
                <a:lnTo>
                  <a:pt x="79624" y="3785"/>
                </a:lnTo>
                <a:lnTo>
                  <a:pt x="79695" y="3765"/>
                </a:lnTo>
                <a:lnTo>
                  <a:pt x="79838" y="3745"/>
                </a:lnTo>
                <a:lnTo>
                  <a:pt x="79981" y="3735"/>
                </a:lnTo>
                <a:lnTo>
                  <a:pt x="80088" y="3730"/>
                </a:lnTo>
                <a:lnTo>
                  <a:pt x="80409" y="3740"/>
                </a:lnTo>
                <a:lnTo>
                  <a:pt x="80874" y="3740"/>
                </a:lnTo>
                <a:lnTo>
                  <a:pt x="81016" y="3735"/>
                </a:lnTo>
                <a:lnTo>
                  <a:pt x="81123" y="3720"/>
                </a:lnTo>
                <a:lnTo>
                  <a:pt x="81231" y="3710"/>
                </a:lnTo>
                <a:lnTo>
                  <a:pt x="81266" y="3691"/>
                </a:lnTo>
                <a:lnTo>
                  <a:pt x="81302" y="3671"/>
                </a:lnTo>
                <a:lnTo>
                  <a:pt x="81338" y="3631"/>
                </a:lnTo>
                <a:lnTo>
                  <a:pt x="81302" y="3581"/>
                </a:lnTo>
                <a:lnTo>
                  <a:pt x="81302" y="3537"/>
                </a:lnTo>
                <a:lnTo>
                  <a:pt x="81302" y="3517"/>
                </a:lnTo>
                <a:lnTo>
                  <a:pt x="81338" y="3502"/>
                </a:lnTo>
                <a:lnTo>
                  <a:pt x="82409" y="3452"/>
                </a:lnTo>
                <a:lnTo>
                  <a:pt x="81266" y="3358"/>
                </a:lnTo>
                <a:lnTo>
                  <a:pt x="81659" y="3313"/>
                </a:lnTo>
                <a:lnTo>
                  <a:pt x="81802" y="3298"/>
                </a:lnTo>
                <a:lnTo>
                  <a:pt x="81838" y="3293"/>
                </a:lnTo>
                <a:lnTo>
                  <a:pt x="81873" y="3293"/>
                </a:lnTo>
                <a:lnTo>
                  <a:pt x="82123" y="3313"/>
                </a:lnTo>
                <a:lnTo>
                  <a:pt x="82337" y="3328"/>
                </a:lnTo>
                <a:lnTo>
                  <a:pt x="82516" y="3333"/>
                </a:lnTo>
                <a:lnTo>
                  <a:pt x="82695" y="3338"/>
                </a:lnTo>
                <a:lnTo>
                  <a:pt x="83016" y="3338"/>
                </a:lnTo>
                <a:lnTo>
                  <a:pt x="83194" y="3328"/>
                </a:lnTo>
                <a:lnTo>
                  <a:pt x="83337" y="3318"/>
                </a:lnTo>
                <a:lnTo>
                  <a:pt x="83587" y="3288"/>
                </a:lnTo>
                <a:lnTo>
                  <a:pt x="83837" y="3253"/>
                </a:lnTo>
                <a:lnTo>
                  <a:pt x="84337" y="3169"/>
                </a:lnTo>
                <a:lnTo>
                  <a:pt x="85551" y="2970"/>
                </a:lnTo>
                <a:lnTo>
                  <a:pt x="86801" y="2772"/>
                </a:lnTo>
                <a:lnTo>
                  <a:pt x="88050" y="2578"/>
                </a:lnTo>
                <a:lnTo>
                  <a:pt x="89371" y="2394"/>
                </a:lnTo>
                <a:lnTo>
                  <a:pt x="89586" y="2374"/>
                </a:lnTo>
                <a:lnTo>
                  <a:pt x="89836" y="2359"/>
                </a:lnTo>
                <a:lnTo>
                  <a:pt x="90157" y="2350"/>
                </a:lnTo>
                <a:lnTo>
                  <a:pt x="90478" y="2340"/>
                </a:lnTo>
                <a:close/>
                <a:moveTo>
                  <a:pt x="14176" y="8687"/>
                </a:moveTo>
                <a:lnTo>
                  <a:pt x="22174" y="8945"/>
                </a:lnTo>
                <a:lnTo>
                  <a:pt x="21817" y="8965"/>
                </a:lnTo>
                <a:lnTo>
                  <a:pt x="21531" y="8990"/>
                </a:lnTo>
                <a:lnTo>
                  <a:pt x="21281" y="9005"/>
                </a:lnTo>
                <a:lnTo>
                  <a:pt x="21174" y="9010"/>
                </a:lnTo>
                <a:lnTo>
                  <a:pt x="21067" y="9010"/>
                </a:lnTo>
                <a:lnTo>
                  <a:pt x="19782" y="8990"/>
                </a:lnTo>
                <a:lnTo>
                  <a:pt x="18461" y="8970"/>
                </a:lnTo>
                <a:lnTo>
                  <a:pt x="17175" y="8940"/>
                </a:lnTo>
                <a:lnTo>
                  <a:pt x="15890" y="8911"/>
                </a:lnTo>
                <a:lnTo>
                  <a:pt x="15676" y="8901"/>
                </a:lnTo>
                <a:lnTo>
                  <a:pt x="15497" y="8881"/>
                </a:lnTo>
                <a:lnTo>
                  <a:pt x="15319" y="8861"/>
                </a:lnTo>
                <a:lnTo>
                  <a:pt x="15140" y="8831"/>
                </a:lnTo>
                <a:lnTo>
                  <a:pt x="14712" y="8762"/>
                </a:lnTo>
                <a:lnTo>
                  <a:pt x="14176" y="8687"/>
                </a:lnTo>
                <a:close/>
                <a:moveTo>
                  <a:pt x="60879" y="8126"/>
                </a:moveTo>
                <a:lnTo>
                  <a:pt x="61057" y="8131"/>
                </a:lnTo>
                <a:lnTo>
                  <a:pt x="61236" y="8141"/>
                </a:lnTo>
                <a:lnTo>
                  <a:pt x="61414" y="8151"/>
                </a:lnTo>
                <a:lnTo>
                  <a:pt x="62093" y="8205"/>
                </a:lnTo>
                <a:lnTo>
                  <a:pt x="62664" y="8260"/>
                </a:lnTo>
                <a:lnTo>
                  <a:pt x="63235" y="8324"/>
                </a:lnTo>
                <a:lnTo>
                  <a:pt x="63771" y="8389"/>
                </a:lnTo>
                <a:lnTo>
                  <a:pt x="64806" y="8528"/>
                </a:lnTo>
                <a:lnTo>
                  <a:pt x="65306" y="8598"/>
                </a:lnTo>
                <a:lnTo>
                  <a:pt x="65877" y="8662"/>
                </a:lnTo>
                <a:lnTo>
                  <a:pt x="66092" y="8692"/>
                </a:lnTo>
                <a:lnTo>
                  <a:pt x="66306" y="8727"/>
                </a:lnTo>
                <a:lnTo>
                  <a:pt x="66699" y="8801"/>
                </a:lnTo>
                <a:lnTo>
                  <a:pt x="67091" y="8886"/>
                </a:lnTo>
                <a:lnTo>
                  <a:pt x="67484" y="8970"/>
                </a:lnTo>
                <a:lnTo>
                  <a:pt x="68520" y="9060"/>
                </a:lnTo>
                <a:lnTo>
                  <a:pt x="68448" y="9084"/>
                </a:lnTo>
                <a:lnTo>
                  <a:pt x="73875" y="9705"/>
                </a:lnTo>
                <a:lnTo>
                  <a:pt x="73161" y="9745"/>
                </a:lnTo>
                <a:lnTo>
                  <a:pt x="72483" y="9790"/>
                </a:lnTo>
                <a:lnTo>
                  <a:pt x="72161" y="9809"/>
                </a:lnTo>
                <a:lnTo>
                  <a:pt x="71840" y="9824"/>
                </a:lnTo>
                <a:lnTo>
                  <a:pt x="71519" y="9834"/>
                </a:lnTo>
                <a:lnTo>
                  <a:pt x="71197" y="9834"/>
                </a:lnTo>
                <a:lnTo>
                  <a:pt x="70947" y="9829"/>
                </a:lnTo>
                <a:lnTo>
                  <a:pt x="70733" y="9814"/>
                </a:lnTo>
                <a:lnTo>
                  <a:pt x="70519" y="9795"/>
                </a:lnTo>
                <a:lnTo>
                  <a:pt x="70305" y="9770"/>
                </a:lnTo>
                <a:lnTo>
                  <a:pt x="69876" y="9710"/>
                </a:lnTo>
                <a:lnTo>
                  <a:pt x="69448" y="9651"/>
                </a:lnTo>
                <a:lnTo>
                  <a:pt x="69626" y="9631"/>
                </a:lnTo>
                <a:lnTo>
                  <a:pt x="67198" y="9571"/>
                </a:lnTo>
                <a:lnTo>
                  <a:pt x="67591" y="9526"/>
                </a:lnTo>
                <a:lnTo>
                  <a:pt x="67198" y="9447"/>
                </a:lnTo>
                <a:lnTo>
                  <a:pt x="66984" y="9407"/>
                </a:lnTo>
                <a:lnTo>
                  <a:pt x="66734" y="9372"/>
                </a:lnTo>
                <a:lnTo>
                  <a:pt x="66663" y="9367"/>
                </a:lnTo>
                <a:lnTo>
                  <a:pt x="66556" y="9362"/>
                </a:lnTo>
                <a:lnTo>
                  <a:pt x="66341" y="9358"/>
                </a:lnTo>
                <a:lnTo>
                  <a:pt x="66163" y="9353"/>
                </a:lnTo>
                <a:lnTo>
                  <a:pt x="66056" y="9348"/>
                </a:lnTo>
                <a:lnTo>
                  <a:pt x="65984" y="9338"/>
                </a:lnTo>
                <a:lnTo>
                  <a:pt x="65056" y="9194"/>
                </a:lnTo>
                <a:lnTo>
                  <a:pt x="64163" y="9050"/>
                </a:lnTo>
                <a:lnTo>
                  <a:pt x="63235" y="8906"/>
                </a:lnTo>
                <a:lnTo>
                  <a:pt x="62307" y="8766"/>
                </a:lnTo>
                <a:lnTo>
                  <a:pt x="62021" y="8727"/>
                </a:lnTo>
                <a:lnTo>
                  <a:pt x="61700" y="8687"/>
                </a:lnTo>
                <a:lnTo>
                  <a:pt x="61093" y="8617"/>
                </a:lnTo>
                <a:lnTo>
                  <a:pt x="60450" y="8548"/>
                </a:lnTo>
                <a:lnTo>
                  <a:pt x="60164" y="8508"/>
                </a:lnTo>
                <a:lnTo>
                  <a:pt x="59879" y="8468"/>
                </a:lnTo>
                <a:lnTo>
                  <a:pt x="59807" y="8444"/>
                </a:lnTo>
                <a:lnTo>
                  <a:pt x="59736" y="8419"/>
                </a:lnTo>
                <a:lnTo>
                  <a:pt x="59665" y="8389"/>
                </a:lnTo>
                <a:lnTo>
                  <a:pt x="59665" y="8354"/>
                </a:lnTo>
                <a:lnTo>
                  <a:pt x="59665" y="8324"/>
                </a:lnTo>
                <a:lnTo>
                  <a:pt x="59700" y="8295"/>
                </a:lnTo>
                <a:lnTo>
                  <a:pt x="59736" y="8270"/>
                </a:lnTo>
                <a:lnTo>
                  <a:pt x="59843" y="8245"/>
                </a:lnTo>
                <a:lnTo>
                  <a:pt x="59915" y="8225"/>
                </a:lnTo>
                <a:lnTo>
                  <a:pt x="60022" y="8200"/>
                </a:lnTo>
                <a:lnTo>
                  <a:pt x="60164" y="8175"/>
                </a:lnTo>
                <a:lnTo>
                  <a:pt x="60307" y="8151"/>
                </a:lnTo>
                <a:lnTo>
                  <a:pt x="60486" y="8136"/>
                </a:lnTo>
                <a:lnTo>
                  <a:pt x="60593" y="8126"/>
                </a:lnTo>
                <a:close/>
                <a:moveTo>
                  <a:pt x="154462" y="0"/>
                </a:moveTo>
                <a:lnTo>
                  <a:pt x="154034" y="184"/>
                </a:lnTo>
                <a:lnTo>
                  <a:pt x="153641" y="358"/>
                </a:lnTo>
                <a:lnTo>
                  <a:pt x="153248" y="512"/>
                </a:lnTo>
                <a:lnTo>
                  <a:pt x="153034" y="586"/>
                </a:lnTo>
                <a:lnTo>
                  <a:pt x="152820" y="656"/>
                </a:lnTo>
                <a:lnTo>
                  <a:pt x="151606" y="979"/>
                </a:lnTo>
                <a:lnTo>
                  <a:pt x="150999" y="1138"/>
                </a:lnTo>
                <a:lnTo>
                  <a:pt x="150392" y="1297"/>
                </a:lnTo>
                <a:lnTo>
                  <a:pt x="149713" y="1451"/>
                </a:lnTo>
                <a:lnTo>
                  <a:pt x="148999" y="1600"/>
                </a:lnTo>
                <a:lnTo>
                  <a:pt x="148178" y="1749"/>
                </a:lnTo>
                <a:lnTo>
                  <a:pt x="147750" y="1818"/>
                </a:lnTo>
                <a:lnTo>
                  <a:pt x="147321" y="1888"/>
                </a:lnTo>
                <a:lnTo>
                  <a:pt x="146714" y="1982"/>
                </a:lnTo>
                <a:lnTo>
                  <a:pt x="146107" y="2086"/>
                </a:lnTo>
                <a:lnTo>
                  <a:pt x="145572" y="2191"/>
                </a:lnTo>
                <a:lnTo>
                  <a:pt x="145036" y="2295"/>
                </a:lnTo>
                <a:lnTo>
                  <a:pt x="143929" y="2508"/>
                </a:lnTo>
                <a:lnTo>
                  <a:pt x="143358" y="2613"/>
                </a:lnTo>
                <a:lnTo>
                  <a:pt x="142715" y="2712"/>
                </a:lnTo>
                <a:lnTo>
                  <a:pt x="139680" y="3169"/>
                </a:lnTo>
                <a:lnTo>
                  <a:pt x="136574" y="3621"/>
                </a:lnTo>
                <a:lnTo>
                  <a:pt x="133432" y="4068"/>
                </a:lnTo>
                <a:lnTo>
                  <a:pt x="130254" y="4515"/>
                </a:lnTo>
                <a:lnTo>
                  <a:pt x="129397" y="4629"/>
                </a:lnTo>
                <a:lnTo>
                  <a:pt x="128540" y="4743"/>
                </a:lnTo>
                <a:lnTo>
                  <a:pt x="126755" y="4962"/>
                </a:lnTo>
                <a:lnTo>
                  <a:pt x="124934" y="5176"/>
                </a:lnTo>
                <a:lnTo>
                  <a:pt x="123077" y="5379"/>
                </a:lnTo>
                <a:lnTo>
                  <a:pt x="122363" y="5454"/>
                </a:lnTo>
                <a:lnTo>
                  <a:pt x="121613" y="5528"/>
                </a:lnTo>
                <a:lnTo>
                  <a:pt x="120078" y="5667"/>
                </a:lnTo>
                <a:lnTo>
                  <a:pt x="116936" y="5940"/>
                </a:lnTo>
                <a:lnTo>
                  <a:pt x="115829" y="6035"/>
                </a:lnTo>
                <a:lnTo>
                  <a:pt x="114722" y="6129"/>
                </a:lnTo>
                <a:lnTo>
                  <a:pt x="112473" y="6313"/>
                </a:lnTo>
                <a:lnTo>
                  <a:pt x="108402" y="6636"/>
                </a:lnTo>
                <a:lnTo>
                  <a:pt x="106367" y="6800"/>
                </a:lnTo>
                <a:lnTo>
                  <a:pt x="104368" y="6969"/>
                </a:lnTo>
                <a:lnTo>
                  <a:pt x="102618" y="7118"/>
                </a:lnTo>
                <a:lnTo>
                  <a:pt x="100869" y="7276"/>
                </a:lnTo>
                <a:lnTo>
                  <a:pt x="99155" y="7435"/>
                </a:lnTo>
                <a:lnTo>
                  <a:pt x="97405" y="7589"/>
                </a:lnTo>
                <a:lnTo>
                  <a:pt x="96334" y="7679"/>
                </a:lnTo>
                <a:lnTo>
                  <a:pt x="95227" y="7758"/>
                </a:lnTo>
                <a:lnTo>
                  <a:pt x="94120" y="7828"/>
                </a:lnTo>
                <a:lnTo>
                  <a:pt x="92978" y="7892"/>
                </a:lnTo>
                <a:lnTo>
                  <a:pt x="91799" y="7947"/>
                </a:lnTo>
                <a:lnTo>
                  <a:pt x="90621" y="7987"/>
                </a:lnTo>
                <a:lnTo>
                  <a:pt x="89371" y="8017"/>
                </a:lnTo>
                <a:lnTo>
                  <a:pt x="88729" y="8031"/>
                </a:lnTo>
                <a:lnTo>
                  <a:pt x="88086" y="8041"/>
                </a:lnTo>
                <a:lnTo>
                  <a:pt x="86872" y="8051"/>
                </a:lnTo>
                <a:lnTo>
                  <a:pt x="85694" y="8061"/>
                </a:lnTo>
                <a:lnTo>
                  <a:pt x="84480" y="8071"/>
                </a:lnTo>
                <a:lnTo>
                  <a:pt x="83266" y="8071"/>
                </a:lnTo>
                <a:lnTo>
                  <a:pt x="81945" y="8066"/>
                </a:lnTo>
                <a:lnTo>
                  <a:pt x="81302" y="8061"/>
                </a:lnTo>
                <a:lnTo>
                  <a:pt x="80659" y="8046"/>
                </a:lnTo>
                <a:lnTo>
                  <a:pt x="80017" y="8026"/>
                </a:lnTo>
                <a:lnTo>
                  <a:pt x="79731" y="8012"/>
                </a:lnTo>
                <a:lnTo>
                  <a:pt x="79410" y="7992"/>
                </a:lnTo>
                <a:lnTo>
                  <a:pt x="79124" y="7967"/>
                </a:lnTo>
                <a:lnTo>
                  <a:pt x="78803" y="7937"/>
                </a:lnTo>
                <a:lnTo>
                  <a:pt x="78517" y="7907"/>
                </a:lnTo>
                <a:lnTo>
                  <a:pt x="78231" y="7872"/>
                </a:lnTo>
                <a:lnTo>
                  <a:pt x="77696" y="7808"/>
                </a:lnTo>
                <a:lnTo>
                  <a:pt x="77160" y="7748"/>
                </a:lnTo>
                <a:lnTo>
                  <a:pt x="76053" y="7639"/>
                </a:lnTo>
                <a:lnTo>
                  <a:pt x="75553" y="7584"/>
                </a:lnTo>
                <a:lnTo>
                  <a:pt x="75125" y="7535"/>
                </a:lnTo>
                <a:lnTo>
                  <a:pt x="74946" y="7510"/>
                </a:lnTo>
                <a:lnTo>
                  <a:pt x="74768" y="7480"/>
                </a:lnTo>
                <a:lnTo>
                  <a:pt x="74661" y="7455"/>
                </a:lnTo>
                <a:lnTo>
                  <a:pt x="74554" y="7425"/>
                </a:lnTo>
                <a:lnTo>
                  <a:pt x="74447" y="7381"/>
                </a:lnTo>
                <a:lnTo>
                  <a:pt x="74375" y="7331"/>
                </a:lnTo>
                <a:lnTo>
                  <a:pt x="74375" y="7281"/>
                </a:lnTo>
                <a:lnTo>
                  <a:pt x="74375" y="7232"/>
                </a:lnTo>
                <a:lnTo>
                  <a:pt x="74447" y="7127"/>
                </a:lnTo>
                <a:lnTo>
                  <a:pt x="74482" y="7023"/>
                </a:lnTo>
                <a:lnTo>
                  <a:pt x="74732" y="7028"/>
                </a:lnTo>
                <a:lnTo>
                  <a:pt x="74982" y="7028"/>
                </a:lnTo>
                <a:lnTo>
                  <a:pt x="75196" y="7023"/>
                </a:lnTo>
                <a:lnTo>
                  <a:pt x="75375" y="7013"/>
                </a:lnTo>
                <a:lnTo>
                  <a:pt x="75553" y="7003"/>
                </a:lnTo>
                <a:lnTo>
                  <a:pt x="75696" y="6983"/>
                </a:lnTo>
                <a:lnTo>
                  <a:pt x="75982" y="6944"/>
                </a:lnTo>
                <a:lnTo>
                  <a:pt x="76482" y="6854"/>
                </a:lnTo>
                <a:lnTo>
                  <a:pt x="76767" y="6815"/>
                </a:lnTo>
                <a:lnTo>
                  <a:pt x="76910" y="6795"/>
                </a:lnTo>
                <a:lnTo>
                  <a:pt x="77089" y="6780"/>
                </a:lnTo>
                <a:lnTo>
                  <a:pt x="78053" y="6695"/>
                </a:lnTo>
                <a:lnTo>
                  <a:pt x="79017" y="6611"/>
                </a:lnTo>
                <a:lnTo>
                  <a:pt x="80909" y="6432"/>
                </a:lnTo>
                <a:lnTo>
                  <a:pt x="82766" y="6243"/>
                </a:lnTo>
                <a:lnTo>
                  <a:pt x="84623" y="6055"/>
                </a:lnTo>
                <a:lnTo>
                  <a:pt x="85765" y="5930"/>
                </a:lnTo>
                <a:lnTo>
                  <a:pt x="86872" y="5796"/>
                </a:lnTo>
                <a:lnTo>
                  <a:pt x="89050" y="5528"/>
                </a:lnTo>
                <a:lnTo>
                  <a:pt x="92406" y="5131"/>
                </a:lnTo>
                <a:lnTo>
                  <a:pt x="94049" y="4927"/>
                </a:lnTo>
                <a:lnTo>
                  <a:pt x="94834" y="4823"/>
                </a:lnTo>
                <a:lnTo>
                  <a:pt x="95620" y="4714"/>
                </a:lnTo>
                <a:lnTo>
                  <a:pt x="95798" y="4689"/>
                </a:lnTo>
                <a:lnTo>
                  <a:pt x="95941" y="4659"/>
                </a:lnTo>
                <a:lnTo>
                  <a:pt x="96263" y="4599"/>
                </a:lnTo>
                <a:lnTo>
                  <a:pt x="96441" y="4570"/>
                </a:lnTo>
                <a:lnTo>
                  <a:pt x="96655" y="4545"/>
                </a:lnTo>
                <a:lnTo>
                  <a:pt x="96870" y="4520"/>
                </a:lnTo>
                <a:lnTo>
                  <a:pt x="97155" y="4500"/>
                </a:lnTo>
                <a:lnTo>
                  <a:pt x="97334" y="4490"/>
                </a:lnTo>
                <a:lnTo>
                  <a:pt x="97584" y="4470"/>
                </a:lnTo>
                <a:lnTo>
                  <a:pt x="97834" y="4445"/>
                </a:lnTo>
                <a:lnTo>
                  <a:pt x="98084" y="4411"/>
                </a:lnTo>
                <a:lnTo>
                  <a:pt x="98191" y="4391"/>
                </a:lnTo>
                <a:lnTo>
                  <a:pt x="98262" y="4371"/>
                </a:lnTo>
                <a:lnTo>
                  <a:pt x="98298" y="4346"/>
                </a:lnTo>
                <a:lnTo>
                  <a:pt x="98298" y="4321"/>
                </a:lnTo>
                <a:lnTo>
                  <a:pt x="98262" y="4296"/>
                </a:lnTo>
                <a:lnTo>
                  <a:pt x="98155" y="4267"/>
                </a:lnTo>
                <a:lnTo>
                  <a:pt x="98012" y="4242"/>
                </a:lnTo>
                <a:lnTo>
                  <a:pt x="97834" y="4207"/>
                </a:lnTo>
                <a:lnTo>
                  <a:pt x="97834" y="4197"/>
                </a:lnTo>
                <a:lnTo>
                  <a:pt x="97941" y="4172"/>
                </a:lnTo>
                <a:lnTo>
                  <a:pt x="98262" y="4103"/>
                </a:lnTo>
                <a:lnTo>
                  <a:pt x="98762" y="4018"/>
                </a:lnTo>
                <a:lnTo>
                  <a:pt x="99012" y="3984"/>
                </a:lnTo>
                <a:lnTo>
                  <a:pt x="99226" y="3954"/>
                </a:lnTo>
                <a:lnTo>
                  <a:pt x="99547" y="3914"/>
                </a:lnTo>
                <a:lnTo>
                  <a:pt x="99797" y="3879"/>
                </a:lnTo>
                <a:lnTo>
                  <a:pt x="99976" y="3849"/>
                </a:lnTo>
                <a:lnTo>
                  <a:pt x="100119" y="3815"/>
                </a:lnTo>
                <a:lnTo>
                  <a:pt x="100226" y="3780"/>
                </a:lnTo>
                <a:lnTo>
                  <a:pt x="100333" y="3745"/>
                </a:lnTo>
                <a:lnTo>
                  <a:pt x="100512" y="3651"/>
                </a:lnTo>
                <a:lnTo>
                  <a:pt x="100619" y="3606"/>
                </a:lnTo>
                <a:lnTo>
                  <a:pt x="100797" y="3561"/>
                </a:lnTo>
                <a:lnTo>
                  <a:pt x="100976" y="3517"/>
                </a:lnTo>
                <a:lnTo>
                  <a:pt x="101190" y="3472"/>
                </a:lnTo>
                <a:lnTo>
                  <a:pt x="101440" y="3427"/>
                </a:lnTo>
                <a:lnTo>
                  <a:pt x="101690" y="3388"/>
                </a:lnTo>
                <a:lnTo>
                  <a:pt x="102225" y="3318"/>
                </a:lnTo>
                <a:lnTo>
                  <a:pt x="102654" y="3263"/>
                </a:lnTo>
                <a:lnTo>
                  <a:pt x="102832" y="3239"/>
                </a:lnTo>
                <a:lnTo>
                  <a:pt x="102939" y="3214"/>
                </a:lnTo>
                <a:lnTo>
                  <a:pt x="102975" y="3184"/>
                </a:lnTo>
                <a:lnTo>
                  <a:pt x="102975" y="3174"/>
                </a:lnTo>
                <a:lnTo>
                  <a:pt x="102939" y="3159"/>
                </a:lnTo>
                <a:lnTo>
                  <a:pt x="102761" y="3124"/>
                </a:lnTo>
                <a:lnTo>
                  <a:pt x="102511" y="3090"/>
                </a:lnTo>
                <a:lnTo>
                  <a:pt x="102332" y="3065"/>
                </a:lnTo>
                <a:lnTo>
                  <a:pt x="102190" y="3030"/>
                </a:lnTo>
                <a:lnTo>
                  <a:pt x="102083" y="2995"/>
                </a:lnTo>
                <a:lnTo>
                  <a:pt x="102083" y="2985"/>
                </a:lnTo>
                <a:lnTo>
                  <a:pt x="102083" y="2970"/>
                </a:lnTo>
                <a:lnTo>
                  <a:pt x="102225" y="2921"/>
                </a:lnTo>
                <a:lnTo>
                  <a:pt x="102297" y="2871"/>
                </a:lnTo>
                <a:lnTo>
                  <a:pt x="102332" y="2826"/>
                </a:lnTo>
                <a:lnTo>
                  <a:pt x="102332" y="2777"/>
                </a:lnTo>
                <a:lnTo>
                  <a:pt x="102297" y="2727"/>
                </a:lnTo>
                <a:lnTo>
                  <a:pt x="102225" y="2682"/>
                </a:lnTo>
                <a:lnTo>
                  <a:pt x="102083" y="2588"/>
                </a:lnTo>
                <a:lnTo>
                  <a:pt x="101904" y="2494"/>
                </a:lnTo>
                <a:lnTo>
                  <a:pt x="101725" y="2399"/>
                </a:lnTo>
                <a:lnTo>
                  <a:pt x="101690" y="2350"/>
                </a:lnTo>
                <a:lnTo>
                  <a:pt x="101654" y="2300"/>
                </a:lnTo>
                <a:lnTo>
                  <a:pt x="101618" y="2255"/>
                </a:lnTo>
                <a:lnTo>
                  <a:pt x="101654" y="2205"/>
                </a:lnTo>
                <a:lnTo>
                  <a:pt x="101654" y="2146"/>
                </a:lnTo>
                <a:lnTo>
                  <a:pt x="101618" y="2086"/>
                </a:lnTo>
                <a:lnTo>
                  <a:pt x="101547" y="2022"/>
                </a:lnTo>
                <a:lnTo>
                  <a:pt x="101476" y="1962"/>
                </a:lnTo>
                <a:lnTo>
                  <a:pt x="101261" y="1838"/>
                </a:lnTo>
                <a:lnTo>
                  <a:pt x="101190" y="1778"/>
                </a:lnTo>
                <a:lnTo>
                  <a:pt x="101118" y="1714"/>
                </a:lnTo>
                <a:lnTo>
                  <a:pt x="101083" y="1689"/>
                </a:lnTo>
                <a:lnTo>
                  <a:pt x="101118" y="1664"/>
                </a:lnTo>
                <a:lnTo>
                  <a:pt x="101154" y="1609"/>
                </a:lnTo>
                <a:lnTo>
                  <a:pt x="101226" y="1555"/>
                </a:lnTo>
                <a:lnTo>
                  <a:pt x="101226" y="1530"/>
                </a:lnTo>
                <a:lnTo>
                  <a:pt x="101190" y="1505"/>
                </a:lnTo>
                <a:lnTo>
                  <a:pt x="101154" y="1490"/>
                </a:lnTo>
                <a:lnTo>
                  <a:pt x="101083" y="1470"/>
                </a:lnTo>
                <a:lnTo>
                  <a:pt x="100976" y="1460"/>
                </a:lnTo>
                <a:lnTo>
                  <a:pt x="100869" y="1446"/>
                </a:lnTo>
                <a:lnTo>
                  <a:pt x="100726" y="1436"/>
                </a:lnTo>
                <a:lnTo>
                  <a:pt x="100583" y="1426"/>
                </a:lnTo>
                <a:lnTo>
                  <a:pt x="100404" y="1421"/>
                </a:lnTo>
                <a:lnTo>
                  <a:pt x="100190" y="1421"/>
                </a:lnTo>
                <a:lnTo>
                  <a:pt x="99940" y="1336"/>
                </a:lnTo>
                <a:lnTo>
                  <a:pt x="99690" y="1247"/>
                </a:lnTo>
                <a:lnTo>
                  <a:pt x="99190" y="1073"/>
                </a:lnTo>
                <a:lnTo>
                  <a:pt x="98905" y="994"/>
                </a:lnTo>
                <a:lnTo>
                  <a:pt x="98619" y="914"/>
                </a:lnTo>
                <a:lnTo>
                  <a:pt x="98262" y="840"/>
                </a:lnTo>
                <a:lnTo>
                  <a:pt x="98084" y="805"/>
                </a:lnTo>
                <a:lnTo>
                  <a:pt x="97869" y="775"/>
                </a:lnTo>
                <a:lnTo>
                  <a:pt x="97012" y="656"/>
                </a:lnTo>
                <a:lnTo>
                  <a:pt x="96155" y="532"/>
                </a:lnTo>
                <a:lnTo>
                  <a:pt x="95263" y="412"/>
                </a:lnTo>
                <a:lnTo>
                  <a:pt x="94799" y="353"/>
                </a:lnTo>
                <a:lnTo>
                  <a:pt x="94299" y="303"/>
                </a:lnTo>
                <a:lnTo>
                  <a:pt x="93799" y="259"/>
                </a:lnTo>
                <a:lnTo>
                  <a:pt x="93263" y="219"/>
                </a:lnTo>
                <a:lnTo>
                  <a:pt x="92728" y="184"/>
                </a:lnTo>
                <a:lnTo>
                  <a:pt x="92121" y="159"/>
                </a:lnTo>
                <a:lnTo>
                  <a:pt x="91514" y="144"/>
                </a:lnTo>
                <a:lnTo>
                  <a:pt x="90871" y="134"/>
                </a:lnTo>
                <a:lnTo>
                  <a:pt x="90157" y="139"/>
                </a:lnTo>
                <a:lnTo>
                  <a:pt x="89407" y="154"/>
                </a:lnTo>
                <a:lnTo>
                  <a:pt x="89014" y="164"/>
                </a:lnTo>
                <a:lnTo>
                  <a:pt x="88622" y="164"/>
                </a:lnTo>
                <a:lnTo>
                  <a:pt x="88193" y="159"/>
                </a:lnTo>
                <a:lnTo>
                  <a:pt x="87800" y="149"/>
                </a:lnTo>
                <a:lnTo>
                  <a:pt x="86943" y="134"/>
                </a:lnTo>
                <a:lnTo>
                  <a:pt x="86122" y="134"/>
                </a:lnTo>
                <a:lnTo>
                  <a:pt x="85944" y="144"/>
                </a:lnTo>
                <a:lnTo>
                  <a:pt x="85765" y="159"/>
                </a:lnTo>
                <a:lnTo>
                  <a:pt x="85551" y="184"/>
                </a:lnTo>
                <a:lnTo>
                  <a:pt x="85408" y="209"/>
                </a:lnTo>
                <a:lnTo>
                  <a:pt x="85051" y="268"/>
                </a:lnTo>
                <a:lnTo>
                  <a:pt x="84873" y="298"/>
                </a:lnTo>
                <a:lnTo>
                  <a:pt x="84658" y="323"/>
                </a:lnTo>
                <a:lnTo>
                  <a:pt x="83587" y="447"/>
                </a:lnTo>
                <a:lnTo>
                  <a:pt x="82516" y="576"/>
                </a:lnTo>
                <a:lnTo>
                  <a:pt x="80267" y="840"/>
                </a:lnTo>
                <a:lnTo>
                  <a:pt x="79160" y="974"/>
                </a:lnTo>
                <a:lnTo>
                  <a:pt x="78053" y="1113"/>
                </a:lnTo>
                <a:lnTo>
                  <a:pt x="77089" y="1242"/>
                </a:lnTo>
                <a:lnTo>
                  <a:pt x="76089" y="1371"/>
                </a:lnTo>
                <a:lnTo>
                  <a:pt x="75161" y="1510"/>
                </a:lnTo>
                <a:lnTo>
                  <a:pt x="74268" y="1649"/>
                </a:lnTo>
                <a:lnTo>
                  <a:pt x="73911" y="1714"/>
                </a:lnTo>
                <a:lnTo>
                  <a:pt x="73554" y="1778"/>
                </a:lnTo>
                <a:lnTo>
                  <a:pt x="72911" y="1917"/>
                </a:lnTo>
                <a:lnTo>
                  <a:pt x="72269" y="2056"/>
                </a:lnTo>
                <a:lnTo>
                  <a:pt x="71947" y="2121"/>
                </a:lnTo>
                <a:lnTo>
                  <a:pt x="71590" y="2191"/>
                </a:lnTo>
                <a:lnTo>
                  <a:pt x="71376" y="2225"/>
                </a:lnTo>
                <a:lnTo>
                  <a:pt x="71126" y="2265"/>
                </a:lnTo>
                <a:lnTo>
                  <a:pt x="70590" y="2330"/>
                </a:lnTo>
                <a:lnTo>
                  <a:pt x="70055" y="2399"/>
                </a:lnTo>
                <a:lnTo>
                  <a:pt x="69519" y="2469"/>
                </a:lnTo>
                <a:lnTo>
                  <a:pt x="69162" y="2523"/>
                </a:lnTo>
                <a:lnTo>
                  <a:pt x="68734" y="2573"/>
                </a:lnTo>
                <a:lnTo>
                  <a:pt x="67948" y="2682"/>
                </a:lnTo>
                <a:lnTo>
                  <a:pt x="67591" y="2737"/>
                </a:lnTo>
                <a:lnTo>
                  <a:pt x="67270" y="2797"/>
                </a:lnTo>
                <a:lnTo>
                  <a:pt x="67020" y="2851"/>
                </a:lnTo>
                <a:lnTo>
                  <a:pt x="66948" y="2886"/>
                </a:lnTo>
                <a:lnTo>
                  <a:pt x="66877" y="2916"/>
                </a:lnTo>
                <a:lnTo>
                  <a:pt x="66841" y="2950"/>
                </a:lnTo>
                <a:lnTo>
                  <a:pt x="66734" y="2980"/>
                </a:lnTo>
                <a:lnTo>
                  <a:pt x="66627" y="3010"/>
                </a:lnTo>
                <a:lnTo>
                  <a:pt x="66484" y="3035"/>
                </a:lnTo>
                <a:lnTo>
                  <a:pt x="66341" y="3055"/>
                </a:lnTo>
                <a:lnTo>
                  <a:pt x="66163" y="3070"/>
                </a:lnTo>
                <a:lnTo>
                  <a:pt x="65806" y="3104"/>
                </a:lnTo>
                <a:lnTo>
                  <a:pt x="65485" y="3134"/>
                </a:lnTo>
                <a:lnTo>
                  <a:pt x="65127" y="3164"/>
                </a:lnTo>
                <a:lnTo>
                  <a:pt x="64985" y="3184"/>
                </a:lnTo>
                <a:lnTo>
                  <a:pt x="64878" y="3209"/>
                </a:lnTo>
                <a:lnTo>
                  <a:pt x="64770" y="3234"/>
                </a:lnTo>
                <a:lnTo>
                  <a:pt x="64663" y="3258"/>
                </a:lnTo>
                <a:lnTo>
                  <a:pt x="64521" y="3313"/>
                </a:lnTo>
                <a:lnTo>
                  <a:pt x="64342" y="3368"/>
                </a:lnTo>
                <a:lnTo>
                  <a:pt x="64128" y="3417"/>
                </a:lnTo>
                <a:lnTo>
                  <a:pt x="63878" y="3472"/>
                </a:lnTo>
                <a:lnTo>
                  <a:pt x="63378" y="3566"/>
                </a:lnTo>
                <a:lnTo>
                  <a:pt x="62842" y="3666"/>
                </a:lnTo>
                <a:lnTo>
                  <a:pt x="62807" y="3676"/>
                </a:lnTo>
                <a:lnTo>
                  <a:pt x="62807" y="3691"/>
                </a:lnTo>
                <a:lnTo>
                  <a:pt x="62878" y="3725"/>
                </a:lnTo>
                <a:lnTo>
                  <a:pt x="63021" y="3760"/>
                </a:lnTo>
                <a:lnTo>
                  <a:pt x="63164" y="3795"/>
                </a:lnTo>
                <a:lnTo>
                  <a:pt x="63199" y="3810"/>
                </a:lnTo>
                <a:lnTo>
                  <a:pt x="63235" y="3830"/>
                </a:lnTo>
                <a:lnTo>
                  <a:pt x="63199" y="3844"/>
                </a:lnTo>
                <a:lnTo>
                  <a:pt x="63128" y="3859"/>
                </a:lnTo>
                <a:lnTo>
                  <a:pt x="63021" y="3874"/>
                </a:lnTo>
                <a:lnTo>
                  <a:pt x="62842" y="3884"/>
                </a:lnTo>
                <a:lnTo>
                  <a:pt x="62628" y="3894"/>
                </a:lnTo>
                <a:lnTo>
                  <a:pt x="62307" y="3904"/>
                </a:lnTo>
                <a:lnTo>
                  <a:pt x="62592" y="3954"/>
                </a:lnTo>
                <a:lnTo>
                  <a:pt x="62700" y="3974"/>
                </a:lnTo>
                <a:lnTo>
                  <a:pt x="62771" y="3998"/>
                </a:lnTo>
                <a:lnTo>
                  <a:pt x="62807" y="4018"/>
                </a:lnTo>
                <a:lnTo>
                  <a:pt x="62807" y="4033"/>
                </a:lnTo>
                <a:lnTo>
                  <a:pt x="62807" y="4053"/>
                </a:lnTo>
                <a:lnTo>
                  <a:pt x="62771" y="4068"/>
                </a:lnTo>
                <a:lnTo>
                  <a:pt x="62628" y="4103"/>
                </a:lnTo>
                <a:lnTo>
                  <a:pt x="62450" y="4128"/>
                </a:lnTo>
                <a:lnTo>
                  <a:pt x="62200" y="4157"/>
                </a:lnTo>
                <a:lnTo>
                  <a:pt x="61950" y="4182"/>
                </a:lnTo>
                <a:lnTo>
                  <a:pt x="61450" y="4237"/>
                </a:lnTo>
                <a:lnTo>
                  <a:pt x="61200" y="4267"/>
                </a:lnTo>
                <a:lnTo>
                  <a:pt x="61057" y="4296"/>
                </a:lnTo>
                <a:lnTo>
                  <a:pt x="60950" y="4331"/>
                </a:lnTo>
                <a:lnTo>
                  <a:pt x="60914" y="4351"/>
                </a:lnTo>
                <a:lnTo>
                  <a:pt x="60914" y="4371"/>
                </a:lnTo>
                <a:lnTo>
                  <a:pt x="60950" y="4391"/>
                </a:lnTo>
                <a:lnTo>
                  <a:pt x="61021" y="4416"/>
                </a:lnTo>
                <a:lnTo>
                  <a:pt x="61128" y="4436"/>
                </a:lnTo>
                <a:lnTo>
                  <a:pt x="61236" y="4460"/>
                </a:lnTo>
                <a:lnTo>
                  <a:pt x="60843" y="4470"/>
                </a:lnTo>
                <a:lnTo>
                  <a:pt x="60486" y="4475"/>
                </a:lnTo>
                <a:lnTo>
                  <a:pt x="60164" y="4490"/>
                </a:lnTo>
                <a:lnTo>
                  <a:pt x="59843" y="4505"/>
                </a:lnTo>
                <a:lnTo>
                  <a:pt x="59557" y="4525"/>
                </a:lnTo>
                <a:lnTo>
                  <a:pt x="59308" y="4545"/>
                </a:lnTo>
                <a:lnTo>
                  <a:pt x="59093" y="4570"/>
                </a:lnTo>
                <a:lnTo>
                  <a:pt x="58879" y="4599"/>
                </a:lnTo>
                <a:lnTo>
                  <a:pt x="58736" y="4629"/>
                </a:lnTo>
                <a:lnTo>
                  <a:pt x="58558" y="4664"/>
                </a:lnTo>
                <a:lnTo>
                  <a:pt x="58451" y="4699"/>
                </a:lnTo>
                <a:lnTo>
                  <a:pt x="58343" y="4738"/>
                </a:lnTo>
                <a:lnTo>
                  <a:pt x="58272" y="4783"/>
                </a:lnTo>
                <a:lnTo>
                  <a:pt x="58201" y="4828"/>
                </a:lnTo>
                <a:lnTo>
                  <a:pt x="58129" y="4927"/>
                </a:lnTo>
                <a:lnTo>
                  <a:pt x="58058" y="4967"/>
                </a:lnTo>
                <a:lnTo>
                  <a:pt x="57986" y="5007"/>
                </a:lnTo>
                <a:lnTo>
                  <a:pt x="57844" y="5046"/>
                </a:lnTo>
                <a:lnTo>
                  <a:pt x="57701" y="5081"/>
                </a:lnTo>
                <a:lnTo>
                  <a:pt x="57415" y="5161"/>
                </a:lnTo>
                <a:lnTo>
                  <a:pt x="57272" y="5200"/>
                </a:lnTo>
                <a:lnTo>
                  <a:pt x="57201" y="5240"/>
                </a:lnTo>
                <a:lnTo>
                  <a:pt x="57058" y="5334"/>
                </a:lnTo>
                <a:lnTo>
                  <a:pt x="57022" y="5429"/>
                </a:lnTo>
                <a:lnTo>
                  <a:pt x="57022" y="5523"/>
                </a:lnTo>
                <a:lnTo>
                  <a:pt x="57094" y="5618"/>
                </a:lnTo>
                <a:lnTo>
                  <a:pt x="56451" y="5950"/>
                </a:lnTo>
                <a:lnTo>
                  <a:pt x="55844" y="6283"/>
                </a:lnTo>
                <a:lnTo>
                  <a:pt x="55666" y="6402"/>
                </a:lnTo>
                <a:lnTo>
                  <a:pt x="55487" y="6522"/>
                </a:lnTo>
                <a:lnTo>
                  <a:pt x="55309" y="6641"/>
                </a:lnTo>
                <a:lnTo>
                  <a:pt x="55166" y="6700"/>
                </a:lnTo>
                <a:lnTo>
                  <a:pt x="55023" y="6760"/>
                </a:lnTo>
                <a:lnTo>
                  <a:pt x="54951" y="6790"/>
                </a:lnTo>
                <a:lnTo>
                  <a:pt x="54844" y="6815"/>
                </a:lnTo>
                <a:lnTo>
                  <a:pt x="54702" y="6839"/>
                </a:lnTo>
                <a:lnTo>
                  <a:pt x="54594" y="6864"/>
                </a:lnTo>
                <a:lnTo>
                  <a:pt x="54273" y="6899"/>
                </a:lnTo>
                <a:lnTo>
                  <a:pt x="53952" y="6929"/>
                </a:lnTo>
                <a:lnTo>
                  <a:pt x="53559" y="6954"/>
                </a:lnTo>
                <a:lnTo>
                  <a:pt x="53130" y="6974"/>
                </a:lnTo>
                <a:lnTo>
                  <a:pt x="52238" y="7013"/>
                </a:lnTo>
                <a:lnTo>
                  <a:pt x="51381" y="7053"/>
                </a:lnTo>
                <a:lnTo>
                  <a:pt x="50560" y="7103"/>
                </a:lnTo>
                <a:lnTo>
                  <a:pt x="49774" y="7157"/>
                </a:lnTo>
                <a:lnTo>
                  <a:pt x="48953" y="7212"/>
                </a:lnTo>
                <a:lnTo>
                  <a:pt x="47382" y="7331"/>
                </a:lnTo>
                <a:lnTo>
                  <a:pt x="46561" y="7391"/>
                </a:lnTo>
                <a:lnTo>
                  <a:pt x="45739" y="7445"/>
                </a:lnTo>
                <a:lnTo>
                  <a:pt x="43383" y="7584"/>
                </a:lnTo>
                <a:lnTo>
                  <a:pt x="41026" y="7719"/>
                </a:lnTo>
                <a:lnTo>
                  <a:pt x="38670" y="7848"/>
                </a:lnTo>
                <a:lnTo>
                  <a:pt x="36278" y="7967"/>
                </a:lnTo>
                <a:lnTo>
                  <a:pt x="35206" y="8021"/>
                </a:lnTo>
                <a:lnTo>
                  <a:pt x="34135" y="8066"/>
                </a:lnTo>
                <a:lnTo>
                  <a:pt x="31957" y="8161"/>
                </a:lnTo>
                <a:lnTo>
                  <a:pt x="29815" y="8250"/>
                </a:lnTo>
                <a:lnTo>
                  <a:pt x="28744" y="8300"/>
                </a:lnTo>
                <a:lnTo>
                  <a:pt x="27673" y="8349"/>
                </a:lnTo>
                <a:lnTo>
                  <a:pt x="27030" y="8379"/>
                </a:lnTo>
                <a:lnTo>
                  <a:pt x="26351" y="8404"/>
                </a:lnTo>
                <a:lnTo>
                  <a:pt x="25709" y="8429"/>
                </a:lnTo>
                <a:lnTo>
                  <a:pt x="25066" y="8449"/>
                </a:lnTo>
                <a:lnTo>
                  <a:pt x="24423" y="8464"/>
                </a:lnTo>
                <a:lnTo>
                  <a:pt x="23745" y="8473"/>
                </a:lnTo>
                <a:lnTo>
                  <a:pt x="23102" y="8483"/>
                </a:lnTo>
                <a:lnTo>
                  <a:pt x="22460" y="8488"/>
                </a:lnTo>
                <a:lnTo>
                  <a:pt x="21781" y="8488"/>
                </a:lnTo>
                <a:lnTo>
                  <a:pt x="21138" y="8483"/>
                </a:lnTo>
                <a:lnTo>
                  <a:pt x="20496" y="8478"/>
                </a:lnTo>
                <a:lnTo>
                  <a:pt x="19853" y="8468"/>
                </a:lnTo>
                <a:lnTo>
                  <a:pt x="19175" y="8454"/>
                </a:lnTo>
                <a:lnTo>
                  <a:pt x="18532" y="8439"/>
                </a:lnTo>
                <a:lnTo>
                  <a:pt x="17889" y="8419"/>
                </a:lnTo>
                <a:lnTo>
                  <a:pt x="17211" y="8394"/>
                </a:lnTo>
                <a:lnTo>
                  <a:pt x="16854" y="8379"/>
                </a:lnTo>
                <a:lnTo>
                  <a:pt x="16497" y="8359"/>
                </a:lnTo>
                <a:lnTo>
                  <a:pt x="15818" y="8310"/>
                </a:lnTo>
                <a:lnTo>
                  <a:pt x="15176" y="8255"/>
                </a:lnTo>
                <a:lnTo>
                  <a:pt x="14569" y="8190"/>
                </a:lnTo>
                <a:lnTo>
                  <a:pt x="13997" y="8121"/>
                </a:lnTo>
                <a:lnTo>
                  <a:pt x="13462" y="8046"/>
                </a:lnTo>
                <a:lnTo>
                  <a:pt x="12926" y="7962"/>
                </a:lnTo>
                <a:lnTo>
                  <a:pt x="12391" y="7872"/>
                </a:lnTo>
                <a:lnTo>
                  <a:pt x="11998" y="7803"/>
                </a:lnTo>
                <a:lnTo>
                  <a:pt x="11712" y="7728"/>
                </a:lnTo>
                <a:lnTo>
                  <a:pt x="11534" y="7659"/>
                </a:lnTo>
                <a:lnTo>
                  <a:pt x="11391" y="7584"/>
                </a:lnTo>
                <a:lnTo>
                  <a:pt x="11320" y="7515"/>
                </a:lnTo>
                <a:lnTo>
                  <a:pt x="11284" y="7445"/>
                </a:lnTo>
                <a:lnTo>
                  <a:pt x="11320" y="7376"/>
                </a:lnTo>
                <a:lnTo>
                  <a:pt x="11355" y="7301"/>
                </a:lnTo>
                <a:lnTo>
                  <a:pt x="11534" y="7162"/>
                </a:lnTo>
                <a:lnTo>
                  <a:pt x="11712" y="7023"/>
                </a:lnTo>
                <a:lnTo>
                  <a:pt x="11748" y="6954"/>
                </a:lnTo>
                <a:lnTo>
                  <a:pt x="11819" y="6884"/>
                </a:lnTo>
                <a:lnTo>
                  <a:pt x="11819" y="6815"/>
                </a:lnTo>
                <a:lnTo>
                  <a:pt x="11784" y="6745"/>
                </a:lnTo>
                <a:lnTo>
                  <a:pt x="11712" y="6651"/>
                </a:lnTo>
                <a:lnTo>
                  <a:pt x="11677" y="6556"/>
                </a:lnTo>
                <a:lnTo>
                  <a:pt x="11641" y="6373"/>
                </a:lnTo>
                <a:lnTo>
                  <a:pt x="11070" y="6348"/>
                </a:lnTo>
                <a:lnTo>
                  <a:pt x="10248" y="6487"/>
                </a:lnTo>
                <a:lnTo>
                  <a:pt x="9856" y="6556"/>
                </a:lnTo>
                <a:lnTo>
                  <a:pt x="9499" y="6631"/>
                </a:lnTo>
                <a:lnTo>
                  <a:pt x="9141" y="6710"/>
                </a:lnTo>
                <a:lnTo>
                  <a:pt x="8963" y="6745"/>
                </a:lnTo>
                <a:lnTo>
                  <a:pt x="8749" y="6775"/>
                </a:lnTo>
                <a:lnTo>
                  <a:pt x="8499" y="6800"/>
                </a:lnTo>
                <a:lnTo>
                  <a:pt x="8213" y="6820"/>
                </a:lnTo>
                <a:lnTo>
                  <a:pt x="7892" y="6834"/>
                </a:lnTo>
                <a:lnTo>
                  <a:pt x="7499" y="6839"/>
                </a:lnTo>
                <a:lnTo>
                  <a:pt x="7285" y="6839"/>
                </a:lnTo>
                <a:lnTo>
                  <a:pt x="7106" y="6849"/>
                </a:lnTo>
                <a:lnTo>
                  <a:pt x="6928" y="6859"/>
                </a:lnTo>
                <a:lnTo>
                  <a:pt x="6749" y="6874"/>
                </a:lnTo>
                <a:lnTo>
                  <a:pt x="6571" y="6894"/>
                </a:lnTo>
                <a:lnTo>
                  <a:pt x="6428" y="6914"/>
                </a:lnTo>
                <a:lnTo>
                  <a:pt x="6142" y="6959"/>
                </a:lnTo>
                <a:lnTo>
                  <a:pt x="5964" y="7013"/>
                </a:lnTo>
                <a:lnTo>
                  <a:pt x="5821" y="7063"/>
                </a:lnTo>
                <a:lnTo>
                  <a:pt x="5821" y="7088"/>
                </a:lnTo>
                <a:lnTo>
                  <a:pt x="5821" y="7118"/>
                </a:lnTo>
                <a:lnTo>
                  <a:pt x="5821" y="7137"/>
                </a:lnTo>
                <a:lnTo>
                  <a:pt x="5892" y="7162"/>
                </a:lnTo>
                <a:lnTo>
                  <a:pt x="5571" y="7157"/>
                </a:lnTo>
                <a:lnTo>
                  <a:pt x="5285" y="7162"/>
                </a:lnTo>
                <a:lnTo>
                  <a:pt x="5035" y="7172"/>
                </a:lnTo>
                <a:lnTo>
                  <a:pt x="4785" y="7187"/>
                </a:lnTo>
                <a:lnTo>
                  <a:pt x="4571" y="7202"/>
                </a:lnTo>
                <a:lnTo>
                  <a:pt x="4393" y="7222"/>
                </a:lnTo>
                <a:lnTo>
                  <a:pt x="4214" y="7247"/>
                </a:lnTo>
                <a:lnTo>
                  <a:pt x="4071" y="7272"/>
                </a:lnTo>
                <a:lnTo>
                  <a:pt x="3786" y="7326"/>
                </a:lnTo>
                <a:lnTo>
                  <a:pt x="3536" y="7386"/>
                </a:lnTo>
                <a:lnTo>
                  <a:pt x="3107" y="7510"/>
                </a:lnTo>
                <a:lnTo>
                  <a:pt x="2607" y="7649"/>
                </a:lnTo>
                <a:lnTo>
                  <a:pt x="2143" y="7793"/>
                </a:lnTo>
                <a:lnTo>
                  <a:pt x="1715" y="7937"/>
                </a:lnTo>
                <a:lnTo>
                  <a:pt x="1358" y="8086"/>
                </a:lnTo>
                <a:lnTo>
                  <a:pt x="965" y="8260"/>
                </a:lnTo>
                <a:lnTo>
                  <a:pt x="644" y="8434"/>
                </a:lnTo>
                <a:lnTo>
                  <a:pt x="1" y="8786"/>
                </a:lnTo>
                <a:lnTo>
                  <a:pt x="572" y="8811"/>
                </a:lnTo>
                <a:lnTo>
                  <a:pt x="1858" y="8290"/>
                </a:lnTo>
                <a:lnTo>
                  <a:pt x="10534" y="9531"/>
                </a:lnTo>
                <a:lnTo>
                  <a:pt x="9570" y="9631"/>
                </a:lnTo>
                <a:lnTo>
                  <a:pt x="9249" y="9407"/>
                </a:lnTo>
                <a:lnTo>
                  <a:pt x="8070" y="9651"/>
                </a:lnTo>
                <a:lnTo>
                  <a:pt x="11712" y="9775"/>
                </a:lnTo>
                <a:lnTo>
                  <a:pt x="15283" y="9894"/>
                </a:lnTo>
                <a:lnTo>
                  <a:pt x="16104" y="9924"/>
                </a:lnTo>
                <a:lnTo>
                  <a:pt x="16925" y="9949"/>
                </a:lnTo>
                <a:lnTo>
                  <a:pt x="17746" y="9963"/>
                </a:lnTo>
                <a:lnTo>
                  <a:pt x="18568" y="9978"/>
                </a:lnTo>
                <a:lnTo>
                  <a:pt x="19389" y="9993"/>
                </a:lnTo>
                <a:lnTo>
                  <a:pt x="20210" y="9998"/>
                </a:lnTo>
                <a:lnTo>
                  <a:pt x="21031" y="10003"/>
                </a:lnTo>
                <a:lnTo>
                  <a:pt x="21817" y="9998"/>
                </a:lnTo>
                <a:lnTo>
                  <a:pt x="22638" y="9998"/>
                </a:lnTo>
                <a:lnTo>
                  <a:pt x="23459" y="9988"/>
                </a:lnTo>
                <a:lnTo>
                  <a:pt x="24281" y="9973"/>
                </a:lnTo>
                <a:lnTo>
                  <a:pt x="25066" y="9958"/>
                </a:lnTo>
                <a:lnTo>
                  <a:pt x="25887" y="9939"/>
                </a:lnTo>
                <a:lnTo>
                  <a:pt x="26709" y="9919"/>
                </a:lnTo>
                <a:lnTo>
                  <a:pt x="27494" y="9889"/>
                </a:lnTo>
                <a:lnTo>
                  <a:pt x="28280" y="9859"/>
                </a:lnTo>
                <a:lnTo>
                  <a:pt x="29922" y="9790"/>
                </a:lnTo>
                <a:lnTo>
                  <a:pt x="31564" y="9715"/>
                </a:lnTo>
                <a:lnTo>
                  <a:pt x="33171" y="9636"/>
                </a:lnTo>
                <a:lnTo>
                  <a:pt x="34778" y="9556"/>
                </a:lnTo>
                <a:lnTo>
                  <a:pt x="37991" y="9387"/>
                </a:lnTo>
                <a:lnTo>
                  <a:pt x="41205" y="9218"/>
                </a:lnTo>
                <a:lnTo>
                  <a:pt x="46097" y="8965"/>
                </a:lnTo>
                <a:lnTo>
                  <a:pt x="50988" y="8697"/>
                </a:lnTo>
                <a:lnTo>
                  <a:pt x="52131" y="8627"/>
                </a:lnTo>
                <a:lnTo>
                  <a:pt x="53273" y="8558"/>
                </a:lnTo>
                <a:lnTo>
                  <a:pt x="55523" y="8409"/>
                </a:lnTo>
                <a:lnTo>
                  <a:pt x="56094" y="8369"/>
                </a:lnTo>
                <a:lnTo>
                  <a:pt x="56344" y="8359"/>
                </a:lnTo>
                <a:lnTo>
                  <a:pt x="56523" y="8359"/>
                </a:lnTo>
                <a:lnTo>
                  <a:pt x="57379" y="8464"/>
                </a:lnTo>
                <a:lnTo>
                  <a:pt x="58201" y="8573"/>
                </a:lnTo>
                <a:lnTo>
                  <a:pt x="59807" y="8791"/>
                </a:lnTo>
                <a:lnTo>
                  <a:pt x="59950" y="8816"/>
                </a:lnTo>
                <a:lnTo>
                  <a:pt x="60093" y="8841"/>
                </a:lnTo>
                <a:lnTo>
                  <a:pt x="60343" y="8896"/>
                </a:lnTo>
                <a:lnTo>
                  <a:pt x="60557" y="8935"/>
                </a:lnTo>
                <a:lnTo>
                  <a:pt x="60664" y="8950"/>
                </a:lnTo>
                <a:lnTo>
                  <a:pt x="60807" y="8955"/>
                </a:lnTo>
                <a:lnTo>
                  <a:pt x="61200" y="8955"/>
                </a:lnTo>
                <a:lnTo>
                  <a:pt x="61521" y="8960"/>
                </a:lnTo>
                <a:lnTo>
                  <a:pt x="61843" y="8970"/>
                </a:lnTo>
                <a:lnTo>
                  <a:pt x="62093" y="8990"/>
                </a:lnTo>
                <a:lnTo>
                  <a:pt x="62342" y="9010"/>
                </a:lnTo>
                <a:lnTo>
                  <a:pt x="62521" y="9030"/>
                </a:lnTo>
                <a:lnTo>
                  <a:pt x="62700" y="9060"/>
                </a:lnTo>
                <a:lnTo>
                  <a:pt x="62878" y="9089"/>
                </a:lnTo>
                <a:lnTo>
                  <a:pt x="63021" y="9119"/>
                </a:lnTo>
                <a:lnTo>
                  <a:pt x="63128" y="9154"/>
                </a:lnTo>
                <a:lnTo>
                  <a:pt x="63342" y="9223"/>
                </a:lnTo>
                <a:lnTo>
                  <a:pt x="63521" y="9303"/>
                </a:lnTo>
                <a:lnTo>
                  <a:pt x="63735" y="9377"/>
                </a:lnTo>
                <a:lnTo>
                  <a:pt x="63806" y="9392"/>
                </a:lnTo>
                <a:lnTo>
                  <a:pt x="63914" y="9407"/>
                </a:lnTo>
                <a:lnTo>
                  <a:pt x="64163" y="9437"/>
                </a:lnTo>
                <a:lnTo>
                  <a:pt x="64485" y="9462"/>
                </a:lnTo>
                <a:lnTo>
                  <a:pt x="64770" y="9487"/>
                </a:lnTo>
                <a:lnTo>
                  <a:pt x="65056" y="9516"/>
                </a:lnTo>
                <a:lnTo>
                  <a:pt x="65413" y="9546"/>
                </a:lnTo>
                <a:lnTo>
                  <a:pt x="66056" y="9606"/>
                </a:lnTo>
                <a:lnTo>
                  <a:pt x="66377" y="9636"/>
                </a:lnTo>
                <a:lnTo>
                  <a:pt x="66591" y="9665"/>
                </a:lnTo>
                <a:lnTo>
                  <a:pt x="66770" y="9695"/>
                </a:lnTo>
                <a:lnTo>
                  <a:pt x="66841" y="9710"/>
                </a:lnTo>
                <a:lnTo>
                  <a:pt x="66841" y="9730"/>
                </a:lnTo>
                <a:lnTo>
                  <a:pt x="66913" y="9785"/>
                </a:lnTo>
                <a:lnTo>
                  <a:pt x="67020" y="9834"/>
                </a:lnTo>
                <a:lnTo>
                  <a:pt x="67127" y="9874"/>
                </a:lnTo>
                <a:lnTo>
                  <a:pt x="67306" y="9909"/>
                </a:lnTo>
                <a:lnTo>
                  <a:pt x="67484" y="9939"/>
                </a:lnTo>
                <a:lnTo>
                  <a:pt x="67698" y="9963"/>
                </a:lnTo>
                <a:lnTo>
                  <a:pt x="67913" y="9983"/>
                </a:lnTo>
                <a:lnTo>
                  <a:pt x="68162" y="10003"/>
                </a:lnTo>
                <a:lnTo>
                  <a:pt x="68698" y="10028"/>
                </a:lnTo>
                <a:lnTo>
                  <a:pt x="69234" y="10053"/>
                </a:lnTo>
                <a:lnTo>
                  <a:pt x="69805" y="10078"/>
                </a:lnTo>
                <a:lnTo>
                  <a:pt x="70055" y="10093"/>
                </a:lnTo>
                <a:lnTo>
                  <a:pt x="70305" y="10107"/>
                </a:lnTo>
                <a:lnTo>
                  <a:pt x="70590" y="10132"/>
                </a:lnTo>
                <a:lnTo>
                  <a:pt x="70876" y="10157"/>
                </a:lnTo>
                <a:lnTo>
                  <a:pt x="71162" y="10182"/>
                </a:lnTo>
                <a:lnTo>
                  <a:pt x="71483" y="10202"/>
                </a:lnTo>
                <a:lnTo>
                  <a:pt x="71840" y="10217"/>
                </a:lnTo>
                <a:lnTo>
                  <a:pt x="72197" y="10227"/>
                </a:lnTo>
                <a:lnTo>
                  <a:pt x="72554" y="10237"/>
                </a:lnTo>
                <a:lnTo>
                  <a:pt x="72911" y="10237"/>
                </a:lnTo>
                <a:lnTo>
                  <a:pt x="73732" y="10227"/>
                </a:lnTo>
                <a:lnTo>
                  <a:pt x="74554" y="10217"/>
                </a:lnTo>
                <a:lnTo>
                  <a:pt x="76196" y="10192"/>
                </a:lnTo>
                <a:lnTo>
                  <a:pt x="76375" y="10192"/>
                </a:lnTo>
                <a:lnTo>
                  <a:pt x="76767" y="10157"/>
                </a:lnTo>
                <a:lnTo>
                  <a:pt x="77160" y="10132"/>
                </a:lnTo>
                <a:lnTo>
                  <a:pt x="77553" y="10112"/>
                </a:lnTo>
                <a:lnTo>
                  <a:pt x="77946" y="10103"/>
                </a:lnTo>
                <a:lnTo>
                  <a:pt x="78731" y="10103"/>
                </a:lnTo>
                <a:lnTo>
                  <a:pt x="79124" y="10112"/>
                </a:lnTo>
                <a:lnTo>
                  <a:pt x="79517" y="10122"/>
                </a:lnTo>
                <a:lnTo>
                  <a:pt x="80302" y="10152"/>
                </a:lnTo>
                <a:lnTo>
                  <a:pt x="81088" y="10182"/>
                </a:lnTo>
                <a:lnTo>
                  <a:pt x="81873" y="10207"/>
                </a:lnTo>
                <a:lnTo>
                  <a:pt x="82266" y="10217"/>
                </a:lnTo>
                <a:lnTo>
                  <a:pt x="82659" y="10222"/>
                </a:lnTo>
                <a:lnTo>
                  <a:pt x="84765" y="10227"/>
                </a:lnTo>
                <a:lnTo>
                  <a:pt x="85801" y="10227"/>
                </a:lnTo>
                <a:lnTo>
                  <a:pt x="86836" y="10222"/>
                </a:lnTo>
                <a:lnTo>
                  <a:pt x="87872" y="10207"/>
                </a:lnTo>
                <a:lnTo>
                  <a:pt x="88907" y="10187"/>
                </a:lnTo>
                <a:lnTo>
                  <a:pt x="89907" y="10157"/>
                </a:lnTo>
                <a:lnTo>
                  <a:pt x="90407" y="10137"/>
                </a:lnTo>
                <a:lnTo>
                  <a:pt x="90907" y="10117"/>
                </a:lnTo>
                <a:lnTo>
                  <a:pt x="93192" y="10008"/>
                </a:lnTo>
                <a:lnTo>
                  <a:pt x="95441" y="9889"/>
                </a:lnTo>
                <a:lnTo>
                  <a:pt x="96548" y="9829"/>
                </a:lnTo>
                <a:lnTo>
                  <a:pt x="97655" y="9760"/>
                </a:lnTo>
                <a:lnTo>
                  <a:pt x="98762" y="9690"/>
                </a:lnTo>
                <a:lnTo>
                  <a:pt x="99833" y="9616"/>
                </a:lnTo>
                <a:lnTo>
                  <a:pt x="100512" y="9561"/>
                </a:lnTo>
                <a:lnTo>
                  <a:pt x="101190" y="9502"/>
                </a:lnTo>
                <a:lnTo>
                  <a:pt x="101833" y="9432"/>
                </a:lnTo>
                <a:lnTo>
                  <a:pt x="102440" y="9358"/>
                </a:lnTo>
                <a:lnTo>
                  <a:pt x="103689" y="9209"/>
                </a:lnTo>
                <a:lnTo>
                  <a:pt x="104332" y="9134"/>
                </a:lnTo>
                <a:lnTo>
                  <a:pt x="104939" y="9064"/>
                </a:lnTo>
                <a:lnTo>
                  <a:pt x="105617" y="8995"/>
                </a:lnTo>
                <a:lnTo>
                  <a:pt x="106260" y="8930"/>
                </a:lnTo>
                <a:lnTo>
                  <a:pt x="106974" y="8876"/>
                </a:lnTo>
                <a:lnTo>
                  <a:pt x="107331" y="8851"/>
                </a:lnTo>
                <a:lnTo>
                  <a:pt x="107688" y="8826"/>
                </a:lnTo>
                <a:lnTo>
                  <a:pt x="108081" y="8806"/>
                </a:lnTo>
                <a:lnTo>
                  <a:pt x="108438" y="8776"/>
                </a:lnTo>
                <a:lnTo>
                  <a:pt x="108795" y="8747"/>
                </a:lnTo>
                <a:lnTo>
                  <a:pt x="109116" y="8717"/>
                </a:lnTo>
                <a:lnTo>
                  <a:pt x="109759" y="8642"/>
                </a:lnTo>
                <a:lnTo>
                  <a:pt x="110402" y="8568"/>
                </a:lnTo>
                <a:lnTo>
                  <a:pt x="111045" y="8498"/>
                </a:lnTo>
                <a:lnTo>
                  <a:pt x="111723" y="8434"/>
                </a:lnTo>
                <a:lnTo>
                  <a:pt x="112080" y="8404"/>
                </a:lnTo>
                <a:lnTo>
                  <a:pt x="112437" y="8374"/>
                </a:lnTo>
                <a:lnTo>
                  <a:pt x="112830" y="8354"/>
                </a:lnTo>
                <a:lnTo>
                  <a:pt x="113258" y="8334"/>
                </a:lnTo>
                <a:lnTo>
                  <a:pt x="113615" y="8319"/>
                </a:lnTo>
                <a:lnTo>
                  <a:pt x="113972" y="8295"/>
                </a:lnTo>
                <a:lnTo>
                  <a:pt x="114329" y="8265"/>
                </a:lnTo>
                <a:lnTo>
                  <a:pt x="114651" y="8230"/>
                </a:lnTo>
                <a:lnTo>
                  <a:pt x="115329" y="8151"/>
                </a:lnTo>
                <a:lnTo>
                  <a:pt x="115972" y="8076"/>
                </a:lnTo>
                <a:lnTo>
                  <a:pt x="118400" y="7818"/>
                </a:lnTo>
                <a:lnTo>
                  <a:pt x="119614" y="7689"/>
                </a:lnTo>
                <a:lnTo>
                  <a:pt x="120864" y="7570"/>
                </a:lnTo>
                <a:lnTo>
                  <a:pt x="121471" y="7515"/>
                </a:lnTo>
                <a:lnTo>
                  <a:pt x="122078" y="7465"/>
                </a:lnTo>
                <a:lnTo>
                  <a:pt x="123363" y="7366"/>
                </a:lnTo>
                <a:lnTo>
                  <a:pt x="124613" y="7267"/>
                </a:lnTo>
                <a:lnTo>
                  <a:pt x="125220" y="7212"/>
                </a:lnTo>
                <a:lnTo>
                  <a:pt x="125791" y="7152"/>
                </a:lnTo>
                <a:lnTo>
                  <a:pt x="126398" y="7088"/>
                </a:lnTo>
                <a:lnTo>
                  <a:pt x="126969" y="7023"/>
                </a:lnTo>
                <a:lnTo>
                  <a:pt x="128076" y="6879"/>
                </a:lnTo>
                <a:lnTo>
                  <a:pt x="130218" y="6586"/>
                </a:lnTo>
                <a:lnTo>
                  <a:pt x="132575" y="6278"/>
                </a:lnTo>
                <a:lnTo>
                  <a:pt x="134931" y="5975"/>
                </a:lnTo>
                <a:lnTo>
                  <a:pt x="136074" y="5821"/>
                </a:lnTo>
                <a:lnTo>
                  <a:pt x="137217" y="5662"/>
                </a:lnTo>
                <a:lnTo>
                  <a:pt x="138359" y="5503"/>
                </a:lnTo>
                <a:lnTo>
                  <a:pt x="139430" y="5339"/>
                </a:lnTo>
                <a:lnTo>
                  <a:pt x="142251" y="4902"/>
                </a:lnTo>
                <a:lnTo>
                  <a:pt x="143644" y="4679"/>
                </a:lnTo>
                <a:lnTo>
                  <a:pt x="145036" y="4455"/>
                </a:lnTo>
                <a:lnTo>
                  <a:pt x="146357" y="4227"/>
                </a:lnTo>
                <a:lnTo>
                  <a:pt x="147000" y="4108"/>
                </a:lnTo>
                <a:lnTo>
                  <a:pt x="147607" y="3989"/>
                </a:lnTo>
                <a:lnTo>
                  <a:pt x="148214" y="3869"/>
                </a:lnTo>
                <a:lnTo>
                  <a:pt x="148785" y="3745"/>
                </a:lnTo>
                <a:lnTo>
                  <a:pt x="149356" y="3616"/>
                </a:lnTo>
                <a:lnTo>
                  <a:pt x="149892" y="3487"/>
                </a:lnTo>
                <a:lnTo>
                  <a:pt x="150178" y="3422"/>
                </a:lnTo>
                <a:lnTo>
                  <a:pt x="150499" y="3358"/>
                </a:lnTo>
                <a:lnTo>
                  <a:pt x="151142" y="3234"/>
                </a:lnTo>
                <a:lnTo>
                  <a:pt x="151820" y="3109"/>
                </a:lnTo>
                <a:lnTo>
                  <a:pt x="152141" y="3050"/>
                </a:lnTo>
                <a:lnTo>
                  <a:pt x="152463" y="2985"/>
                </a:lnTo>
                <a:lnTo>
                  <a:pt x="153213" y="2792"/>
                </a:lnTo>
                <a:lnTo>
                  <a:pt x="153962" y="2598"/>
                </a:lnTo>
                <a:lnTo>
                  <a:pt x="154677" y="2404"/>
                </a:lnTo>
                <a:lnTo>
                  <a:pt x="155391" y="2205"/>
                </a:lnTo>
                <a:lnTo>
                  <a:pt x="156033" y="2007"/>
                </a:lnTo>
                <a:lnTo>
                  <a:pt x="156676" y="1803"/>
                </a:lnTo>
                <a:lnTo>
                  <a:pt x="157283" y="1600"/>
                </a:lnTo>
                <a:lnTo>
                  <a:pt x="157854" y="1396"/>
                </a:lnTo>
                <a:lnTo>
                  <a:pt x="159604" y="750"/>
                </a:lnTo>
                <a:lnTo>
                  <a:pt x="158961" y="740"/>
                </a:lnTo>
                <a:lnTo>
                  <a:pt x="158711" y="735"/>
                </a:lnTo>
                <a:lnTo>
                  <a:pt x="158461" y="725"/>
                </a:lnTo>
                <a:lnTo>
                  <a:pt x="158247" y="715"/>
                </a:lnTo>
                <a:lnTo>
                  <a:pt x="158033" y="691"/>
                </a:lnTo>
                <a:lnTo>
                  <a:pt x="157819" y="666"/>
                </a:lnTo>
                <a:lnTo>
                  <a:pt x="157604" y="626"/>
                </a:lnTo>
                <a:lnTo>
                  <a:pt x="156176" y="333"/>
                </a:lnTo>
                <a:lnTo>
                  <a:pt x="1544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 flipH="1">
            <a:off x="617269" y="803748"/>
            <a:ext cx="981301" cy="1202658"/>
          </a:xfrm>
          <a:custGeom>
            <a:rect b="b" l="l" r="r" t="t"/>
            <a:pathLst>
              <a:path extrusionOk="0" h="10178" w="69769">
                <a:moveTo>
                  <a:pt x="13211" y="746"/>
                </a:moveTo>
                <a:lnTo>
                  <a:pt x="13961" y="751"/>
                </a:lnTo>
                <a:lnTo>
                  <a:pt x="13461" y="840"/>
                </a:lnTo>
                <a:lnTo>
                  <a:pt x="13033" y="930"/>
                </a:lnTo>
                <a:lnTo>
                  <a:pt x="12604" y="1019"/>
                </a:lnTo>
                <a:lnTo>
                  <a:pt x="12140" y="1108"/>
                </a:lnTo>
                <a:lnTo>
                  <a:pt x="11676" y="1193"/>
                </a:lnTo>
                <a:lnTo>
                  <a:pt x="11426" y="1233"/>
                </a:lnTo>
                <a:lnTo>
                  <a:pt x="11140" y="1267"/>
                </a:lnTo>
                <a:lnTo>
                  <a:pt x="10855" y="1302"/>
                </a:lnTo>
                <a:lnTo>
                  <a:pt x="10533" y="1337"/>
                </a:lnTo>
                <a:lnTo>
                  <a:pt x="10212" y="1362"/>
                </a:lnTo>
                <a:lnTo>
                  <a:pt x="9855" y="1386"/>
                </a:lnTo>
                <a:lnTo>
                  <a:pt x="9391" y="1322"/>
                </a:lnTo>
                <a:lnTo>
                  <a:pt x="10176" y="1213"/>
                </a:lnTo>
                <a:lnTo>
                  <a:pt x="10426" y="1178"/>
                </a:lnTo>
                <a:lnTo>
                  <a:pt x="10712" y="1143"/>
                </a:lnTo>
                <a:lnTo>
                  <a:pt x="10926" y="1108"/>
                </a:lnTo>
                <a:lnTo>
                  <a:pt x="10997" y="1093"/>
                </a:lnTo>
                <a:lnTo>
                  <a:pt x="11033" y="1074"/>
                </a:lnTo>
                <a:lnTo>
                  <a:pt x="11140" y="974"/>
                </a:lnTo>
                <a:lnTo>
                  <a:pt x="11283" y="900"/>
                </a:lnTo>
                <a:lnTo>
                  <a:pt x="11390" y="865"/>
                </a:lnTo>
                <a:lnTo>
                  <a:pt x="11497" y="835"/>
                </a:lnTo>
                <a:lnTo>
                  <a:pt x="11640" y="815"/>
                </a:lnTo>
                <a:lnTo>
                  <a:pt x="11783" y="790"/>
                </a:lnTo>
                <a:lnTo>
                  <a:pt x="11962" y="776"/>
                </a:lnTo>
                <a:lnTo>
                  <a:pt x="12176" y="766"/>
                </a:lnTo>
                <a:lnTo>
                  <a:pt x="12390" y="756"/>
                </a:lnTo>
                <a:lnTo>
                  <a:pt x="12640" y="746"/>
                </a:lnTo>
                <a:close/>
                <a:moveTo>
                  <a:pt x="28636" y="1287"/>
                </a:moveTo>
                <a:lnTo>
                  <a:pt x="28850" y="1292"/>
                </a:lnTo>
                <a:lnTo>
                  <a:pt x="29279" y="1312"/>
                </a:lnTo>
                <a:lnTo>
                  <a:pt x="29671" y="1332"/>
                </a:lnTo>
                <a:lnTo>
                  <a:pt x="30493" y="1382"/>
                </a:lnTo>
                <a:lnTo>
                  <a:pt x="32135" y="1486"/>
                </a:lnTo>
                <a:lnTo>
                  <a:pt x="31921" y="1550"/>
                </a:lnTo>
                <a:lnTo>
                  <a:pt x="26958" y="1377"/>
                </a:lnTo>
                <a:lnTo>
                  <a:pt x="27422" y="1332"/>
                </a:lnTo>
                <a:lnTo>
                  <a:pt x="27636" y="1317"/>
                </a:lnTo>
                <a:lnTo>
                  <a:pt x="27886" y="1302"/>
                </a:lnTo>
                <a:lnTo>
                  <a:pt x="28136" y="1292"/>
                </a:lnTo>
                <a:lnTo>
                  <a:pt x="28386" y="1287"/>
                </a:lnTo>
                <a:close/>
                <a:moveTo>
                  <a:pt x="32528" y="1451"/>
                </a:moveTo>
                <a:lnTo>
                  <a:pt x="37205" y="1714"/>
                </a:lnTo>
                <a:lnTo>
                  <a:pt x="36955" y="1804"/>
                </a:lnTo>
                <a:lnTo>
                  <a:pt x="32278" y="1535"/>
                </a:lnTo>
                <a:lnTo>
                  <a:pt x="32528" y="1451"/>
                </a:lnTo>
                <a:close/>
                <a:moveTo>
                  <a:pt x="20852" y="1684"/>
                </a:moveTo>
                <a:lnTo>
                  <a:pt x="21173" y="1689"/>
                </a:lnTo>
                <a:lnTo>
                  <a:pt x="22673" y="1729"/>
                </a:lnTo>
                <a:lnTo>
                  <a:pt x="24173" y="1769"/>
                </a:lnTo>
                <a:lnTo>
                  <a:pt x="26458" y="1838"/>
                </a:lnTo>
                <a:lnTo>
                  <a:pt x="28743" y="1918"/>
                </a:lnTo>
                <a:lnTo>
                  <a:pt x="31028" y="2007"/>
                </a:lnTo>
                <a:lnTo>
                  <a:pt x="33278" y="2107"/>
                </a:lnTo>
                <a:lnTo>
                  <a:pt x="33956" y="2141"/>
                </a:lnTo>
                <a:lnTo>
                  <a:pt x="34670" y="2181"/>
                </a:lnTo>
                <a:lnTo>
                  <a:pt x="35349" y="2226"/>
                </a:lnTo>
                <a:lnTo>
                  <a:pt x="36027" y="2271"/>
                </a:lnTo>
                <a:lnTo>
                  <a:pt x="38705" y="2464"/>
                </a:lnTo>
                <a:lnTo>
                  <a:pt x="39062" y="2494"/>
                </a:lnTo>
                <a:lnTo>
                  <a:pt x="39455" y="2529"/>
                </a:lnTo>
                <a:lnTo>
                  <a:pt x="40169" y="2603"/>
                </a:lnTo>
                <a:lnTo>
                  <a:pt x="42025" y="2737"/>
                </a:lnTo>
                <a:lnTo>
                  <a:pt x="42954" y="2812"/>
                </a:lnTo>
                <a:lnTo>
                  <a:pt x="43846" y="2881"/>
                </a:lnTo>
                <a:lnTo>
                  <a:pt x="43954" y="2891"/>
                </a:lnTo>
                <a:lnTo>
                  <a:pt x="44025" y="2906"/>
                </a:lnTo>
                <a:lnTo>
                  <a:pt x="44132" y="2941"/>
                </a:lnTo>
                <a:lnTo>
                  <a:pt x="44203" y="2981"/>
                </a:lnTo>
                <a:lnTo>
                  <a:pt x="44275" y="3016"/>
                </a:lnTo>
                <a:lnTo>
                  <a:pt x="43739" y="3021"/>
                </a:lnTo>
                <a:lnTo>
                  <a:pt x="43489" y="3021"/>
                </a:lnTo>
                <a:lnTo>
                  <a:pt x="43382" y="3016"/>
                </a:lnTo>
                <a:lnTo>
                  <a:pt x="43275" y="3011"/>
                </a:lnTo>
                <a:lnTo>
                  <a:pt x="42382" y="2936"/>
                </a:lnTo>
                <a:lnTo>
                  <a:pt x="41526" y="2862"/>
                </a:lnTo>
                <a:lnTo>
                  <a:pt x="39812" y="2708"/>
                </a:lnTo>
                <a:lnTo>
                  <a:pt x="39348" y="2713"/>
                </a:lnTo>
                <a:lnTo>
                  <a:pt x="39098" y="2713"/>
                </a:lnTo>
                <a:lnTo>
                  <a:pt x="38883" y="2703"/>
                </a:lnTo>
                <a:lnTo>
                  <a:pt x="38312" y="2668"/>
                </a:lnTo>
                <a:lnTo>
                  <a:pt x="37741" y="2628"/>
                </a:lnTo>
                <a:lnTo>
                  <a:pt x="37205" y="2593"/>
                </a:lnTo>
                <a:lnTo>
                  <a:pt x="36598" y="2559"/>
                </a:lnTo>
                <a:lnTo>
                  <a:pt x="33849" y="2434"/>
                </a:lnTo>
                <a:lnTo>
                  <a:pt x="31064" y="2315"/>
                </a:lnTo>
                <a:lnTo>
                  <a:pt x="28100" y="2191"/>
                </a:lnTo>
                <a:lnTo>
                  <a:pt x="27351" y="2161"/>
                </a:lnTo>
                <a:lnTo>
                  <a:pt x="26601" y="2136"/>
                </a:lnTo>
                <a:lnTo>
                  <a:pt x="25851" y="2112"/>
                </a:lnTo>
                <a:lnTo>
                  <a:pt x="25065" y="2097"/>
                </a:lnTo>
                <a:lnTo>
                  <a:pt x="24458" y="2087"/>
                </a:lnTo>
                <a:lnTo>
                  <a:pt x="23851" y="2087"/>
                </a:lnTo>
                <a:lnTo>
                  <a:pt x="23209" y="2092"/>
                </a:lnTo>
                <a:lnTo>
                  <a:pt x="22602" y="2097"/>
                </a:lnTo>
                <a:lnTo>
                  <a:pt x="21316" y="2117"/>
                </a:lnTo>
                <a:lnTo>
                  <a:pt x="20709" y="2127"/>
                </a:lnTo>
                <a:lnTo>
                  <a:pt x="19495" y="2127"/>
                </a:lnTo>
                <a:lnTo>
                  <a:pt x="18924" y="2117"/>
                </a:lnTo>
                <a:lnTo>
                  <a:pt x="17746" y="2097"/>
                </a:lnTo>
                <a:lnTo>
                  <a:pt x="18031" y="1987"/>
                </a:lnTo>
                <a:lnTo>
                  <a:pt x="18317" y="1893"/>
                </a:lnTo>
                <a:lnTo>
                  <a:pt x="18496" y="1853"/>
                </a:lnTo>
                <a:lnTo>
                  <a:pt x="18674" y="1819"/>
                </a:lnTo>
                <a:lnTo>
                  <a:pt x="18853" y="1784"/>
                </a:lnTo>
                <a:lnTo>
                  <a:pt x="19031" y="1759"/>
                </a:lnTo>
                <a:lnTo>
                  <a:pt x="19245" y="1734"/>
                </a:lnTo>
                <a:lnTo>
                  <a:pt x="19460" y="1714"/>
                </a:lnTo>
                <a:lnTo>
                  <a:pt x="19710" y="1699"/>
                </a:lnTo>
                <a:lnTo>
                  <a:pt x="19960" y="1689"/>
                </a:lnTo>
                <a:lnTo>
                  <a:pt x="20245" y="1684"/>
                </a:lnTo>
                <a:close/>
                <a:moveTo>
                  <a:pt x="20602" y="5355"/>
                </a:moveTo>
                <a:lnTo>
                  <a:pt x="20852" y="5370"/>
                </a:lnTo>
                <a:lnTo>
                  <a:pt x="21066" y="5390"/>
                </a:lnTo>
                <a:lnTo>
                  <a:pt x="21245" y="5410"/>
                </a:lnTo>
                <a:lnTo>
                  <a:pt x="21281" y="5419"/>
                </a:lnTo>
                <a:lnTo>
                  <a:pt x="21281" y="5429"/>
                </a:lnTo>
                <a:lnTo>
                  <a:pt x="21281" y="5459"/>
                </a:lnTo>
                <a:lnTo>
                  <a:pt x="21209" y="5489"/>
                </a:lnTo>
                <a:lnTo>
                  <a:pt x="21138" y="5514"/>
                </a:lnTo>
                <a:lnTo>
                  <a:pt x="21031" y="5529"/>
                </a:lnTo>
                <a:lnTo>
                  <a:pt x="20924" y="5544"/>
                </a:lnTo>
                <a:lnTo>
                  <a:pt x="20745" y="5554"/>
                </a:lnTo>
                <a:lnTo>
                  <a:pt x="20566" y="5563"/>
                </a:lnTo>
                <a:lnTo>
                  <a:pt x="20102" y="5578"/>
                </a:lnTo>
                <a:lnTo>
                  <a:pt x="19567" y="5583"/>
                </a:lnTo>
                <a:lnTo>
                  <a:pt x="18995" y="5583"/>
                </a:lnTo>
                <a:lnTo>
                  <a:pt x="18460" y="5573"/>
                </a:lnTo>
                <a:lnTo>
                  <a:pt x="18210" y="5563"/>
                </a:lnTo>
                <a:lnTo>
                  <a:pt x="17960" y="5554"/>
                </a:lnTo>
                <a:lnTo>
                  <a:pt x="17746" y="5539"/>
                </a:lnTo>
                <a:lnTo>
                  <a:pt x="17567" y="5524"/>
                </a:lnTo>
                <a:lnTo>
                  <a:pt x="19067" y="5429"/>
                </a:lnTo>
                <a:lnTo>
                  <a:pt x="19745" y="5390"/>
                </a:lnTo>
                <a:lnTo>
                  <a:pt x="20424" y="5355"/>
                </a:lnTo>
                <a:close/>
                <a:moveTo>
                  <a:pt x="22923" y="5380"/>
                </a:moveTo>
                <a:lnTo>
                  <a:pt x="23209" y="5385"/>
                </a:lnTo>
                <a:lnTo>
                  <a:pt x="23709" y="5395"/>
                </a:lnTo>
                <a:lnTo>
                  <a:pt x="24244" y="5410"/>
                </a:lnTo>
                <a:lnTo>
                  <a:pt x="25244" y="5439"/>
                </a:lnTo>
                <a:lnTo>
                  <a:pt x="26101" y="5454"/>
                </a:lnTo>
                <a:lnTo>
                  <a:pt x="26993" y="5469"/>
                </a:lnTo>
                <a:lnTo>
                  <a:pt x="26922" y="5534"/>
                </a:lnTo>
                <a:lnTo>
                  <a:pt x="25065" y="5534"/>
                </a:lnTo>
                <a:lnTo>
                  <a:pt x="24646" y="5699"/>
                </a:lnTo>
                <a:lnTo>
                  <a:pt x="24530" y="5663"/>
                </a:lnTo>
                <a:lnTo>
                  <a:pt x="24387" y="5628"/>
                </a:lnTo>
                <a:lnTo>
                  <a:pt x="24244" y="5598"/>
                </a:lnTo>
                <a:lnTo>
                  <a:pt x="24030" y="5578"/>
                </a:lnTo>
                <a:lnTo>
                  <a:pt x="23780" y="5568"/>
                </a:lnTo>
                <a:lnTo>
                  <a:pt x="23530" y="5563"/>
                </a:lnTo>
                <a:lnTo>
                  <a:pt x="23244" y="5563"/>
                </a:lnTo>
                <a:lnTo>
                  <a:pt x="22923" y="5573"/>
                </a:lnTo>
                <a:lnTo>
                  <a:pt x="22673" y="5578"/>
                </a:lnTo>
                <a:lnTo>
                  <a:pt x="22423" y="5578"/>
                </a:lnTo>
                <a:lnTo>
                  <a:pt x="21888" y="5583"/>
                </a:lnTo>
                <a:lnTo>
                  <a:pt x="21923" y="5539"/>
                </a:lnTo>
                <a:lnTo>
                  <a:pt x="21959" y="5494"/>
                </a:lnTo>
                <a:lnTo>
                  <a:pt x="21995" y="5454"/>
                </a:lnTo>
                <a:lnTo>
                  <a:pt x="22030" y="5434"/>
                </a:lnTo>
                <a:lnTo>
                  <a:pt x="22102" y="5419"/>
                </a:lnTo>
                <a:lnTo>
                  <a:pt x="22209" y="5410"/>
                </a:lnTo>
                <a:lnTo>
                  <a:pt x="22316" y="5400"/>
                </a:lnTo>
                <a:lnTo>
                  <a:pt x="22602" y="5390"/>
                </a:lnTo>
                <a:lnTo>
                  <a:pt x="22923" y="5380"/>
                </a:lnTo>
                <a:close/>
                <a:moveTo>
                  <a:pt x="28243" y="5424"/>
                </a:moveTo>
                <a:lnTo>
                  <a:pt x="28922" y="5444"/>
                </a:lnTo>
                <a:lnTo>
                  <a:pt x="29564" y="5469"/>
                </a:lnTo>
                <a:lnTo>
                  <a:pt x="30207" y="5489"/>
                </a:lnTo>
                <a:lnTo>
                  <a:pt x="30564" y="5499"/>
                </a:lnTo>
                <a:lnTo>
                  <a:pt x="30885" y="5504"/>
                </a:lnTo>
                <a:lnTo>
                  <a:pt x="32278" y="5519"/>
                </a:lnTo>
                <a:lnTo>
                  <a:pt x="33635" y="5524"/>
                </a:lnTo>
                <a:lnTo>
                  <a:pt x="35027" y="5534"/>
                </a:lnTo>
                <a:lnTo>
                  <a:pt x="36420" y="5549"/>
                </a:lnTo>
                <a:lnTo>
                  <a:pt x="36563" y="5554"/>
                </a:lnTo>
                <a:lnTo>
                  <a:pt x="36670" y="5559"/>
                </a:lnTo>
                <a:lnTo>
                  <a:pt x="36955" y="5588"/>
                </a:lnTo>
                <a:lnTo>
                  <a:pt x="37205" y="5628"/>
                </a:lnTo>
                <a:lnTo>
                  <a:pt x="37455" y="5658"/>
                </a:lnTo>
                <a:lnTo>
                  <a:pt x="36812" y="5688"/>
                </a:lnTo>
                <a:lnTo>
                  <a:pt x="36491" y="5698"/>
                </a:lnTo>
                <a:lnTo>
                  <a:pt x="36313" y="5703"/>
                </a:lnTo>
                <a:lnTo>
                  <a:pt x="36170" y="5703"/>
                </a:lnTo>
                <a:lnTo>
                  <a:pt x="33420" y="5653"/>
                </a:lnTo>
                <a:lnTo>
                  <a:pt x="32028" y="5623"/>
                </a:lnTo>
                <a:lnTo>
                  <a:pt x="30635" y="5593"/>
                </a:lnTo>
                <a:lnTo>
                  <a:pt x="30314" y="5588"/>
                </a:lnTo>
                <a:lnTo>
                  <a:pt x="30028" y="5588"/>
                </a:lnTo>
                <a:lnTo>
                  <a:pt x="29778" y="5598"/>
                </a:lnTo>
                <a:lnTo>
                  <a:pt x="29564" y="5613"/>
                </a:lnTo>
                <a:lnTo>
                  <a:pt x="29386" y="5638"/>
                </a:lnTo>
                <a:lnTo>
                  <a:pt x="29243" y="5668"/>
                </a:lnTo>
                <a:lnTo>
                  <a:pt x="29100" y="5703"/>
                </a:lnTo>
                <a:lnTo>
                  <a:pt x="28996" y="5741"/>
                </a:lnTo>
                <a:lnTo>
                  <a:pt x="28996" y="5741"/>
                </a:lnTo>
                <a:lnTo>
                  <a:pt x="27422" y="5449"/>
                </a:lnTo>
                <a:lnTo>
                  <a:pt x="27779" y="5429"/>
                </a:lnTo>
                <a:lnTo>
                  <a:pt x="28029" y="5424"/>
                </a:lnTo>
                <a:close/>
                <a:moveTo>
                  <a:pt x="38169" y="5643"/>
                </a:moveTo>
                <a:lnTo>
                  <a:pt x="41811" y="5727"/>
                </a:lnTo>
                <a:lnTo>
                  <a:pt x="41668" y="5842"/>
                </a:lnTo>
                <a:lnTo>
                  <a:pt x="38062" y="5757"/>
                </a:lnTo>
                <a:lnTo>
                  <a:pt x="38169" y="5643"/>
                </a:lnTo>
                <a:close/>
                <a:moveTo>
                  <a:pt x="20602" y="1"/>
                </a:moveTo>
                <a:lnTo>
                  <a:pt x="19674" y="11"/>
                </a:lnTo>
                <a:lnTo>
                  <a:pt x="18710" y="26"/>
                </a:lnTo>
                <a:lnTo>
                  <a:pt x="17353" y="60"/>
                </a:lnTo>
                <a:lnTo>
                  <a:pt x="15996" y="100"/>
                </a:lnTo>
                <a:lnTo>
                  <a:pt x="14604" y="135"/>
                </a:lnTo>
                <a:lnTo>
                  <a:pt x="13247" y="170"/>
                </a:lnTo>
                <a:lnTo>
                  <a:pt x="12711" y="185"/>
                </a:lnTo>
                <a:lnTo>
                  <a:pt x="12211" y="204"/>
                </a:lnTo>
                <a:lnTo>
                  <a:pt x="11747" y="224"/>
                </a:lnTo>
                <a:lnTo>
                  <a:pt x="11319" y="254"/>
                </a:lnTo>
                <a:lnTo>
                  <a:pt x="10890" y="289"/>
                </a:lnTo>
                <a:lnTo>
                  <a:pt x="10498" y="324"/>
                </a:lnTo>
                <a:lnTo>
                  <a:pt x="10141" y="363"/>
                </a:lnTo>
                <a:lnTo>
                  <a:pt x="9783" y="408"/>
                </a:lnTo>
                <a:lnTo>
                  <a:pt x="9462" y="458"/>
                </a:lnTo>
                <a:lnTo>
                  <a:pt x="9141" y="502"/>
                </a:lnTo>
                <a:lnTo>
                  <a:pt x="8569" y="607"/>
                </a:lnTo>
                <a:lnTo>
                  <a:pt x="8070" y="721"/>
                </a:lnTo>
                <a:lnTo>
                  <a:pt x="7570" y="835"/>
                </a:lnTo>
                <a:lnTo>
                  <a:pt x="7213" y="920"/>
                </a:lnTo>
                <a:lnTo>
                  <a:pt x="6856" y="1014"/>
                </a:lnTo>
                <a:lnTo>
                  <a:pt x="6570" y="1103"/>
                </a:lnTo>
                <a:lnTo>
                  <a:pt x="6427" y="1153"/>
                </a:lnTo>
                <a:lnTo>
                  <a:pt x="6320" y="1203"/>
                </a:lnTo>
                <a:lnTo>
                  <a:pt x="6249" y="1252"/>
                </a:lnTo>
                <a:lnTo>
                  <a:pt x="6177" y="1302"/>
                </a:lnTo>
                <a:lnTo>
                  <a:pt x="6142" y="1357"/>
                </a:lnTo>
                <a:lnTo>
                  <a:pt x="6177" y="1406"/>
                </a:lnTo>
                <a:lnTo>
                  <a:pt x="6213" y="1461"/>
                </a:lnTo>
                <a:lnTo>
                  <a:pt x="6284" y="1516"/>
                </a:lnTo>
                <a:lnTo>
                  <a:pt x="6427" y="1570"/>
                </a:lnTo>
                <a:lnTo>
                  <a:pt x="6606" y="1630"/>
                </a:lnTo>
                <a:lnTo>
                  <a:pt x="6677" y="1665"/>
                </a:lnTo>
                <a:lnTo>
                  <a:pt x="6713" y="1699"/>
                </a:lnTo>
                <a:lnTo>
                  <a:pt x="6677" y="1739"/>
                </a:lnTo>
                <a:lnTo>
                  <a:pt x="6641" y="1784"/>
                </a:lnTo>
                <a:lnTo>
                  <a:pt x="6534" y="1868"/>
                </a:lnTo>
                <a:lnTo>
                  <a:pt x="6499" y="1913"/>
                </a:lnTo>
                <a:lnTo>
                  <a:pt x="6463" y="1953"/>
                </a:lnTo>
                <a:lnTo>
                  <a:pt x="6534" y="2047"/>
                </a:lnTo>
                <a:lnTo>
                  <a:pt x="6641" y="2136"/>
                </a:lnTo>
                <a:lnTo>
                  <a:pt x="6820" y="2221"/>
                </a:lnTo>
                <a:lnTo>
                  <a:pt x="7034" y="2305"/>
                </a:lnTo>
                <a:lnTo>
                  <a:pt x="7320" y="2385"/>
                </a:lnTo>
                <a:lnTo>
                  <a:pt x="7641" y="2464"/>
                </a:lnTo>
                <a:lnTo>
                  <a:pt x="7998" y="2544"/>
                </a:lnTo>
                <a:lnTo>
                  <a:pt x="8391" y="2618"/>
                </a:lnTo>
                <a:lnTo>
                  <a:pt x="9355" y="2812"/>
                </a:lnTo>
                <a:lnTo>
                  <a:pt x="10283" y="3011"/>
                </a:lnTo>
                <a:lnTo>
                  <a:pt x="11176" y="3209"/>
                </a:lnTo>
                <a:lnTo>
                  <a:pt x="12033" y="3413"/>
                </a:lnTo>
                <a:lnTo>
                  <a:pt x="12104" y="3443"/>
                </a:lnTo>
                <a:lnTo>
                  <a:pt x="12176" y="3477"/>
                </a:lnTo>
                <a:lnTo>
                  <a:pt x="12176" y="3552"/>
                </a:lnTo>
                <a:lnTo>
                  <a:pt x="12176" y="3587"/>
                </a:lnTo>
                <a:lnTo>
                  <a:pt x="12211" y="3622"/>
                </a:lnTo>
                <a:lnTo>
                  <a:pt x="12283" y="3651"/>
                </a:lnTo>
                <a:lnTo>
                  <a:pt x="12390" y="3676"/>
                </a:lnTo>
                <a:lnTo>
                  <a:pt x="12747" y="3731"/>
                </a:lnTo>
                <a:lnTo>
                  <a:pt x="13140" y="3780"/>
                </a:lnTo>
                <a:lnTo>
                  <a:pt x="13961" y="3875"/>
                </a:lnTo>
                <a:lnTo>
                  <a:pt x="14818" y="3969"/>
                </a:lnTo>
                <a:lnTo>
                  <a:pt x="15639" y="4064"/>
                </a:lnTo>
                <a:lnTo>
                  <a:pt x="16460" y="4168"/>
                </a:lnTo>
                <a:lnTo>
                  <a:pt x="17246" y="4272"/>
                </a:lnTo>
                <a:lnTo>
                  <a:pt x="18853" y="4486"/>
                </a:lnTo>
                <a:lnTo>
                  <a:pt x="18781" y="4555"/>
                </a:lnTo>
                <a:lnTo>
                  <a:pt x="16032" y="4516"/>
                </a:lnTo>
                <a:lnTo>
                  <a:pt x="14675" y="4496"/>
                </a:lnTo>
                <a:lnTo>
                  <a:pt x="13318" y="4481"/>
                </a:lnTo>
                <a:lnTo>
                  <a:pt x="12854" y="4481"/>
                </a:lnTo>
                <a:lnTo>
                  <a:pt x="12426" y="4496"/>
                </a:lnTo>
                <a:lnTo>
                  <a:pt x="11997" y="4511"/>
                </a:lnTo>
                <a:lnTo>
                  <a:pt x="11533" y="4525"/>
                </a:lnTo>
                <a:lnTo>
                  <a:pt x="10319" y="4555"/>
                </a:lnTo>
                <a:lnTo>
                  <a:pt x="9676" y="4570"/>
                </a:lnTo>
                <a:lnTo>
                  <a:pt x="9069" y="4580"/>
                </a:lnTo>
                <a:lnTo>
                  <a:pt x="8105" y="4580"/>
                </a:lnTo>
                <a:lnTo>
                  <a:pt x="7106" y="4575"/>
                </a:lnTo>
                <a:lnTo>
                  <a:pt x="6641" y="4580"/>
                </a:lnTo>
                <a:lnTo>
                  <a:pt x="6177" y="4585"/>
                </a:lnTo>
                <a:lnTo>
                  <a:pt x="5749" y="4600"/>
                </a:lnTo>
                <a:lnTo>
                  <a:pt x="5535" y="4610"/>
                </a:lnTo>
                <a:lnTo>
                  <a:pt x="5356" y="4620"/>
                </a:lnTo>
                <a:lnTo>
                  <a:pt x="4642" y="4679"/>
                </a:lnTo>
                <a:lnTo>
                  <a:pt x="3964" y="4744"/>
                </a:lnTo>
                <a:lnTo>
                  <a:pt x="3357" y="4818"/>
                </a:lnTo>
                <a:lnTo>
                  <a:pt x="2750" y="4903"/>
                </a:lnTo>
                <a:lnTo>
                  <a:pt x="2214" y="4987"/>
                </a:lnTo>
                <a:lnTo>
                  <a:pt x="1750" y="5087"/>
                </a:lnTo>
                <a:lnTo>
                  <a:pt x="1571" y="5136"/>
                </a:lnTo>
                <a:lnTo>
                  <a:pt x="1357" y="5191"/>
                </a:lnTo>
                <a:lnTo>
                  <a:pt x="1178" y="5246"/>
                </a:lnTo>
                <a:lnTo>
                  <a:pt x="1036" y="5300"/>
                </a:lnTo>
                <a:lnTo>
                  <a:pt x="821" y="5370"/>
                </a:lnTo>
                <a:lnTo>
                  <a:pt x="607" y="5434"/>
                </a:lnTo>
                <a:lnTo>
                  <a:pt x="179" y="5563"/>
                </a:lnTo>
                <a:lnTo>
                  <a:pt x="72" y="5598"/>
                </a:lnTo>
                <a:lnTo>
                  <a:pt x="36" y="5638"/>
                </a:lnTo>
                <a:lnTo>
                  <a:pt x="0" y="5688"/>
                </a:lnTo>
                <a:lnTo>
                  <a:pt x="0" y="5737"/>
                </a:lnTo>
                <a:lnTo>
                  <a:pt x="0" y="5797"/>
                </a:lnTo>
                <a:lnTo>
                  <a:pt x="36" y="5857"/>
                </a:lnTo>
                <a:lnTo>
                  <a:pt x="214" y="5976"/>
                </a:lnTo>
                <a:lnTo>
                  <a:pt x="429" y="6100"/>
                </a:lnTo>
                <a:lnTo>
                  <a:pt x="679" y="6209"/>
                </a:lnTo>
                <a:lnTo>
                  <a:pt x="857" y="6264"/>
                </a:lnTo>
                <a:lnTo>
                  <a:pt x="1000" y="6308"/>
                </a:lnTo>
                <a:lnTo>
                  <a:pt x="1178" y="6343"/>
                </a:lnTo>
                <a:lnTo>
                  <a:pt x="1357" y="6378"/>
                </a:lnTo>
                <a:lnTo>
                  <a:pt x="1428" y="6388"/>
                </a:lnTo>
                <a:lnTo>
                  <a:pt x="1464" y="6408"/>
                </a:lnTo>
                <a:lnTo>
                  <a:pt x="1536" y="6443"/>
                </a:lnTo>
                <a:lnTo>
                  <a:pt x="1643" y="6517"/>
                </a:lnTo>
                <a:lnTo>
                  <a:pt x="1678" y="6567"/>
                </a:lnTo>
                <a:lnTo>
                  <a:pt x="1714" y="6587"/>
                </a:lnTo>
                <a:lnTo>
                  <a:pt x="1785" y="6606"/>
                </a:lnTo>
                <a:lnTo>
                  <a:pt x="3107" y="6780"/>
                </a:lnTo>
                <a:lnTo>
                  <a:pt x="4499" y="6969"/>
                </a:lnTo>
                <a:lnTo>
                  <a:pt x="4463" y="7053"/>
                </a:lnTo>
                <a:lnTo>
                  <a:pt x="4463" y="7133"/>
                </a:lnTo>
                <a:lnTo>
                  <a:pt x="4535" y="7212"/>
                </a:lnTo>
                <a:lnTo>
                  <a:pt x="4678" y="7287"/>
                </a:lnTo>
                <a:lnTo>
                  <a:pt x="4856" y="7356"/>
                </a:lnTo>
                <a:lnTo>
                  <a:pt x="5106" y="7426"/>
                </a:lnTo>
                <a:lnTo>
                  <a:pt x="5356" y="7496"/>
                </a:lnTo>
                <a:lnTo>
                  <a:pt x="5677" y="7565"/>
                </a:lnTo>
                <a:lnTo>
                  <a:pt x="6284" y="7699"/>
                </a:lnTo>
                <a:lnTo>
                  <a:pt x="6927" y="7833"/>
                </a:lnTo>
                <a:lnTo>
                  <a:pt x="7248" y="7903"/>
                </a:lnTo>
                <a:lnTo>
                  <a:pt x="7534" y="7972"/>
                </a:lnTo>
                <a:lnTo>
                  <a:pt x="7784" y="8047"/>
                </a:lnTo>
                <a:lnTo>
                  <a:pt x="7963" y="8121"/>
                </a:lnTo>
                <a:lnTo>
                  <a:pt x="8248" y="7888"/>
                </a:lnTo>
                <a:lnTo>
                  <a:pt x="8534" y="7913"/>
                </a:lnTo>
                <a:lnTo>
                  <a:pt x="8748" y="7933"/>
                </a:lnTo>
                <a:lnTo>
                  <a:pt x="8927" y="7957"/>
                </a:lnTo>
                <a:lnTo>
                  <a:pt x="9034" y="7982"/>
                </a:lnTo>
                <a:lnTo>
                  <a:pt x="9105" y="8002"/>
                </a:lnTo>
                <a:lnTo>
                  <a:pt x="9141" y="8027"/>
                </a:lnTo>
                <a:lnTo>
                  <a:pt x="9141" y="8052"/>
                </a:lnTo>
                <a:lnTo>
                  <a:pt x="9105" y="8077"/>
                </a:lnTo>
                <a:lnTo>
                  <a:pt x="8962" y="8131"/>
                </a:lnTo>
                <a:lnTo>
                  <a:pt x="8819" y="8181"/>
                </a:lnTo>
                <a:lnTo>
                  <a:pt x="8605" y="8236"/>
                </a:lnTo>
                <a:lnTo>
                  <a:pt x="8462" y="8290"/>
                </a:lnTo>
                <a:lnTo>
                  <a:pt x="11962" y="8479"/>
                </a:lnTo>
                <a:lnTo>
                  <a:pt x="11819" y="8514"/>
                </a:lnTo>
                <a:lnTo>
                  <a:pt x="11712" y="8544"/>
                </a:lnTo>
                <a:lnTo>
                  <a:pt x="11676" y="8573"/>
                </a:lnTo>
                <a:lnTo>
                  <a:pt x="11712" y="8603"/>
                </a:lnTo>
                <a:lnTo>
                  <a:pt x="11854" y="8628"/>
                </a:lnTo>
                <a:lnTo>
                  <a:pt x="12069" y="8648"/>
                </a:lnTo>
                <a:lnTo>
                  <a:pt x="12390" y="8663"/>
                </a:lnTo>
                <a:lnTo>
                  <a:pt x="12818" y="8678"/>
                </a:lnTo>
                <a:lnTo>
                  <a:pt x="12997" y="8688"/>
                </a:lnTo>
                <a:lnTo>
                  <a:pt x="13211" y="8697"/>
                </a:lnTo>
                <a:lnTo>
                  <a:pt x="13390" y="8717"/>
                </a:lnTo>
                <a:lnTo>
                  <a:pt x="13568" y="8737"/>
                </a:lnTo>
                <a:lnTo>
                  <a:pt x="14282" y="8827"/>
                </a:lnTo>
                <a:lnTo>
                  <a:pt x="14854" y="8891"/>
                </a:lnTo>
                <a:lnTo>
                  <a:pt x="15425" y="8951"/>
                </a:lnTo>
                <a:lnTo>
                  <a:pt x="16032" y="9005"/>
                </a:lnTo>
                <a:lnTo>
                  <a:pt x="16639" y="9055"/>
                </a:lnTo>
                <a:lnTo>
                  <a:pt x="17282" y="9095"/>
                </a:lnTo>
                <a:lnTo>
                  <a:pt x="17960" y="9125"/>
                </a:lnTo>
                <a:lnTo>
                  <a:pt x="18281" y="9135"/>
                </a:lnTo>
                <a:lnTo>
                  <a:pt x="18674" y="9144"/>
                </a:lnTo>
                <a:lnTo>
                  <a:pt x="19031" y="9149"/>
                </a:lnTo>
                <a:lnTo>
                  <a:pt x="19388" y="9154"/>
                </a:lnTo>
                <a:lnTo>
                  <a:pt x="19638" y="9159"/>
                </a:lnTo>
                <a:lnTo>
                  <a:pt x="19888" y="9169"/>
                </a:lnTo>
                <a:lnTo>
                  <a:pt x="20138" y="9179"/>
                </a:lnTo>
                <a:lnTo>
                  <a:pt x="20317" y="9199"/>
                </a:lnTo>
                <a:lnTo>
                  <a:pt x="20674" y="9244"/>
                </a:lnTo>
                <a:lnTo>
                  <a:pt x="21066" y="9289"/>
                </a:lnTo>
                <a:lnTo>
                  <a:pt x="21423" y="9323"/>
                </a:lnTo>
                <a:lnTo>
                  <a:pt x="21852" y="9358"/>
                </a:lnTo>
                <a:lnTo>
                  <a:pt x="22245" y="9388"/>
                </a:lnTo>
                <a:lnTo>
                  <a:pt x="22673" y="9418"/>
                </a:lnTo>
                <a:lnTo>
                  <a:pt x="23530" y="9462"/>
                </a:lnTo>
                <a:lnTo>
                  <a:pt x="24387" y="9507"/>
                </a:lnTo>
                <a:lnTo>
                  <a:pt x="25280" y="9547"/>
                </a:lnTo>
                <a:lnTo>
                  <a:pt x="26172" y="9587"/>
                </a:lnTo>
                <a:lnTo>
                  <a:pt x="27065" y="9626"/>
                </a:lnTo>
                <a:lnTo>
                  <a:pt x="28029" y="9676"/>
                </a:lnTo>
                <a:lnTo>
                  <a:pt x="29029" y="9731"/>
                </a:lnTo>
                <a:lnTo>
                  <a:pt x="30957" y="9850"/>
                </a:lnTo>
                <a:lnTo>
                  <a:pt x="31921" y="9909"/>
                </a:lnTo>
                <a:lnTo>
                  <a:pt x="32885" y="9964"/>
                </a:lnTo>
                <a:lnTo>
                  <a:pt x="33885" y="10019"/>
                </a:lnTo>
                <a:lnTo>
                  <a:pt x="34884" y="10063"/>
                </a:lnTo>
                <a:lnTo>
                  <a:pt x="35206" y="10073"/>
                </a:lnTo>
                <a:lnTo>
                  <a:pt x="35527" y="10083"/>
                </a:lnTo>
                <a:lnTo>
                  <a:pt x="36205" y="10098"/>
                </a:lnTo>
                <a:lnTo>
                  <a:pt x="36884" y="10103"/>
                </a:lnTo>
                <a:lnTo>
                  <a:pt x="37598" y="10108"/>
                </a:lnTo>
                <a:lnTo>
                  <a:pt x="38312" y="10108"/>
                </a:lnTo>
                <a:lnTo>
                  <a:pt x="38990" y="10118"/>
                </a:lnTo>
                <a:lnTo>
                  <a:pt x="39669" y="10128"/>
                </a:lnTo>
                <a:lnTo>
                  <a:pt x="39990" y="10138"/>
                </a:lnTo>
                <a:lnTo>
                  <a:pt x="40312" y="10153"/>
                </a:lnTo>
                <a:lnTo>
                  <a:pt x="40669" y="10168"/>
                </a:lnTo>
                <a:lnTo>
                  <a:pt x="40990" y="10173"/>
                </a:lnTo>
                <a:lnTo>
                  <a:pt x="41347" y="10178"/>
                </a:lnTo>
                <a:lnTo>
                  <a:pt x="41668" y="10173"/>
                </a:lnTo>
                <a:lnTo>
                  <a:pt x="42347" y="10163"/>
                </a:lnTo>
                <a:lnTo>
                  <a:pt x="42989" y="10143"/>
                </a:lnTo>
                <a:lnTo>
                  <a:pt x="43632" y="10128"/>
                </a:lnTo>
                <a:lnTo>
                  <a:pt x="43954" y="10128"/>
                </a:lnTo>
                <a:lnTo>
                  <a:pt x="44311" y="10123"/>
                </a:lnTo>
                <a:lnTo>
                  <a:pt x="44632" y="10128"/>
                </a:lnTo>
                <a:lnTo>
                  <a:pt x="44953" y="10138"/>
                </a:lnTo>
                <a:lnTo>
                  <a:pt x="45275" y="10153"/>
                </a:lnTo>
                <a:lnTo>
                  <a:pt x="45596" y="10178"/>
                </a:lnTo>
                <a:lnTo>
                  <a:pt x="45739" y="10178"/>
                </a:lnTo>
                <a:lnTo>
                  <a:pt x="46096" y="10133"/>
                </a:lnTo>
                <a:lnTo>
                  <a:pt x="46453" y="10103"/>
                </a:lnTo>
                <a:lnTo>
                  <a:pt x="46774" y="10078"/>
                </a:lnTo>
                <a:lnTo>
                  <a:pt x="47131" y="10068"/>
                </a:lnTo>
                <a:lnTo>
                  <a:pt x="47524" y="10063"/>
                </a:lnTo>
                <a:lnTo>
                  <a:pt x="47881" y="10063"/>
                </a:lnTo>
                <a:lnTo>
                  <a:pt x="48238" y="10068"/>
                </a:lnTo>
                <a:lnTo>
                  <a:pt x="48595" y="10078"/>
                </a:lnTo>
                <a:lnTo>
                  <a:pt x="49345" y="10103"/>
                </a:lnTo>
                <a:lnTo>
                  <a:pt x="50095" y="10128"/>
                </a:lnTo>
                <a:lnTo>
                  <a:pt x="50452" y="10138"/>
                </a:lnTo>
                <a:lnTo>
                  <a:pt x="50809" y="10143"/>
                </a:lnTo>
                <a:lnTo>
                  <a:pt x="51166" y="10138"/>
                </a:lnTo>
                <a:lnTo>
                  <a:pt x="51559" y="10133"/>
                </a:lnTo>
                <a:lnTo>
                  <a:pt x="52773" y="10093"/>
                </a:lnTo>
                <a:lnTo>
                  <a:pt x="53987" y="10068"/>
                </a:lnTo>
                <a:lnTo>
                  <a:pt x="56450" y="10019"/>
                </a:lnTo>
                <a:lnTo>
                  <a:pt x="57486" y="10004"/>
                </a:lnTo>
                <a:lnTo>
                  <a:pt x="58486" y="9989"/>
                </a:lnTo>
                <a:lnTo>
                  <a:pt x="60521" y="9959"/>
                </a:lnTo>
                <a:lnTo>
                  <a:pt x="60664" y="9885"/>
                </a:lnTo>
                <a:lnTo>
                  <a:pt x="60414" y="9865"/>
                </a:lnTo>
                <a:lnTo>
                  <a:pt x="60164" y="9840"/>
                </a:lnTo>
                <a:lnTo>
                  <a:pt x="59914" y="9820"/>
                </a:lnTo>
                <a:lnTo>
                  <a:pt x="59807" y="9815"/>
                </a:lnTo>
                <a:lnTo>
                  <a:pt x="59700" y="9815"/>
                </a:lnTo>
                <a:lnTo>
                  <a:pt x="59093" y="9835"/>
                </a:lnTo>
                <a:lnTo>
                  <a:pt x="58450" y="9850"/>
                </a:lnTo>
                <a:lnTo>
                  <a:pt x="57200" y="9875"/>
                </a:lnTo>
                <a:lnTo>
                  <a:pt x="55915" y="9889"/>
                </a:lnTo>
                <a:lnTo>
                  <a:pt x="54665" y="9894"/>
                </a:lnTo>
                <a:lnTo>
                  <a:pt x="50845" y="9894"/>
                </a:lnTo>
                <a:lnTo>
                  <a:pt x="49595" y="9899"/>
                </a:lnTo>
                <a:lnTo>
                  <a:pt x="48417" y="9909"/>
                </a:lnTo>
                <a:lnTo>
                  <a:pt x="47274" y="9919"/>
                </a:lnTo>
                <a:lnTo>
                  <a:pt x="44953" y="9949"/>
                </a:lnTo>
                <a:lnTo>
                  <a:pt x="43811" y="9964"/>
                </a:lnTo>
                <a:lnTo>
                  <a:pt x="42632" y="9974"/>
                </a:lnTo>
                <a:lnTo>
                  <a:pt x="41490" y="9974"/>
                </a:lnTo>
                <a:lnTo>
                  <a:pt x="40347" y="9969"/>
                </a:lnTo>
                <a:lnTo>
                  <a:pt x="39490" y="9954"/>
                </a:lnTo>
                <a:lnTo>
                  <a:pt x="38598" y="9929"/>
                </a:lnTo>
                <a:lnTo>
                  <a:pt x="37741" y="9894"/>
                </a:lnTo>
                <a:lnTo>
                  <a:pt x="36848" y="9855"/>
                </a:lnTo>
                <a:lnTo>
                  <a:pt x="35134" y="9770"/>
                </a:lnTo>
                <a:lnTo>
                  <a:pt x="33420" y="9681"/>
                </a:lnTo>
                <a:lnTo>
                  <a:pt x="33170" y="9671"/>
                </a:lnTo>
                <a:lnTo>
                  <a:pt x="32956" y="9651"/>
                </a:lnTo>
                <a:lnTo>
                  <a:pt x="32528" y="9616"/>
                </a:lnTo>
                <a:lnTo>
                  <a:pt x="32171" y="9572"/>
                </a:lnTo>
                <a:lnTo>
                  <a:pt x="31849" y="9542"/>
                </a:lnTo>
                <a:lnTo>
                  <a:pt x="34063" y="9572"/>
                </a:lnTo>
                <a:lnTo>
                  <a:pt x="36277" y="9601"/>
                </a:lnTo>
                <a:lnTo>
                  <a:pt x="38491" y="9626"/>
                </a:lnTo>
                <a:lnTo>
                  <a:pt x="39597" y="9636"/>
                </a:lnTo>
                <a:lnTo>
                  <a:pt x="40704" y="9641"/>
                </a:lnTo>
                <a:lnTo>
                  <a:pt x="41883" y="9641"/>
                </a:lnTo>
                <a:lnTo>
                  <a:pt x="43025" y="9636"/>
                </a:lnTo>
                <a:lnTo>
                  <a:pt x="45346" y="9616"/>
                </a:lnTo>
                <a:lnTo>
                  <a:pt x="47667" y="9596"/>
                </a:lnTo>
                <a:lnTo>
                  <a:pt x="49952" y="9572"/>
                </a:lnTo>
                <a:lnTo>
                  <a:pt x="50202" y="9577"/>
                </a:lnTo>
                <a:lnTo>
                  <a:pt x="50416" y="9591"/>
                </a:lnTo>
                <a:lnTo>
                  <a:pt x="50987" y="9631"/>
                </a:lnTo>
                <a:lnTo>
                  <a:pt x="51416" y="9601"/>
                </a:lnTo>
                <a:lnTo>
                  <a:pt x="51880" y="9577"/>
                </a:lnTo>
                <a:lnTo>
                  <a:pt x="52380" y="9562"/>
                </a:lnTo>
                <a:lnTo>
                  <a:pt x="52880" y="9557"/>
                </a:lnTo>
                <a:lnTo>
                  <a:pt x="53451" y="9557"/>
                </a:lnTo>
                <a:lnTo>
                  <a:pt x="54022" y="9572"/>
                </a:lnTo>
                <a:lnTo>
                  <a:pt x="54629" y="9596"/>
                </a:lnTo>
                <a:lnTo>
                  <a:pt x="54951" y="9611"/>
                </a:lnTo>
                <a:lnTo>
                  <a:pt x="55236" y="9631"/>
                </a:lnTo>
                <a:lnTo>
                  <a:pt x="55308" y="9636"/>
                </a:lnTo>
                <a:lnTo>
                  <a:pt x="55379" y="9631"/>
                </a:lnTo>
                <a:lnTo>
                  <a:pt x="55558" y="9621"/>
                </a:lnTo>
                <a:lnTo>
                  <a:pt x="55772" y="9606"/>
                </a:lnTo>
                <a:lnTo>
                  <a:pt x="55986" y="9596"/>
                </a:lnTo>
                <a:lnTo>
                  <a:pt x="57236" y="9552"/>
                </a:lnTo>
                <a:lnTo>
                  <a:pt x="57843" y="9527"/>
                </a:lnTo>
                <a:lnTo>
                  <a:pt x="58450" y="9502"/>
                </a:lnTo>
                <a:lnTo>
                  <a:pt x="61271" y="9378"/>
                </a:lnTo>
                <a:lnTo>
                  <a:pt x="62663" y="9313"/>
                </a:lnTo>
                <a:lnTo>
                  <a:pt x="64056" y="9244"/>
                </a:lnTo>
                <a:lnTo>
                  <a:pt x="64341" y="9224"/>
                </a:lnTo>
                <a:lnTo>
                  <a:pt x="64591" y="9199"/>
                </a:lnTo>
                <a:lnTo>
                  <a:pt x="64877" y="9169"/>
                </a:lnTo>
                <a:lnTo>
                  <a:pt x="65127" y="9140"/>
                </a:lnTo>
                <a:lnTo>
                  <a:pt x="65627" y="9075"/>
                </a:lnTo>
                <a:lnTo>
                  <a:pt x="66091" y="9005"/>
                </a:lnTo>
                <a:lnTo>
                  <a:pt x="66341" y="8976"/>
                </a:lnTo>
                <a:lnTo>
                  <a:pt x="66555" y="8946"/>
                </a:lnTo>
                <a:lnTo>
                  <a:pt x="67091" y="8891"/>
                </a:lnTo>
                <a:lnTo>
                  <a:pt x="67662" y="8842"/>
                </a:lnTo>
                <a:lnTo>
                  <a:pt x="68197" y="8787"/>
                </a:lnTo>
                <a:lnTo>
                  <a:pt x="68483" y="8757"/>
                </a:lnTo>
                <a:lnTo>
                  <a:pt x="68733" y="8727"/>
                </a:lnTo>
                <a:lnTo>
                  <a:pt x="68947" y="8693"/>
                </a:lnTo>
                <a:lnTo>
                  <a:pt x="69161" y="8658"/>
                </a:lnTo>
                <a:lnTo>
                  <a:pt x="69376" y="8618"/>
                </a:lnTo>
                <a:lnTo>
                  <a:pt x="69554" y="8573"/>
                </a:lnTo>
                <a:lnTo>
                  <a:pt x="69661" y="8519"/>
                </a:lnTo>
                <a:lnTo>
                  <a:pt x="69768" y="8464"/>
                </a:lnTo>
                <a:lnTo>
                  <a:pt x="67769" y="8514"/>
                </a:lnTo>
                <a:lnTo>
                  <a:pt x="67912" y="8305"/>
                </a:lnTo>
                <a:lnTo>
                  <a:pt x="67912" y="8305"/>
                </a:lnTo>
                <a:lnTo>
                  <a:pt x="66341" y="8424"/>
                </a:lnTo>
                <a:lnTo>
                  <a:pt x="66305" y="8355"/>
                </a:lnTo>
                <a:lnTo>
                  <a:pt x="65448" y="8340"/>
                </a:lnTo>
                <a:lnTo>
                  <a:pt x="65020" y="8330"/>
                </a:lnTo>
                <a:lnTo>
                  <a:pt x="64627" y="8315"/>
                </a:lnTo>
                <a:lnTo>
                  <a:pt x="64020" y="8285"/>
                </a:lnTo>
                <a:lnTo>
                  <a:pt x="63413" y="8255"/>
                </a:lnTo>
                <a:lnTo>
                  <a:pt x="62842" y="8226"/>
                </a:lnTo>
                <a:lnTo>
                  <a:pt x="62235" y="8196"/>
                </a:lnTo>
                <a:lnTo>
                  <a:pt x="61878" y="8186"/>
                </a:lnTo>
                <a:lnTo>
                  <a:pt x="61485" y="8176"/>
                </a:lnTo>
                <a:lnTo>
                  <a:pt x="61128" y="8176"/>
                </a:lnTo>
                <a:lnTo>
                  <a:pt x="60949" y="8181"/>
                </a:lnTo>
                <a:lnTo>
                  <a:pt x="60806" y="8191"/>
                </a:lnTo>
                <a:lnTo>
                  <a:pt x="60128" y="8241"/>
                </a:lnTo>
                <a:lnTo>
                  <a:pt x="59450" y="8280"/>
                </a:lnTo>
                <a:lnTo>
                  <a:pt x="58771" y="8315"/>
                </a:lnTo>
                <a:lnTo>
                  <a:pt x="58093" y="8345"/>
                </a:lnTo>
                <a:lnTo>
                  <a:pt x="57379" y="8365"/>
                </a:lnTo>
                <a:lnTo>
                  <a:pt x="56629" y="8375"/>
                </a:lnTo>
                <a:lnTo>
                  <a:pt x="55879" y="8375"/>
                </a:lnTo>
                <a:lnTo>
                  <a:pt x="55094" y="8365"/>
                </a:lnTo>
                <a:lnTo>
                  <a:pt x="54415" y="8360"/>
                </a:lnTo>
                <a:lnTo>
                  <a:pt x="53737" y="8360"/>
                </a:lnTo>
                <a:lnTo>
                  <a:pt x="53058" y="8365"/>
                </a:lnTo>
                <a:lnTo>
                  <a:pt x="52380" y="8370"/>
                </a:lnTo>
                <a:lnTo>
                  <a:pt x="50987" y="8395"/>
                </a:lnTo>
                <a:lnTo>
                  <a:pt x="50309" y="8404"/>
                </a:lnTo>
                <a:lnTo>
                  <a:pt x="49631" y="8409"/>
                </a:lnTo>
                <a:lnTo>
                  <a:pt x="49274" y="8404"/>
                </a:lnTo>
                <a:lnTo>
                  <a:pt x="48881" y="8395"/>
                </a:lnTo>
                <a:lnTo>
                  <a:pt x="48202" y="8365"/>
                </a:lnTo>
                <a:lnTo>
                  <a:pt x="47346" y="8340"/>
                </a:lnTo>
                <a:lnTo>
                  <a:pt x="46524" y="8315"/>
                </a:lnTo>
                <a:lnTo>
                  <a:pt x="46132" y="8305"/>
                </a:lnTo>
                <a:lnTo>
                  <a:pt x="45774" y="8295"/>
                </a:lnTo>
                <a:lnTo>
                  <a:pt x="45417" y="8295"/>
                </a:lnTo>
                <a:lnTo>
                  <a:pt x="45060" y="8300"/>
                </a:lnTo>
                <a:lnTo>
                  <a:pt x="44382" y="8315"/>
                </a:lnTo>
                <a:lnTo>
                  <a:pt x="43775" y="8315"/>
                </a:lnTo>
                <a:lnTo>
                  <a:pt x="43168" y="8310"/>
                </a:lnTo>
                <a:lnTo>
                  <a:pt x="42597" y="8295"/>
                </a:lnTo>
                <a:lnTo>
                  <a:pt x="42025" y="8270"/>
                </a:lnTo>
                <a:lnTo>
                  <a:pt x="41490" y="8241"/>
                </a:lnTo>
                <a:lnTo>
                  <a:pt x="40919" y="8201"/>
                </a:lnTo>
                <a:lnTo>
                  <a:pt x="40383" y="8161"/>
                </a:lnTo>
                <a:lnTo>
                  <a:pt x="37955" y="7952"/>
                </a:lnTo>
                <a:lnTo>
                  <a:pt x="35527" y="7744"/>
                </a:lnTo>
                <a:lnTo>
                  <a:pt x="33563" y="7565"/>
                </a:lnTo>
                <a:lnTo>
                  <a:pt x="31599" y="7381"/>
                </a:lnTo>
                <a:lnTo>
                  <a:pt x="29600" y="7207"/>
                </a:lnTo>
                <a:lnTo>
                  <a:pt x="28564" y="7123"/>
                </a:lnTo>
                <a:lnTo>
                  <a:pt x="27565" y="7044"/>
                </a:lnTo>
                <a:lnTo>
                  <a:pt x="26172" y="6939"/>
                </a:lnTo>
                <a:lnTo>
                  <a:pt x="25494" y="6885"/>
                </a:lnTo>
                <a:lnTo>
                  <a:pt x="24815" y="6830"/>
                </a:lnTo>
                <a:lnTo>
                  <a:pt x="24173" y="6770"/>
                </a:lnTo>
                <a:lnTo>
                  <a:pt x="23566" y="6706"/>
                </a:lnTo>
                <a:lnTo>
                  <a:pt x="22959" y="6631"/>
                </a:lnTo>
                <a:lnTo>
                  <a:pt x="22387" y="6552"/>
                </a:lnTo>
                <a:lnTo>
                  <a:pt x="22102" y="6517"/>
                </a:lnTo>
                <a:lnTo>
                  <a:pt x="21745" y="6487"/>
                </a:lnTo>
                <a:lnTo>
                  <a:pt x="21388" y="6457"/>
                </a:lnTo>
                <a:lnTo>
                  <a:pt x="20995" y="6438"/>
                </a:lnTo>
                <a:lnTo>
                  <a:pt x="20138" y="6398"/>
                </a:lnTo>
                <a:lnTo>
                  <a:pt x="19710" y="6373"/>
                </a:lnTo>
                <a:lnTo>
                  <a:pt x="19317" y="6353"/>
                </a:lnTo>
                <a:lnTo>
                  <a:pt x="18531" y="6537"/>
                </a:lnTo>
                <a:lnTo>
                  <a:pt x="18139" y="6537"/>
                </a:lnTo>
                <a:lnTo>
                  <a:pt x="18067" y="6443"/>
                </a:lnTo>
                <a:lnTo>
                  <a:pt x="18031" y="6398"/>
                </a:lnTo>
                <a:lnTo>
                  <a:pt x="18067" y="6383"/>
                </a:lnTo>
                <a:lnTo>
                  <a:pt x="18103" y="6378"/>
                </a:lnTo>
                <a:lnTo>
                  <a:pt x="18317" y="6358"/>
                </a:lnTo>
                <a:lnTo>
                  <a:pt x="18496" y="6338"/>
                </a:lnTo>
                <a:lnTo>
                  <a:pt x="18638" y="6318"/>
                </a:lnTo>
                <a:lnTo>
                  <a:pt x="18746" y="6299"/>
                </a:lnTo>
                <a:lnTo>
                  <a:pt x="18817" y="6279"/>
                </a:lnTo>
                <a:lnTo>
                  <a:pt x="18853" y="6264"/>
                </a:lnTo>
                <a:lnTo>
                  <a:pt x="18853" y="6244"/>
                </a:lnTo>
                <a:lnTo>
                  <a:pt x="18817" y="6224"/>
                </a:lnTo>
                <a:lnTo>
                  <a:pt x="18710" y="6184"/>
                </a:lnTo>
                <a:lnTo>
                  <a:pt x="18567" y="6145"/>
                </a:lnTo>
                <a:lnTo>
                  <a:pt x="18103" y="6060"/>
                </a:lnTo>
                <a:lnTo>
                  <a:pt x="16889" y="6169"/>
                </a:lnTo>
                <a:lnTo>
                  <a:pt x="16496" y="5976"/>
                </a:lnTo>
                <a:lnTo>
                  <a:pt x="16639" y="5971"/>
                </a:lnTo>
                <a:lnTo>
                  <a:pt x="16746" y="5966"/>
                </a:lnTo>
                <a:lnTo>
                  <a:pt x="16925" y="5941"/>
                </a:lnTo>
                <a:lnTo>
                  <a:pt x="17067" y="5916"/>
                </a:lnTo>
                <a:lnTo>
                  <a:pt x="17210" y="5886"/>
                </a:lnTo>
                <a:lnTo>
                  <a:pt x="17389" y="5857"/>
                </a:lnTo>
                <a:lnTo>
                  <a:pt x="17603" y="5837"/>
                </a:lnTo>
                <a:lnTo>
                  <a:pt x="17746" y="5827"/>
                </a:lnTo>
                <a:lnTo>
                  <a:pt x="17889" y="5822"/>
                </a:lnTo>
                <a:lnTo>
                  <a:pt x="18067" y="5817"/>
                </a:lnTo>
                <a:lnTo>
                  <a:pt x="18281" y="5817"/>
                </a:lnTo>
                <a:lnTo>
                  <a:pt x="19067" y="5812"/>
                </a:lnTo>
                <a:lnTo>
                  <a:pt x="19852" y="5807"/>
                </a:lnTo>
                <a:lnTo>
                  <a:pt x="20674" y="5797"/>
                </a:lnTo>
                <a:lnTo>
                  <a:pt x="21459" y="5777"/>
                </a:lnTo>
                <a:lnTo>
                  <a:pt x="23066" y="5742"/>
                </a:lnTo>
                <a:lnTo>
                  <a:pt x="24673" y="5708"/>
                </a:lnTo>
                <a:lnTo>
                  <a:pt x="24657" y="5703"/>
                </a:lnTo>
                <a:lnTo>
                  <a:pt x="26494" y="5703"/>
                </a:lnTo>
                <a:lnTo>
                  <a:pt x="28350" y="5708"/>
                </a:lnTo>
                <a:lnTo>
                  <a:pt x="28529" y="5712"/>
                </a:lnTo>
                <a:lnTo>
                  <a:pt x="28672" y="5722"/>
                </a:lnTo>
                <a:lnTo>
                  <a:pt x="29029" y="5747"/>
                </a:lnTo>
                <a:lnTo>
                  <a:pt x="29029" y="5747"/>
                </a:lnTo>
                <a:lnTo>
                  <a:pt x="29003" y="5743"/>
                </a:lnTo>
                <a:lnTo>
                  <a:pt x="29003" y="5743"/>
                </a:lnTo>
                <a:lnTo>
                  <a:pt x="29636" y="5757"/>
                </a:lnTo>
                <a:lnTo>
                  <a:pt x="30278" y="5777"/>
                </a:lnTo>
                <a:lnTo>
                  <a:pt x="31564" y="5822"/>
                </a:lnTo>
                <a:lnTo>
                  <a:pt x="32206" y="5837"/>
                </a:lnTo>
                <a:lnTo>
                  <a:pt x="32849" y="5852"/>
                </a:lnTo>
                <a:lnTo>
                  <a:pt x="33492" y="5857"/>
                </a:lnTo>
                <a:lnTo>
                  <a:pt x="34135" y="5852"/>
                </a:lnTo>
                <a:lnTo>
                  <a:pt x="34849" y="5847"/>
                </a:lnTo>
                <a:lnTo>
                  <a:pt x="35598" y="5852"/>
                </a:lnTo>
                <a:lnTo>
                  <a:pt x="36348" y="5857"/>
                </a:lnTo>
                <a:lnTo>
                  <a:pt x="37062" y="5866"/>
                </a:lnTo>
                <a:lnTo>
                  <a:pt x="37776" y="5886"/>
                </a:lnTo>
                <a:lnTo>
                  <a:pt x="38455" y="5906"/>
                </a:lnTo>
                <a:lnTo>
                  <a:pt x="39098" y="5926"/>
                </a:lnTo>
                <a:lnTo>
                  <a:pt x="39740" y="5951"/>
                </a:lnTo>
                <a:lnTo>
                  <a:pt x="40133" y="5966"/>
                </a:lnTo>
                <a:lnTo>
                  <a:pt x="40490" y="5971"/>
                </a:lnTo>
                <a:lnTo>
                  <a:pt x="40847" y="5976"/>
                </a:lnTo>
                <a:lnTo>
                  <a:pt x="41204" y="5976"/>
                </a:lnTo>
                <a:lnTo>
                  <a:pt x="41954" y="5971"/>
                </a:lnTo>
                <a:lnTo>
                  <a:pt x="42668" y="5961"/>
                </a:lnTo>
                <a:lnTo>
                  <a:pt x="43382" y="5951"/>
                </a:lnTo>
                <a:lnTo>
                  <a:pt x="43739" y="5956"/>
                </a:lnTo>
                <a:lnTo>
                  <a:pt x="44096" y="5956"/>
                </a:lnTo>
                <a:lnTo>
                  <a:pt x="44453" y="5966"/>
                </a:lnTo>
                <a:lnTo>
                  <a:pt x="44846" y="5981"/>
                </a:lnTo>
                <a:lnTo>
                  <a:pt x="45203" y="6001"/>
                </a:lnTo>
                <a:lnTo>
                  <a:pt x="45596" y="6030"/>
                </a:lnTo>
                <a:lnTo>
                  <a:pt x="43846" y="5489"/>
                </a:lnTo>
                <a:lnTo>
                  <a:pt x="44596" y="5439"/>
                </a:lnTo>
                <a:lnTo>
                  <a:pt x="45275" y="5385"/>
                </a:lnTo>
                <a:lnTo>
                  <a:pt x="45632" y="5365"/>
                </a:lnTo>
                <a:lnTo>
                  <a:pt x="45953" y="5340"/>
                </a:lnTo>
                <a:lnTo>
                  <a:pt x="46310" y="5325"/>
                </a:lnTo>
                <a:lnTo>
                  <a:pt x="46667" y="5315"/>
                </a:lnTo>
                <a:lnTo>
                  <a:pt x="47096" y="5295"/>
                </a:lnTo>
                <a:lnTo>
                  <a:pt x="47274" y="5290"/>
                </a:lnTo>
                <a:lnTo>
                  <a:pt x="47417" y="5280"/>
                </a:lnTo>
                <a:lnTo>
                  <a:pt x="47488" y="5265"/>
                </a:lnTo>
                <a:lnTo>
                  <a:pt x="47560" y="5256"/>
                </a:lnTo>
                <a:lnTo>
                  <a:pt x="47595" y="5246"/>
                </a:lnTo>
                <a:lnTo>
                  <a:pt x="47595" y="5231"/>
                </a:lnTo>
                <a:lnTo>
                  <a:pt x="47524" y="5201"/>
                </a:lnTo>
                <a:lnTo>
                  <a:pt x="47417" y="5171"/>
                </a:lnTo>
                <a:lnTo>
                  <a:pt x="47060" y="5107"/>
                </a:lnTo>
                <a:lnTo>
                  <a:pt x="46881" y="5072"/>
                </a:lnTo>
                <a:lnTo>
                  <a:pt x="46631" y="5042"/>
                </a:lnTo>
                <a:lnTo>
                  <a:pt x="46167" y="4987"/>
                </a:lnTo>
                <a:lnTo>
                  <a:pt x="45667" y="4943"/>
                </a:lnTo>
                <a:lnTo>
                  <a:pt x="45167" y="4903"/>
                </a:lnTo>
                <a:lnTo>
                  <a:pt x="44596" y="4873"/>
                </a:lnTo>
                <a:lnTo>
                  <a:pt x="44025" y="4838"/>
                </a:lnTo>
                <a:lnTo>
                  <a:pt x="42918" y="4779"/>
                </a:lnTo>
                <a:lnTo>
                  <a:pt x="42418" y="4739"/>
                </a:lnTo>
                <a:lnTo>
                  <a:pt x="41918" y="4699"/>
                </a:lnTo>
                <a:lnTo>
                  <a:pt x="41383" y="4660"/>
                </a:lnTo>
                <a:lnTo>
                  <a:pt x="41133" y="4645"/>
                </a:lnTo>
                <a:lnTo>
                  <a:pt x="40883" y="4630"/>
                </a:lnTo>
                <a:lnTo>
                  <a:pt x="39955" y="4605"/>
                </a:lnTo>
                <a:lnTo>
                  <a:pt x="39026" y="4590"/>
                </a:lnTo>
                <a:lnTo>
                  <a:pt x="37205" y="4565"/>
                </a:lnTo>
                <a:lnTo>
                  <a:pt x="36491" y="4565"/>
                </a:lnTo>
                <a:lnTo>
                  <a:pt x="36313" y="4555"/>
                </a:lnTo>
                <a:lnTo>
                  <a:pt x="34956" y="4471"/>
                </a:lnTo>
                <a:lnTo>
                  <a:pt x="33599" y="4386"/>
                </a:lnTo>
                <a:lnTo>
                  <a:pt x="32885" y="4352"/>
                </a:lnTo>
                <a:lnTo>
                  <a:pt x="32206" y="4317"/>
                </a:lnTo>
                <a:lnTo>
                  <a:pt x="31457" y="4287"/>
                </a:lnTo>
                <a:lnTo>
                  <a:pt x="30743" y="4262"/>
                </a:lnTo>
                <a:lnTo>
                  <a:pt x="30207" y="4237"/>
                </a:lnTo>
                <a:lnTo>
                  <a:pt x="29707" y="4208"/>
                </a:lnTo>
                <a:lnTo>
                  <a:pt x="29171" y="4178"/>
                </a:lnTo>
                <a:lnTo>
                  <a:pt x="28672" y="4138"/>
                </a:lnTo>
                <a:lnTo>
                  <a:pt x="27672" y="4059"/>
                </a:lnTo>
                <a:lnTo>
                  <a:pt x="27172" y="4019"/>
                </a:lnTo>
                <a:lnTo>
                  <a:pt x="26672" y="3984"/>
                </a:lnTo>
                <a:lnTo>
                  <a:pt x="25458" y="3915"/>
                </a:lnTo>
                <a:lnTo>
                  <a:pt x="24208" y="3845"/>
                </a:lnTo>
                <a:lnTo>
                  <a:pt x="22994" y="3771"/>
                </a:lnTo>
                <a:lnTo>
                  <a:pt x="22387" y="3731"/>
                </a:lnTo>
                <a:lnTo>
                  <a:pt x="21816" y="3686"/>
                </a:lnTo>
                <a:lnTo>
                  <a:pt x="21423" y="3651"/>
                </a:lnTo>
                <a:lnTo>
                  <a:pt x="20995" y="3617"/>
                </a:lnTo>
                <a:lnTo>
                  <a:pt x="20602" y="3577"/>
                </a:lnTo>
                <a:lnTo>
                  <a:pt x="20209" y="3532"/>
                </a:lnTo>
                <a:lnTo>
                  <a:pt x="19852" y="3482"/>
                </a:lnTo>
                <a:lnTo>
                  <a:pt x="19531" y="3433"/>
                </a:lnTo>
                <a:lnTo>
                  <a:pt x="19245" y="3383"/>
                </a:lnTo>
                <a:lnTo>
                  <a:pt x="19031" y="3328"/>
                </a:lnTo>
                <a:lnTo>
                  <a:pt x="18746" y="3249"/>
                </a:lnTo>
                <a:lnTo>
                  <a:pt x="18496" y="3165"/>
                </a:lnTo>
                <a:lnTo>
                  <a:pt x="18317" y="3075"/>
                </a:lnTo>
                <a:lnTo>
                  <a:pt x="18103" y="2991"/>
                </a:lnTo>
                <a:lnTo>
                  <a:pt x="17781" y="2807"/>
                </a:lnTo>
                <a:lnTo>
                  <a:pt x="17496" y="2628"/>
                </a:lnTo>
                <a:lnTo>
                  <a:pt x="17496" y="2608"/>
                </a:lnTo>
                <a:lnTo>
                  <a:pt x="17532" y="2583"/>
                </a:lnTo>
                <a:lnTo>
                  <a:pt x="17567" y="2554"/>
                </a:lnTo>
                <a:lnTo>
                  <a:pt x="17639" y="2529"/>
                </a:lnTo>
                <a:lnTo>
                  <a:pt x="17746" y="2504"/>
                </a:lnTo>
                <a:lnTo>
                  <a:pt x="17853" y="2479"/>
                </a:lnTo>
                <a:lnTo>
                  <a:pt x="17996" y="2464"/>
                </a:lnTo>
                <a:lnTo>
                  <a:pt x="18139" y="2449"/>
                </a:lnTo>
                <a:lnTo>
                  <a:pt x="18746" y="2410"/>
                </a:lnTo>
                <a:lnTo>
                  <a:pt x="19388" y="2380"/>
                </a:lnTo>
                <a:lnTo>
                  <a:pt x="20067" y="2350"/>
                </a:lnTo>
                <a:lnTo>
                  <a:pt x="20745" y="2330"/>
                </a:lnTo>
                <a:lnTo>
                  <a:pt x="20852" y="2335"/>
                </a:lnTo>
                <a:lnTo>
                  <a:pt x="20959" y="2340"/>
                </a:lnTo>
                <a:lnTo>
                  <a:pt x="21209" y="2370"/>
                </a:lnTo>
                <a:lnTo>
                  <a:pt x="21459" y="2400"/>
                </a:lnTo>
                <a:lnTo>
                  <a:pt x="21602" y="2410"/>
                </a:lnTo>
                <a:lnTo>
                  <a:pt x="21709" y="2415"/>
                </a:lnTo>
                <a:lnTo>
                  <a:pt x="22245" y="2410"/>
                </a:lnTo>
                <a:lnTo>
                  <a:pt x="22780" y="2415"/>
                </a:lnTo>
                <a:lnTo>
                  <a:pt x="23316" y="2420"/>
                </a:lnTo>
                <a:lnTo>
                  <a:pt x="23816" y="2425"/>
                </a:lnTo>
                <a:lnTo>
                  <a:pt x="24851" y="2449"/>
                </a:lnTo>
                <a:lnTo>
                  <a:pt x="25887" y="2484"/>
                </a:lnTo>
                <a:lnTo>
                  <a:pt x="26886" y="2524"/>
                </a:lnTo>
                <a:lnTo>
                  <a:pt x="27886" y="2569"/>
                </a:lnTo>
                <a:lnTo>
                  <a:pt x="29886" y="2658"/>
                </a:lnTo>
                <a:lnTo>
                  <a:pt x="31742" y="2732"/>
                </a:lnTo>
                <a:lnTo>
                  <a:pt x="33563" y="2807"/>
                </a:lnTo>
                <a:lnTo>
                  <a:pt x="34492" y="2847"/>
                </a:lnTo>
                <a:lnTo>
                  <a:pt x="35420" y="2891"/>
                </a:lnTo>
                <a:lnTo>
                  <a:pt x="36313" y="2941"/>
                </a:lnTo>
                <a:lnTo>
                  <a:pt x="37205" y="2991"/>
                </a:lnTo>
                <a:lnTo>
                  <a:pt x="38348" y="3065"/>
                </a:lnTo>
                <a:lnTo>
                  <a:pt x="39455" y="3145"/>
                </a:lnTo>
                <a:lnTo>
                  <a:pt x="41704" y="3309"/>
                </a:lnTo>
                <a:lnTo>
                  <a:pt x="43918" y="3477"/>
                </a:lnTo>
                <a:lnTo>
                  <a:pt x="46132" y="3651"/>
                </a:lnTo>
                <a:lnTo>
                  <a:pt x="47881" y="3790"/>
                </a:lnTo>
                <a:lnTo>
                  <a:pt x="49595" y="3929"/>
                </a:lnTo>
                <a:lnTo>
                  <a:pt x="53058" y="4213"/>
                </a:lnTo>
                <a:lnTo>
                  <a:pt x="55165" y="4381"/>
                </a:lnTo>
                <a:lnTo>
                  <a:pt x="55736" y="4297"/>
                </a:lnTo>
                <a:lnTo>
                  <a:pt x="55129" y="4183"/>
                </a:lnTo>
                <a:lnTo>
                  <a:pt x="54772" y="4128"/>
                </a:lnTo>
                <a:lnTo>
                  <a:pt x="54415" y="4073"/>
                </a:lnTo>
                <a:lnTo>
                  <a:pt x="53594" y="3974"/>
                </a:lnTo>
                <a:lnTo>
                  <a:pt x="52701" y="3875"/>
                </a:lnTo>
                <a:lnTo>
                  <a:pt x="50987" y="3671"/>
                </a:lnTo>
                <a:lnTo>
                  <a:pt x="50880" y="3656"/>
                </a:lnTo>
                <a:lnTo>
                  <a:pt x="50845" y="3631"/>
                </a:lnTo>
                <a:lnTo>
                  <a:pt x="50773" y="3582"/>
                </a:lnTo>
                <a:lnTo>
                  <a:pt x="51237" y="3572"/>
                </a:lnTo>
                <a:lnTo>
                  <a:pt x="51487" y="3572"/>
                </a:lnTo>
                <a:lnTo>
                  <a:pt x="51702" y="3577"/>
                </a:lnTo>
                <a:lnTo>
                  <a:pt x="52309" y="3612"/>
                </a:lnTo>
                <a:lnTo>
                  <a:pt x="52880" y="3656"/>
                </a:lnTo>
                <a:lnTo>
                  <a:pt x="54058" y="3736"/>
                </a:lnTo>
                <a:lnTo>
                  <a:pt x="54594" y="3641"/>
                </a:lnTo>
                <a:lnTo>
                  <a:pt x="53951" y="3547"/>
                </a:lnTo>
                <a:lnTo>
                  <a:pt x="53594" y="3502"/>
                </a:lnTo>
                <a:lnTo>
                  <a:pt x="53273" y="3458"/>
                </a:lnTo>
                <a:lnTo>
                  <a:pt x="51809" y="3299"/>
                </a:lnTo>
                <a:lnTo>
                  <a:pt x="50345" y="3135"/>
                </a:lnTo>
                <a:lnTo>
                  <a:pt x="48917" y="2971"/>
                </a:lnTo>
                <a:lnTo>
                  <a:pt x="48238" y="2886"/>
                </a:lnTo>
                <a:lnTo>
                  <a:pt x="47560" y="2797"/>
                </a:lnTo>
                <a:lnTo>
                  <a:pt x="47167" y="2742"/>
                </a:lnTo>
                <a:lnTo>
                  <a:pt x="46774" y="2693"/>
                </a:lnTo>
                <a:lnTo>
                  <a:pt x="45917" y="2598"/>
                </a:lnTo>
                <a:lnTo>
                  <a:pt x="45060" y="2514"/>
                </a:lnTo>
                <a:lnTo>
                  <a:pt x="44168" y="2429"/>
                </a:lnTo>
                <a:lnTo>
                  <a:pt x="42382" y="2266"/>
                </a:lnTo>
                <a:lnTo>
                  <a:pt x="41490" y="2181"/>
                </a:lnTo>
                <a:lnTo>
                  <a:pt x="40633" y="2092"/>
                </a:lnTo>
                <a:lnTo>
                  <a:pt x="39169" y="1933"/>
                </a:lnTo>
                <a:lnTo>
                  <a:pt x="39419" y="1883"/>
                </a:lnTo>
                <a:lnTo>
                  <a:pt x="44382" y="2330"/>
                </a:lnTo>
                <a:lnTo>
                  <a:pt x="46846" y="2559"/>
                </a:lnTo>
                <a:lnTo>
                  <a:pt x="49309" y="2787"/>
                </a:lnTo>
                <a:lnTo>
                  <a:pt x="49881" y="2842"/>
                </a:lnTo>
                <a:lnTo>
                  <a:pt x="50416" y="2901"/>
                </a:lnTo>
                <a:lnTo>
                  <a:pt x="51452" y="3025"/>
                </a:lnTo>
                <a:lnTo>
                  <a:pt x="52523" y="3145"/>
                </a:lnTo>
                <a:lnTo>
                  <a:pt x="53058" y="3199"/>
                </a:lnTo>
                <a:lnTo>
                  <a:pt x="53630" y="3254"/>
                </a:lnTo>
                <a:lnTo>
                  <a:pt x="53987" y="3279"/>
                </a:lnTo>
                <a:lnTo>
                  <a:pt x="54344" y="3299"/>
                </a:lnTo>
                <a:lnTo>
                  <a:pt x="54737" y="3314"/>
                </a:lnTo>
                <a:lnTo>
                  <a:pt x="55129" y="3328"/>
                </a:lnTo>
                <a:lnTo>
                  <a:pt x="55951" y="3343"/>
                </a:lnTo>
                <a:lnTo>
                  <a:pt x="56772" y="3363"/>
                </a:lnTo>
                <a:lnTo>
                  <a:pt x="57379" y="3368"/>
                </a:lnTo>
                <a:lnTo>
                  <a:pt x="59307" y="3368"/>
                </a:lnTo>
                <a:lnTo>
                  <a:pt x="59450" y="3363"/>
                </a:lnTo>
                <a:lnTo>
                  <a:pt x="59592" y="3353"/>
                </a:lnTo>
                <a:lnTo>
                  <a:pt x="59735" y="3343"/>
                </a:lnTo>
                <a:lnTo>
                  <a:pt x="59878" y="3328"/>
                </a:lnTo>
                <a:lnTo>
                  <a:pt x="60128" y="3284"/>
                </a:lnTo>
                <a:lnTo>
                  <a:pt x="60342" y="3234"/>
                </a:lnTo>
                <a:lnTo>
                  <a:pt x="60485" y="3174"/>
                </a:lnTo>
                <a:lnTo>
                  <a:pt x="60521" y="3150"/>
                </a:lnTo>
                <a:lnTo>
                  <a:pt x="60521" y="3120"/>
                </a:lnTo>
                <a:lnTo>
                  <a:pt x="60521" y="3095"/>
                </a:lnTo>
                <a:lnTo>
                  <a:pt x="60485" y="3070"/>
                </a:lnTo>
                <a:lnTo>
                  <a:pt x="60414" y="3050"/>
                </a:lnTo>
                <a:lnTo>
                  <a:pt x="60307" y="3030"/>
                </a:lnTo>
                <a:lnTo>
                  <a:pt x="58985" y="2827"/>
                </a:lnTo>
                <a:lnTo>
                  <a:pt x="57629" y="2623"/>
                </a:lnTo>
                <a:lnTo>
                  <a:pt x="56272" y="2425"/>
                </a:lnTo>
                <a:lnTo>
                  <a:pt x="54844" y="2231"/>
                </a:lnTo>
                <a:lnTo>
                  <a:pt x="53844" y="2102"/>
                </a:lnTo>
                <a:lnTo>
                  <a:pt x="52773" y="1978"/>
                </a:lnTo>
                <a:lnTo>
                  <a:pt x="50523" y="1724"/>
                </a:lnTo>
                <a:lnTo>
                  <a:pt x="50452" y="1675"/>
                </a:lnTo>
                <a:lnTo>
                  <a:pt x="50380" y="1640"/>
                </a:lnTo>
                <a:lnTo>
                  <a:pt x="50309" y="1625"/>
                </a:lnTo>
                <a:lnTo>
                  <a:pt x="50238" y="1615"/>
                </a:lnTo>
                <a:lnTo>
                  <a:pt x="46774" y="1317"/>
                </a:lnTo>
                <a:lnTo>
                  <a:pt x="45060" y="1173"/>
                </a:lnTo>
                <a:lnTo>
                  <a:pt x="43311" y="1034"/>
                </a:lnTo>
                <a:lnTo>
                  <a:pt x="42704" y="994"/>
                </a:lnTo>
                <a:lnTo>
                  <a:pt x="42061" y="954"/>
                </a:lnTo>
                <a:lnTo>
                  <a:pt x="41454" y="910"/>
                </a:lnTo>
                <a:lnTo>
                  <a:pt x="41133" y="885"/>
                </a:lnTo>
                <a:lnTo>
                  <a:pt x="40847" y="850"/>
                </a:lnTo>
                <a:lnTo>
                  <a:pt x="41918" y="855"/>
                </a:lnTo>
                <a:lnTo>
                  <a:pt x="42454" y="855"/>
                </a:lnTo>
                <a:lnTo>
                  <a:pt x="43025" y="845"/>
                </a:lnTo>
                <a:lnTo>
                  <a:pt x="43061" y="840"/>
                </a:lnTo>
                <a:lnTo>
                  <a:pt x="43132" y="835"/>
                </a:lnTo>
                <a:lnTo>
                  <a:pt x="43239" y="805"/>
                </a:lnTo>
                <a:lnTo>
                  <a:pt x="43489" y="741"/>
                </a:lnTo>
                <a:lnTo>
                  <a:pt x="39955" y="602"/>
                </a:lnTo>
                <a:lnTo>
                  <a:pt x="39847" y="577"/>
                </a:lnTo>
                <a:lnTo>
                  <a:pt x="39705" y="552"/>
                </a:lnTo>
                <a:lnTo>
                  <a:pt x="39526" y="527"/>
                </a:lnTo>
                <a:lnTo>
                  <a:pt x="39312" y="497"/>
                </a:lnTo>
                <a:lnTo>
                  <a:pt x="38776" y="448"/>
                </a:lnTo>
                <a:lnTo>
                  <a:pt x="38134" y="403"/>
                </a:lnTo>
                <a:lnTo>
                  <a:pt x="37812" y="383"/>
                </a:lnTo>
                <a:lnTo>
                  <a:pt x="37491" y="363"/>
                </a:lnTo>
                <a:lnTo>
                  <a:pt x="37169" y="353"/>
                </a:lnTo>
                <a:lnTo>
                  <a:pt x="36848" y="343"/>
                </a:lnTo>
                <a:lnTo>
                  <a:pt x="36527" y="339"/>
                </a:lnTo>
                <a:lnTo>
                  <a:pt x="36241" y="339"/>
                </a:lnTo>
                <a:lnTo>
                  <a:pt x="35991" y="343"/>
                </a:lnTo>
                <a:lnTo>
                  <a:pt x="35777" y="358"/>
                </a:lnTo>
                <a:lnTo>
                  <a:pt x="36741" y="408"/>
                </a:lnTo>
                <a:lnTo>
                  <a:pt x="36348" y="453"/>
                </a:lnTo>
                <a:lnTo>
                  <a:pt x="36205" y="468"/>
                </a:lnTo>
                <a:lnTo>
                  <a:pt x="36134" y="473"/>
                </a:lnTo>
                <a:lnTo>
                  <a:pt x="36098" y="473"/>
                </a:lnTo>
                <a:lnTo>
                  <a:pt x="35813" y="443"/>
                </a:lnTo>
                <a:lnTo>
                  <a:pt x="35563" y="403"/>
                </a:lnTo>
                <a:lnTo>
                  <a:pt x="34991" y="314"/>
                </a:lnTo>
                <a:lnTo>
                  <a:pt x="33528" y="304"/>
                </a:lnTo>
                <a:lnTo>
                  <a:pt x="32671" y="294"/>
                </a:lnTo>
                <a:lnTo>
                  <a:pt x="31814" y="279"/>
                </a:lnTo>
                <a:lnTo>
                  <a:pt x="29493" y="214"/>
                </a:lnTo>
                <a:lnTo>
                  <a:pt x="27172" y="145"/>
                </a:lnTo>
                <a:lnTo>
                  <a:pt x="24815" y="75"/>
                </a:lnTo>
                <a:lnTo>
                  <a:pt x="22495" y="11"/>
                </a:lnTo>
                <a:lnTo>
                  <a:pt x="22030" y="6"/>
                </a:lnTo>
                <a:lnTo>
                  <a:pt x="2156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 flipH="1">
            <a:off x="2316301" y="76628"/>
            <a:ext cx="1623115" cy="757185"/>
          </a:xfrm>
          <a:custGeom>
            <a:rect b="b" l="l" r="r" t="t"/>
            <a:pathLst>
              <a:path extrusionOk="0" h="6408" w="115401">
                <a:moveTo>
                  <a:pt x="37063" y="512"/>
                </a:moveTo>
                <a:lnTo>
                  <a:pt x="37044" y="528"/>
                </a:lnTo>
                <a:lnTo>
                  <a:pt x="37134" y="522"/>
                </a:lnTo>
                <a:lnTo>
                  <a:pt x="37063" y="512"/>
                </a:lnTo>
                <a:close/>
                <a:moveTo>
                  <a:pt x="76874" y="576"/>
                </a:moveTo>
                <a:lnTo>
                  <a:pt x="77124" y="581"/>
                </a:lnTo>
                <a:lnTo>
                  <a:pt x="77338" y="586"/>
                </a:lnTo>
                <a:lnTo>
                  <a:pt x="77553" y="601"/>
                </a:lnTo>
                <a:lnTo>
                  <a:pt x="77767" y="616"/>
                </a:lnTo>
                <a:lnTo>
                  <a:pt x="77945" y="636"/>
                </a:lnTo>
                <a:lnTo>
                  <a:pt x="78088" y="661"/>
                </a:lnTo>
                <a:lnTo>
                  <a:pt x="78195" y="690"/>
                </a:lnTo>
                <a:lnTo>
                  <a:pt x="78302" y="720"/>
                </a:lnTo>
                <a:lnTo>
                  <a:pt x="74732" y="720"/>
                </a:lnTo>
                <a:lnTo>
                  <a:pt x="74982" y="685"/>
                </a:lnTo>
                <a:lnTo>
                  <a:pt x="75267" y="656"/>
                </a:lnTo>
                <a:lnTo>
                  <a:pt x="75517" y="631"/>
                </a:lnTo>
                <a:lnTo>
                  <a:pt x="75803" y="611"/>
                </a:lnTo>
                <a:lnTo>
                  <a:pt x="76053" y="596"/>
                </a:lnTo>
                <a:lnTo>
                  <a:pt x="76339" y="586"/>
                </a:lnTo>
                <a:lnTo>
                  <a:pt x="76589" y="581"/>
                </a:lnTo>
                <a:lnTo>
                  <a:pt x="76874" y="576"/>
                </a:lnTo>
                <a:close/>
                <a:moveTo>
                  <a:pt x="79695" y="502"/>
                </a:moveTo>
                <a:lnTo>
                  <a:pt x="81873" y="596"/>
                </a:lnTo>
                <a:lnTo>
                  <a:pt x="81873" y="651"/>
                </a:lnTo>
                <a:lnTo>
                  <a:pt x="79802" y="680"/>
                </a:lnTo>
                <a:lnTo>
                  <a:pt x="80052" y="829"/>
                </a:lnTo>
                <a:lnTo>
                  <a:pt x="79552" y="795"/>
                </a:lnTo>
                <a:lnTo>
                  <a:pt x="79231" y="760"/>
                </a:lnTo>
                <a:lnTo>
                  <a:pt x="79124" y="745"/>
                </a:lnTo>
                <a:lnTo>
                  <a:pt x="79017" y="725"/>
                </a:lnTo>
                <a:lnTo>
                  <a:pt x="78945" y="710"/>
                </a:lnTo>
                <a:lnTo>
                  <a:pt x="78909" y="690"/>
                </a:lnTo>
                <a:lnTo>
                  <a:pt x="78909" y="675"/>
                </a:lnTo>
                <a:lnTo>
                  <a:pt x="78945" y="656"/>
                </a:lnTo>
                <a:lnTo>
                  <a:pt x="79017" y="636"/>
                </a:lnTo>
                <a:lnTo>
                  <a:pt x="79088" y="611"/>
                </a:lnTo>
                <a:lnTo>
                  <a:pt x="79338" y="561"/>
                </a:lnTo>
                <a:lnTo>
                  <a:pt x="79695" y="502"/>
                </a:lnTo>
                <a:close/>
                <a:moveTo>
                  <a:pt x="71590" y="551"/>
                </a:moveTo>
                <a:lnTo>
                  <a:pt x="72768" y="849"/>
                </a:lnTo>
                <a:lnTo>
                  <a:pt x="72447" y="899"/>
                </a:lnTo>
                <a:lnTo>
                  <a:pt x="71233" y="800"/>
                </a:lnTo>
                <a:lnTo>
                  <a:pt x="70054" y="929"/>
                </a:lnTo>
                <a:lnTo>
                  <a:pt x="69805" y="884"/>
                </a:lnTo>
                <a:lnTo>
                  <a:pt x="69733" y="864"/>
                </a:lnTo>
                <a:lnTo>
                  <a:pt x="69697" y="854"/>
                </a:lnTo>
                <a:lnTo>
                  <a:pt x="70590" y="710"/>
                </a:lnTo>
                <a:lnTo>
                  <a:pt x="71590" y="551"/>
                </a:lnTo>
                <a:close/>
                <a:moveTo>
                  <a:pt x="56772" y="735"/>
                </a:moveTo>
                <a:lnTo>
                  <a:pt x="56951" y="740"/>
                </a:lnTo>
                <a:lnTo>
                  <a:pt x="57308" y="765"/>
                </a:lnTo>
                <a:lnTo>
                  <a:pt x="57629" y="790"/>
                </a:lnTo>
                <a:lnTo>
                  <a:pt x="58307" y="849"/>
                </a:lnTo>
                <a:lnTo>
                  <a:pt x="59629" y="978"/>
                </a:lnTo>
                <a:lnTo>
                  <a:pt x="59736" y="1023"/>
                </a:lnTo>
                <a:lnTo>
                  <a:pt x="55487" y="874"/>
                </a:lnTo>
                <a:lnTo>
                  <a:pt x="55380" y="785"/>
                </a:lnTo>
                <a:lnTo>
                  <a:pt x="55808" y="770"/>
                </a:lnTo>
                <a:lnTo>
                  <a:pt x="56201" y="745"/>
                </a:lnTo>
                <a:lnTo>
                  <a:pt x="56415" y="740"/>
                </a:lnTo>
                <a:lnTo>
                  <a:pt x="56594" y="735"/>
                </a:lnTo>
                <a:close/>
                <a:moveTo>
                  <a:pt x="102511" y="793"/>
                </a:moveTo>
                <a:lnTo>
                  <a:pt x="104439" y="964"/>
                </a:lnTo>
                <a:lnTo>
                  <a:pt x="104082" y="1152"/>
                </a:lnTo>
                <a:lnTo>
                  <a:pt x="103010" y="1038"/>
                </a:lnTo>
                <a:lnTo>
                  <a:pt x="102546" y="983"/>
                </a:lnTo>
                <a:lnTo>
                  <a:pt x="102118" y="934"/>
                </a:lnTo>
                <a:lnTo>
                  <a:pt x="101904" y="904"/>
                </a:lnTo>
                <a:lnTo>
                  <a:pt x="101797" y="879"/>
                </a:lnTo>
                <a:lnTo>
                  <a:pt x="101725" y="859"/>
                </a:lnTo>
                <a:lnTo>
                  <a:pt x="101761" y="839"/>
                </a:lnTo>
                <a:lnTo>
                  <a:pt x="101832" y="824"/>
                </a:lnTo>
                <a:lnTo>
                  <a:pt x="102011" y="810"/>
                </a:lnTo>
                <a:lnTo>
                  <a:pt x="102225" y="805"/>
                </a:lnTo>
                <a:lnTo>
                  <a:pt x="102511" y="800"/>
                </a:lnTo>
                <a:lnTo>
                  <a:pt x="102511" y="793"/>
                </a:lnTo>
                <a:close/>
                <a:moveTo>
                  <a:pt x="20103" y="1594"/>
                </a:moveTo>
                <a:lnTo>
                  <a:pt x="20281" y="1609"/>
                </a:lnTo>
                <a:lnTo>
                  <a:pt x="20495" y="1629"/>
                </a:lnTo>
                <a:lnTo>
                  <a:pt x="20710" y="1654"/>
                </a:lnTo>
                <a:lnTo>
                  <a:pt x="20817" y="1674"/>
                </a:lnTo>
                <a:lnTo>
                  <a:pt x="20960" y="1699"/>
                </a:lnTo>
                <a:lnTo>
                  <a:pt x="21031" y="1728"/>
                </a:lnTo>
                <a:lnTo>
                  <a:pt x="21031" y="1753"/>
                </a:lnTo>
                <a:lnTo>
                  <a:pt x="20995" y="1763"/>
                </a:lnTo>
                <a:lnTo>
                  <a:pt x="20960" y="1773"/>
                </a:lnTo>
                <a:lnTo>
                  <a:pt x="20817" y="1788"/>
                </a:lnTo>
                <a:lnTo>
                  <a:pt x="20638" y="1808"/>
                </a:lnTo>
                <a:lnTo>
                  <a:pt x="20460" y="1818"/>
                </a:lnTo>
                <a:lnTo>
                  <a:pt x="19531" y="1853"/>
                </a:lnTo>
                <a:lnTo>
                  <a:pt x="18389" y="1887"/>
                </a:lnTo>
                <a:lnTo>
                  <a:pt x="17889" y="1768"/>
                </a:lnTo>
                <a:lnTo>
                  <a:pt x="20103" y="1594"/>
                </a:lnTo>
                <a:close/>
                <a:moveTo>
                  <a:pt x="16604" y="1788"/>
                </a:moveTo>
                <a:lnTo>
                  <a:pt x="16961" y="1863"/>
                </a:lnTo>
                <a:lnTo>
                  <a:pt x="17175" y="1912"/>
                </a:lnTo>
                <a:lnTo>
                  <a:pt x="17246" y="1937"/>
                </a:lnTo>
                <a:lnTo>
                  <a:pt x="17282" y="1952"/>
                </a:lnTo>
                <a:lnTo>
                  <a:pt x="17246" y="1967"/>
                </a:lnTo>
                <a:lnTo>
                  <a:pt x="17211" y="1977"/>
                </a:lnTo>
                <a:lnTo>
                  <a:pt x="17103" y="1987"/>
                </a:lnTo>
                <a:lnTo>
                  <a:pt x="16961" y="1997"/>
                </a:lnTo>
                <a:lnTo>
                  <a:pt x="16496" y="2007"/>
                </a:lnTo>
                <a:lnTo>
                  <a:pt x="15818" y="2012"/>
                </a:lnTo>
                <a:lnTo>
                  <a:pt x="14890" y="2016"/>
                </a:lnTo>
                <a:lnTo>
                  <a:pt x="16604" y="1788"/>
                </a:lnTo>
                <a:close/>
                <a:moveTo>
                  <a:pt x="36420" y="1684"/>
                </a:moveTo>
                <a:lnTo>
                  <a:pt x="36777" y="1689"/>
                </a:lnTo>
                <a:lnTo>
                  <a:pt x="37134" y="1699"/>
                </a:lnTo>
                <a:lnTo>
                  <a:pt x="36813" y="1743"/>
                </a:lnTo>
                <a:lnTo>
                  <a:pt x="36491" y="1783"/>
                </a:lnTo>
                <a:lnTo>
                  <a:pt x="35742" y="1858"/>
                </a:lnTo>
                <a:lnTo>
                  <a:pt x="34992" y="1922"/>
                </a:lnTo>
                <a:lnTo>
                  <a:pt x="34206" y="1977"/>
                </a:lnTo>
                <a:lnTo>
                  <a:pt x="33456" y="2021"/>
                </a:lnTo>
                <a:lnTo>
                  <a:pt x="33099" y="2036"/>
                </a:lnTo>
                <a:lnTo>
                  <a:pt x="32778" y="2046"/>
                </a:lnTo>
                <a:lnTo>
                  <a:pt x="32457" y="2051"/>
                </a:lnTo>
                <a:lnTo>
                  <a:pt x="32171" y="2056"/>
                </a:lnTo>
                <a:lnTo>
                  <a:pt x="31921" y="2051"/>
                </a:lnTo>
                <a:lnTo>
                  <a:pt x="31707" y="2041"/>
                </a:lnTo>
                <a:lnTo>
                  <a:pt x="32992" y="1927"/>
                </a:lnTo>
                <a:lnTo>
                  <a:pt x="33599" y="1867"/>
                </a:lnTo>
                <a:lnTo>
                  <a:pt x="34135" y="1808"/>
                </a:lnTo>
                <a:lnTo>
                  <a:pt x="34492" y="1768"/>
                </a:lnTo>
                <a:lnTo>
                  <a:pt x="34885" y="1738"/>
                </a:lnTo>
                <a:lnTo>
                  <a:pt x="35242" y="1714"/>
                </a:lnTo>
                <a:lnTo>
                  <a:pt x="35635" y="1694"/>
                </a:lnTo>
                <a:lnTo>
                  <a:pt x="36027" y="1684"/>
                </a:lnTo>
                <a:close/>
                <a:moveTo>
                  <a:pt x="30814" y="2086"/>
                </a:moveTo>
                <a:lnTo>
                  <a:pt x="31136" y="2096"/>
                </a:lnTo>
                <a:lnTo>
                  <a:pt x="31528" y="2116"/>
                </a:lnTo>
                <a:lnTo>
                  <a:pt x="32028" y="2136"/>
                </a:lnTo>
                <a:lnTo>
                  <a:pt x="30207" y="2290"/>
                </a:lnTo>
                <a:lnTo>
                  <a:pt x="28386" y="2434"/>
                </a:lnTo>
                <a:lnTo>
                  <a:pt x="26565" y="2568"/>
                </a:lnTo>
                <a:lnTo>
                  <a:pt x="24709" y="2687"/>
                </a:lnTo>
                <a:lnTo>
                  <a:pt x="22852" y="2801"/>
                </a:lnTo>
                <a:lnTo>
                  <a:pt x="20960" y="2906"/>
                </a:lnTo>
                <a:lnTo>
                  <a:pt x="19067" y="3000"/>
                </a:lnTo>
                <a:lnTo>
                  <a:pt x="17103" y="3089"/>
                </a:lnTo>
                <a:lnTo>
                  <a:pt x="17139" y="3020"/>
                </a:lnTo>
                <a:lnTo>
                  <a:pt x="17175" y="3005"/>
                </a:lnTo>
                <a:lnTo>
                  <a:pt x="18853" y="2896"/>
                </a:lnTo>
                <a:lnTo>
                  <a:pt x="20567" y="2796"/>
                </a:lnTo>
                <a:lnTo>
                  <a:pt x="22316" y="2692"/>
                </a:lnTo>
                <a:lnTo>
                  <a:pt x="24030" y="2588"/>
                </a:lnTo>
                <a:lnTo>
                  <a:pt x="25708" y="2478"/>
                </a:lnTo>
                <a:lnTo>
                  <a:pt x="27387" y="2359"/>
                </a:lnTo>
                <a:lnTo>
                  <a:pt x="28208" y="2300"/>
                </a:lnTo>
                <a:lnTo>
                  <a:pt x="29029" y="2230"/>
                </a:lnTo>
                <a:lnTo>
                  <a:pt x="29815" y="2161"/>
                </a:lnTo>
                <a:lnTo>
                  <a:pt x="30600" y="2091"/>
                </a:lnTo>
                <a:lnTo>
                  <a:pt x="30671" y="2086"/>
                </a:lnTo>
                <a:close/>
                <a:moveTo>
                  <a:pt x="64699" y="3209"/>
                </a:moveTo>
                <a:lnTo>
                  <a:pt x="65663" y="3571"/>
                </a:lnTo>
                <a:lnTo>
                  <a:pt x="66698" y="3482"/>
                </a:lnTo>
                <a:lnTo>
                  <a:pt x="66448" y="3601"/>
                </a:lnTo>
                <a:lnTo>
                  <a:pt x="66234" y="3705"/>
                </a:lnTo>
                <a:lnTo>
                  <a:pt x="66055" y="3809"/>
                </a:lnTo>
                <a:lnTo>
                  <a:pt x="65984" y="3854"/>
                </a:lnTo>
                <a:lnTo>
                  <a:pt x="65948" y="3904"/>
                </a:lnTo>
                <a:lnTo>
                  <a:pt x="65877" y="4048"/>
                </a:lnTo>
                <a:lnTo>
                  <a:pt x="65877" y="4187"/>
                </a:lnTo>
                <a:lnTo>
                  <a:pt x="65948" y="4475"/>
                </a:lnTo>
                <a:lnTo>
                  <a:pt x="65984" y="4530"/>
                </a:lnTo>
                <a:lnTo>
                  <a:pt x="66055" y="4584"/>
                </a:lnTo>
                <a:lnTo>
                  <a:pt x="66091" y="4639"/>
                </a:lnTo>
                <a:lnTo>
                  <a:pt x="66091" y="4664"/>
                </a:lnTo>
                <a:lnTo>
                  <a:pt x="66020" y="4684"/>
                </a:lnTo>
                <a:lnTo>
                  <a:pt x="65913" y="4708"/>
                </a:lnTo>
                <a:lnTo>
                  <a:pt x="65770" y="4733"/>
                </a:lnTo>
                <a:lnTo>
                  <a:pt x="65556" y="4758"/>
                </a:lnTo>
                <a:lnTo>
                  <a:pt x="65306" y="4783"/>
                </a:lnTo>
                <a:lnTo>
                  <a:pt x="64699" y="4833"/>
                </a:lnTo>
                <a:lnTo>
                  <a:pt x="64020" y="4877"/>
                </a:lnTo>
                <a:lnTo>
                  <a:pt x="63306" y="4907"/>
                </a:lnTo>
                <a:lnTo>
                  <a:pt x="62949" y="4922"/>
                </a:lnTo>
                <a:lnTo>
                  <a:pt x="62628" y="4932"/>
                </a:lnTo>
                <a:lnTo>
                  <a:pt x="62306" y="4937"/>
                </a:lnTo>
                <a:lnTo>
                  <a:pt x="62021" y="4937"/>
                </a:lnTo>
                <a:lnTo>
                  <a:pt x="61771" y="4932"/>
                </a:lnTo>
                <a:lnTo>
                  <a:pt x="61557" y="4922"/>
                </a:lnTo>
                <a:lnTo>
                  <a:pt x="61057" y="4887"/>
                </a:lnTo>
                <a:lnTo>
                  <a:pt x="60557" y="4848"/>
                </a:lnTo>
                <a:lnTo>
                  <a:pt x="59557" y="4758"/>
                </a:lnTo>
                <a:lnTo>
                  <a:pt x="58593" y="4664"/>
                </a:lnTo>
                <a:lnTo>
                  <a:pt x="57629" y="4579"/>
                </a:lnTo>
                <a:lnTo>
                  <a:pt x="57272" y="4540"/>
                </a:lnTo>
                <a:lnTo>
                  <a:pt x="57129" y="4525"/>
                </a:lnTo>
                <a:lnTo>
                  <a:pt x="57022" y="4505"/>
                </a:lnTo>
                <a:lnTo>
                  <a:pt x="56951" y="4485"/>
                </a:lnTo>
                <a:lnTo>
                  <a:pt x="56915" y="4470"/>
                </a:lnTo>
                <a:lnTo>
                  <a:pt x="56879" y="4450"/>
                </a:lnTo>
                <a:lnTo>
                  <a:pt x="56879" y="4435"/>
                </a:lnTo>
                <a:lnTo>
                  <a:pt x="56951" y="4396"/>
                </a:lnTo>
                <a:lnTo>
                  <a:pt x="57093" y="4361"/>
                </a:lnTo>
                <a:lnTo>
                  <a:pt x="57308" y="4321"/>
                </a:lnTo>
                <a:lnTo>
                  <a:pt x="57558" y="4281"/>
                </a:lnTo>
                <a:lnTo>
                  <a:pt x="61092" y="3755"/>
                </a:lnTo>
                <a:lnTo>
                  <a:pt x="64699" y="3209"/>
                </a:lnTo>
                <a:close/>
                <a:moveTo>
                  <a:pt x="43311" y="5150"/>
                </a:moveTo>
                <a:lnTo>
                  <a:pt x="43310" y="5150"/>
                </a:lnTo>
                <a:lnTo>
                  <a:pt x="43310" y="5150"/>
                </a:lnTo>
                <a:lnTo>
                  <a:pt x="43311" y="5150"/>
                </a:lnTo>
                <a:lnTo>
                  <a:pt x="43311" y="5150"/>
                </a:lnTo>
                <a:close/>
                <a:moveTo>
                  <a:pt x="55665" y="4748"/>
                </a:moveTo>
                <a:lnTo>
                  <a:pt x="56272" y="4763"/>
                </a:lnTo>
                <a:lnTo>
                  <a:pt x="56558" y="4773"/>
                </a:lnTo>
                <a:lnTo>
                  <a:pt x="56843" y="4793"/>
                </a:lnTo>
                <a:lnTo>
                  <a:pt x="58593" y="4927"/>
                </a:lnTo>
                <a:lnTo>
                  <a:pt x="60307" y="5071"/>
                </a:lnTo>
                <a:lnTo>
                  <a:pt x="60557" y="5006"/>
                </a:lnTo>
                <a:lnTo>
                  <a:pt x="61200" y="5026"/>
                </a:lnTo>
                <a:lnTo>
                  <a:pt x="61807" y="5051"/>
                </a:lnTo>
                <a:lnTo>
                  <a:pt x="62199" y="5076"/>
                </a:lnTo>
                <a:lnTo>
                  <a:pt x="62342" y="5091"/>
                </a:lnTo>
                <a:lnTo>
                  <a:pt x="62414" y="5096"/>
                </a:lnTo>
                <a:lnTo>
                  <a:pt x="62414" y="5106"/>
                </a:lnTo>
                <a:lnTo>
                  <a:pt x="62449" y="5141"/>
                </a:lnTo>
                <a:lnTo>
                  <a:pt x="62414" y="5180"/>
                </a:lnTo>
                <a:lnTo>
                  <a:pt x="62342" y="5210"/>
                </a:lnTo>
                <a:lnTo>
                  <a:pt x="62306" y="5225"/>
                </a:lnTo>
                <a:lnTo>
                  <a:pt x="62235" y="5230"/>
                </a:lnTo>
                <a:lnTo>
                  <a:pt x="61914" y="5250"/>
                </a:lnTo>
                <a:lnTo>
                  <a:pt x="61521" y="5265"/>
                </a:lnTo>
                <a:lnTo>
                  <a:pt x="61128" y="5275"/>
                </a:lnTo>
                <a:lnTo>
                  <a:pt x="60735" y="5280"/>
                </a:lnTo>
                <a:lnTo>
                  <a:pt x="60343" y="5285"/>
                </a:lnTo>
                <a:lnTo>
                  <a:pt x="60021" y="5280"/>
                </a:lnTo>
                <a:lnTo>
                  <a:pt x="59736" y="5275"/>
                </a:lnTo>
                <a:lnTo>
                  <a:pt x="59521" y="5270"/>
                </a:lnTo>
                <a:lnTo>
                  <a:pt x="59057" y="5240"/>
                </a:lnTo>
                <a:lnTo>
                  <a:pt x="58593" y="5200"/>
                </a:lnTo>
                <a:lnTo>
                  <a:pt x="58165" y="5155"/>
                </a:lnTo>
                <a:lnTo>
                  <a:pt x="57736" y="5101"/>
                </a:lnTo>
                <a:lnTo>
                  <a:pt x="56951" y="4997"/>
                </a:lnTo>
                <a:lnTo>
                  <a:pt x="56129" y="4887"/>
                </a:lnTo>
                <a:lnTo>
                  <a:pt x="56058" y="4872"/>
                </a:lnTo>
                <a:lnTo>
                  <a:pt x="55987" y="4857"/>
                </a:lnTo>
                <a:lnTo>
                  <a:pt x="55879" y="4823"/>
                </a:lnTo>
                <a:lnTo>
                  <a:pt x="55665" y="4748"/>
                </a:lnTo>
                <a:close/>
                <a:moveTo>
                  <a:pt x="41740" y="5126"/>
                </a:moveTo>
                <a:lnTo>
                  <a:pt x="42704" y="5339"/>
                </a:lnTo>
                <a:lnTo>
                  <a:pt x="43133" y="5329"/>
                </a:lnTo>
                <a:lnTo>
                  <a:pt x="43310" y="5150"/>
                </a:lnTo>
                <a:lnTo>
                  <a:pt x="43310" y="5150"/>
                </a:lnTo>
                <a:lnTo>
                  <a:pt x="41740" y="5126"/>
                </a:lnTo>
                <a:close/>
                <a:moveTo>
                  <a:pt x="45382" y="0"/>
                </a:moveTo>
                <a:lnTo>
                  <a:pt x="45096" y="174"/>
                </a:lnTo>
                <a:lnTo>
                  <a:pt x="45882" y="194"/>
                </a:lnTo>
                <a:lnTo>
                  <a:pt x="46703" y="214"/>
                </a:lnTo>
                <a:lnTo>
                  <a:pt x="47489" y="238"/>
                </a:lnTo>
                <a:lnTo>
                  <a:pt x="48274" y="263"/>
                </a:lnTo>
                <a:lnTo>
                  <a:pt x="49060" y="298"/>
                </a:lnTo>
                <a:lnTo>
                  <a:pt x="49452" y="323"/>
                </a:lnTo>
                <a:lnTo>
                  <a:pt x="49845" y="348"/>
                </a:lnTo>
                <a:lnTo>
                  <a:pt x="50202" y="373"/>
                </a:lnTo>
                <a:lnTo>
                  <a:pt x="50595" y="407"/>
                </a:lnTo>
                <a:lnTo>
                  <a:pt x="50952" y="447"/>
                </a:lnTo>
                <a:lnTo>
                  <a:pt x="51309" y="492"/>
                </a:lnTo>
                <a:lnTo>
                  <a:pt x="49024" y="576"/>
                </a:lnTo>
                <a:lnTo>
                  <a:pt x="49024" y="546"/>
                </a:lnTo>
                <a:lnTo>
                  <a:pt x="48988" y="522"/>
                </a:lnTo>
                <a:lnTo>
                  <a:pt x="48917" y="502"/>
                </a:lnTo>
                <a:lnTo>
                  <a:pt x="48845" y="482"/>
                </a:lnTo>
                <a:lnTo>
                  <a:pt x="48774" y="462"/>
                </a:lnTo>
                <a:lnTo>
                  <a:pt x="48631" y="452"/>
                </a:lnTo>
                <a:lnTo>
                  <a:pt x="48524" y="437"/>
                </a:lnTo>
                <a:lnTo>
                  <a:pt x="48346" y="432"/>
                </a:lnTo>
                <a:lnTo>
                  <a:pt x="47989" y="422"/>
                </a:lnTo>
                <a:lnTo>
                  <a:pt x="47596" y="422"/>
                </a:lnTo>
                <a:lnTo>
                  <a:pt x="47132" y="432"/>
                </a:lnTo>
                <a:lnTo>
                  <a:pt x="46632" y="452"/>
                </a:lnTo>
                <a:lnTo>
                  <a:pt x="46310" y="462"/>
                </a:lnTo>
                <a:lnTo>
                  <a:pt x="45953" y="467"/>
                </a:lnTo>
                <a:lnTo>
                  <a:pt x="45275" y="467"/>
                </a:lnTo>
                <a:lnTo>
                  <a:pt x="44561" y="452"/>
                </a:lnTo>
                <a:lnTo>
                  <a:pt x="43882" y="427"/>
                </a:lnTo>
                <a:lnTo>
                  <a:pt x="43525" y="452"/>
                </a:lnTo>
                <a:lnTo>
                  <a:pt x="43204" y="482"/>
                </a:lnTo>
                <a:lnTo>
                  <a:pt x="42883" y="512"/>
                </a:lnTo>
                <a:lnTo>
                  <a:pt x="42526" y="536"/>
                </a:lnTo>
                <a:lnTo>
                  <a:pt x="42347" y="546"/>
                </a:lnTo>
                <a:lnTo>
                  <a:pt x="42169" y="551"/>
                </a:lnTo>
                <a:lnTo>
                  <a:pt x="41776" y="551"/>
                </a:lnTo>
                <a:lnTo>
                  <a:pt x="41562" y="546"/>
                </a:lnTo>
                <a:lnTo>
                  <a:pt x="41312" y="536"/>
                </a:lnTo>
                <a:lnTo>
                  <a:pt x="41062" y="517"/>
                </a:lnTo>
                <a:lnTo>
                  <a:pt x="40812" y="492"/>
                </a:lnTo>
                <a:lnTo>
                  <a:pt x="40740" y="487"/>
                </a:lnTo>
                <a:lnTo>
                  <a:pt x="40633" y="487"/>
                </a:lnTo>
                <a:lnTo>
                  <a:pt x="40419" y="497"/>
                </a:lnTo>
                <a:lnTo>
                  <a:pt x="40133" y="512"/>
                </a:lnTo>
                <a:lnTo>
                  <a:pt x="39776" y="536"/>
                </a:lnTo>
                <a:lnTo>
                  <a:pt x="39098" y="596"/>
                </a:lnTo>
                <a:lnTo>
                  <a:pt x="38741" y="626"/>
                </a:lnTo>
                <a:lnTo>
                  <a:pt x="38384" y="651"/>
                </a:lnTo>
                <a:lnTo>
                  <a:pt x="38062" y="666"/>
                </a:lnTo>
                <a:lnTo>
                  <a:pt x="37741" y="680"/>
                </a:lnTo>
                <a:lnTo>
                  <a:pt x="37348" y="680"/>
                </a:lnTo>
                <a:lnTo>
                  <a:pt x="37241" y="675"/>
                </a:lnTo>
                <a:lnTo>
                  <a:pt x="37170" y="666"/>
                </a:lnTo>
                <a:lnTo>
                  <a:pt x="37098" y="656"/>
                </a:lnTo>
                <a:lnTo>
                  <a:pt x="37027" y="641"/>
                </a:lnTo>
                <a:lnTo>
                  <a:pt x="36991" y="621"/>
                </a:lnTo>
                <a:lnTo>
                  <a:pt x="36991" y="601"/>
                </a:lnTo>
                <a:lnTo>
                  <a:pt x="36991" y="576"/>
                </a:lnTo>
                <a:lnTo>
                  <a:pt x="37044" y="528"/>
                </a:lnTo>
                <a:lnTo>
                  <a:pt x="36456" y="571"/>
                </a:lnTo>
                <a:lnTo>
                  <a:pt x="36206" y="596"/>
                </a:lnTo>
                <a:lnTo>
                  <a:pt x="36134" y="606"/>
                </a:lnTo>
                <a:lnTo>
                  <a:pt x="36099" y="616"/>
                </a:lnTo>
                <a:lnTo>
                  <a:pt x="36134" y="651"/>
                </a:lnTo>
                <a:lnTo>
                  <a:pt x="36170" y="680"/>
                </a:lnTo>
                <a:lnTo>
                  <a:pt x="36134" y="710"/>
                </a:lnTo>
                <a:lnTo>
                  <a:pt x="36063" y="735"/>
                </a:lnTo>
                <a:lnTo>
                  <a:pt x="35992" y="760"/>
                </a:lnTo>
                <a:lnTo>
                  <a:pt x="35884" y="780"/>
                </a:lnTo>
                <a:lnTo>
                  <a:pt x="35777" y="795"/>
                </a:lnTo>
                <a:lnTo>
                  <a:pt x="35635" y="810"/>
                </a:lnTo>
                <a:lnTo>
                  <a:pt x="35313" y="829"/>
                </a:lnTo>
                <a:lnTo>
                  <a:pt x="34992" y="844"/>
                </a:lnTo>
                <a:lnTo>
                  <a:pt x="34706" y="854"/>
                </a:lnTo>
                <a:lnTo>
                  <a:pt x="34421" y="859"/>
                </a:lnTo>
                <a:lnTo>
                  <a:pt x="33956" y="874"/>
                </a:lnTo>
                <a:lnTo>
                  <a:pt x="33492" y="889"/>
                </a:lnTo>
                <a:lnTo>
                  <a:pt x="33064" y="909"/>
                </a:lnTo>
                <a:lnTo>
                  <a:pt x="32635" y="929"/>
                </a:lnTo>
                <a:lnTo>
                  <a:pt x="31778" y="978"/>
                </a:lnTo>
                <a:lnTo>
                  <a:pt x="30993" y="1033"/>
                </a:lnTo>
                <a:lnTo>
                  <a:pt x="29386" y="1152"/>
                </a:lnTo>
                <a:lnTo>
                  <a:pt x="28565" y="1212"/>
                </a:lnTo>
                <a:lnTo>
                  <a:pt x="27744" y="1267"/>
                </a:lnTo>
                <a:lnTo>
                  <a:pt x="27422" y="1281"/>
                </a:lnTo>
                <a:lnTo>
                  <a:pt x="27065" y="1291"/>
                </a:lnTo>
                <a:lnTo>
                  <a:pt x="26708" y="1286"/>
                </a:lnTo>
                <a:lnTo>
                  <a:pt x="26565" y="1281"/>
                </a:lnTo>
                <a:lnTo>
                  <a:pt x="26423" y="1276"/>
                </a:lnTo>
                <a:lnTo>
                  <a:pt x="25851" y="1222"/>
                </a:lnTo>
                <a:lnTo>
                  <a:pt x="25566" y="1202"/>
                </a:lnTo>
                <a:lnTo>
                  <a:pt x="25316" y="1187"/>
                </a:lnTo>
                <a:lnTo>
                  <a:pt x="25030" y="1182"/>
                </a:lnTo>
                <a:lnTo>
                  <a:pt x="24887" y="1187"/>
                </a:lnTo>
                <a:lnTo>
                  <a:pt x="24744" y="1192"/>
                </a:lnTo>
                <a:lnTo>
                  <a:pt x="24566" y="1202"/>
                </a:lnTo>
                <a:lnTo>
                  <a:pt x="24423" y="1217"/>
                </a:lnTo>
                <a:lnTo>
                  <a:pt x="24280" y="1232"/>
                </a:lnTo>
                <a:lnTo>
                  <a:pt x="24102" y="1257"/>
                </a:lnTo>
                <a:lnTo>
                  <a:pt x="24030" y="1262"/>
                </a:lnTo>
                <a:lnTo>
                  <a:pt x="23923" y="1262"/>
                </a:lnTo>
                <a:lnTo>
                  <a:pt x="23673" y="1257"/>
                </a:lnTo>
                <a:lnTo>
                  <a:pt x="23316" y="1242"/>
                </a:lnTo>
                <a:lnTo>
                  <a:pt x="22959" y="1232"/>
                </a:lnTo>
                <a:lnTo>
                  <a:pt x="22781" y="1401"/>
                </a:lnTo>
                <a:lnTo>
                  <a:pt x="22638" y="1336"/>
                </a:lnTo>
                <a:lnTo>
                  <a:pt x="20388" y="1406"/>
                </a:lnTo>
                <a:lnTo>
                  <a:pt x="19281" y="1440"/>
                </a:lnTo>
                <a:lnTo>
                  <a:pt x="18175" y="1490"/>
                </a:lnTo>
                <a:lnTo>
                  <a:pt x="17568" y="1520"/>
                </a:lnTo>
                <a:lnTo>
                  <a:pt x="16996" y="1565"/>
                </a:lnTo>
                <a:lnTo>
                  <a:pt x="16461" y="1609"/>
                </a:lnTo>
                <a:lnTo>
                  <a:pt x="15925" y="1659"/>
                </a:lnTo>
                <a:lnTo>
                  <a:pt x="15390" y="1709"/>
                </a:lnTo>
                <a:lnTo>
                  <a:pt x="14818" y="1753"/>
                </a:lnTo>
                <a:lnTo>
                  <a:pt x="14211" y="1793"/>
                </a:lnTo>
                <a:lnTo>
                  <a:pt x="13890" y="1808"/>
                </a:lnTo>
                <a:lnTo>
                  <a:pt x="13569" y="1818"/>
                </a:lnTo>
                <a:lnTo>
                  <a:pt x="13354" y="1833"/>
                </a:lnTo>
                <a:lnTo>
                  <a:pt x="13104" y="1853"/>
                </a:lnTo>
                <a:lnTo>
                  <a:pt x="12890" y="1877"/>
                </a:lnTo>
                <a:lnTo>
                  <a:pt x="12676" y="1907"/>
                </a:lnTo>
                <a:lnTo>
                  <a:pt x="12283" y="1972"/>
                </a:lnTo>
                <a:lnTo>
                  <a:pt x="11890" y="2031"/>
                </a:lnTo>
                <a:lnTo>
                  <a:pt x="8606" y="2513"/>
                </a:lnTo>
                <a:lnTo>
                  <a:pt x="6999" y="2762"/>
                </a:lnTo>
                <a:lnTo>
                  <a:pt x="6213" y="2886"/>
                </a:lnTo>
                <a:lnTo>
                  <a:pt x="5463" y="3015"/>
                </a:lnTo>
                <a:lnTo>
                  <a:pt x="4892" y="3114"/>
                </a:lnTo>
                <a:lnTo>
                  <a:pt x="4357" y="3213"/>
                </a:lnTo>
                <a:lnTo>
                  <a:pt x="3857" y="3323"/>
                </a:lnTo>
                <a:lnTo>
                  <a:pt x="3357" y="3427"/>
                </a:lnTo>
                <a:lnTo>
                  <a:pt x="2393" y="3646"/>
                </a:lnTo>
                <a:lnTo>
                  <a:pt x="1429" y="3859"/>
                </a:lnTo>
                <a:lnTo>
                  <a:pt x="1072" y="3939"/>
                </a:lnTo>
                <a:lnTo>
                  <a:pt x="750" y="4023"/>
                </a:lnTo>
                <a:lnTo>
                  <a:pt x="1" y="4212"/>
                </a:lnTo>
                <a:lnTo>
                  <a:pt x="1750" y="4182"/>
                </a:lnTo>
                <a:lnTo>
                  <a:pt x="1929" y="4381"/>
                </a:lnTo>
                <a:lnTo>
                  <a:pt x="5499" y="4415"/>
                </a:lnTo>
                <a:lnTo>
                  <a:pt x="5678" y="4465"/>
                </a:lnTo>
                <a:lnTo>
                  <a:pt x="7427" y="4142"/>
                </a:lnTo>
                <a:lnTo>
                  <a:pt x="7999" y="4187"/>
                </a:lnTo>
                <a:lnTo>
                  <a:pt x="7499" y="4341"/>
                </a:lnTo>
                <a:lnTo>
                  <a:pt x="7249" y="4420"/>
                </a:lnTo>
                <a:lnTo>
                  <a:pt x="7035" y="4495"/>
                </a:lnTo>
                <a:lnTo>
                  <a:pt x="6892" y="4559"/>
                </a:lnTo>
                <a:lnTo>
                  <a:pt x="6785" y="4619"/>
                </a:lnTo>
                <a:lnTo>
                  <a:pt x="6606" y="4748"/>
                </a:lnTo>
                <a:lnTo>
                  <a:pt x="7356" y="4808"/>
                </a:lnTo>
                <a:lnTo>
                  <a:pt x="9677" y="4505"/>
                </a:lnTo>
                <a:lnTo>
                  <a:pt x="10819" y="4356"/>
                </a:lnTo>
                <a:lnTo>
                  <a:pt x="11962" y="4202"/>
                </a:lnTo>
                <a:lnTo>
                  <a:pt x="12997" y="4058"/>
                </a:lnTo>
                <a:lnTo>
                  <a:pt x="14068" y="3914"/>
                </a:lnTo>
                <a:lnTo>
                  <a:pt x="15140" y="3775"/>
                </a:lnTo>
                <a:lnTo>
                  <a:pt x="15711" y="3710"/>
                </a:lnTo>
                <a:lnTo>
                  <a:pt x="16282" y="3646"/>
                </a:lnTo>
                <a:lnTo>
                  <a:pt x="16853" y="3586"/>
                </a:lnTo>
                <a:lnTo>
                  <a:pt x="17460" y="3526"/>
                </a:lnTo>
                <a:lnTo>
                  <a:pt x="18067" y="3472"/>
                </a:lnTo>
                <a:lnTo>
                  <a:pt x="18710" y="3417"/>
                </a:lnTo>
                <a:lnTo>
                  <a:pt x="19389" y="3372"/>
                </a:lnTo>
                <a:lnTo>
                  <a:pt x="20067" y="3328"/>
                </a:lnTo>
                <a:lnTo>
                  <a:pt x="20781" y="3288"/>
                </a:lnTo>
                <a:lnTo>
                  <a:pt x="21531" y="3253"/>
                </a:lnTo>
                <a:lnTo>
                  <a:pt x="22673" y="3199"/>
                </a:lnTo>
                <a:lnTo>
                  <a:pt x="23780" y="3144"/>
                </a:lnTo>
                <a:lnTo>
                  <a:pt x="24887" y="3079"/>
                </a:lnTo>
                <a:lnTo>
                  <a:pt x="25994" y="3010"/>
                </a:lnTo>
                <a:lnTo>
                  <a:pt x="27101" y="2940"/>
                </a:lnTo>
                <a:lnTo>
                  <a:pt x="28172" y="2866"/>
                </a:lnTo>
                <a:lnTo>
                  <a:pt x="30314" y="2712"/>
                </a:lnTo>
                <a:lnTo>
                  <a:pt x="32849" y="2528"/>
                </a:lnTo>
                <a:lnTo>
                  <a:pt x="35385" y="2339"/>
                </a:lnTo>
                <a:lnTo>
                  <a:pt x="36599" y="2240"/>
                </a:lnTo>
                <a:lnTo>
                  <a:pt x="37848" y="2136"/>
                </a:lnTo>
                <a:lnTo>
                  <a:pt x="39027" y="2031"/>
                </a:lnTo>
                <a:lnTo>
                  <a:pt x="40205" y="1922"/>
                </a:lnTo>
                <a:lnTo>
                  <a:pt x="40776" y="1867"/>
                </a:lnTo>
                <a:lnTo>
                  <a:pt x="41312" y="1823"/>
                </a:lnTo>
                <a:lnTo>
                  <a:pt x="41847" y="1778"/>
                </a:lnTo>
                <a:lnTo>
                  <a:pt x="42419" y="1738"/>
                </a:lnTo>
                <a:lnTo>
                  <a:pt x="42990" y="1704"/>
                </a:lnTo>
                <a:lnTo>
                  <a:pt x="43525" y="1669"/>
                </a:lnTo>
                <a:lnTo>
                  <a:pt x="44097" y="1639"/>
                </a:lnTo>
                <a:lnTo>
                  <a:pt x="44704" y="1609"/>
                </a:lnTo>
                <a:lnTo>
                  <a:pt x="45275" y="1589"/>
                </a:lnTo>
                <a:lnTo>
                  <a:pt x="45846" y="1565"/>
                </a:lnTo>
                <a:lnTo>
                  <a:pt x="46453" y="1550"/>
                </a:lnTo>
                <a:lnTo>
                  <a:pt x="47060" y="1535"/>
                </a:lnTo>
                <a:lnTo>
                  <a:pt x="47667" y="1525"/>
                </a:lnTo>
                <a:lnTo>
                  <a:pt x="48274" y="1520"/>
                </a:lnTo>
                <a:lnTo>
                  <a:pt x="48917" y="1515"/>
                </a:lnTo>
                <a:lnTo>
                  <a:pt x="49524" y="1515"/>
                </a:lnTo>
                <a:lnTo>
                  <a:pt x="50131" y="1520"/>
                </a:lnTo>
                <a:lnTo>
                  <a:pt x="50702" y="1535"/>
                </a:lnTo>
                <a:lnTo>
                  <a:pt x="51273" y="1550"/>
                </a:lnTo>
                <a:lnTo>
                  <a:pt x="51845" y="1569"/>
                </a:lnTo>
                <a:lnTo>
                  <a:pt x="52416" y="1594"/>
                </a:lnTo>
                <a:lnTo>
                  <a:pt x="52952" y="1619"/>
                </a:lnTo>
                <a:lnTo>
                  <a:pt x="54058" y="1679"/>
                </a:lnTo>
                <a:lnTo>
                  <a:pt x="54130" y="1684"/>
                </a:lnTo>
                <a:lnTo>
                  <a:pt x="54201" y="1694"/>
                </a:lnTo>
                <a:lnTo>
                  <a:pt x="54273" y="1718"/>
                </a:lnTo>
                <a:lnTo>
                  <a:pt x="54344" y="1748"/>
                </a:lnTo>
                <a:lnTo>
                  <a:pt x="54380" y="1793"/>
                </a:lnTo>
                <a:lnTo>
                  <a:pt x="54487" y="1882"/>
                </a:lnTo>
                <a:lnTo>
                  <a:pt x="54594" y="1977"/>
                </a:lnTo>
                <a:lnTo>
                  <a:pt x="54166" y="1967"/>
                </a:lnTo>
                <a:lnTo>
                  <a:pt x="53773" y="1967"/>
                </a:lnTo>
                <a:lnTo>
                  <a:pt x="53380" y="1972"/>
                </a:lnTo>
                <a:lnTo>
                  <a:pt x="53059" y="1987"/>
                </a:lnTo>
                <a:lnTo>
                  <a:pt x="52773" y="2002"/>
                </a:lnTo>
                <a:lnTo>
                  <a:pt x="52487" y="2026"/>
                </a:lnTo>
                <a:lnTo>
                  <a:pt x="52238" y="2051"/>
                </a:lnTo>
                <a:lnTo>
                  <a:pt x="51988" y="2086"/>
                </a:lnTo>
                <a:lnTo>
                  <a:pt x="51559" y="2151"/>
                </a:lnTo>
                <a:lnTo>
                  <a:pt x="51166" y="2225"/>
                </a:lnTo>
                <a:lnTo>
                  <a:pt x="50774" y="2300"/>
                </a:lnTo>
                <a:lnTo>
                  <a:pt x="50559" y="2329"/>
                </a:lnTo>
                <a:lnTo>
                  <a:pt x="50345" y="2364"/>
                </a:lnTo>
                <a:lnTo>
                  <a:pt x="49881" y="2429"/>
                </a:lnTo>
                <a:lnTo>
                  <a:pt x="49452" y="2503"/>
                </a:lnTo>
                <a:lnTo>
                  <a:pt x="49060" y="2578"/>
                </a:lnTo>
                <a:lnTo>
                  <a:pt x="48703" y="2657"/>
                </a:lnTo>
                <a:lnTo>
                  <a:pt x="47953" y="2821"/>
                </a:lnTo>
                <a:lnTo>
                  <a:pt x="47560" y="2896"/>
                </a:lnTo>
                <a:lnTo>
                  <a:pt x="47167" y="2970"/>
                </a:lnTo>
                <a:lnTo>
                  <a:pt x="46382" y="3094"/>
                </a:lnTo>
                <a:lnTo>
                  <a:pt x="45596" y="3213"/>
                </a:lnTo>
                <a:lnTo>
                  <a:pt x="44775" y="3328"/>
                </a:lnTo>
                <a:lnTo>
                  <a:pt x="43990" y="3447"/>
                </a:lnTo>
                <a:lnTo>
                  <a:pt x="43240" y="3571"/>
                </a:lnTo>
                <a:lnTo>
                  <a:pt x="42918" y="3641"/>
                </a:lnTo>
                <a:lnTo>
                  <a:pt x="42597" y="3705"/>
                </a:lnTo>
                <a:lnTo>
                  <a:pt x="42276" y="3775"/>
                </a:lnTo>
                <a:lnTo>
                  <a:pt x="42026" y="3849"/>
                </a:lnTo>
                <a:lnTo>
                  <a:pt x="41776" y="3929"/>
                </a:lnTo>
                <a:lnTo>
                  <a:pt x="41562" y="4008"/>
                </a:lnTo>
                <a:lnTo>
                  <a:pt x="41419" y="4088"/>
                </a:lnTo>
                <a:lnTo>
                  <a:pt x="41276" y="4162"/>
                </a:lnTo>
                <a:lnTo>
                  <a:pt x="41205" y="4242"/>
                </a:lnTo>
                <a:lnTo>
                  <a:pt x="41169" y="4316"/>
                </a:lnTo>
                <a:lnTo>
                  <a:pt x="41205" y="4391"/>
                </a:lnTo>
                <a:lnTo>
                  <a:pt x="41276" y="4465"/>
                </a:lnTo>
                <a:lnTo>
                  <a:pt x="41454" y="4540"/>
                </a:lnTo>
                <a:lnTo>
                  <a:pt x="41669" y="4614"/>
                </a:lnTo>
                <a:lnTo>
                  <a:pt x="42097" y="4738"/>
                </a:lnTo>
                <a:lnTo>
                  <a:pt x="42490" y="4867"/>
                </a:lnTo>
                <a:lnTo>
                  <a:pt x="43311" y="5150"/>
                </a:lnTo>
                <a:lnTo>
                  <a:pt x="43311" y="5150"/>
                </a:lnTo>
                <a:lnTo>
                  <a:pt x="43597" y="4862"/>
                </a:lnTo>
                <a:lnTo>
                  <a:pt x="43882" y="4952"/>
                </a:lnTo>
                <a:lnTo>
                  <a:pt x="44132" y="5026"/>
                </a:lnTo>
                <a:lnTo>
                  <a:pt x="44311" y="5086"/>
                </a:lnTo>
                <a:lnTo>
                  <a:pt x="44454" y="5116"/>
                </a:lnTo>
                <a:lnTo>
                  <a:pt x="44561" y="5141"/>
                </a:lnTo>
                <a:lnTo>
                  <a:pt x="44918" y="5195"/>
                </a:lnTo>
                <a:lnTo>
                  <a:pt x="45346" y="5245"/>
                </a:lnTo>
                <a:lnTo>
                  <a:pt x="45775" y="5290"/>
                </a:lnTo>
                <a:lnTo>
                  <a:pt x="46203" y="5334"/>
                </a:lnTo>
                <a:lnTo>
                  <a:pt x="47060" y="5409"/>
                </a:lnTo>
                <a:lnTo>
                  <a:pt x="47953" y="5478"/>
                </a:lnTo>
                <a:lnTo>
                  <a:pt x="48810" y="5553"/>
                </a:lnTo>
                <a:lnTo>
                  <a:pt x="49667" y="5627"/>
                </a:lnTo>
                <a:lnTo>
                  <a:pt x="49881" y="5652"/>
                </a:lnTo>
                <a:lnTo>
                  <a:pt x="50095" y="5682"/>
                </a:lnTo>
                <a:lnTo>
                  <a:pt x="50452" y="5746"/>
                </a:lnTo>
                <a:lnTo>
                  <a:pt x="50631" y="5781"/>
                </a:lnTo>
                <a:lnTo>
                  <a:pt x="50845" y="5811"/>
                </a:lnTo>
                <a:lnTo>
                  <a:pt x="51059" y="5836"/>
                </a:lnTo>
                <a:lnTo>
                  <a:pt x="51273" y="5856"/>
                </a:lnTo>
                <a:lnTo>
                  <a:pt x="53451" y="5990"/>
                </a:lnTo>
                <a:lnTo>
                  <a:pt x="55630" y="6129"/>
                </a:lnTo>
                <a:lnTo>
                  <a:pt x="56736" y="6193"/>
                </a:lnTo>
                <a:lnTo>
                  <a:pt x="57843" y="6253"/>
                </a:lnTo>
                <a:lnTo>
                  <a:pt x="58986" y="6313"/>
                </a:lnTo>
                <a:lnTo>
                  <a:pt x="60093" y="6362"/>
                </a:lnTo>
                <a:lnTo>
                  <a:pt x="60557" y="6382"/>
                </a:lnTo>
                <a:lnTo>
                  <a:pt x="60985" y="6392"/>
                </a:lnTo>
                <a:lnTo>
                  <a:pt x="61414" y="6402"/>
                </a:lnTo>
                <a:lnTo>
                  <a:pt x="61878" y="6407"/>
                </a:lnTo>
                <a:lnTo>
                  <a:pt x="62306" y="6402"/>
                </a:lnTo>
                <a:lnTo>
                  <a:pt x="62735" y="6397"/>
                </a:lnTo>
                <a:lnTo>
                  <a:pt x="63163" y="6392"/>
                </a:lnTo>
                <a:lnTo>
                  <a:pt x="63592" y="6377"/>
                </a:lnTo>
                <a:lnTo>
                  <a:pt x="63985" y="6362"/>
                </a:lnTo>
                <a:lnTo>
                  <a:pt x="64413" y="6342"/>
                </a:lnTo>
                <a:lnTo>
                  <a:pt x="64841" y="6318"/>
                </a:lnTo>
                <a:lnTo>
                  <a:pt x="65234" y="6293"/>
                </a:lnTo>
                <a:lnTo>
                  <a:pt x="65627" y="6263"/>
                </a:lnTo>
                <a:lnTo>
                  <a:pt x="66020" y="6228"/>
                </a:lnTo>
                <a:lnTo>
                  <a:pt x="66770" y="6154"/>
                </a:lnTo>
                <a:lnTo>
                  <a:pt x="68698" y="5950"/>
                </a:lnTo>
                <a:lnTo>
                  <a:pt x="69626" y="5841"/>
                </a:lnTo>
                <a:lnTo>
                  <a:pt x="70090" y="5786"/>
                </a:lnTo>
                <a:lnTo>
                  <a:pt x="70519" y="5727"/>
                </a:lnTo>
                <a:lnTo>
                  <a:pt x="70911" y="5662"/>
                </a:lnTo>
                <a:lnTo>
                  <a:pt x="71233" y="5593"/>
                </a:lnTo>
                <a:lnTo>
                  <a:pt x="71483" y="5523"/>
                </a:lnTo>
                <a:lnTo>
                  <a:pt x="71661" y="5444"/>
                </a:lnTo>
                <a:lnTo>
                  <a:pt x="71804" y="5364"/>
                </a:lnTo>
                <a:lnTo>
                  <a:pt x="71875" y="5280"/>
                </a:lnTo>
                <a:lnTo>
                  <a:pt x="71875" y="5195"/>
                </a:lnTo>
                <a:lnTo>
                  <a:pt x="71840" y="5106"/>
                </a:lnTo>
                <a:lnTo>
                  <a:pt x="71768" y="5006"/>
                </a:lnTo>
                <a:lnTo>
                  <a:pt x="71768" y="4912"/>
                </a:lnTo>
                <a:lnTo>
                  <a:pt x="71768" y="4813"/>
                </a:lnTo>
                <a:lnTo>
                  <a:pt x="71768" y="4718"/>
                </a:lnTo>
                <a:lnTo>
                  <a:pt x="71875" y="4520"/>
                </a:lnTo>
                <a:lnTo>
                  <a:pt x="71983" y="4326"/>
                </a:lnTo>
                <a:lnTo>
                  <a:pt x="72054" y="4232"/>
                </a:lnTo>
                <a:lnTo>
                  <a:pt x="72054" y="4137"/>
                </a:lnTo>
                <a:lnTo>
                  <a:pt x="72054" y="4043"/>
                </a:lnTo>
                <a:lnTo>
                  <a:pt x="72018" y="3949"/>
                </a:lnTo>
                <a:lnTo>
                  <a:pt x="71911" y="3765"/>
                </a:lnTo>
                <a:lnTo>
                  <a:pt x="71733" y="3581"/>
                </a:lnTo>
                <a:lnTo>
                  <a:pt x="71483" y="3402"/>
                </a:lnTo>
                <a:lnTo>
                  <a:pt x="71233" y="3218"/>
                </a:lnTo>
                <a:lnTo>
                  <a:pt x="70661" y="2856"/>
                </a:lnTo>
                <a:lnTo>
                  <a:pt x="70626" y="2821"/>
                </a:lnTo>
                <a:lnTo>
                  <a:pt x="70626" y="2781"/>
                </a:lnTo>
                <a:lnTo>
                  <a:pt x="70661" y="2742"/>
                </a:lnTo>
                <a:lnTo>
                  <a:pt x="70697" y="2702"/>
                </a:lnTo>
                <a:lnTo>
                  <a:pt x="70769" y="2667"/>
                </a:lnTo>
                <a:lnTo>
                  <a:pt x="70876" y="2632"/>
                </a:lnTo>
                <a:lnTo>
                  <a:pt x="70983" y="2608"/>
                </a:lnTo>
                <a:lnTo>
                  <a:pt x="71126" y="2588"/>
                </a:lnTo>
                <a:lnTo>
                  <a:pt x="72125" y="2508"/>
                </a:lnTo>
                <a:lnTo>
                  <a:pt x="73125" y="2439"/>
                </a:lnTo>
                <a:lnTo>
                  <a:pt x="74125" y="2374"/>
                </a:lnTo>
                <a:lnTo>
                  <a:pt x="75196" y="2319"/>
                </a:lnTo>
                <a:lnTo>
                  <a:pt x="76267" y="2275"/>
                </a:lnTo>
                <a:lnTo>
                  <a:pt x="77338" y="2235"/>
                </a:lnTo>
                <a:lnTo>
                  <a:pt x="78481" y="2210"/>
                </a:lnTo>
                <a:lnTo>
                  <a:pt x="79659" y="2195"/>
                </a:lnTo>
                <a:lnTo>
                  <a:pt x="80588" y="2180"/>
                </a:lnTo>
                <a:lnTo>
                  <a:pt x="81516" y="2161"/>
                </a:lnTo>
                <a:lnTo>
                  <a:pt x="82444" y="2131"/>
                </a:lnTo>
                <a:lnTo>
                  <a:pt x="83337" y="2101"/>
                </a:lnTo>
                <a:lnTo>
                  <a:pt x="84265" y="2071"/>
                </a:lnTo>
                <a:lnTo>
                  <a:pt x="85194" y="2046"/>
                </a:lnTo>
                <a:lnTo>
                  <a:pt x="86122" y="2026"/>
                </a:lnTo>
                <a:lnTo>
                  <a:pt x="87050" y="2016"/>
                </a:lnTo>
                <a:lnTo>
                  <a:pt x="87764" y="2012"/>
                </a:lnTo>
                <a:lnTo>
                  <a:pt x="88478" y="1997"/>
                </a:lnTo>
                <a:lnTo>
                  <a:pt x="89157" y="1982"/>
                </a:lnTo>
                <a:lnTo>
                  <a:pt x="89871" y="1967"/>
                </a:lnTo>
                <a:lnTo>
                  <a:pt x="90585" y="1962"/>
                </a:lnTo>
                <a:lnTo>
                  <a:pt x="91299" y="1962"/>
                </a:lnTo>
                <a:lnTo>
                  <a:pt x="91656" y="1972"/>
                </a:lnTo>
                <a:lnTo>
                  <a:pt x="92013" y="1982"/>
                </a:lnTo>
                <a:lnTo>
                  <a:pt x="92370" y="1997"/>
                </a:lnTo>
                <a:lnTo>
                  <a:pt x="92727" y="2021"/>
                </a:lnTo>
                <a:lnTo>
                  <a:pt x="92870" y="2036"/>
                </a:lnTo>
                <a:lnTo>
                  <a:pt x="92942" y="2041"/>
                </a:lnTo>
                <a:lnTo>
                  <a:pt x="93013" y="2041"/>
                </a:lnTo>
                <a:lnTo>
                  <a:pt x="93441" y="2026"/>
                </a:lnTo>
                <a:lnTo>
                  <a:pt x="93870" y="2012"/>
                </a:lnTo>
                <a:lnTo>
                  <a:pt x="94298" y="2007"/>
                </a:lnTo>
                <a:lnTo>
                  <a:pt x="94727" y="2002"/>
                </a:lnTo>
                <a:lnTo>
                  <a:pt x="95619" y="2002"/>
                </a:lnTo>
                <a:lnTo>
                  <a:pt x="96512" y="2007"/>
                </a:lnTo>
                <a:lnTo>
                  <a:pt x="97405" y="2012"/>
                </a:lnTo>
                <a:lnTo>
                  <a:pt x="98297" y="2007"/>
                </a:lnTo>
                <a:lnTo>
                  <a:pt x="98762" y="2002"/>
                </a:lnTo>
                <a:lnTo>
                  <a:pt x="99190" y="1997"/>
                </a:lnTo>
                <a:lnTo>
                  <a:pt x="99654" y="1982"/>
                </a:lnTo>
                <a:lnTo>
                  <a:pt x="100118" y="1962"/>
                </a:lnTo>
                <a:lnTo>
                  <a:pt x="100440" y="1947"/>
                </a:lnTo>
                <a:lnTo>
                  <a:pt x="100797" y="1937"/>
                </a:lnTo>
                <a:lnTo>
                  <a:pt x="101118" y="1932"/>
                </a:lnTo>
                <a:lnTo>
                  <a:pt x="101475" y="1932"/>
                </a:lnTo>
                <a:lnTo>
                  <a:pt x="102225" y="1937"/>
                </a:lnTo>
                <a:lnTo>
                  <a:pt x="102975" y="1952"/>
                </a:lnTo>
                <a:lnTo>
                  <a:pt x="103760" y="1977"/>
                </a:lnTo>
                <a:lnTo>
                  <a:pt x="104510" y="2002"/>
                </a:lnTo>
                <a:lnTo>
                  <a:pt x="106010" y="2051"/>
                </a:lnTo>
                <a:lnTo>
                  <a:pt x="106617" y="2071"/>
                </a:lnTo>
                <a:lnTo>
                  <a:pt x="107188" y="2101"/>
                </a:lnTo>
                <a:lnTo>
                  <a:pt x="108331" y="2156"/>
                </a:lnTo>
                <a:lnTo>
                  <a:pt x="109473" y="2220"/>
                </a:lnTo>
                <a:lnTo>
                  <a:pt x="110044" y="2250"/>
                </a:lnTo>
                <a:lnTo>
                  <a:pt x="110651" y="2275"/>
                </a:lnTo>
                <a:lnTo>
                  <a:pt x="111723" y="2319"/>
                </a:lnTo>
                <a:lnTo>
                  <a:pt x="112829" y="2354"/>
                </a:lnTo>
                <a:lnTo>
                  <a:pt x="115400" y="2439"/>
                </a:lnTo>
                <a:lnTo>
                  <a:pt x="114401" y="2051"/>
                </a:lnTo>
                <a:lnTo>
                  <a:pt x="114508" y="2046"/>
                </a:lnTo>
                <a:lnTo>
                  <a:pt x="114186" y="1907"/>
                </a:lnTo>
                <a:lnTo>
                  <a:pt x="113901" y="1768"/>
                </a:lnTo>
                <a:lnTo>
                  <a:pt x="113758" y="1704"/>
                </a:lnTo>
                <a:lnTo>
                  <a:pt x="113579" y="1634"/>
                </a:lnTo>
                <a:lnTo>
                  <a:pt x="113365" y="1574"/>
                </a:lnTo>
                <a:lnTo>
                  <a:pt x="113115" y="1515"/>
                </a:lnTo>
                <a:lnTo>
                  <a:pt x="112829" y="1465"/>
                </a:lnTo>
                <a:lnTo>
                  <a:pt x="112472" y="1416"/>
                </a:lnTo>
                <a:lnTo>
                  <a:pt x="112115" y="1371"/>
                </a:lnTo>
                <a:lnTo>
                  <a:pt x="111723" y="1331"/>
                </a:lnTo>
                <a:lnTo>
                  <a:pt x="111330" y="1291"/>
                </a:lnTo>
                <a:lnTo>
                  <a:pt x="110901" y="1252"/>
                </a:lnTo>
                <a:lnTo>
                  <a:pt x="110044" y="1182"/>
                </a:lnTo>
                <a:lnTo>
                  <a:pt x="108652" y="1078"/>
                </a:lnTo>
                <a:lnTo>
                  <a:pt x="107259" y="983"/>
                </a:lnTo>
                <a:lnTo>
                  <a:pt x="105867" y="889"/>
                </a:lnTo>
                <a:lnTo>
                  <a:pt x="104403" y="800"/>
                </a:lnTo>
                <a:lnTo>
                  <a:pt x="104189" y="790"/>
                </a:lnTo>
                <a:lnTo>
                  <a:pt x="103975" y="785"/>
                </a:lnTo>
                <a:lnTo>
                  <a:pt x="103475" y="785"/>
                </a:lnTo>
                <a:lnTo>
                  <a:pt x="102975" y="790"/>
                </a:lnTo>
                <a:lnTo>
                  <a:pt x="102511" y="790"/>
                </a:lnTo>
                <a:lnTo>
                  <a:pt x="102511" y="755"/>
                </a:lnTo>
                <a:lnTo>
                  <a:pt x="102475" y="720"/>
                </a:lnTo>
                <a:lnTo>
                  <a:pt x="102404" y="690"/>
                </a:lnTo>
                <a:lnTo>
                  <a:pt x="102296" y="671"/>
                </a:lnTo>
                <a:lnTo>
                  <a:pt x="102154" y="651"/>
                </a:lnTo>
                <a:lnTo>
                  <a:pt x="102011" y="636"/>
                </a:lnTo>
                <a:lnTo>
                  <a:pt x="101868" y="626"/>
                </a:lnTo>
                <a:lnTo>
                  <a:pt x="101689" y="621"/>
                </a:lnTo>
                <a:lnTo>
                  <a:pt x="101297" y="611"/>
                </a:lnTo>
                <a:lnTo>
                  <a:pt x="100904" y="601"/>
                </a:lnTo>
                <a:lnTo>
                  <a:pt x="100511" y="596"/>
                </a:lnTo>
                <a:lnTo>
                  <a:pt x="100333" y="586"/>
                </a:lnTo>
                <a:lnTo>
                  <a:pt x="100190" y="576"/>
                </a:lnTo>
                <a:lnTo>
                  <a:pt x="99904" y="561"/>
                </a:lnTo>
                <a:lnTo>
                  <a:pt x="99583" y="546"/>
                </a:lnTo>
                <a:lnTo>
                  <a:pt x="99261" y="531"/>
                </a:lnTo>
                <a:lnTo>
                  <a:pt x="98904" y="526"/>
                </a:lnTo>
                <a:lnTo>
                  <a:pt x="98583" y="522"/>
                </a:lnTo>
                <a:lnTo>
                  <a:pt x="97548" y="522"/>
                </a:lnTo>
                <a:lnTo>
                  <a:pt x="97155" y="526"/>
                </a:lnTo>
                <a:lnTo>
                  <a:pt x="96798" y="526"/>
                </a:lnTo>
                <a:lnTo>
                  <a:pt x="96048" y="522"/>
                </a:lnTo>
                <a:lnTo>
                  <a:pt x="95298" y="502"/>
                </a:lnTo>
                <a:lnTo>
                  <a:pt x="94584" y="482"/>
                </a:lnTo>
                <a:lnTo>
                  <a:pt x="93120" y="427"/>
                </a:lnTo>
                <a:lnTo>
                  <a:pt x="92406" y="402"/>
                </a:lnTo>
                <a:lnTo>
                  <a:pt x="91692" y="382"/>
                </a:lnTo>
                <a:lnTo>
                  <a:pt x="89514" y="338"/>
                </a:lnTo>
                <a:lnTo>
                  <a:pt x="87336" y="308"/>
                </a:lnTo>
                <a:lnTo>
                  <a:pt x="85158" y="283"/>
                </a:lnTo>
                <a:lnTo>
                  <a:pt x="82944" y="263"/>
                </a:lnTo>
                <a:lnTo>
                  <a:pt x="82516" y="268"/>
                </a:lnTo>
                <a:lnTo>
                  <a:pt x="82051" y="273"/>
                </a:lnTo>
                <a:lnTo>
                  <a:pt x="81623" y="288"/>
                </a:lnTo>
                <a:lnTo>
                  <a:pt x="81159" y="303"/>
                </a:lnTo>
                <a:lnTo>
                  <a:pt x="80266" y="338"/>
                </a:lnTo>
                <a:lnTo>
                  <a:pt x="79802" y="353"/>
                </a:lnTo>
                <a:lnTo>
                  <a:pt x="79338" y="368"/>
                </a:lnTo>
                <a:lnTo>
                  <a:pt x="79266" y="368"/>
                </a:lnTo>
                <a:lnTo>
                  <a:pt x="79231" y="363"/>
                </a:lnTo>
                <a:lnTo>
                  <a:pt x="79052" y="343"/>
                </a:lnTo>
                <a:lnTo>
                  <a:pt x="78695" y="293"/>
                </a:lnTo>
                <a:lnTo>
                  <a:pt x="77660" y="278"/>
                </a:lnTo>
                <a:lnTo>
                  <a:pt x="77053" y="273"/>
                </a:lnTo>
                <a:lnTo>
                  <a:pt x="76446" y="273"/>
                </a:lnTo>
                <a:lnTo>
                  <a:pt x="75660" y="278"/>
                </a:lnTo>
                <a:lnTo>
                  <a:pt x="74910" y="288"/>
                </a:lnTo>
                <a:lnTo>
                  <a:pt x="73339" y="313"/>
                </a:lnTo>
                <a:lnTo>
                  <a:pt x="71840" y="353"/>
                </a:lnTo>
                <a:lnTo>
                  <a:pt x="70304" y="397"/>
                </a:lnTo>
                <a:lnTo>
                  <a:pt x="68805" y="457"/>
                </a:lnTo>
                <a:lnTo>
                  <a:pt x="67341" y="522"/>
                </a:lnTo>
                <a:lnTo>
                  <a:pt x="65877" y="591"/>
                </a:lnTo>
                <a:lnTo>
                  <a:pt x="64413" y="666"/>
                </a:lnTo>
                <a:lnTo>
                  <a:pt x="64199" y="680"/>
                </a:lnTo>
                <a:lnTo>
                  <a:pt x="64020" y="700"/>
                </a:lnTo>
                <a:lnTo>
                  <a:pt x="63628" y="750"/>
                </a:lnTo>
                <a:lnTo>
                  <a:pt x="63270" y="795"/>
                </a:lnTo>
                <a:lnTo>
                  <a:pt x="63092" y="815"/>
                </a:lnTo>
                <a:lnTo>
                  <a:pt x="62878" y="824"/>
                </a:lnTo>
                <a:lnTo>
                  <a:pt x="62378" y="844"/>
                </a:lnTo>
                <a:lnTo>
                  <a:pt x="61842" y="854"/>
                </a:lnTo>
                <a:lnTo>
                  <a:pt x="61342" y="859"/>
                </a:lnTo>
                <a:lnTo>
                  <a:pt x="60842" y="854"/>
                </a:lnTo>
                <a:lnTo>
                  <a:pt x="60343" y="839"/>
                </a:lnTo>
                <a:lnTo>
                  <a:pt x="59843" y="820"/>
                </a:lnTo>
                <a:lnTo>
                  <a:pt x="59379" y="790"/>
                </a:lnTo>
                <a:lnTo>
                  <a:pt x="58914" y="745"/>
                </a:lnTo>
                <a:lnTo>
                  <a:pt x="58379" y="685"/>
                </a:lnTo>
                <a:lnTo>
                  <a:pt x="58129" y="661"/>
                </a:lnTo>
                <a:lnTo>
                  <a:pt x="57843" y="636"/>
                </a:lnTo>
                <a:lnTo>
                  <a:pt x="53487" y="373"/>
                </a:lnTo>
                <a:lnTo>
                  <a:pt x="51309" y="243"/>
                </a:lnTo>
                <a:lnTo>
                  <a:pt x="49131" y="119"/>
                </a:lnTo>
                <a:lnTo>
                  <a:pt x="48667" y="99"/>
                </a:lnTo>
                <a:lnTo>
                  <a:pt x="48239" y="79"/>
                </a:lnTo>
                <a:lnTo>
                  <a:pt x="47310" y="50"/>
                </a:lnTo>
                <a:lnTo>
                  <a:pt x="46346" y="25"/>
                </a:lnTo>
                <a:lnTo>
                  <a:pt x="4538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 flipH="1">
            <a:off x="4919612" y="3513444"/>
            <a:ext cx="1047589" cy="925567"/>
          </a:xfrm>
          <a:custGeom>
            <a:rect b="b" l="l" r="r" t="t"/>
            <a:pathLst>
              <a:path extrusionOk="0" h="7833" w="74482">
                <a:moveTo>
                  <a:pt x="43775" y="636"/>
                </a:moveTo>
                <a:lnTo>
                  <a:pt x="44310" y="651"/>
                </a:lnTo>
                <a:lnTo>
                  <a:pt x="44560" y="661"/>
                </a:lnTo>
                <a:lnTo>
                  <a:pt x="44775" y="676"/>
                </a:lnTo>
                <a:lnTo>
                  <a:pt x="44917" y="690"/>
                </a:lnTo>
                <a:lnTo>
                  <a:pt x="45024" y="715"/>
                </a:lnTo>
                <a:lnTo>
                  <a:pt x="45096" y="740"/>
                </a:lnTo>
                <a:lnTo>
                  <a:pt x="45096" y="750"/>
                </a:lnTo>
                <a:lnTo>
                  <a:pt x="45096" y="755"/>
                </a:lnTo>
                <a:lnTo>
                  <a:pt x="44989" y="775"/>
                </a:lnTo>
                <a:lnTo>
                  <a:pt x="44810" y="795"/>
                </a:lnTo>
                <a:lnTo>
                  <a:pt x="44632" y="810"/>
                </a:lnTo>
                <a:lnTo>
                  <a:pt x="44275" y="810"/>
                </a:lnTo>
                <a:lnTo>
                  <a:pt x="44132" y="800"/>
                </a:lnTo>
                <a:lnTo>
                  <a:pt x="43775" y="780"/>
                </a:lnTo>
                <a:lnTo>
                  <a:pt x="43453" y="765"/>
                </a:lnTo>
                <a:lnTo>
                  <a:pt x="43168" y="765"/>
                </a:lnTo>
                <a:lnTo>
                  <a:pt x="41168" y="854"/>
                </a:lnTo>
                <a:lnTo>
                  <a:pt x="39205" y="949"/>
                </a:lnTo>
                <a:lnTo>
                  <a:pt x="35241" y="1132"/>
                </a:lnTo>
                <a:lnTo>
                  <a:pt x="35241" y="1137"/>
                </a:lnTo>
                <a:lnTo>
                  <a:pt x="35206" y="1127"/>
                </a:lnTo>
                <a:lnTo>
                  <a:pt x="35206" y="1118"/>
                </a:lnTo>
                <a:lnTo>
                  <a:pt x="35241" y="1103"/>
                </a:lnTo>
                <a:lnTo>
                  <a:pt x="35384" y="1078"/>
                </a:lnTo>
                <a:lnTo>
                  <a:pt x="35527" y="1048"/>
                </a:lnTo>
                <a:lnTo>
                  <a:pt x="35920" y="993"/>
                </a:lnTo>
                <a:lnTo>
                  <a:pt x="36384" y="939"/>
                </a:lnTo>
                <a:lnTo>
                  <a:pt x="36955" y="889"/>
                </a:lnTo>
                <a:lnTo>
                  <a:pt x="37562" y="839"/>
                </a:lnTo>
                <a:lnTo>
                  <a:pt x="38240" y="795"/>
                </a:lnTo>
                <a:lnTo>
                  <a:pt x="38919" y="755"/>
                </a:lnTo>
                <a:lnTo>
                  <a:pt x="39633" y="720"/>
                </a:lnTo>
                <a:lnTo>
                  <a:pt x="40383" y="690"/>
                </a:lnTo>
                <a:lnTo>
                  <a:pt x="41097" y="666"/>
                </a:lnTo>
                <a:lnTo>
                  <a:pt x="41811" y="646"/>
                </a:lnTo>
                <a:lnTo>
                  <a:pt x="42525" y="636"/>
                </a:lnTo>
                <a:close/>
                <a:moveTo>
                  <a:pt x="37598" y="293"/>
                </a:moveTo>
                <a:lnTo>
                  <a:pt x="38883" y="303"/>
                </a:lnTo>
                <a:lnTo>
                  <a:pt x="39562" y="308"/>
                </a:lnTo>
                <a:lnTo>
                  <a:pt x="40240" y="308"/>
                </a:lnTo>
                <a:lnTo>
                  <a:pt x="38490" y="452"/>
                </a:lnTo>
                <a:lnTo>
                  <a:pt x="36777" y="591"/>
                </a:lnTo>
                <a:lnTo>
                  <a:pt x="35098" y="740"/>
                </a:lnTo>
                <a:lnTo>
                  <a:pt x="34313" y="815"/>
                </a:lnTo>
                <a:lnTo>
                  <a:pt x="33527" y="894"/>
                </a:lnTo>
                <a:lnTo>
                  <a:pt x="32742" y="978"/>
                </a:lnTo>
                <a:lnTo>
                  <a:pt x="32028" y="1063"/>
                </a:lnTo>
                <a:lnTo>
                  <a:pt x="31314" y="1152"/>
                </a:lnTo>
                <a:lnTo>
                  <a:pt x="30635" y="1247"/>
                </a:lnTo>
                <a:lnTo>
                  <a:pt x="29993" y="1346"/>
                </a:lnTo>
                <a:lnTo>
                  <a:pt x="29350" y="1450"/>
                </a:lnTo>
                <a:lnTo>
                  <a:pt x="28779" y="1565"/>
                </a:lnTo>
                <a:lnTo>
                  <a:pt x="28243" y="1684"/>
                </a:lnTo>
                <a:lnTo>
                  <a:pt x="27565" y="1520"/>
                </a:lnTo>
                <a:lnTo>
                  <a:pt x="26422" y="2116"/>
                </a:lnTo>
                <a:lnTo>
                  <a:pt x="24637" y="1758"/>
                </a:lnTo>
                <a:lnTo>
                  <a:pt x="25601" y="1649"/>
                </a:lnTo>
                <a:lnTo>
                  <a:pt x="25494" y="1604"/>
                </a:lnTo>
                <a:lnTo>
                  <a:pt x="25387" y="1560"/>
                </a:lnTo>
                <a:lnTo>
                  <a:pt x="25315" y="1520"/>
                </a:lnTo>
                <a:lnTo>
                  <a:pt x="25315" y="1505"/>
                </a:lnTo>
                <a:lnTo>
                  <a:pt x="25351" y="1490"/>
                </a:lnTo>
                <a:lnTo>
                  <a:pt x="25708" y="1411"/>
                </a:lnTo>
                <a:lnTo>
                  <a:pt x="26101" y="1336"/>
                </a:lnTo>
                <a:lnTo>
                  <a:pt x="26529" y="1262"/>
                </a:lnTo>
                <a:lnTo>
                  <a:pt x="26993" y="1192"/>
                </a:lnTo>
                <a:lnTo>
                  <a:pt x="27993" y="1053"/>
                </a:lnTo>
                <a:lnTo>
                  <a:pt x="29028" y="909"/>
                </a:lnTo>
                <a:lnTo>
                  <a:pt x="30064" y="775"/>
                </a:lnTo>
                <a:lnTo>
                  <a:pt x="30635" y="710"/>
                </a:lnTo>
                <a:lnTo>
                  <a:pt x="31171" y="646"/>
                </a:lnTo>
                <a:lnTo>
                  <a:pt x="32135" y="546"/>
                </a:lnTo>
                <a:lnTo>
                  <a:pt x="32635" y="497"/>
                </a:lnTo>
                <a:lnTo>
                  <a:pt x="33135" y="452"/>
                </a:lnTo>
                <a:lnTo>
                  <a:pt x="33634" y="412"/>
                </a:lnTo>
                <a:lnTo>
                  <a:pt x="34170" y="378"/>
                </a:lnTo>
                <a:lnTo>
                  <a:pt x="34706" y="343"/>
                </a:lnTo>
                <a:lnTo>
                  <a:pt x="35277" y="318"/>
                </a:lnTo>
                <a:lnTo>
                  <a:pt x="35812" y="303"/>
                </a:lnTo>
                <a:lnTo>
                  <a:pt x="36419" y="293"/>
                </a:lnTo>
                <a:close/>
                <a:moveTo>
                  <a:pt x="4999" y="4475"/>
                </a:moveTo>
                <a:lnTo>
                  <a:pt x="5392" y="4530"/>
                </a:lnTo>
                <a:lnTo>
                  <a:pt x="5570" y="4550"/>
                </a:lnTo>
                <a:lnTo>
                  <a:pt x="5606" y="4559"/>
                </a:lnTo>
                <a:lnTo>
                  <a:pt x="5606" y="4564"/>
                </a:lnTo>
                <a:lnTo>
                  <a:pt x="5463" y="4609"/>
                </a:lnTo>
                <a:lnTo>
                  <a:pt x="5392" y="4654"/>
                </a:lnTo>
                <a:lnTo>
                  <a:pt x="5356" y="4694"/>
                </a:lnTo>
                <a:lnTo>
                  <a:pt x="5427" y="4728"/>
                </a:lnTo>
                <a:lnTo>
                  <a:pt x="5570" y="4758"/>
                </a:lnTo>
                <a:lnTo>
                  <a:pt x="5749" y="4788"/>
                </a:lnTo>
                <a:lnTo>
                  <a:pt x="5999" y="4813"/>
                </a:lnTo>
                <a:lnTo>
                  <a:pt x="6320" y="4838"/>
                </a:lnTo>
                <a:lnTo>
                  <a:pt x="6356" y="4843"/>
                </a:lnTo>
                <a:lnTo>
                  <a:pt x="6356" y="4853"/>
                </a:lnTo>
                <a:lnTo>
                  <a:pt x="6356" y="4887"/>
                </a:lnTo>
                <a:lnTo>
                  <a:pt x="6248" y="4972"/>
                </a:lnTo>
                <a:lnTo>
                  <a:pt x="5677" y="4992"/>
                </a:lnTo>
                <a:lnTo>
                  <a:pt x="4927" y="4798"/>
                </a:lnTo>
                <a:lnTo>
                  <a:pt x="4606" y="4699"/>
                </a:lnTo>
                <a:lnTo>
                  <a:pt x="4285" y="4599"/>
                </a:lnTo>
                <a:lnTo>
                  <a:pt x="4285" y="4589"/>
                </a:lnTo>
                <a:lnTo>
                  <a:pt x="4320" y="4579"/>
                </a:lnTo>
                <a:lnTo>
                  <a:pt x="4499" y="4545"/>
                </a:lnTo>
                <a:lnTo>
                  <a:pt x="4749" y="4510"/>
                </a:lnTo>
                <a:lnTo>
                  <a:pt x="4999" y="4475"/>
                </a:lnTo>
                <a:close/>
                <a:moveTo>
                  <a:pt x="38276" y="0"/>
                </a:moveTo>
                <a:lnTo>
                  <a:pt x="37669" y="5"/>
                </a:lnTo>
                <a:lnTo>
                  <a:pt x="37062" y="15"/>
                </a:lnTo>
                <a:lnTo>
                  <a:pt x="36419" y="30"/>
                </a:lnTo>
                <a:lnTo>
                  <a:pt x="35812" y="50"/>
                </a:lnTo>
                <a:lnTo>
                  <a:pt x="35206" y="80"/>
                </a:lnTo>
                <a:lnTo>
                  <a:pt x="34777" y="104"/>
                </a:lnTo>
                <a:lnTo>
                  <a:pt x="34349" y="134"/>
                </a:lnTo>
                <a:lnTo>
                  <a:pt x="33920" y="169"/>
                </a:lnTo>
                <a:lnTo>
                  <a:pt x="33527" y="209"/>
                </a:lnTo>
                <a:lnTo>
                  <a:pt x="32706" y="288"/>
                </a:lnTo>
                <a:lnTo>
                  <a:pt x="31885" y="368"/>
                </a:lnTo>
                <a:lnTo>
                  <a:pt x="30957" y="457"/>
                </a:lnTo>
                <a:lnTo>
                  <a:pt x="30457" y="497"/>
                </a:lnTo>
                <a:lnTo>
                  <a:pt x="30207" y="517"/>
                </a:lnTo>
                <a:lnTo>
                  <a:pt x="29921" y="531"/>
                </a:lnTo>
                <a:lnTo>
                  <a:pt x="29600" y="546"/>
                </a:lnTo>
                <a:lnTo>
                  <a:pt x="29278" y="556"/>
                </a:lnTo>
                <a:lnTo>
                  <a:pt x="28957" y="566"/>
                </a:lnTo>
                <a:lnTo>
                  <a:pt x="28671" y="581"/>
                </a:lnTo>
                <a:lnTo>
                  <a:pt x="28564" y="591"/>
                </a:lnTo>
                <a:lnTo>
                  <a:pt x="28457" y="606"/>
                </a:lnTo>
                <a:lnTo>
                  <a:pt x="28350" y="621"/>
                </a:lnTo>
                <a:lnTo>
                  <a:pt x="28314" y="641"/>
                </a:lnTo>
                <a:lnTo>
                  <a:pt x="28243" y="661"/>
                </a:lnTo>
                <a:lnTo>
                  <a:pt x="28243" y="690"/>
                </a:lnTo>
                <a:lnTo>
                  <a:pt x="28243" y="720"/>
                </a:lnTo>
                <a:lnTo>
                  <a:pt x="28314" y="760"/>
                </a:lnTo>
                <a:lnTo>
                  <a:pt x="28279" y="765"/>
                </a:lnTo>
                <a:lnTo>
                  <a:pt x="28243" y="775"/>
                </a:lnTo>
                <a:lnTo>
                  <a:pt x="27993" y="800"/>
                </a:lnTo>
                <a:lnTo>
                  <a:pt x="27707" y="825"/>
                </a:lnTo>
                <a:lnTo>
                  <a:pt x="27386" y="844"/>
                </a:lnTo>
                <a:lnTo>
                  <a:pt x="27350" y="839"/>
                </a:lnTo>
                <a:lnTo>
                  <a:pt x="27315" y="834"/>
                </a:lnTo>
                <a:lnTo>
                  <a:pt x="27172" y="810"/>
                </a:lnTo>
                <a:lnTo>
                  <a:pt x="26886" y="755"/>
                </a:lnTo>
                <a:lnTo>
                  <a:pt x="26708" y="775"/>
                </a:lnTo>
                <a:lnTo>
                  <a:pt x="26565" y="795"/>
                </a:lnTo>
                <a:lnTo>
                  <a:pt x="26458" y="825"/>
                </a:lnTo>
                <a:lnTo>
                  <a:pt x="26386" y="849"/>
                </a:lnTo>
                <a:lnTo>
                  <a:pt x="26279" y="914"/>
                </a:lnTo>
                <a:lnTo>
                  <a:pt x="26208" y="978"/>
                </a:lnTo>
                <a:lnTo>
                  <a:pt x="26136" y="1038"/>
                </a:lnTo>
                <a:lnTo>
                  <a:pt x="26101" y="1063"/>
                </a:lnTo>
                <a:lnTo>
                  <a:pt x="25994" y="1083"/>
                </a:lnTo>
                <a:lnTo>
                  <a:pt x="25886" y="1098"/>
                </a:lnTo>
                <a:lnTo>
                  <a:pt x="25708" y="1108"/>
                </a:lnTo>
                <a:lnTo>
                  <a:pt x="25494" y="1108"/>
                </a:lnTo>
                <a:lnTo>
                  <a:pt x="25244" y="1103"/>
                </a:lnTo>
                <a:lnTo>
                  <a:pt x="24208" y="1291"/>
                </a:lnTo>
                <a:lnTo>
                  <a:pt x="23780" y="1376"/>
                </a:lnTo>
                <a:lnTo>
                  <a:pt x="23387" y="1460"/>
                </a:lnTo>
                <a:lnTo>
                  <a:pt x="22887" y="1584"/>
                </a:lnTo>
                <a:lnTo>
                  <a:pt x="22352" y="1714"/>
                </a:lnTo>
                <a:lnTo>
                  <a:pt x="22137" y="1778"/>
                </a:lnTo>
                <a:lnTo>
                  <a:pt x="21959" y="1843"/>
                </a:lnTo>
                <a:lnTo>
                  <a:pt x="21852" y="1907"/>
                </a:lnTo>
                <a:lnTo>
                  <a:pt x="21816" y="1937"/>
                </a:lnTo>
                <a:lnTo>
                  <a:pt x="21816" y="1972"/>
                </a:lnTo>
                <a:lnTo>
                  <a:pt x="21816" y="2012"/>
                </a:lnTo>
                <a:lnTo>
                  <a:pt x="21780" y="2041"/>
                </a:lnTo>
                <a:lnTo>
                  <a:pt x="21709" y="2071"/>
                </a:lnTo>
                <a:lnTo>
                  <a:pt x="21602" y="2091"/>
                </a:lnTo>
                <a:lnTo>
                  <a:pt x="21388" y="2131"/>
                </a:lnTo>
                <a:lnTo>
                  <a:pt x="21138" y="2170"/>
                </a:lnTo>
                <a:lnTo>
                  <a:pt x="20888" y="2230"/>
                </a:lnTo>
                <a:lnTo>
                  <a:pt x="20673" y="2295"/>
                </a:lnTo>
                <a:lnTo>
                  <a:pt x="20495" y="2359"/>
                </a:lnTo>
                <a:lnTo>
                  <a:pt x="20423" y="2429"/>
                </a:lnTo>
                <a:lnTo>
                  <a:pt x="20316" y="2692"/>
                </a:lnTo>
                <a:lnTo>
                  <a:pt x="20209" y="2950"/>
                </a:lnTo>
                <a:lnTo>
                  <a:pt x="20031" y="3477"/>
                </a:lnTo>
                <a:lnTo>
                  <a:pt x="19995" y="3492"/>
                </a:lnTo>
                <a:lnTo>
                  <a:pt x="19959" y="3511"/>
                </a:lnTo>
                <a:lnTo>
                  <a:pt x="19852" y="3521"/>
                </a:lnTo>
                <a:lnTo>
                  <a:pt x="19745" y="3536"/>
                </a:lnTo>
                <a:lnTo>
                  <a:pt x="19602" y="3541"/>
                </a:lnTo>
                <a:lnTo>
                  <a:pt x="19317" y="3541"/>
                </a:lnTo>
                <a:lnTo>
                  <a:pt x="19245" y="3536"/>
                </a:lnTo>
                <a:lnTo>
                  <a:pt x="19138" y="3497"/>
                </a:lnTo>
                <a:lnTo>
                  <a:pt x="18995" y="3467"/>
                </a:lnTo>
                <a:lnTo>
                  <a:pt x="18852" y="3442"/>
                </a:lnTo>
                <a:lnTo>
                  <a:pt x="18710" y="3422"/>
                </a:lnTo>
                <a:lnTo>
                  <a:pt x="18531" y="3407"/>
                </a:lnTo>
                <a:lnTo>
                  <a:pt x="18353" y="3397"/>
                </a:lnTo>
                <a:lnTo>
                  <a:pt x="18138" y="3392"/>
                </a:lnTo>
                <a:lnTo>
                  <a:pt x="17960" y="3387"/>
                </a:lnTo>
                <a:lnTo>
                  <a:pt x="17567" y="3382"/>
                </a:lnTo>
                <a:lnTo>
                  <a:pt x="17139" y="3387"/>
                </a:lnTo>
                <a:lnTo>
                  <a:pt x="16424" y="3407"/>
                </a:lnTo>
                <a:lnTo>
                  <a:pt x="15639" y="3432"/>
                </a:lnTo>
                <a:lnTo>
                  <a:pt x="14889" y="3462"/>
                </a:lnTo>
                <a:lnTo>
                  <a:pt x="13354" y="3526"/>
                </a:lnTo>
                <a:lnTo>
                  <a:pt x="11854" y="3601"/>
                </a:lnTo>
                <a:lnTo>
                  <a:pt x="10355" y="3670"/>
                </a:lnTo>
                <a:lnTo>
                  <a:pt x="9748" y="3695"/>
                </a:lnTo>
                <a:lnTo>
                  <a:pt x="9426" y="3710"/>
                </a:lnTo>
                <a:lnTo>
                  <a:pt x="9141" y="3720"/>
                </a:lnTo>
                <a:lnTo>
                  <a:pt x="8177" y="3745"/>
                </a:lnTo>
                <a:lnTo>
                  <a:pt x="7284" y="3780"/>
                </a:lnTo>
                <a:lnTo>
                  <a:pt x="6391" y="3824"/>
                </a:lnTo>
                <a:lnTo>
                  <a:pt x="5999" y="3849"/>
                </a:lnTo>
                <a:lnTo>
                  <a:pt x="5570" y="3879"/>
                </a:lnTo>
                <a:lnTo>
                  <a:pt x="5177" y="3914"/>
                </a:lnTo>
                <a:lnTo>
                  <a:pt x="4785" y="3949"/>
                </a:lnTo>
                <a:lnTo>
                  <a:pt x="4427" y="3983"/>
                </a:lnTo>
                <a:lnTo>
                  <a:pt x="4070" y="4023"/>
                </a:lnTo>
                <a:lnTo>
                  <a:pt x="3713" y="4068"/>
                </a:lnTo>
                <a:lnTo>
                  <a:pt x="3392" y="4112"/>
                </a:lnTo>
                <a:lnTo>
                  <a:pt x="3106" y="4162"/>
                </a:lnTo>
                <a:lnTo>
                  <a:pt x="2785" y="4217"/>
                </a:lnTo>
                <a:lnTo>
                  <a:pt x="2571" y="4266"/>
                </a:lnTo>
                <a:lnTo>
                  <a:pt x="2392" y="4321"/>
                </a:lnTo>
                <a:lnTo>
                  <a:pt x="2249" y="4381"/>
                </a:lnTo>
                <a:lnTo>
                  <a:pt x="2107" y="4440"/>
                </a:lnTo>
                <a:lnTo>
                  <a:pt x="1928" y="4569"/>
                </a:lnTo>
                <a:lnTo>
                  <a:pt x="1678" y="4694"/>
                </a:lnTo>
                <a:lnTo>
                  <a:pt x="2142" y="4713"/>
                </a:lnTo>
                <a:lnTo>
                  <a:pt x="1500" y="4758"/>
                </a:lnTo>
                <a:lnTo>
                  <a:pt x="1250" y="4778"/>
                </a:lnTo>
                <a:lnTo>
                  <a:pt x="1143" y="4788"/>
                </a:lnTo>
                <a:lnTo>
                  <a:pt x="1250" y="4828"/>
                </a:lnTo>
                <a:lnTo>
                  <a:pt x="1285" y="4867"/>
                </a:lnTo>
                <a:lnTo>
                  <a:pt x="1285" y="4902"/>
                </a:lnTo>
                <a:lnTo>
                  <a:pt x="1250" y="4932"/>
                </a:lnTo>
                <a:lnTo>
                  <a:pt x="1214" y="4967"/>
                </a:lnTo>
                <a:lnTo>
                  <a:pt x="1107" y="4997"/>
                </a:lnTo>
                <a:lnTo>
                  <a:pt x="857" y="5056"/>
                </a:lnTo>
                <a:lnTo>
                  <a:pt x="571" y="5111"/>
                </a:lnTo>
                <a:lnTo>
                  <a:pt x="321" y="5165"/>
                </a:lnTo>
                <a:lnTo>
                  <a:pt x="214" y="5195"/>
                </a:lnTo>
                <a:lnTo>
                  <a:pt x="107" y="5225"/>
                </a:lnTo>
                <a:lnTo>
                  <a:pt x="36" y="5255"/>
                </a:lnTo>
                <a:lnTo>
                  <a:pt x="0" y="5290"/>
                </a:lnTo>
                <a:lnTo>
                  <a:pt x="0" y="5329"/>
                </a:lnTo>
                <a:lnTo>
                  <a:pt x="0" y="5369"/>
                </a:lnTo>
                <a:lnTo>
                  <a:pt x="36" y="5409"/>
                </a:lnTo>
                <a:lnTo>
                  <a:pt x="107" y="5449"/>
                </a:lnTo>
                <a:lnTo>
                  <a:pt x="179" y="5493"/>
                </a:lnTo>
                <a:lnTo>
                  <a:pt x="286" y="5538"/>
                </a:lnTo>
                <a:lnTo>
                  <a:pt x="571" y="5632"/>
                </a:lnTo>
                <a:lnTo>
                  <a:pt x="1750" y="5319"/>
                </a:lnTo>
                <a:lnTo>
                  <a:pt x="1714" y="5399"/>
                </a:lnTo>
                <a:lnTo>
                  <a:pt x="1714" y="5463"/>
                </a:lnTo>
                <a:lnTo>
                  <a:pt x="1714" y="5513"/>
                </a:lnTo>
                <a:lnTo>
                  <a:pt x="1714" y="5533"/>
                </a:lnTo>
                <a:lnTo>
                  <a:pt x="1785" y="5553"/>
                </a:lnTo>
                <a:lnTo>
                  <a:pt x="1928" y="5598"/>
                </a:lnTo>
                <a:lnTo>
                  <a:pt x="2142" y="5632"/>
                </a:lnTo>
                <a:lnTo>
                  <a:pt x="2392" y="5667"/>
                </a:lnTo>
                <a:lnTo>
                  <a:pt x="2678" y="5697"/>
                </a:lnTo>
                <a:lnTo>
                  <a:pt x="2749" y="5702"/>
                </a:lnTo>
                <a:lnTo>
                  <a:pt x="2999" y="5702"/>
                </a:lnTo>
                <a:lnTo>
                  <a:pt x="3356" y="5687"/>
                </a:lnTo>
                <a:lnTo>
                  <a:pt x="2999" y="5627"/>
                </a:lnTo>
                <a:lnTo>
                  <a:pt x="2856" y="5593"/>
                </a:lnTo>
                <a:lnTo>
                  <a:pt x="2749" y="5558"/>
                </a:lnTo>
                <a:lnTo>
                  <a:pt x="2714" y="5538"/>
                </a:lnTo>
                <a:lnTo>
                  <a:pt x="2714" y="5523"/>
                </a:lnTo>
                <a:lnTo>
                  <a:pt x="2714" y="5483"/>
                </a:lnTo>
                <a:lnTo>
                  <a:pt x="2749" y="5444"/>
                </a:lnTo>
                <a:lnTo>
                  <a:pt x="2749" y="5409"/>
                </a:lnTo>
                <a:lnTo>
                  <a:pt x="2535" y="5304"/>
                </a:lnTo>
                <a:lnTo>
                  <a:pt x="2464" y="5250"/>
                </a:lnTo>
                <a:lnTo>
                  <a:pt x="2428" y="5180"/>
                </a:lnTo>
                <a:lnTo>
                  <a:pt x="3749" y="5329"/>
                </a:lnTo>
                <a:lnTo>
                  <a:pt x="3463" y="5101"/>
                </a:lnTo>
                <a:lnTo>
                  <a:pt x="3213" y="4853"/>
                </a:lnTo>
                <a:lnTo>
                  <a:pt x="3213" y="4823"/>
                </a:lnTo>
                <a:lnTo>
                  <a:pt x="3249" y="4793"/>
                </a:lnTo>
                <a:lnTo>
                  <a:pt x="3392" y="4723"/>
                </a:lnTo>
                <a:lnTo>
                  <a:pt x="3820" y="4748"/>
                </a:lnTo>
                <a:lnTo>
                  <a:pt x="3999" y="4763"/>
                </a:lnTo>
                <a:lnTo>
                  <a:pt x="4070" y="4768"/>
                </a:lnTo>
                <a:lnTo>
                  <a:pt x="4106" y="4778"/>
                </a:lnTo>
                <a:lnTo>
                  <a:pt x="4249" y="4892"/>
                </a:lnTo>
                <a:lnTo>
                  <a:pt x="4392" y="5006"/>
                </a:lnTo>
                <a:lnTo>
                  <a:pt x="4606" y="5235"/>
                </a:lnTo>
                <a:lnTo>
                  <a:pt x="4677" y="5349"/>
                </a:lnTo>
                <a:lnTo>
                  <a:pt x="4749" y="5458"/>
                </a:lnTo>
                <a:lnTo>
                  <a:pt x="4142" y="5439"/>
                </a:lnTo>
                <a:lnTo>
                  <a:pt x="4070" y="5458"/>
                </a:lnTo>
                <a:lnTo>
                  <a:pt x="4070" y="5478"/>
                </a:lnTo>
                <a:lnTo>
                  <a:pt x="4142" y="5573"/>
                </a:lnTo>
                <a:lnTo>
                  <a:pt x="4142" y="5667"/>
                </a:lnTo>
                <a:lnTo>
                  <a:pt x="4106" y="5756"/>
                </a:lnTo>
                <a:lnTo>
                  <a:pt x="4035" y="5846"/>
                </a:lnTo>
                <a:lnTo>
                  <a:pt x="3892" y="5935"/>
                </a:lnTo>
                <a:lnTo>
                  <a:pt x="3713" y="6025"/>
                </a:lnTo>
                <a:lnTo>
                  <a:pt x="3535" y="6119"/>
                </a:lnTo>
                <a:lnTo>
                  <a:pt x="3285" y="6208"/>
                </a:lnTo>
                <a:lnTo>
                  <a:pt x="3106" y="6298"/>
                </a:lnTo>
                <a:lnTo>
                  <a:pt x="2964" y="6397"/>
                </a:lnTo>
                <a:lnTo>
                  <a:pt x="2892" y="6492"/>
                </a:lnTo>
                <a:lnTo>
                  <a:pt x="2892" y="6591"/>
                </a:lnTo>
                <a:lnTo>
                  <a:pt x="2892" y="6695"/>
                </a:lnTo>
                <a:lnTo>
                  <a:pt x="2928" y="6794"/>
                </a:lnTo>
                <a:lnTo>
                  <a:pt x="3035" y="6998"/>
                </a:lnTo>
                <a:lnTo>
                  <a:pt x="3035" y="7003"/>
                </a:lnTo>
                <a:lnTo>
                  <a:pt x="3071" y="7008"/>
                </a:lnTo>
                <a:lnTo>
                  <a:pt x="3249" y="7018"/>
                </a:lnTo>
                <a:lnTo>
                  <a:pt x="3892" y="7043"/>
                </a:lnTo>
                <a:lnTo>
                  <a:pt x="4713" y="7068"/>
                </a:lnTo>
                <a:lnTo>
                  <a:pt x="5606" y="7097"/>
                </a:lnTo>
                <a:lnTo>
                  <a:pt x="5927" y="7410"/>
                </a:lnTo>
                <a:lnTo>
                  <a:pt x="6427" y="7400"/>
                </a:lnTo>
                <a:lnTo>
                  <a:pt x="6034" y="6993"/>
                </a:lnTo>
                <a:lnTo>
                  <a:pt x="6427" y="6983"/>
                </a:lnTo>
                <a:lnTo>
                  <a:pt x="6891" y="6973"/>
                </a:lnTo>
                <a:lnTo>
                  <a:pt x="7355" y="6968"/>
                </a:lnTo>
                <a:lnTo>
                  <a:pt x="7784" y="6953"/>
                </a:lnTo>
                <a:lnTo>
                  <a:pt x="7962" y="6939"/>
                </a:lnTo>
                <a:lnTo>
                  <a:pt x="8141" y="6924"/>
                </a:lnTo>
                <a:lnTo>
                  <a:pt x="8319" y="6909"/>
                </a:lnTo>
                <a:lnTo>
                  <a:pt x="8462" y="6884"/>
                </a:lnTo>
                <a:lnTo>
                  <a:pt x="8534" y="6854"/>
                </a:lnTo>
                <a:lnTo>
                  <a:pt x="8605" y="6819"/>
                </a:lnTo>
                <a:lnTo>
                  <a:pt x="8641" y="6775"/>
                </a:lnTo>
                <a:lnTo>
                  <a:pt x="8641" y="6725"/>
                </a:lnTo>
                <a:lnTo>
                  <a:pt x="10212" y="6884"/>
                </a:lnTo>
                <a:lnTo>
                  <a:pt x="12247" y="6387"/>
                </a:lnTo>
                <a:lnTo>
                  <a:pt x="12497" y="6417"/>
                </a:lnTo>
                <a:lnTo>
                  <a:pt x="12711" y="6437"/>
                </a:lnTo>
                <a:lnTo>
                  <a:pt x="12961" y="6457"/>
                </a:lnTo>
                <a:lnTo>
                  <a:pt x="13211" y="6467"/>
                </a:lnTo>
                <a:lnTo>
                  <a:pt x="13425" y="6477"/>
                </a:lnTo>
                <a:lnTo>
                  <a:pt x="13675" y="6482"/>
                </a:lnTo>
                <a:lnTo>
                  <a:pt x="14175" y="6482"/>
                </a:lnTo>
                <a:lnTo>
                  <a:pt x="14389" y="6477"/>
                </a:lnTo>
                <a:lnTo>
                  <a:pt x="14639" y="6467"/>
                </a:lnTo>
                <a:lnTo>
                  <a:pt x="15068" y="6442"/>
                </a:lnTo>
                <a:lnTo>
                  <a:pt x="15496" y="6402"/>
                </a:lnTo>
                <a:lnTo>
                  <a:pt x="15889" y="6357"/>
                </a:lnTo>
                <a:lnTo>
                  <a:pt x="16175" y="6318"/>
                </a:lnTo>
                <a:lnTo>
                  <a:pt x="16424" y="6263"/>
                </a:lnTo>
                <a:lnTo>
                  <a:pt x="16639" y="6208"/>
                </a:lnTo>
                <a:lnTo>
                  <a:pt x="16817" y="6149"/>
                </a:lnTo>
                <a:lnTo>
                  <a:pt x="16996" y="6089"/>
                </a:lnTo>
                <a:lnTo>
                  <a:pt x="17103" y="6025"/>
                </a:lnTo>
                <a:lnTo>
                  <a:pt x="17174" y="5965"/>
                </a:lnTo>
                <a:lnTo>
                  <a:pt x="17210" y="5900"/>
                </a:lnTo>
                <a:lnTo>
                  <a:pt x="17210" y="5801"/>
                </a:lnTo>
                <a:lnTo>
                  <a:pt x="17281" y="5717"/>
                </a:lnTo>
                <a:lnTo>
                  <a:pt x="17317" y="5682"/>
                </a:lnTo>
                <a:lnTo>
                  <a:pt x="17389" y="5647"/>
                </a:lnTo>
                <a:lnTo>
                  <a:pt x="17460" y="5617"/>
                </a:lnTo>
                <a:lnTo>
                  <a:pt x="17567" y="5593"/>
                </a:lnTo>
                <a:lnTo>
                  <a:pt x="17710" y="5563"/>
                </a:lnTo>
                <a:lnTo>
                  <a:pt x="17853" y="5543"/>
                </a:lnTo>
                <a:lnTo>
                  <a:pt x="18031" y="5518"/>
                </a:lnTo>
                <a:lnTo>
                  <a:pt x="18245" y="5498"/>
                </a:lnTo>
                <a:lnTo>
                  <a:pt x="18781" y="5453"/>
                </a:lnTo>
                <a:lnTo>
                  <a:pt x="19459" y="5414"/>
                </a:lnTo>
                <a:lnTo>
                  <a:pt x="19602" y="5404"/>
                </a:lnTo>
                <a:lnTo>
                  <a:pt x="19745" y="5389"/>
                </a:lnTo>
                <a:lnTo>
                  <a:pt x="19995" y="5354"/>
                </a:lnTo>
                <a:lnTo>
                  <a:pt x="20245" y="5319"/>
                </a:lnTo>
                <a:lnTo>
                  <a:pt x="20495" y="5280"/>
                </a:lnTo>
                <a:lnTo>
                  <a:pt x="20781" y="5329"/>
                </a:lnTo>
                <a:lnTo>
                  <a:pt x="21066" y="5374"/>
                </a:lnTo>
                <a:lnTo>
                  <a:pt x="21388" y="5414"/>
                </a:lnTo>
                <a:lnTo>
                  <a:pt x="21709" y="5449"/>
                </a:lnTo>
                <a:lnTo>
                  <a:pt x="22423" y="5513"/>
                </a:lnTo>
                <a:lnTo>
                  <a:pt x="23173" y="5573"/>
                </a:lnTo>
                <a:lnTo>
                  <a:pt x="23923" y="5632"/>
                </a:lnTo>
                <a:lnTo>
                  <a:pt x="24280" y="5667"/>
                </a:lnTo>
                <a:lnTo>
                  <a:pt x="24601" y="5702"/>
                </a:lnTo>
                <a:lnTo>
                  <a:pt x="24958" y="5742"/>
                </a:lnTo>
                <a:lnTo>
                  <a:pt x="25244" y="5786"/>
                </a:lnTo>
                <a:lnTo>
                  <a:pt x="25529" y="5831"/>
                </a:lnTo>
                <a:lnTo>
                  <a:pt x="25815" y="5886"/>
                </a:lnTo>
                <a:lnTo>
                  <a:pt x="25994" y="5925"/>
                </a:lnTo>
                <a:lnTo>
                  <a:pt x="26208" y="5965"/>
                </a:lnTo>
                <a:lnTo>
                  <a:pt x="26422" y="6000"/>
                </a:lnTo>
                <a:lnTo>
                  <a:pt x="26672" y="6035"/>
                </a:lnTo>
                <a:lnTo>
                  <a:pt x="27243" y="6094"/>
                </a:lnTo>
                <a:lnTo>
                  <a:pt x="27850" y="6159"/>
                </a:lnTo>
                <a:lnTo>
                  <a:pt x="29171" y="6278"/>
                </a:lnTo>
                <a:lnTo>
                  <a:pt x="29850" y="6338"/>
                </a:lnTo>
                <a:lnTo>
                  <a:pt x="30528" y="6407"/>
                </a:lnTo>
                <a:lnTo>
                  <a:pt x="30707" y="6169"/>
                </a:lnTo>
                <a:lnTo>
                  <a:pt x="32349" y="6179"/>
                </a:lnTo>
                <a:lnTo>
                  <a:pt x="32278" y="6074"/>
                </a:lnTo>
                <a:lnTo>
                  <a:pt x="32242" y="6025"/>
                </a:lnTo>
                <a:lnTo>
                  <a:pt x="32278" y="5975"/>
                </a:lnTo>
                <a:lnTo>
                  <a:pt x="32349" y="5935"/>
                </a:lnTo>
                <a:lnTo>
                  <a:pt x="32492" y="5900"/>
                </a:lnTo>
                <a:lnTo>
                  <a:pt x="32670" y="5866"/>
                </a:lnTo>
                <a:lnTo>
                  <a:pt x="32885" y="5841"/>
                </a:lnTo>
                <a:lnTo>
                  <a:pt x="33099" y="5821"/>
                </a:lnTo>
                <a:lnTo>
                  <a:pt x="33420" y="5811"/>
                </a:lnTo>
                <a:lnTo>
                  <a:pt x="33706" y="5806"/>
                </a:lnTo>
                <a:lnTo>
                  <a:pt x="33849" y="5811"/>
                </a:lnTo>
                <a:lnTo>
                  <a:pt x="33956" y="5816"/>
                </a:lnTo>
                <a:lnTo>
                  <a:pt x="34420" y="5831"/>
                </a:lnTo>
                <a:lnTo>
                  <a:pt x="34813" y="5841"/>
                </a:lnTo>
                <a:lnTo>
                  <a:pt x="34991" y="5841"/>
                </a:lnTo>
                <a:lnTo>
                  <a:pt x="35170" y="5836"/>
                </a:lnTo>
                <a:lnTo>
                  <a:pt x="35313" y="5831"/>
                </a:lnTo>
                <a:lnTo>
                  <a:pt x="35491" y="5821"/>
                </a:lnTo>
                <a:lnTo>
                  <a:pt x="35598" y="5806"/>
                </a:lnTo>
                <a:lnTo>
                  <a:pt x="35741" y="5791"/>
                </a:lnTo>
                <a:lnTo>
                  <a:pt x="35848" y="5776"/>
                </a:lnTo>
                <a:lnTo>
                  <a:pt x="35955" y="5751"/>
                </a:lnTo>
                <a:lnTo>
                  <a:pt x="36098" y="5702"/>
                </a:lnTo>
                <a:lnTo>
                  <a:pt x="36205" y="5637"/>
                </a:lnTo>
                <a:lnTo>
                  <a:pt x="36312" y="5568"/>
                </a:lnTo>
                <a:lnTo>
                  <a:pt x="36455" y="5513"/>
                </a:lnTo>
                <a:lnTo>
                  <a:pt x="36527" y="5488"/>
                </a:lnTo>
                <a:lnTo>
                  <a:pt x="36598" y="5473"/>
                </a:lnTo>
                <a:lnTo>
                  <a:pt x="36705" y="5458"/>
                </a:lnTo>
                <a:lnTo>
                  <a:pt x="36812" y="5449"/>
                </a:lnTo>
                <a:lnTo>
                  <a:pt x="36919" y="5444"/>
                </a:lnTo>
                <a:lnTo>
                  <a:pt x="37241" y="5444"/>
                </a:lnTo>
                <a:lnTo>
                  <a:pt x="37384" y="5453"/>
                </a:lnTo>
                <a:lnTo>
                  <a:pt x="37776" y="5478"/>
                </a:lnTo>
                <a:lnTo>
                  <a:pt x="38276" y="5518"/>
                </a:lnTo>
                <a:lnTo>
                  <a:pt x="38633" y="5548"/>
                </a:lnTo>
                <a:lnTo>
                  <a:pt x="38990" y="5563"/>
                </a:lnTo>
                <a:lnTo>
                  <a:pt x="39347" y="5573"/>
                </a:lnTo>
                <a:lnTo>
                  <a:pt x="39704" y="5573"/>
                </a:lnTo>
                <a:lnTo>
                  <a:pt x="40026" y="5563"/>
                </a:lnTo>
                <a:lnTo>
                  <a:pt x="40276" y="5548"/>
                </a:lnTo>
                <a:lnTo>
                  <a:pt x="40526" y="5518"/>
                </a:lnTo>
                <a:lnTo>
                  <a:pt x="40597" y="5503"/>
                </a:lnTo>
                <a:lnTo>
                  <a:pt x="40668" y="5488"/>
                </a:lnTo>
                <a:lnTo>
                  <a:pt x="40847" y="5439"/>
                </a:lnTo>
                <a:lnTo>
                  <a:pt x="41061" y="5389"/>
                </a:lnTo>
                <a:lnTo>
                  <a:pt x="41311" y="5339"/>
                </a:lnTo>
                <a:lnTo>
                  <a:pt x="41490" y="5285"/>
                </a:lnTo>
                <a:lnTo>
                  <a:pt x="41561" y="5260"/>
                </a:lnTo>
                <a:lnTo>
                  <a:pt x="41597" y="5230"/>
                </a:lnTo>
                <a:lnTo>
                  <a:pt x="41597" y="5200"/>
                </a:lnTo>
                <a:lnTo>
                  <a:pt x="41597" y="5170"/>
                </a:lnTo>
                <a:lnTo>
                  <a:pt x="41561" y="5141"/>
                </a:lnTo>
                <a:lnTo>
                  <a:pt x="41490" y="5111"/>
                </a:lnTo>
                <a:lnTo>
                  <a:pt x="41347" y="5081"/>
                </a:lnTo>
                <a:lnTo>
                  <a:pt x="41168" y="5051"/>
                </a:lnTo>
                <a:lnTo>
                  <a:pt x="40847" y="5002"/>
                </a:lnTo>
                <a:lnTo>
                  <a:pt x="40526" y="4957"/>
                </a:lnTo>
                <a:lnTo>
                  <a:pt x="40240" y="4907"/>
                </a:lnTo>
                <a:lnTo>
                  <a:pt x="40097" y="4882"/>
                </a:lnTo>
                <a:lnTo>
                  <a:pt x="39990" y="4853"/>
                </a:lnTo>
                <a:lnTo>
                  <a:pt x="39847" y="4823"/>
                </a:lnTo>
                <a:lnTo>
                  <a:pt x="39633" y="4788"/>
                </a:lnTo>
                <a:lnTo>
                  <a:pt x="39419" y="4758"/>
                </a:lnTo>
                <a:lnTo>
                  <a:pt x="39240" y="4728"/>
                </a:lnTo>
                <a:lnTo>
                  <a:pt x="39097" y="4694"/>
                </a:lnTo>
                <a:lnTo>
                  <a:pt x="39026" y="4674"/>
                </a:lnTo>
                <a:lnTo>
                  <a:pt x="39026" y="4654"/>
                </a:lnTo>
                <a:lnTo>
                  <a:pt x="39026" y="4629"/>
                </a:lnTo>
                <a:lnTo>
                  <a:pt x="39062" y="4604"/>
                </a:lnTo>
                <a:lnTo>
                  <a:pt x="39133" y="4579"/>
                </a:lnTo>
                <a:lnTo>
                  <a:pt x="39240" y="4550"/>
                </a:lnTo>
                <a:lnTo>
                  <a:pt x="39276" y="4530"/>
                </a:lnTo>
                <a:lnTo>
                  <a:pt x="39240" y="4505"/>
                </a:lnTo>
                <a:lnTo>
                  <a:pt x="39169" y="4470"/>
                </a:lnTo>
                <a:lnTo>
                  <a:pt x="39062" y="4435"/>
                </a:lnTo>
                <a:lnTo>
                  <a:pt x="38776" y="4366"/>
                </a:lnTo>
                <a:lnTo>
                  <a:pt x="38419" y="4306"/>
                </a:lnTo>
                <a:lnTo>
                  <a:pt x="38133" y="4261"/>
                </a:lnTo>
                <a:lnTo>
                  <a:pt x="37848" y="4212"/>
                </a:lnTo>
                <a:lnTo>
                  <a:pt x="37598" y="4162"/>
                </a:lnTo>
                <a:lnTo>
                  <a:pt x="37419" y="4107"/>
                </a:lnTo>
                <a:lnTo>
                  <a:pt x="37241" y="4058"/>
                </a:lnTo>
                <a:lnTo>
                  <a:pt x="37098" y="4003"/>
                </a:lnTo>
                <a:lnTo>
                  <a:pt x="36955" y="3949"/>
                </a:lnTo>
                <a:lnTo>
                  <a:pt x="36848" y="3889"/>
                </a:lnTo>
                <a:lnTo>
                  <a:pt x="36705" y="3775"/>
                </a:lnTo>
                <a:lnTo>
                  <a:pt x="36598" y="3660"/>
                </a:lnTo>
                <a:lnTo>
                  <a:pt x="36527" y="3546"/>
                </a:lnTo>
                <a:lnTo>
                  <a:pt x="36491" y="3437"/>
                </a:lnTo>
                <a:lnTo>
                  <a:pt x="36491" y="3387"/>
                </a:lnTo>
                <a:lnTo>
                  <a:pt x="36527" y="3343"/>
                </a:lnTo>
                <a:lnTo>
                  <a:pt x="36634" y="3248"/>
                </a:lnTo>
                <a:lnTo>
                  <a:pt x="36812" y="3154"/>
                </a:lnTo>
                <a:lnTo>
                  <a:pt x="37026" y="3055"/>
                </a:lnTo>
                <a:lnTo>
                  <a:pt x="37276" y="2960"/>
                </a:lnTo>
                <a:lnTo>
                  <a:pt x="37562" y="2866"/>
                </a:lnTo>
                <a:lnTo>
                  <a:pt x="38133" y="2677"/>
                </a:lnTo>
                <a:lnTo>
                  <a:pt x="38562" y="2533"/>
                </a:lnTo>
                <a:lnTo>
                  <a:pt x="39062" y="2389"/>
                </a:lnTo>
                <a:lnTo>
                  <a:pt x="39597" y="2250"/>
                </a:lnTo>
                <a:lnTo>
                  <a:pt x="40204" y="2111"/>
                </a:lnTo>
                <a:lnTo>
                  <a:pt x="40276" y="2096"/>
                </a:lnTo>
                <a:lnTo>
                  <a:pt x="40418" y="2081"/>
                </a:lnTo>
                <a:lnTo>
                  <a:pt x="40597" y="2071"/>
                </a:lnTo>
                <a:lnTo>
                  <a:pt x="40776" y="2061"/>
                </a:lnTo>
                <a:lnTo>
                  <a:pt x="41204" y="2046"/>
                </a:lnTo>
                <a:lnTo>
                  <a:pt x="41597" y="2031"/>
                </a:lnTo>
                <a:lnTo>
                  <a:pt x="42311" y="1992"/>
                </a:lnTo>
                <a:lnTo>
                  <a:pt x="42668" y="1972"/>
                </a:lnTo>
                <a:lnTo>
                  <a:pt x="42811" y="1957"/>
                </a:lnTo>
                <a:lnTo>
                  <a:pt x="42954" y="1942"/>
                </a:lnTo>
                <a:lnTo>
                  <a:pt x="43382" y="1882"/>
                </a:lnTo>
                <a:lnTo>
                  <a:pt x="43596" y="1858"/>
                </a:lnTo>
                <a:lnTo>
                  <a:pt x="43846" y="1833"/>
                </a:lnTo>
                <a:lnTo>
                  <a:pt x="44096" y="1818"/>
                </a:lnTo>
                <a:lnTo>
                  <a:pt x="44310" y="1803"/>
                </a:lnTo>
                <a:lnTo>
                  <a:pt x="44560" y="1788"/>
                </a:lnTo>
                <a:lnTo>
                  <a:pt x="44810" y="1783"/>
                </a:lnTo>
                <a:lnTo>
                  <a:pt x="45060" y="1778"/>
                </a:lnTo>
                <a:lnTo>
                  <a:pt x="45346" y="1773"/>
                </a:lnTo>
                <a:lnTo>
                  <a:pt x="45596" y="1773"/>
                </a:lnTo>
                <a:lnTo>
                  <a:pt x="45846" y="1778"/>
                </a:lnTo>
                <a:lnTo>
                  <a:pt x="46417" y="1798"/>
                </a:lnTo>
                <a:lnTo>
                  <a:pt x="46953" y="1823"/>
                </a:lnTo>
                <a:lnTo>
                  <a:pt x="48024" y="1892"/>
                </a:lnTo>
                <a:lnTo>
                  <a:pt x="49059" y="1962"/>
                </a:lnTo>
                <a:lnTo>
                  <a:pt x="50059" y="2036"/>
                </a:lnTo>
                <a:lnTo>
                  <a:pt x="51023" y="2121"/>
                </a:lnTo>
                <a:lnTo>
                  <a:pt x="51951" y="2210"/>
                </a:lnTo>
                <a:lnTo>
                  <a:pt x="52844" y="2310"/>
                </a:lnTo>
                <a:lnTo>
                  <a:pt x="53272" y="2364"/>
                </a:lnTo>
                <a:lnTo>
                  <a:pt x="53665" y="2419"/>
                </a:lnTo>
                <a:lnTo>
                  <a:pt x="54058" y="2473"/>
                </a:lnTo>
                <a:lnTo>
                  <a:pt x="54451" y="2533"/>
                </a:lnTo>
                <a:lnTo>
                  <a:pt x="55058" y="2637"/>
                </a:lnTo>
                <a:lnTo>
                  <a:pt x="55629" y="2737"/>
                </a:lnTo>
                <a:lnTo>
                  <a:pt x="56736" y="2950"/>
                </a:lnTo>
                <a:lnTo>
                  <a:pt x="57771" y="3164"/>
                </a:lnTo>
                <a:lnTo>
                  <a:pt x="58807" y="3382"/>
                </a:lnTo>
                <a:lnTo>
                  <a:pt x="59057" y="3442"/>
                </a:lnTo>
                <a:lnTo>
                  <a:pt x="59271" y="3502"/>
                </a:lnTo>
                <a:lnTo>
                  <a:pt x="59449" y="3556"/>
                </a:lnTo>
                <a:lnTo>
                  <a:pt x="59592" y="3616"/>
                </a:lnTo>
                <a:lnTo>
                  <a:pt x="59699" y="3680"/>
                </a:lnTo>
                <a:lnTo>
                  <a:pt x="59771" y="3740"/>
                </a:lnTo>
                <a:lnTo>
                  <a:pt x="59842" y="3800"/>
                </a:lnTo>
                <a:lnTo>
                  <a:pt x="59878" y="3864"/>
                </a:lnTo>
                <a:lnTo>
                  <a:pt x="59878" y="3988"/>
                </a:lnTo>
                <a:lnTo>
                  <a:pt x="59806" y="4112"/>
                </a:lnTo>
                <a:lnTo>
                  <a:pt x="59735" y="4237"/>
                </a:lnTo>
                <a:lnTo>
                  <a:pt x="59592" y="4366"/>
                </a:lnTo>
                <a:lnTo>
                  <a:pt x="59557" y="4396"/>
                </a:lnTo>
                <a:lnTo>
                  <a:pt x="59449" y="4430"/>
                </a:lnTo>
                <a:lnTo>
                  <a:pt x="59378" y="4465"/>
                </a:lnTo>
                <a:lnTo>
                  <a:pt x="59342" y="4490"/>
                </a:lnTo>
                <a:lnTo>
                  <a:pt x="59342" y="4505"/>
                </a:lnTo>
                <a:lnTo>
                  <a:pt x="59378" y="4515"/>
                </a:lnTo>
                <a:lnTo>
                  <a:pt x="59414" y="4525"/>
                </a:lnTo>
                <a:lnTo>
                  <a:pt x="59521" y="4530"/>
                </a:lnTo>
                <a:lnTo>
                  <a:pt x="59628" y="4535"/>
                </a:lnTo>
                <a:lnTo>
                  <a:pt x="59771" y="4540"/>
                </a:lnTo>
                <a:lnTo>
                  <a:pt x="60199" y="4535"/>
                </a:lnTo>
                <a:lnTo>
                  <a:pt x="60342" y="4768"/>
                </a:lnTo>
                <a:lnTo>
                  <a:pt x="60378" y="4887"/>
                </a:lnTo>
                <a:lnTo>
                  <a:pt x="60413" y="5002"/>
                </a:lnTo>
                <a:lnTo>
                  <a:pt x="60378" y="5021"/>
                </a:lnTo>
                <a:lnTo>
                  <a:pt x="60342" y="5041"/>
                </a:lnTo>
                <a:lnTo>
                  <a:pt x="60199" y="5086"/>
                </a:lnTo>
                <a:lnTo>
                  <a:pt x="60056" y="5131"/>
                </a:lnTo>
                <a:lnTo>
                  <a:pt x="59878" y="5175"/>
                </a:lnTo>
                <a:lnTo>
                  <a:pt x="59557" y="5016"/>
                </a:lnTo>
                <a:lnTo>
                  <a:pt x="57771" y="5245"/>
                </a:lnTo>
                <a:lnTo>
                  <a:pt x="58093" y="4957"/>
                </a:lnTo>
                <a:lnTo>
                  <a:pt x="59092" y="4932"/>
                </a:lnTo>
                <a:lnTo>
                  <a:pt x="57700" y="4798"/>
                </a:lnTo>
                <a:lnTo>
                  <a:pt x="57164" y="5026"/>
                </a:lnTo>
                <a:lnTo>
                  <a:pt x="56629" y="5245"/>
                </a:lnTo>
                <a:lnTo>
                  <a:pt x="56093" y="5458"/>
                </a:lnTo>
                <a:lnTo>
                  <a:pt x="55843" y="5563"/>
                </a:lnTo>
                <a:lnTo>
                  <a:pt x="55665" y="5672"/>
                </a:lnTo>
                <a:lnTo>
                  <a:pt x="55308" y="5727"/>
                </a:lnTo>
                <a:lnTo>
                  <a:pt x="54915" y="5786"/>
                </a:lnTo>
                <a:lnTo>
                  <a:pt x="54522" y="5861"/>
                </a:lnTo>
                <a:lnTo>
                  <a:pt x="54129" y="5935"/>
                </a:lnTo>
                <a:lnTo>
                  <a:pt x="53737" y="6020"/>
                </a:lnTo>
                <a:lnTo>
                  <a:pt x="53380" y="6109"/>
                </a:lnTo>
                <a:lnTo>
                  <a:pt x="53022" y="6198"/>
                </a:lnTo>
                <a:lnTo>
                  <a:pt x="52665" y="6288"/>
                </a:lnTo>
                <a:lnTo>
                  <a:pt x="52380" y="6382"/>
                </a:lnTo>
                <a:lnTo>
                  <a:pt x="52094" y="6472"/>
                </a:lnTo>
                <a:lnTo>
                  <a:pt x="51880" y="6556"/>
                </a:lnTo>
                <a:lnTo>
                  <a:pt x="51701" y="6636"/>
                </a:lnTo>
                <a:lnTo>
                  <a:pt x="51559" y="6710"/>
                </a:lnTo>
                <a:lnTo>
                  <a:pt x="51487" y="6780"/>
                </a:lnTo>
                <a:lnTo>
                  <a:pt x="51487" y="6834"/>
                </a:lnTo>
                <a:lnTo>
                  <a:pt x="51523" y="6884"/>
                </a:lnTo>
                <a:lnTo>
                  <a:pt x="52380" y="6730"/>
                </a:lnTo>
                <a:lnTo>
                  <a:pt x="53272" y="6576"/>
                </a:lnTo>
                <a:lnTo>
                  <a:pt x="54165" y="6422"/>
                </a:lnTo>
                <a:lnTo>
                  <a:pt x="54629" y="6347"/>
                </a:lnTo>
                <a:lnTo>
                  <a:pt x="55129" y="6278"/>
                </a:lnTo>
                <a:lnTo>
                  <a:pt x="55700" y="6194"/>
                </a:lnTo>
                <a:lnTo>
                  <a:pt x="56200" y="6109"/>
                </a:lnTo>
                <a:lnTo>
                  <a:pt x="56414" y="6064"/>
                </a:lnTo>
                <a:lnTo>
                  <a:pt x="56593" y="6020"/>
                </a:lnTo>
                <a:lnTo>
                  <a:pt x="56772" y="5970"/>
                </a:lnTo>
                <a:lnTo>
                  <a:pt x="56914" y="5920"/>
                </a:lnTo>
                <a:lnTo>
                  <a:pt x="57093" y="5866"/>
                </a:lnTo>
                <a:lnTo>
                  <a:pt x="57164" y="5846"/>
                </a:lnTo>
                <a:lnTo>
                  <a:pt x="57271" y="5831"/>
                </a:lnTo>
                <a:lnTo>
                  <a:pt x="57379" y="5821"/>
                </a:lnTo>
                <a:lnTo>
                  <a:pt x="57486" y="5811"/>
                </a:lnTo>
                <a:lnTo>
                  <a:pt x="57593" y="5806"/>
                </a:lnTo>
                <a:lnTo>
                  <a:pt x="57700" y="5806"/>
                </a:lnTo>
                <a:lnTo>
                  <a:pt x="57986" y="5816"/>
                </a:lnTo>
                <a:lnTo>
                  <a:pt x="58271" y="5831"/>
                </a:lnTo>
                <a:lnTo>
                  <a:pt x="59021" y="5876"/>
                </a:lnTo>
                <a:lnTo>
                  <a:pt x="57271" y="6109"/>
                </a:lnTo>
                <a:lnTo>
                  <a:pt x="57450" y="6109"/>
                </a:lnTo>
                <a:lnTo>
                  <a:pt x="56450" y="6338"/>
                </a:lnTo>
                <a:lnTo>
                  <a:pt x="55950" y="6452"/>
                </a:lnTo>
                <a:lnTo>
                  <a:pt x="55450" y="6561"/>
                </a:lnTo>
                <a:lnTo>
                  <a:pt x="55022" y="6636"/>
                </a:lnTo>
                <a:lnTo>
                  <a:pt x="54594" y="6710"/>
                </a:lnTo>
                <a:lnTo>
                  <a:pt x="53701" y="6849"/>
                </a:lnTo>
                <a:lnTo>
                  <a:pt x="53415" y="6904"/>
                </a:lnTo>
                <a:lnTo>
                  <a:pt x="53165" y="6963"/>
                </a:lnTo>
                <a:lnTo>
                  <a:pt x="52880" y="7018"/>
                </a:lnTo>
                <a:lnTo>
                  <a:pt x="52737" y="7038"/>
                </a:lnTo>
                <a:lnTo>
                  <a:pt x="52558" y="7058"/>
                </a:lnTo>
                <a:lnTo>
                  <a:pt x="52380" y="7068"/>
                </a:lnTo>
                <a:lnTo>
                  <a:pt x="52201" y="7073"/>
                </a:lnTo>
                <a:lnTo>
                  <a:pt x="51987" y="7073"/>
                </a:lnTo>
                <a:lnTo>
                  <a:pt x="51773" y="7058"/>
                </a:lnTo>
                <a:lnTo>
                  <a:pt x="51523" y="7038"/>
                </a:lnTo>
                <a:lnTo>
                  <a:pt x="51237" y="7003"/>
                </a:lnTo>
                <a:lnTo>
                  <a:pt x="50916" y="6953"/>
                </a:lnTo>
                <a:lnTo>
                  <a:pt x="50595" y="6894"/>
                </a:lnTo>
                <a:lnTo>
                  <a:pt x="50523" y="7003"/>
                </a:lnTo>
                <a:lnTo>
                  <a:pt x="52023" y="7286"/>
                </a:lnTo>
                <a:lnTo>
                  <a:pt x="50059" y="7505"/>
                </a:lnTo>
                <a:lnTo>
                  <a:pt x="50345" y="7530"/>
                </a:lnTo>
                <a:lnTo>
                  <a:pt x="50630" y="7554"/>
                </a:lnTo>
                <a:lnTo>
                  <a:pt x="51130" y="7614"/>
                </a:lnTo>
                <a:lnTo>
                  <a:pt x="51630" y="7679"/>
                </a:lnTo>
                <a:lnTo>
                  <a:pt x="52094" y="7743"/>
                </a:lnTo>
                <a:lnTo>
                  <a:pt x="52344" y="7768"/>
                </a:lnTo>
                <a:lnTo>
                  <a:pt x="52594" y="7793"/>
                </a:lnTo>
                <a:lnTo>
                  <a:pt x="52880" y="7813"/>
                </a:lnTo>
                <a:lnTo>
                  <a:pt x="53165" y="7828"/>
                </a:lnTo>
                <a:lnTo>
                  <a:pt x="53487" y="7833"/>
                </a:lnTo>
                <a:lnTo>
                  <a:pt x="53844" y="7833"/>
                </a:lnTo>
                <a:lnTo>
                  <a:pt x="54201" y="7823"/>
                </a:lnTo>
                <a:lnTo>
                  <a:pt x="54594" y="7808"/>
                </a:lnTo>
                <a:lnTo>
                  <a:pt x="54951" y="7788"/>
                </a:lnTo>
                <a:lnTo>
                  <a:pt x="55272" y="7763"/>
                </a:lnTo>
                <a:lnTo>
                  <a:pt x="55950" y="7708"/>
                </a:lnTo>
                <a:lnTo>
                  <a:pt x="56593" y="7654"/>
                </a:lnTo>
                <a:lnTo>
                  <a:pt x="57236" y="7604"/>
                </a:lnTo>
                <a:lnTo>
                  <a:pt x="58628" y="7505"/>
                </a:lnTo>
                <a:lnTo>
                  <a:pt x="59342" y="7460"/>
                </a:lnTo>
                <a:lnTo>
                  <a:pt x="60092" y="7425"/>
                </a:lnTo>
                <a:lnTo>
                  <a:pt x="60556" y="7405"/>
                </a:lnTo>
                <a:lnTo>
                  <a:pt x="61020" y="7381"/>
                </a:lnTo>
                <a:lnTo>
                  <a:pt x="61449" y="7351"/>
                </a:lnTo>
                <a:lnTo>
                  <a:pt x="61877" y="7321"/>
                </a:lnTo>
                <a:lnTo>
                  <a:pt x="62699" y="7256"/>
                </a:lnTo>
                <a:lnTo>
                  <a:pt x="63484" y="7182"/>
                </a:lnTo>
                <a:lnTo>
                  <a:pt x="64198" y="7097"/>
                </a:lnTo>
                <a:lnTo>
                  <a:pt x="64948" y="7013"/>
                </a:lnTo>
                <a:lnTo>
                  <a:pt x="66412" y="6839"/>
                </a:lnTo>
                <a:lnTo>
                  <a:pt x="66876" y="6780"/>
                </a:lnTo>
                <a:lnTo>
                  <a:pt x="67305" y="6715"/>
                </a:lnTo>
                <a:lnTo>
                  <a:pt x="67697" y="6650"/>
                </a:lnTo>
                <a:lnTo>
                  <a:pt x="68090" y="6586"/>
                </a:lnTo>
                <a:lnTo>
                  <a:pt x="68411" y="6516"/>
                </a:lnTo>
                <a:lnTo>
                  <a:pt x="68733" y="6442"/>
                </a:lnTo>
                <a:lnTo>
                  <a:pt x="69340" y="6293"/>
                </a:lnTo>
                <a:lnTo>
                  <a:pt x="69911" y="6144"/>
                </a:lnTo>
                <a:lnTo>
                  <a:pt x="70447" y="5995"/>
                </a:lnTo>
                <a:lnTo>
                  <a:pt x="71018" y="5841"/>
                </a:lnTo>
                <a:lnTo>
                  <a:pt x="71625" y="5697"/>
                </a:lnTo>
                <a:lnTo>
                  <a:pt x="72125" y="5573"/>
                </a:lnTo>
                <a:lnTo>
                  <a:pt x="72553" y="5453"/>
                </a:lnTo>
                <a:lnTo>
                  <a:pt x="72946" y="5324"/>
                </a:lnTo>
                <a:lnTo>
                  <a:pt x="73267" y="5195"/>
                </a:lnTo>
                <a:lnTo>
                  <a:pt x="73553" y="5066"/>
                </a:lnTo>
                <a:lnTo>
                  <a:pt x="73767" y="4932"/>
                </a:lnTo>
                <a:lnTo>
                  <a:pt x="73982" y="4798"/>
                </a:lnTo>
                <a:lnTo>
                  <a:pt x="74160" y="4659"/>
                </a:lnTo>
                <a:lnTo>
                  <a:pt x="74303" y="4530"/>
                </a:lnTo>
                <a:lnTo>
                  <a:pt x="74374" y="4405"/>
                </a:lnTo>
                <a:lnTo>
                  <a:pt x="74446" y="4276"/>
                </a:lnTo>
                <a:lnTo>
                  <a:pt x="74446" y="4152"/>
                </a:lnTo>
                <a:lnTo>
                  <a:pt x="74446" y="3904"/>
                </a:lnTo>
                <a:lnTo>
                  <a:pt x="74446" y="3780"/>
                </a:lnTo>
                <a:lnTo>
                  <a:pt x="74446" y="3656"/>
                </a:lnTo>
                <a:lnTo>
                  <a:pt x="74481" y="3576"/>
                </a:lnTo>
                <a:lnTo>
                  <a:pt x="74446" y="3502"/>
                </a:lnTo>
                <a:lnTo>
                  <a:pt x="74374" y="3427"/>
                </a:lnTo>
                <a:lnTo>
                  <a:pt x="74267" y="3358"/>
                </a:lnTo>
                <a:lnTo>
                  <a:pt x="74160" y="3288"/>
                </a:lnTo>
                <a:lnTo>
                  <a:pt x="74017" y="3223"/>
                </a:lnTo>
                <a:lnTo>
                  <a:pt x="73839" y="3154"/>
                </a:lnTo>
                <a:lnTo>
                  <a:pt x="73624" y="3089"/>
                </a:lnTo>
                <a:lnTo>
                  <a:pt x="73196" y="2965"/>
                </a:lnTo>
                <a:lnTo>
                  <a:pt x="72660" y="2846"/>
                </a:lnTo>
                <a:lnTo>
                  <a:pt x="72089" y="2727"/>
                </a:lnTo>
                <a:lnTo>
                  <a:pt x="71518" y="2608"/>
                </a:lnTo>
                <a:lnTo>
                  <a:pt x="71446" y="2588"/>
                </a:lnTo>
                <a:lnTo>
                  <a:pt x="71375" y="2568"/>
                </a:lnTo>
                <a:lnTo>
                  <a:pt x="71304" y="2518"/>
                </a:lnTo>
                <a:lnTo>
                  <a:pt x="71197" y="2468"/>
                </a:lnTo>
                <a:lnTo>
                  <a:pt x="71161" y="2444"/>
                </a:lnTo>
                <a:lnTo>
                  <a:pt x="71054" y="2429"/>
                </a:lnTo>
                <a:lnTo>
                  <a:pt x="69697" y="2195"/>
                </a:lnTo>
                <a:lnTo>
                  <a:pt x="69018" y="2081"/>
                </a:lnTo>
                <a:lnTo>
                  <a:pt x="68340" y="1967"/>
                </a:lnTo>
                <a:lnTo>
                  <a:pt x="67626" y="1858"/>
                </a:lnTo>
                <a:lnTo>
                  <a:pt x="66876" y="1748"/>
                </a:lnTo>
                <a:lnTo>
                  <a:pt x="66091" y="1644"/>
                </a:lnTo>
                <a:lnTo>
                  <a:pt x="65234" y="1545"/>
                </a:lnTo>
                <a:lnTo>
                  <a:pt x="64591" y="1465"/>
                </a:lnTo>
                <a:lnTo>
                  <a:pt x="63877" y="1396"/>
                </a:lnTo>
                <a:lnTo>
                  <a:pt x="63199" y="1331"/>
                </a:lnTo>
                <a:lnTo>
                  <a:pt x="62484" y="1272"/>
                </a:lnTo>
                <a:lnTo>
                  <a:pt x="61770" y="1212"/>
                </a:lnTo>
                <a:lnTo>
                  <a:pt x="61020" y="1157"/>
                </a:lnTo>
                <a:lnTo>
                  <a:pt x="59557" y="1053"/>
                </a:lnTo>
                <a:lnTo>
                  <a:pt x="58057" y="954"/>
                </a:lnTo>
                <a:lnTo>
                  <a:pt x="56522" y="854"/>
                </a:lnTo>
                <a:lnTo>
                  <a:pt x="55058" y="755"/>
                </a:lnTo>
                <a:lnTo>
                  <a:pt x="53558" y="651"/>
                </a:lnTo>
                <a:lnTo>
                  <a:pt x="52523" y="576"/>
                </a:lnTo>
                <a:lnTo>
                  <a:pt x="51487" y="502"/>
                </a:lnTo>
                <a:lnTo>
                  <a:pt x="50416" y="432"/>
                </a:lnTo>
                <a:lnTo>
                  <a:pt x="49345" y="363"/>
                </a:lnTo>
                <a:lnTo>
                  <a:pt x="48274" y="303"/>
                </a:lnTo>
                <a:lnTo>
                  <a:pt x="47167" y="243"/>
                </a:lnTo>
                <a:lnTo>
                  <a:pt x="46060" y="194"/>
                </a:lnTo>
                <a:lnTo>
                  <a:pt x="44953" y="149"/>
                </a:lnTo>
                <a:lnTo>
                  <a:pt x="43739" y="109"/>
                </a:lnTo>
                <a:lnTo>
                  <a:pt x="42561" y="70"/>
                </a:lnTo>
                <a:lnTo>
                  <a:pt x="41347" y="35"/>
                </a:lnTo>
                <a:lnTo>
                  <a:pt x="40133" y="10"/>
                </a:lnTo>
                <a:lnTo>
                  <a:pt x="3949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 flipH="1">
            <a:off x="814162" y="2105423"/>
            <a:ext cx="989332" cy="932184"/>
          </a:xfrm>
          <a:custGeom>
            <a:rect b="b" l="l" r="r" t="t"/>
            <a:pathLst>
              <a:path extrusionOk="0" h="7889" w="70340">
                <a:moveTo>
                  <a:pt x="21602" y="617"/>
                </a:moveTo>
                <a:lnTo>
                  <a:pt x="27993" y="661"/>
                </a:lnTo>
                <a:lnTo>
                  <a:pt x="27958" y="751"/>
                </a:lnTo>
                <a:lnTo>
                  <a:pt x="23495" y="751"/>
                </a:lnTo>
                <a:lnTo>
                  <a:pt x="21531" y="691"/>
                </a:lnTo>
                <a:lnTo>
                  <a:pt x="21602" y="617"/>
                </a:lnTo>
                <a:close/>
                <a:moveTo>
                  <a:pt x="6356" y="2718"/>
                </a:moveTo>
                <a:lnTo>
                  <a:pt x="7748" y="3378"/>
                </a:lnTo>
                <a:lnTo>
                  <a:pt x="8320" y="3661"/>
                </a:lnTo>
                <a:lnTo>
                  <a:pt x="8320" y="3661"/>
                </a:lnTo>
                <a:lnTo>
                  <a:pt x="7463" y="3547"/>
                </a:lnTo>
                <a:lnTo>
                  <a:pt x="7034" y="3493"/>
                </a:lnTo>
                <a:lnTo>
                  <a:pt x="6642" y="3428"/>
                </a:lnTo>
                <a:lnTo>
                  <a:pt x="6427" y="3388"/>
                </a:lnTo>
                <a:lnTo>
                  <a:pt x="6285" y="3348"/>
                </a:lnTo>
                <a:lnTo>
                  <a:pt x="6106" y="3304"/>
                </a:lnTo>
                <a:lnTo>
                  <a:pt x="5999" y="3259"/>
                </a:lnTo>
                <a:lnTo>
                  <a:pt x="5892" y="3214"/>
                </a:lnTo>
                <a:lnTo>
                  <a:pt x="5820" y="3170"/>
                </a:lnTo>
                <a:lnTo>
                  <a:pt x="5749" y="3120"/>
                </a:lnTo>
                <a:lnTo>
                  <a:pt x="5713" y="3075"/>
                </a:lnTo>
                <a:lnTo>
                  <a:pt x="5713" y="3026"/>
                </a:lnTo>
                <a:lnTo>
                  <a:pt x="5749" y="2981"/>
                </a:lnTo>
                <a:lnTo>
                  <a:pt x="5785" y="2936"/>
                </a:lnTo>
                <a:lnTo>
                  <a:pt x="5856" y="2892"/>
                </a:lnTo>
                <a:lnTo>
                  <a:pt x="5928" y="2847"/>
                </a:lnTo>
                <a:lnTo>
                  <a:pt x="6035" y="2802"/>
                </a:lnTo>
                <a:lnTo>
                  <a:pt x="6177" y="2762"/>
                </a:lnTo>
                <a:lnTo>
                  <a:pt x="6356" y="2718"/>
                </a:lnTo>
                <a:close/>
                <a:moveTo>
                  <a:pt x="4071" y="3050"/>
                </a:moveTo>
                <a:lnTo>
                  <a:pt x="5106" y="3344"/>
                </a:lnTo>
                <a:lnTo>
                  <a:pt x="5606" y="3493"/>
                </a:lnTo>
                <a:lnTo>
                  <a:pt x="6070" y="3642"/>
                </a:lnTo>
                <a:lnTo>
                  <a:pt x="6177" y="3686"/>
                </a:lnTo>
                <a:lnTo>
                  <a:pt x="6213" y="3731"/>
                </a:lnTo>
                <a:lnTo>
                  <a:pt x="6213" y="3771"/>
                </a:lnTo>
                <a:lnTo>
                  <a:pt x="6177" y="3791"/>
                </a:lnTo>
                <a:lnTo>
                  <a:pt x="6142" y="3800"/>
                </a:lnTo>
                <a:lnTo>
                  <a:pt x="5999" y="3815"/>
                </a:lnTo>
                <a:lnTo>
                  <a:pt x="5856" y="3825"/>
                </a:lnTo>
                <a:lnTo>
                  <a:pt x="5463" y="3840"/>
                </a:lnTo>
                <a:lnTo>
                  <a:pt x="5035" y="3840"/>
                </a:lnTo>
                <a:lnTo>
                  <a:pt x="4963" y="3835"/>
                </a:lnTo>
                <a:lnTo>
                  <a:pt x="4821" y="3805"/>
                </a:lnTo>
                <a:lnTo>
                  <a:pt x="4606" y="3776"/>
                </a:lnTo>
                <a:lnTo>
                  <a:pt x="4428" y="3746"/>
                </a:lnTo>
                <a:lnTo>
                  <a:pt x="4214" y="3716"/>
                </a:lnTo>
                <a:lnTo>
                  <a:pt x="4071" y="3681"/>
                </a:lnTo>
                <a:lnTo>
                  <a:pt x="4035" y="3661"/>
                </a:lnTo>
                <a:lnTo>
                  <a:pt x="4035" y="3642"/>
                </a:lnTo>
                <a:lnTo>
                  <a:pt x="4035" y="3622"/>
                </a:lnTo>
                <a:lnTo>
                  <a:pt x="4071" y="3597"/>
                </a:lnTo>
                <a:lnTo>
                  <a:pt x="4178" y="3572"/>
                </a:lnTo>
                <a:lnTo>
                  <a:pt x="4285" y="3547"/>
                </a:lnTo>
                <a:lnTo>
                  <a:pt x="4356" y="3532"/>
                </a:lnTo>
                <a:lnTo>
                  <a:pt x="4392" y="3512"/>
                </a:lnTo>
                <a:lnTo>
                  <a:pt x="4392" y="3468"/>
                </a:lnTo>
                <a:lnTo>
                  <a:pt x="4356" y="3423"/>
                </a:lnTo>
                <a:lnTo>
                  <a:pt x="4285" y="3373"/>
                </a:lnTo>
                <a:lnTo>
                  <a:pt x="4178" y="3299"/>
                </a:lnTo>
                <a:lnTo>
                  <a:pt x="4035" y="3219"/>
                </a:lnTo>
                <a:lnTo>
                  <a:pt x="3749" y="3060"/>
                </a:lnTo>
                <a:lnTo>
                  <a:pt x="4071" y="3050"/>
                </a:lnTo>
                <a:close/>
                <a:moveTo>
                  <a:pt x="29136" y="5464"/>
                </a:moveTo>
                <a:lnTo>
                  <a:pt x="29050" y="5466"/>
                </a:lnTo>
                <a:lnTo>
                  <a:pt x="29050" y="5466"/>
                </a:lnTo>
                <a:lnTo>
                  <a:pt x="29065" y="5469"/>
                </a:lnTo>
                <a:lnTo>
                  <a:pt x="29136" y="5464"/>
                </a:lnTo>
                <a:close/>
                <a:moveTo>
                  <a:pt x="11901" y="5580"/>
                </a:moveTo>
                <a:lnTo>
                  <a:pt x="11926" y="5588"/>
                </a:lnTo>
                <a:lnTo>
                  <a:pt x="11997" y="5583"/>
                </a:lnTo>
                <a:lnTo>
                  <a:pt x="11901" y="5580"/>
                </a:lnTo>
                <a:close/>
                <a:moveTo>
                  <a:pt x="28101" y="5276"/>
                </a:moveTo>
                <a:lnTo>
                  <a:pt x="29100" y="5325"/>
                </a:lnTo>
                <a:lnTo>
                  <a:pt x="30100" y="5385"/>
                </a:lnTo>
                <a:lnTo>
                  <a:pt x="31100" y="5449"/>
                </a:lnTo>
                <a:lnTo>
                  <a:pt x="32064" y="5524"/>
                </a:lnTo>
                <a:lnTo>
                  <a:pt x="33028" y="5603"/>
                </a:lnTo>
                <a:lnTo>
                  <a:pt x="33956" y="5693"/>
                </a:lnTo>
                <a:lnTo>
                  <a:pt x="34849" y="5782"/>
                </a:lnTo>
                <a:lnTo>
                  <a:pt x="35706" y="5877"/>
                </a:lnTo>
                <a:lnTo>
                  <a:pt x="36527" y="5976"/>
                </a:lnTo>
                <a:lnTo>
                  <a:pt x="37277" y="6075"/>
                </a:lnTo>
                <a:lnTo>
                  <a:pt x="37955" y="6179"/>
                </a:lnTo>
                <a:lnTo>
                  <a:pt x="38598" y="6284"/>
                </a:lnTo>
                <a:lnTo>
                  <a:pt x="39169" y="6388"/>
                </a:lnTo>
                <a:lnTo>
                  <a:pt x="39633" y="6492"/>
                </a:lnTo>
                <a:lnTo>
                  <a:pt x="40026" y="6597"/>
                </a:lnTo>
                <a:lnTo>
                  <a:pt x="40312" y="6696"/>
                </a:lnTo>
                <a:lnTo>
                  <a:pt x="40312" y="6696"/>
                </a:lnTo>
                <a:lnTo>
                  <a:pt x="39312" y="6572"/>
                </a:lnTo>
                <a:lnTo>
                  <a:pt x="38384" y="6453"/>
                </a:lnTo>
                <a:lnTo>
                  <a:pt x="38205" y="6602"/>
                </a:lnTo>
                <a:lnTo>
                  <a:pt x="35206" y="6358"/>
                </a:lnTo>
                <a:lnTo>
                  <a:pt x="33706" y="6239"/>
                </a:lnTo>
                <a:lnTo>
                  <a:pt x="32278" y="6115"/>
                </a:lnTo>
                <a:lnTo>
                  <a:pt x="30850" y="5981"/>
                </a:lnTo>
                <a:lnTo>
                  <a:pt x="30171" y="5911"/>
                </a:lnTo>
                <a:lnTo>
                  <a:pt x="29529" y="5842"/>
                </a:lnTo>
                <a:lnTo>
                  <a:pt x="28850" y="5767"/>
                </a:lnTo>
                <a:lnTo>
                  <a:pt x="28243" y="5688"/>
                </a:lnTo>
                <a:lnTo>
                  <a:pt x="27636" y="5603"/>
                </a:lnTo>
                <a:lnTo>
                  <a:pt x="27029" y="5514"/>
                </a:lnTo>
                <a:lnTo>
                  <a:pt x="29050" y="5466"/>
                </a:lnTo>
                <a:lnTo>
                  <a:pt x="29050" y="5466"/>
                </a:lnTo>
                <a:lnTo>
                  <a:pt x="28101" y="5276"/>
                </a:lnTo>
                <a:close/>
                <a:moveTo>
                  <a:pt x="23566" y="6477"/>
                </a:moveTo>
                <a:lnTo>
                  <a:pt x="25530" y="6860"/>
                </a:lnTo>
                <a:lnTo>
                  <a:pt x="25208" y="6910"/>
                </a:lnTo>
                <a:lnTo>
                  <a:pt x="24958" y="6905"/>
                </a:lnTo>
                <a:lnTo>
                  <a:pt x="24744" y="6895"/>
                </a:lnTo>
                <a:lnTo>
                  <a:pt x="24566" y="6880"/>
                </a:lnTo>
                <a:lnTo>
                  <a:pt x="24387" y="6865"/>
                </a:lnTo>
                <a:lnTo>
                  <a:pt x="24030" y="6830"/>
                </a:lnTo>
                <a:lnTo>
                  <a:pt x="23709" y="6785"/>
                </a:lnTo>
                <a:lnTo>
                  <a:pt x="23030" y="6696"/>
                </a:lnTo>
                <a:lnTo>
                  <a:pt x="22673" y="6656"/>
                </a:lnTo>
                <a:lnTo>
                  <a:pt x="22281" y="6622"/>
                </a:lnTo>
                <a:lnTo>
                  <a:pt x="23566" y="6477"/>
                </a:lnTo>
                <a:close/>
                <a:moveTo>
                  <a:pt x="20959" y="1"/>
                </a:moveTo>
                <a:lnTo>
                  <a:pt x="20388" y="6"/>
                </a:lnTo>
                <a:lnTo>
                  <a:pt x="19817" y="26"/>
                </a:lnTo>
                <a:lnTo>
                  <a:pt x="19210" y="51"/>
                </a:lnTo>
                <a:lnTo>
                  <a:pt x="18639" y="75"/>
                </a:lnTo>
                <a:lnTo>
                  <a:pt x="17496" y="140"/>
                </a:lnTo>
                <a:lnTo>
                  <a:pt x="16925" y="175"/>
                </a:lnTo>
                <a:lnTo>
                  <a:pt x="16318" y="200"/>
                </a:lnTo>
                <a:lnTo>
                  <a:pt x="15354" y="239"/>
                </a:lnTo>
                <a:lnTo>
                  <a:pt x="14854" y="254"/>
                </a:lnTo>
                <a:lnTo>
                  <a:pt x="14354" y="264"/>
                </a:lnTo>
                <a:lnTo>
                  <a:pt x="14068" y="269"/>
                </a:lnTo>
                <a:lnTo>
                  <a:pt x="13818" y="279"/>
                </a:lnTo>
                <a:lnTo>
                  <a:pt x="13568" y="289"/>
                </a:lnTo>
                <a:lnTo>
                  <a:pt x="13319" y="304"/>
                </a:lnTo>
                <a:lnTo>
                  <a:pt x="12890" y="339"/>
                </a:lnTo>
                <a:lnTo>
                  <a:pt x="12497" y="378"/>
                </a:lnTo>
                <a:lnTo>
                  <a:pt x="12140" y="428"/>
                </a:lnTo>
                <a:lnTo>
                  <a:pt x="11819" y="478"/>
                </a:lnTo>
                <a:lnTo>
                  <a:pt x="11176" y="592"/>
                </a:lnTo>
                <a:lnTo>
                  <a:pt x="10676" y="681"/>
                </a:lnTo>
                <a:lnTo>
                  <a:pt x="10391" y="721"/>
                </a:lnTo>
                <a:lnTo>
                  <a:pt x="10248" y="736"/>
                </a:lnTo>
                <a:lnTo>
                  <a:pt x="10105" y="751"/>
                </a:lnTo>
                <a:lnTo>
                  <a:pt x="9677" y="791"/>
                </a:lnTo>
                <a:lnTo>
                  <a:pt x="9284" y="830"/>
                </a:lnTo>
                <a:lnTo>
                  <a:pt x="8927" y="875"/>
                </a:lnTo>
                <a:lnTo>
                  <a:pt x="8605" y="925"/>
                </a:lnTo>
                <a:lnTo>
                  <a:pt x="8320" y="974"/>
                </a:lnTo>
                <a:lnTo>
                  <a:pt x="8070" y="1029"/>
                </a:lnTo>
                <a:lnTo>
                  <a:pt x="7570" y="1143"/>
                </a:lnTo>
                <a:lnTo>
                  <a:pt x="6642" y="1372"/>
                </a:lnTo>
                <a:lnTo>
                  <a:pt x="6142" y="1486"/>
                </a:lnTo>
                <a:lnTo>
                  <a:pt x="5856" y="1536"/>
                </a:lnTo>
                <a:lnTo>
                  <a:pt x="5570" y="1590"/>
                </a:lnTo>
                <a:lnTo>
                  <a:pt x="5428" y="1620"/>
                </a:lnTo>
                <a:lnTo>
                  <a:pt x="5321" y="1655"/>
                </a:lnTo>
                <a:lnTo>
                  <a:pt x="5249" y="1690"/>
                </a:lnTo>
                <a:lnTo>
                  <a:pt x="5142" y="1729"/>
                </a:lnTo>
                <a:lnTo>
                  <a:pt x="4999" y="1759"/>
                </a:lnTo>
                <a:lnTo>
                  <a:pt x="4928" y="1774"/>
                </a:lnTo>
                <a:lnTo>
                  <a:pt x="4821" y="1789"/>
                </a:lnTo>
                <a:lnTo>
                  <a:pt x="4678" y="1799"/>
                </a:lnTo>
                <a:lnTo>
                  <a:pt x="4535" y="1804"/>
                </a:lnTo>
                <a:lnTo>
                  <a:pt x="4356" y="1809"/>
                </a:lnTo>
                <a:lnTo>
                  <a:pt x="4142" y="1809"/>
                </a:lnTo>
                <a:lnTo>
                  <a:pt x="4071" y="1814"/>
                </a:lnTo>
                <a:lnTo>
                  <a:pt x="3999" y="1824"/>
                </a:lnTo>
                <a:lnTo>
                  <a:pt x="3892" y="1863"/>
                </a:lnTo>
                <a:lnTo>
                  <a:pt x="3785" y="1913"/>
                </a:lnTo>
                <a:lnTo>
                  <a:pt x="3749" y="1933"/>
                </a:lnTo>
                <a:lnTo>
                  <a:pt x="3749" y="1958"/>
                </a:lnTo>
                <a:lnTo>
                  <a:pt x="3785" y="2007"/>
                </a:lnTo>
                <a:lnTo>
                  <a:pt x="3821" y="2052"/>
                </a:lnTo>
                <a:lnTo>
                  <a:pt x="3785" y="2102"/>
                </a:lnTo>
                <a:lnTo>
                  <a:pt x="3749" y="2147"/>
                </a:lnTo>
                <a:lnTo>
                  <a:pt x="3607" y="2236"/>
                </a:lnTo>
                <a:lnTo>
                  <a:pt x="3392" y="2320"/>
                </a:lnTo>
                <a:lnTo>
                  <a:pt x="3107" y="2405"/>
                </a:lnTo>
                <a:lnTo>
                  <a:pt x="2821" y="2489"/>
                </a:lnTo>
                <a:lnTo>
                  <a:pt x="2214" y="2658"/>
                </a:lnTo>
                <a:lnTo>
                  <a:pt x="2143" y="2678"/>
                </a:lnTo>
                <a:lnTo>
                  <a:pt x="2071" y="2703"/>
                </a:lnTo>
                <a:lnTo>
                  <a:pt x="2036" y="2757"/>
                </a:lnTo>
                <a:lnTo>
                  <a:pt x="2036" y="2817"/>
                </a:lnTo>
                <a:lnTo>
                  <a:pt x="2071" y="2877"/>
                </a:lnTo>
                <a:lnTo>
                  <a:pt x="2178" y="2996"/>
                </a:lnTo>
                <a:lnTo>
                  <a:pt x="2214" y="3060"/>
                </a:lnTo>
                <a:lnTo>
                  <a:pt x="2250" y="3120"/>
                </a:lnTo>
                <a:lnTo>
                  <a:pt x="2250" y="3204"/>
                </a:lnTo>
                <a:lnTo>
                  <a:pt x="2286" y="3294"/>
                </a:lnTo>
                <a:lnTo>
                  <a:pt x="2357" y="3378"/>
                </a:lnTo>
                <a:lnTo>
                  <a:pt x="2464" y="3458"/>
                </a:lnTo>
                <a:lnTo>
                  <a:pt x="2643" y="3542"/>
                </a:lnTo>
                <a:lnTo>
                  <a:pt x="2857" y="3622"/>
                </a:lnTo>
                <a:lnTo>
                  <a:pt x="3142" y="3701"/>
                </a:lnTo>
                <a:lnTo>
                  <a:pt x="3535" y="3781"/>
                </a:lnTo>
                <a:lnTo>
                  <a:pt x="3678" y="3810"/>
                </a:lnTo>
                <a:lnTo>
                  <a:pt x="3785" y="3840"/>
                </a:lnTo>
                <a:lnTo>
                  <a:pt x="3857" y="3875"/>
                </a:lnTo>
                <a:lnTo>
                  <a:pt x="3892" y="3905"/>
                </a:lnTo>
                <a:lnTo>
                  <a:pt x="3892" y="3940"/>
                </a:lnTo>
                <a:lnTo>
                  <a:pt x="3857" y="3974"/>
                </a:lnTo>
                <a:lnTo>
                  <a:pt x="3821" y="4004"/>
                </a:lnTo>
                <a:lnTo>
                  <a:pt x="3714" y="4039"/>
                </a:lnTo>
                <a:lnTo>
                  <a:pt x="3607" y="4069"/>
                </a:lnTo>
                <a:lnTo>
                  <a:pt x="3464" y="4098"/>
                </a:lnTo>
                <a:lnTo>
                  <a:pt x="3321" y="4128"/>
                </a:lnTo>
                <a:lnTo>
                  <a:pt x="3142" y="4153"/>
                </a:lnTo>
                <a:lnTo>
                  <a:pt x="2964" y="4173"/>
                </a:lnTo>
                <a:lnTo>
                  <a:pt x="2750" y="4193"/>
                </a:lnTo>
                <a:lnTo>
                  <a:pt x="2500" y="4208"/>
                </a:lnTo>
                <a:lnTo>
                  <a:pt x="2250" y="4223"/>
                </a:lnTo>
                <a:lnTo>
                  <a:pt x="1786" y="4247"/>
                </a:lnTo>
                <a:lnTo>
                  <a:pt x="1607" y="4262"/>
                </a:lnTo>
                <a:lnTo>
                  <a:pt x="1464" y="4272"/>
                </a:lnTo>
                <a:lnTo>
                  <a:pt x="1357" y="4287"/>
                </a:lnTo>
                <a:lnTo>
                  <a:pt x="1322" y="4302"/>
                </a:lnTo>
                <a:lnTo>
                  <a:pt x="1286" y="4317"/>
                </a:lnTo>
                <a:lnTo>
                  <a:pt x="1286" y="4337"/>
                </a:lnTo>
                <a:lnTo>
                  <a:pt x="1357" y="4367"/>
                </a:lnTo>
                <a:lnTo>
                  <a:pt x="1500" y="4401"/>
                </a:lnTo>
                <a:lnTo>
                  <a:pt x="1929" y="4476"/>
                </a:lnTo>
                <a:lnTo>
                  <a:pt x="0" y="4814"/>
                </a:lnTo>
                <a:lnTo>
                  <a:pt x="572" y="4858"/>
                </a:lnTo>
                <a:lnTo>
                  <a:pt x="1107" y="4913"/>
                </a:lnTo>
                <a:lnTo>
                  <a:pt x="1607" y="4968"/>
                </a:lnTo>
                <a:lnTo>
                  <a:pt x="2143" y="5017"/>
                </a:lnTo>
                <a:lnTo>
                  <a:pt x="2678" y="5062"/>
                </a:lnTo>
                <a:lnTo>
                  <a:pt x="2964" y="5082"/>
                </a:lnTo>
                <a:lnTo>
                  <a:pt x="3285" y="5097"/>
                </a:lnTo>
                <a:lnTo>
                  <a:pt x="3607" y="5107"/>
                </a:lnTo>
                <a:lnTo>
                  <a:pt x="3928" y="5117"/>
                </a:lnTo>
                <a:lnTo>
                  <a:pt x="4285" y="5117"/>
                </a:lnTo>
                <a:lnTo>
                  <a:pt x="4642" y="5112"/>
                </a:lnTo>
                <a:lnTo>
                  <a:pt x="5499" y="5102"/>
                </a:lnTo>
                <a:lnTo>
                  <a:pt x="5963" y="5097"/>
                </a:lnTo>
                <a:lnTo>
                  <a:pt x="6392" y="5102"/>
                </a:lnTo>
                <a:lnTo>
                  <a:pt x="6820" y="5107"/>
                </a:lnTo>
                <a:lnTo>
                  <a:pt x="7249" y="5117"/>
                </a:lnTo>
                <a:lnTo>
                  <a:pt x="7641" y="5136"/>
                </a:lnTo>
                <a:lnTo>
                  <a:pt x="7998" y="5156"/>
                </a:lnTo>
                <a:lnTo>
                  <a:pt x="8391" y="5191"/>
                </a:lnTo>
                <a:lnTo>
                  <a:pt x="8784" y="5231"/>
                </a:lnTo>
                <a:lnTo>
                  <a:pt x="9141" y="5276"/>
                </a:lnTo>
                <a:lnTo>
                  <a:pt x="9462" y="5325"/>
                </a:lnTo>
                <a:lnTo>
                  <a:pt x="10176" y="5425"/>
                </a:lnTo>
                <a:lnTo>
                  <a:pt x="10498" y="5474"/>
                </a:lnTo>
                <a:lnTo>
                  <a:pt x="10855" y="5524"/>
                </a:lnTo>
                <a:lnTo>
                  <a:pt x="11105" y="5544"/>
                </a:lnTo>
                <a:lnTo>
                  <a:pt x="11390" y="5559"/>
                </a:lnTo>
                <a:lnTo>
                  <a:pt x="11901" y="5580"/>
                </a:lnTo>
                <a:lnTo>
                  <a:pt x="11901" y="5580"/>
                </a:lnTo>
                <a:lnTo>
                  <a:pt x="10855" y="5211"/>
                </a:lnTo>
                <a:lnTo>
                  <a:pt x="10855" y="5211"/>
                </a:lnTo>
                <a:lnTo>
                  <a:pt x="11069" y="5231"/>
                </a:lnTo>
                <a:lnTo>
                  <a:pt x="11283" y="5246"/>
                </a:lnTo>
                <a:lnTo>
                  <a:pt x="11783" y="5271"/>
                </a:lnTo>
                <a:lnTo>
                  <a:pt x="12247" y="5295"/>
                </a:lnTo>
                <a:lnTo>
                  <a:pt x="12712" y="5315"/>
                </a:lnTo>
                <a:lnTo>
                  <a:pt x="12961" y="5330"/>
                </a:lnTo>
                <a:lnTo>
                  <a:pt x="13176" y="5350"/>
                </a:lnTo>
                <a:lnTo>
                  <a:pt x="13354" y="5370"/>
                </a:lnTo>
                <a:lnTo>
                  <a:pt x="13568" y="5395"/>
                </a:lnTo>
                <a:lnTo>
                  <a:pt x="13711" y="5420"/>
                </a:lnTo>
                <a:lnTo>
                  <a:pt x="13854" y="5454"/>
                </a:lnTo>
                <a:lnTo>
                  <a:pt x="13997" y="5494"/>
                </a:lnTo>
                <a:lnTo>
                  <a:pt x="14104" y="5539"/>
                </a:lnTo>
                <a:lnTo>
                  <a:pt x="14175" y="5574"/>
                </a:lnTo>
                <a:lnTo>
                  <a:pt x="14283" y="5603"/>
                </a:lnTo>
                <a:lnTo>
                  <a:pt x="14425" y="5628"/>
                </a:lnTo>
                <a:lnTo>
                  <a:pt x="14568" y="5658"/>
                </a:lnTo>
                <a:lnTo>
                  <a:pt x="14997" y="5713"/>
                </a:lnTo>
                <a:lnTo>
                  <a:pt x="15425" y="5762"/>
                </a:lnTo>
                <a:lnTo>
                  <a:pt x="16461" y="5857"/>
                </a:lnTo>
                <a:lnTo>
                  <a:pt x="16960" y="5906"/>
                </a:lnTo>
                <a:lnTo>
                  <a:pt x="17460" y="5956"/>
                </a:lnTo>
                <a:lnTo>
                  <a:pt x="17567" y="5956"/>
                </a:lnTo>
                <a:lnTo>
                  <a:pt x="17710" y="5941"/>
                </a:lnTo>
                <a:lnTo>
                  <a:pt x="18103" y="5911"/>
                </a:lnTo>
                <a:lnTo>
                  <a:pt x="18853" y="6045"/>
                </a:lnTo>
                <a:lnTo>
                  <a:pt x="19246" y="6115"/>
                </a:lnTo>
                <a:lnTo>
                  <a:pt x="19460" y="6145"/>
                </a:lnTo>
                <a:lnTo>
                  <a:pt x="19674" y="6175"/>
                </a:lnTo>
                <a:lnTo>
                  <a:pt x="19888" y="6194"/>
                </a:lnTo>
                <a:lnTo>
                  <a:pt x="20138" y="6214"/>
                </a:lnTo>
                <a:lnTo>
                  <a:pt x="20674" y="6254"/>
                </a:lnTo>
                <a:lnTo>
                  <a:pt x="21209" y="6284"/>
                </a:lnTo>
                <a:lnTo>
                  <a:pt x="21745" y="6319"/>
                </a:lnTo>
                <a:lnTo>
                  <a:pt x="22352" y="6294"/>
                </a:lnTo>
                <a:lnTo>
                  <a:pt x="21959" y="6482"/>
                </a:lnTo>
                <a:lnTo>
                  <a:pt x="21816" y="6577"/>
                </a:lnTo>
                <a:lnTo>
                  <a:pt x="21674" y="6676"/>
                </a:lnTo>
                <a:lnTo>
                  <a:pt x="21638" y="6726"/>
                </a:lnTo>
                <a:lnTo>
                  <a:pt x="21638" y="6780"/>
                </a:lnTo>
                <a:lnTo>
                  <a:pt x="21674" y="6810"/>
                </a:lnTo>
                <a:lnTo>
                  <a:pt x="21745" y="6830"/>
                </a:lnTo>
                <a:lnTo>
                  <a:pt x="21816" y="6855"/>
                </a:lnTo>
                <a:lnTo>
                  <a:pt x="21888" y="6870"/>
                </a:lnTo>
                <a:lnTo>
                  <a:pt x="22495" y="6934"/>
                </a:lnTo>
                <a:lnTo>
                  <a:pt x="23102" y="6999"/>
                </a:lnTo>
                <a:lnTo>
                  <a:pt x="23709" y="7054"/>
                </a:lnTo>
                <a:lnTo>
                  <a:pt x="24387" y="7108"/>
                </a:lnTo>
                <a:lnTo>
                  <a:pt x="25316" y="7178"/>
                </a:lnTo>
                <a:lnTo>
                  <a:pt x="26280" y="7247"/>
                </a:lnTo>
                <a:lnTo>
                  <a:pt x="28243" y="7381"/>
                </a:lnTo>
                <a:lnTo>
                  <a:pt x="28493" y="7322"/>
                </a:lnTo>
                <a:lnTo>
                  <a:pt x="28672" y="7272"/>
                </a:lnTo>
                <a:lnTo>
                  <a:pt x="28708" y="7252"/>
                </a:lnTo>
                <a:lnTo>
                  <a:pt x="28708" y="7232"/>
                </a:lnTo>
                <a:lnTo>
                  <a:pt x="28672" y="7213"/>
                </a:lnTo>
                <a:lnTo>
                  <a:pt x="28600" y="7198"/>
                </a:lnTo>
                <a:lnTo>
                  <a:pt x="28493" y="7178"/>
                </a:lnTo>
                <a:lnTo>
                  <a:pt x="28315" y="7158"/>
                </a:lnTo>
                <a:lnTo>
                  <a:pt x="27815" y="7118"/>
                </a:lnTo>
                <a:lnTo>
                  <a:pt x="27136" y="7064"/>
                </a:lnTo>
                <a:lnTo>
                  <a:pt x="26172" y="6994"/>
                </a:lnTo>
                <a:lnTo>
                  <a:pt x="26315" y="6974"/>
                </a:lnTo>
                <a:lnTo>
                  <a:pt x="26494" y="6959"/>
                </a:lnTo>
                <a:lnTo>
                  <a:pt x="26672" y="6944"/>
                </a:lnTo>
                <a:lnTo>
                  <a:pt x="26887" y="6934"/>
                </a:lnTo>
                <a:lnTo>
                  <a:pt x="27101" y="6929"/>
                </a:lnTo>
                <a:lnTo>
                  <a:pt x="27351" y="6925"/>
                </a:lnTo>
                <a:lnTo>
                  <a:pt x="27815" y="6925"/>
                </a:lnTo>
                <a:lnTo>
                  <a:pt x="28065" y="6934"/>
                </a:lnTo>
                <a:lnTo>
                  <a:pt x="28315" y="6939"/>
                </a:lnTo>
                <a:lnTo>
                  <a:pt x="28529" y="6954"/>
                </a:lnTo>
                <a:lnTo>
                  <a:pt x="28743" y="6964"/>
                </a:lnTo>
                <a:lnTo>
                  <a:pt x="28957" y="6984"/>
                </a:lnTo>
                <a:lnTo>
                  <a:pt x="29136" y="7004"/>
                </a:lnTo>
                <a:lnTo>
                  <a:pt x="29279" y="7024"/>
                </a:lnTo>
                <a:lnTo>
                  <a:pt x="29386" y="7049"/>
                </a:lnTo>
                <a:lnTo>
                  <a:pt x="29564" y="7103"/>
                </a:lnTo>
                <a:lnTo>
                  <a:pt x="29672" y="7128"/>
                </a:lnTo>
                <a:lnTo>
                  <a:pt x="29707" y="7138"/>
                </a:lnTo>
                <a:lnTo>
                  <a:pt x="29779" y="7143"/>
                </a:lnTo>
                <a:lnTo>
                  <a:pt x="30778" y="7198"/>
                </a:lnTo>
                <a:lnTo>
                  <a:pt x="31778" y="7252"/>
                </a:lnTo>
                <a:lnTo>
                  <a:pt x="32778" y="7307"/>
                </a:lnTo>
                <a:lnTo>
                  <a:pt x="33778" y="7362"/>
                </a:lnTo>
                <a:lnTo>
                  <a:pt x="35206" y="7456"/>
                </a:lnTo>
                <a:lnTo>
                  <a:pt x="36598" y="7550"/>
                </a:lnTo>
                <a:lnTo>
                  <a:pt x="38027" y="7645"/>
                </a:lnTo>
                <a:lnTo>
                  <a:pt x="39419" y="7739"/>
                </a:lnTo>
                <a:lnTo>
                  <a:pt x="40276" y="7789"/>
                </a:lnTo>
                <a:lnTo>
                  <a:pt x="41133" y="7823"/>
                </a:lnTo>
                <a:lnTo>
                  <a:pt x="42026" y="7858"/>
                </a:lnTo>
                <a:lnTo>
                  <a:pt x="42918" y="7878"/>
                </a:lnTo>
                <a:lnTo>
                  <a:pt x="43811" y="7888"/>
                </a:lnTo>
                <a:lnTo>
                  <a:pt x="44704" y="7888"/>
                </a:lnTo>
                <a:lnTo>
                  <a:pt x="45596" y="7878"/>
                </a:lnTo>
                <a:lnTo>
                  <a:pt x="46489" y="7863"/>
                </a:lnTo>
                <a:lnTo>
                  <a:pt x="46810" y="7848"/>
                </a:lnTo>
                <a:lnTo>
                  <a:pt x="47096" y="7823"/>
                </a:lnTo>
                <a:lnTo>
                  <a:pt x="47417" y="7789"/>
                </a:lnTo>
                <a:lnTo>
                  <a:pt x="47703" y="7754"/>
                </a:lnTo>
                <a:lnTo>
                  <a:pt x="48310" y="7665"/>
                </a:lnTo>
                <a:lnTo>
                  <a:pt x="48595" y="7620"/>
                </a:lnTo>
                <a:lnTo>
                  <a:pt x="48917" y="7575"/>
                </a:lnTo>
                <a:lnTo>
                  <a:pt x="48560" y="7550"/>
                </a:lnTo>
                <a:lnTo>
                  <a:pt x="48274" y="7521"/>
                </a:lnTo>
                <a:lnTo>
                  <a:pt x="48096" y="7491"/>
                </a:lnTo>
                <a:lnTo>
                  <a:pt x="47953" y="7456"/>
                </a:lnTo>
                <a:lnTo>
                  <a:pt x="47846" y="7416"/>
                </a:lnTo>
                <a:lnTo>
                  <a:pt x="47810" y="7372"/>
                </a:lnTo>
                <a:lnTo>
                  <a:pt x="47774" y="7322"/>
                </a:lnTo>
                <a:lnTo>
                  <a:pt x="47810" y="7267"/>
                </a:lnTo>
                <a:lnTo>
                  <a:pt x="47774" y="7213"/>
                </a:lnTo>
                <a:lnTo>
                  <a:pt x="47774" y="7158"/>
                </a:lnTo>
                <a:lnTo>
                  <a:pt x="47703" y="7103"/>
                </a:lnTo>
                <a:lnTo>
                  <a:pt x="47631" y="7054"/>
                </a:lnTo>
                <a:lnTo>
                  <a:pt x="47524" y="6999"/>
                </a:lnTo>
                <a:lnTo>
                  <a:pt x="47417" y="6949"/>
                </a:lnTo>
                <a:lnTo>
                  <a:pt x="47239" y="6900"/>
                </a:lnTo>
                <a:lnTo>
                  <a:pt x="47096" y="6850"/>
                </a:lnTo>
                <a:lnTo>
                  <a:pt x="46882" y="6800"/>
                </a:lnTo>
                <a:lnTo>
                  <a:pt x="46667" y="6756"/>
                </a:lnTo>
                <a:lnTo>
                  <a:pt x="46417" y="6711"/>
                </a:lnTo>
                <a:lnTo>
                  <a:pt x="46167" y="6666"/>
                </a:lnTo>
                <a:lnTo>
                  <a:pt x="45882" y="6626"/>
                </a:lnTo>
                <a:lnTo>
                  <a:pt x="45596" y="6582"/>
                </a:lnTo>
                <a:lnTo>
                  <a:pt x="45275" y="6547"/>
                </a:lnTo>
                <a:lnTo>
                  <a:pt x="44918" y="6507"/>
                </a:lnTo>
                <a:lnTo>
                  <a:pt x="44097" y="6423"/>
                </a:lnTo>
                <a:lnTo>
                  <a:pt x="43275" y="6333"/>
                </a:lnTo>
                <a:lnTo>
                  <a:pt x="42490" y="6244"/>
                </a:lnTo>
                <a:lnTo>
                  <a:pt x="41740" y="6145"/>
                </a:lnTo>
                <a:lnTo>
                  <a:pt x="41026" y="6040"/>
                </a:lnTo>
                <a:lnTo>
                  <a:pt x="40383" y="5931"/>
                </a:lnTo>
                <a:lnTo>
                  <a:pt x="40098" y="5872"/>
                </a:lnTo>
                <a:lnTo>
                  <a:pt x="39812" y="5812"/>
                </a:lnTo>
                <a:lnTo>
                  <a:pt x="39526" y="5747"/>
                </a:lnTo>
                <a:lnTo>
                  <a:pt x="39276" y="5683"/>
                </a:lnTo>
                <a:lnTo>
                  <a:pt x="38598" y="5504"/>
                </a:lnTo>
                <a:lnTo>
                  <a:pt x="37884" y="5325"/>
                </a:lnTo>
                <a:lnTo>
                  <a:pt x="37098" y="5151"/>
                </a:lnTo>
                <a:lnTo>
                  <a:pt x="36277" y="4983"/>
                </a:lnTo>
                <a:lnTo>
                  <a:pt x="35991" y="4933"/>
                </a:lnTo>
                <a:lnTo>
                  <a:pt x="35706" y="4878"/>
                </a:lnTo>
                <a:lnTo>
                  <a:pt x="35027" y="4784"/>
                </a:lnTo>
                <a:lnTo>
                  <a:pt x="34349" y="4685"/>
                </a:lnTo>
                <a:lnTo>
                  <a:pt x="33671" y="4590"/>
                </a:lnTo>
                <a:lnTo>
                  <a:pt x="31493" y="4267"/>
                </a:lnTo>
                <a:lnTo>
                  <a:pt x="30386" y="4108"/>
                </a:lnTo>
                <a:lnTo>
                  <a:pt x="29243" y="3949"/>
                </a:lnTo>
                <a:lnTo>
                  <a:pt x="28708" y="3880"/>
                </a:lnTo>
                <a:lnTo>
                  <a:pt x="28136" y="3815"/>
                </a:lnTo>
                <a:lnTo>
                  <a:pt x="27529" y="3756"/>
                </a:lnTo>
                <a:lnTo>
                  <a:pt x="26887" y="3706"/>
                </a:lnTo>
                <a:lnTo>
                  <a:pt x="26244" y="3666"/>
                </a:lnTo>
                <a:lnTo>
                  <a:pt x="25887" y="3646"/>
                </a:lnTo>
                <a:lnTo>
                  <a:pt x="25530" y="3637"/>
                </a:lnTo>
                <a:lnTo>
                  <a:pt x="25173" y="3622"/>
                </a:lnTo>
                <a:lnTo>
                  <a:pt x="24780" y="3617"/>
                </a:lnTo>
                <a:lnTo>
                  <a:pt x="24387" y="3607"/>
                </a:lnTo>
                <a:lnTo>
                  <a:pt x="23994" y="3607"/>
                </a:lnTo>
                <a:lnTo>
                  <a:pt x="23887" y="3602"/>
                </a:lnTo>
                <a:lnTo>
                  <a:pt x="23744" y="3597"/>
                </a:lnTo>
                <a:lnTo>
                  <a:pt x="23495" y="3567"/>
                </a:lnTo>
                <a:lnTo>
                  <a:pt x="23245" y="3542"/>
                </a:lnTo>
                <a:lnTo>
                  <a:pt x="23102" y="3532"/>
                </a:lnTo>
                <a:lnTo>
                  <a:pt x="22959" y="3522"/>
                </a:lnTo>
                <a:lnTo>
                  <a:pt x="20531" y="3458"/>
                </a:lnTo>
                <a:lnTo>
                  <a:pt x="19317" y="3433"/>
                </a:lnTo>
                <a:lnTo>
                  <a:pt x="18103" y="3408"/>
                </a:lnTo>
                <a:lnTo>
                  <a:pt x="17710" y="3403"/>
                </a:lnTo>
                <a:lnTo>
                  <a:pt x="17353" y="3403"/>
                </a:lnTo>
                <a:lnTo>
                  <a:pt x="16603" y="3408"/>
                </a:lnTo>
                <a:lnTo>
                  <a:pt x="15818" y="3418"/>
                </a:lnTo>
                <a:lnTo>
                  <a:pt x="15068" y="3423"/>
                </a:lnTo>
                <a:lnTo>
                  <a:pt x="14675" y="3423"/>
                </a:lnTo>
                <a:lnTo>
                  <a:pt x="14318" y="3418"/>
                </a:lnTo>
                <a:lnTo>
                  <a:pt x="13926" y="3408"/>
                </a:lnTo>
                <a:lnTo>
                  <a:pt x="13568" y="3388"/>
                </a:lnTo>
                <a:lnTo>
                  <a:pt x="13211" y="3368"/>
                </a:lnTo>
                <a:lnTo>
                  <a:pt x="12854" y="3334"/>
                </a:lnTo>
                <a:lnTo>
                  <a:pt x="12533" y="3294"/>
                </a:lnTo>
                <a:lnTo>
                  <a:pt x="12212" y="3244"/>
                </a:lnTo>
                <a:lnTo>
                  <a:pt x="12390" y="3234"/>
                </a:lnTo>
                <a:lnTo>
                  <a:pt x="12497" y="3224"/>
                </a:lnTo>
                <a:lnTo>
                  <a:pt x="12533" y="3204"/>
                </a:lnTo>
                <a:lnTo>
                  <a:pt x="12569" y="3185"/>
                </a:lnTo>
                <a:lnTo>
                  <a:pt x="12497" y="3140"/>
                </a:lnTo>
                <a:lnTo>
                  <a:pt x="12426" y="3085"/>
                </a:lnTo>
                <a:lnTo>
                  <a:pt x="12390" y="3060"/>
                </a:lnTo>
                <a:lnTo>
                  <a:pt x="12390" y="3036"/>
                </a:lnTo>
                <a:lnTo>
                  <a:pt x="12426" y="3011"/>
                </a:lnTo>
                <a:lnTo>
                  <a:pt x="12497" y="2991"/>
                </a:lnTo>
                <a:lnTo>
                  <a:pt x="12640" y="2976"/>
                </a:lnTo>
                <a:lnTo>
                  <a:pt x="12854" y="2961"/>
                </a:lnTo>
                <a:lnTo>
                  <a:pt x="13140" y="2956"/>
                </a:lnTo>
                <a:lnTo>
                  <a:pt x="13497" y="2956"/>
                </a:lnTo>
                <a:lnTo>
                  <a:pt x="13497" y="2897"/>
                </a:lnTo>
                <a:lnTo>
                  <a:pt x="13533" y="2842"/>
                </a:lnTo>
                <a:lnTo>
                  <a:pt x="13604" y="2792"/>
                </a:lnTo>
                <a:lnTo>
                  <a:pt x="13747" y="2752"/>
                </a:lnTo>
                <a:lnTo>
                  <a:pt x="13926" y="2713"/>
                </a:lnTo>
                <a:lnTo>
                  <a:pt x="14104" y="2678"/>
                </a:lnTo>
                <a:lnTo>
                  <a:pt x="14354" y="2653"/>
                </a:lnTo>
                <a:lnTo>
                  <a:pt x="14640" y="2623"/>
                </a:lnTo>
                <a:lnTo>
                  <a:pt x="14925" y="2603"/>
                </a:lnTo>
                <a:lnTo>
                  <a:pt x="15211" y="2584"/>
                </a:lnTo>
                <a:lnTo>
                  <a:pt x="15854" y="2554"/>
                </a:lnTo>
                <a:lnTo>
                  <a:pt x="17175" y="2499"/>
                </a:lnTo>
                <a:lnTo>
                  <a:pt x="17353" y="2494"/>
                </a:lnTo>
                <a:lnTo>
                  <a:pt x="17567" y="2489"/>
                </a:lnTo>
                <a:lnTo>
                  <a:pt x="18032" y="2489"/>
                </a:lnTo>
                <a:lnTo>
                  <a:pt x="18496" y="2499"/>
                </a:lnTo>
                <a:lnTo>
                  <a:pt x="18960" y="2514"/>
                </a:lnTo>
                <a:lnTo>
                  <a:pt x="19960" y="2554"/>
                </a:lnTo>
                <a:lnTo>
                  <a:pt x="20424" y="2569"/>
                </a:lnTo>
                <a:lnTo>
                  <a:pt x="20924" y="2589"/>
                </a:lnTo>
                <a:lnTo>
                  <a:pt x="22852" y="2648"/>
                </a:lnTo>
                <a:lnTo>
                  <a:pt x="24816" y="2708"/>
                </a:lnTo>
                <a:lnTo>
                  <a:pt x="28458" y="2822"/>
                </a:lnTo>
                <a:lnTo>
                  <a:pt x="32135" y="2941"/>
                </a:lnTo>
                <a:lnTo>
                  <a:pt x="34349" y="3016"/>
                </a:lnTo>
                <a:lnTo>
                  <a:pt x="35420" y="3055"/>
                </a:lnTo>
                <a:lnTo>
                  <a:pt x="36527" y="3105"/>
                </a:lnTo>
                <a:lnTo>
                  <a:pt x="37848" y="3170"/>
                </a:lnTo>
                <a:lnTo>
                  <a:pt x="39133" y="3244"/>
                </a:lnTo>
                <a:lnTo>
                  <a:pt x="40455" y="3319"/>
                </a:lnTo>
                <a:lnTo>
                  <a:pt x="41740" y="3383"/>
                </a:lnTo>
                <a:lnTo>
                  <a:pt x="43418" y="3463"/>
                </a:lnTo>
                <a:lnTo>
                  <a:pt x="45061" y="3532"/>
                </a:lnTo>
                <a:lnTo>
                  <a:pt x="46703" y="3607"/>
                </a:lnTo>
                <a:lnTo>
                  <a:pt x="48381" y="3681"/>
                </a:lnTo>
                <a:lnTo>
                  <a:pt x="48488" y="3691"/>
                </a:lnTo>
                <a:lnTo>
                  <a:pt x="48631" y="3701"/>
                </a:lnTo>
                <a:lnTo>
                  <a:pt x="48881" y="3736"/>
                </a:lnTo>
                <a:lnTo>
                  <a:pt x="49095" y="3766"/>
                </a:lnTo>
                <a:lnTo>
                  <a:pt x="49238" y="3781"/>
                </a:lnTo>
                <a:lnTo>
                  <a:pt x="49345" y="3791"/>
                </a:lnTo>
                <a:lnTo>
                  <a:pt x="55237" y="4143"/>
                </a:lnTo>
                <a:lnTo>
                  <a:pt x="58200" y="4312"/>
                </a:lnTo>
                <a:lnTo>
                  <a:pt x="61164" y="4476"/>
                </a:lnTo>
                <a:lnTo>
                  <a:pt x="62021" y="4526"/>
                </a:lnTo>
                <a:lnTo>
                  <a:pt x="62878" y="4575"/>
                </a:lnTo>
                <a:lnTo>
                  <a:pt x="63734" y="4630"/>
                </a:lnTo>
                <a:lnTo>
                  <a:pt x="64520" y="4685"/>
                </a:lnTo>
                <a:lnTo>
                  <a:pt x="65270" y="4744"/>
                </a:lnTo>
                <a:lnTo>
                  <a:pt x="65913" y="4799"/>
                </a:lnTo>
                <a:lnTo>
                  <a:pt x="66162" y="4829"/>
                </a:lnTo>
                <a:lnTo>
                  <a:pt x="66412" y="4858"/>
                </a:lnTo>
                <a:lnTo>
                  <a:pt x="66627" y="4888"/>
                </a:lnTo>
                <a:lnTo>
                  <a:pt x="66769" y="4918"/>
                </a:lnTo>
                <a:lnTo>
                  <a:pt x="67769" y="4794"/>
                </a:lnTo>
                <a:lnTo>
                  <a:pt x="68698" y="4963"/>
                </a:lnTo>
                <a:lnTo>
                  <a:pt x="68947" y="4943"/>
                </a:lnTo>
                <a:lnTo>
                  <a:pt x="69197" y="4918"/>
                </a:lnTo>
                <a:lnTo>
                  <a:pt x="69376" y="4893"/>
                </a:lnTo>
                <a:lnTo>
                  <a:pt x="69590" y="4863"/>
                </a:lnTo>
                <a:lnTo>
                  <a:pt x="69733" y="4838"/>
                </a:lnTo>
                <a:lnTo>
                  <a:pt x="69876" y="4809"/>
                </a:lnTo>
                <a:lnTo>
                  <a:pt x="70019" y="4779"/>
                </a:lnTo>
                <a:lnTo>
                  <a:pt x="70126" y="4744"/>
                </a:lnTo>
                <a:lnTo>
                  <a:pt x="70269" y="4680"/>
                </a:lnTo>
                <a:lnTo>
                  <a:pt x="70340" y="4605"/>
                </a:lnTo>
                <a:lnTo>
                  <a:pt x="70340" y="4531"/>
                </a:lnTo>
                <a:lnTo>
                  <a:pt x="70269" y="4456"/>
                </a:lnTo>
                <a:lnTo>
                  <a:pt x="70054" y="4312"/>
                </a:lnTo>
                <a:lnTo>
                  <a:pt x="69804" y="4178"/>
                </a:lnTo>
                <a:lnTo>
                  <a:pt x="69447" y="4049"/>
                </a:lnTo>
                <a:lnTo>
                  <a:pt x="69055" y="3925"/>
                </a:lnTo>
                <a:lnTo>
                  <a:pt x="68590" y="3805"/>
                </a:lnTo>
                <a:lnTo>
                  <a:pt x="68091" y="3686"/>
                </a:lnTo>
                <a:lnTo>
                  <a:pt x="67484" y="3577"/>
                </a:lnTo>
                <a:lnTo>
                  <a:pt x="66841" y="3468"/>
                </a:lnTo>
                <a:lnTo>
                  <a:pt x="63485" y="2956"/>
                </a:lnTo>
                <a:lnTo>
                  <a:pt x="61806" y="2703"/>
                </a:lnTo>
                <a:lnTo>
                  <a:pt x="60128" y="2450"/>
                </a:lnTo>
                <a:lnTo>
                  <a:pt x="58843" y="2266"/>
                </a:lnTo>
                <a:lnTo>
                  <a:pt x="57522" y="2087"/>
                </a:lnTo>
                <a:lnTo>
                  <a:pt x="56201" y="1908"/>
                </a:lnTo>
                <a:lnTo>
                  <a:pt x="54844" y="1734"/>
                </a:lnTo>
                <a:lnTo>
                  <a:pt x="54558" y="1700"/>
                </a:lnTo>
                <a:lnTo>
                  <a:pt x="54237" y="1665"/>
                </a:lnTo>
                <a:lnTo>
                  <a:pt x="53630" y="1605"/>
                </a:lnTo>
                <a:lnTo>
                  <a:pt x="52309" y="1491"/>
                </a:lnTo>
                <a:lnTo>
                  <a:pt x="50381" y="1302"/>
                </a:lnTo>
                <a:lnTo>
                  <a:pt x="48453" y="1113"/>
                </a:lnTo>
                <a:lnTo>
                  <a:pt x="47489" y="1024"/>
                </a:lnTo>
                <a:lnTo>
                  <a:pt x="46489" y="935"/>
                </a:lnTo>
                <a:lnTo>
                  <a:pt x="45489" y="845"/>
                </a:lnTo>
                <a:lnTo>
                  <a:pt x="44489" y="766"/>
                </a:lnTo>
                <a:lnTo>
                  <a:pt x="43704" y="706"/>
                </a:lnTo>
                <a:lnTo>
                  <a:pt x="42918" y="652"/>
                </a:lnTo>
                <a:lnTo>
                  <a:pt x="42097" y="602"/>
                </a:lnTo>
                <a:lnTo>
                  <a:pt x="41276" y="557"/>
                </a:lnTo>
                <a:lnTo>
                  <a:pt x="40419" y="512"/>
                </a:lnTo>
                <a:lnTo>
                  <a:pt x="39598" y="473"/>
                </a:lnTo>
                <a:lnTo>
                  <a:pt x="38741" y="438"/>
                </a:lnTo>
                <a:lnTo>
                  <a:pt x="37884" y="403"/>
                </a:lnTo>
                <a:lnTo>
                  <a:pt x="36598" y="359"/>
                </a:lnTo>
                <a:lnTo>
                  <a:pt x="35313" y="319"/>
                </a:lnTo>
                <a:lnTo>
                  <a:pt x="32742" y="244"/>
                </a:lnTo>
                <a:lnTo>
                  <a:pt x="30136" y="175"/>
                </a:lnTo>
                <a:lnTo>
                  <a:pt x="27529" y="110"/>
                </a:lnTo>
                <a:lnTo>
                  <a:pt x="25887" y="65"/>
                </a:lnTo>
                <a:lnTo>
                  <a:pt x="24244" y="31"/>
                </a:lnTo>
                <a:lnTo>
                  <a:pt x="23423" y="16"/>
                </a:lnTo>
                <a:lnTo>
                  <a:pt x="22602" y="6"/>
                </a:lnTo>
                <a:lnTo>
                  <a:pt x="2178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5313342" y="1026838"/>
            <a:ext cx="724179" cy="1588222"/>
          </a:xfrm>
          <a:custGeom>
            <a:rect b="b" l="l" r="r" t="t"/>
            <a:pathLst>
              <a:path extrusionOk="0" h="13441" w="51488">
                <a:moveTo>
                  <a:pt x="27993" y="3824"/>
                </a:moveTo>
                <a:lnTo>
                  <a:pt x="28172" y="3864"/>
                </a:lnTo>
                <a:lnTo>
                  <a:pt x="28315" y="3909"/>
                </a:lnTo>
                <a:lnTo>
                  <a:pt x="28457" y="3949"/>
                </a:lnTo>
                <a:lnTo>
                  <a:pt x="28457" y="3964"/>
                </a:lnTo>
                <a:lnTo>
                  <a:pt x="28422" y="3978"/>
                </a:lnTo>
                <a:lnTo>
                  <a:pt x="28315" y="4013"/>
                </a:lnTo>
                <a:lnTo>
                  <a:pt x="28172" y="4053"/>
                </a:lnTo>
                <a:lnTo>
                  <a:pt x="28065" y="4098"/>
                </a:lnTo>
                <a:lnTo>
                  <a:pt x="27886" y="4132"/>
                </a:lnTo>
                <a:lnTo>
                  <a:pt x="27779" y="4147"/>
                </a:lnTo>
                <a:lnTo>
                  <a:pt x="27636" y="4157"/>
                </a:lnTo>
                <a:lnTo>
                  <a:pt x="27493" y="4167"/>
                </a:lnTo>
                <a:lnTo>
                  <a:pt x="27315" y="4172"/>
                </a:lnTo>
                <a:lnTo>
                  <a:pt x="27101" y="4172"/>
                </a:lnTo>
                <a:lnTo>
                  <a:pt x="26851" y="4162"/>
                </a:lnTo>
                <a:lnTo>
                  <a:pt x="26565" y="4152"/>
                </a:lnTo>
                <a:lnTo>
                  <a:pt x="26244" y="4132"/>
                </a:lnTo>
                <a:lnTo>
                  <a:pt x="27993" y="3824"/>
                </a:lnTo>
                <a:close/>
                <a:moveTo>
                  <a:pt x="20174" y="3884"/>
                </a:moveTo>
                <a:lnTo>
                  <a:pt x="20745" y="3894"/>
                </a:lnTo>
                <a:lnTo>
                  <a:pt x="21209" y="3909"/>
                </a:lnTo>
                <a:lnTo>
                  <a:pt x="21423" y="3919"/>
                </a:lnTo>
                <a:lnTo>
                  <a:pt x="21566" y="3929"/>
                </a:lnTo>
                <a:lnTo>
                  <a:pt x="21745" y="3944"/>
                </a:lnTo>
                <a:lnTo>
                  <a:pt x="21852" y="3964"/>
                </a:lnTo>
                <a:lnTo>
                  <a:pt x="21995" y="3983"/>
                </a:lnTo>
                <a:lnTo>
                  <a:pt x="22066" y="4003"/>
                </a:lnTo>
                <a:lnTo>
                  <a:pt x="22138" y="4028"/>
                </a:lnTo>
                <a:lnTo>
                  <a:pt x="22209" y="4058"/>
                </a:lnTo>
                <a:lnTo>
                  <a:pt x="22280" y="4122"/>
                </a:lnTo>
                <a:lnTo>
                  <a:pt x="22280" y="4202"/>
                </a:lnTo>
                <a:lnTo>
                  <a:pt x="22316" y="4227"/>
                </a:lnTo>
                <a:lnTo>
                  <a:pt x="22423" y="4252"/>
                </a:lnTo>
                <a:lnTo>
                  <a:pt x="22566" y="4276"/>
                </a:lnTo>
                <a:lnTo>
                  <a:pt x="22709" y="4286"/>
                </a:lnTo>
                <a:lnTo>
                  <a:pt x="23102" y="4296"/>
                </a:lnTo>
                <a:lnTo>
                  <a:pt x="23459" y="4301"/>
                </a:lnTo>
                <a:lnTo>
                  <a:pt x="24244" y="4306"/>
                </a:lnTo>
                <a:lnTo>
                  <a:pt x="24101" y="4411"/>
                </a:lnTo>
                <a:lnTo>
                  <a:pt x="23851" y="4435"/>
                </a:lnTo>
                <a:lnTo>
                  <a:pt x="23637" y="4450"/>
                </a:lnTo>
                <a:lnTo>
                  <a:pt x="23423" y="4455"/>
                </a:lnTo>
                <a:lnTo>
                  <a:pt x="23209" y="4455"/>
                </a:lnTo>
                <a:lnTo>
                  <a:pt x="23030" y="4445"/>
                </a:lnTo>
                <a:lnTo>
                  <a:pt x="22852" y="4435"/>
                </a:lnTo>
                <a:lnTo>
                  <a:pt x="22673" y="4420"/>
                </a:lnTo>
                <a:lnTo>
                  <a:pt x="22495" y="4401"/>
                </a:lnTo>
                <a:lnTo>
                  <a:pt x="22173" y="4361"/>
                </a:lnTo>
                <a:lnTo>
                  <a:pt x="21852" y="4321"/>
                </a:lnTo>
                <a:lnTo>
                  <a:pt x="21673" y="4306"/>
                </a:lnTo>
                <a:lnTo>
                  <a:pt x="21495" y="4296"/>
                </a:lnTo>
                <a:lnTo>
                  <a:pt x="21281" y="4291"/>
                </a:lnTo>
                <a:lnTo>
                  <a:pt x="21102" y="4291"/>
                </a:lnTo>
                <a:lnTo>
                  <a:pt x="20995" y="4455"/>
                </a:lnTo>
                <a:lnTo>
                  <a:pt x="20745" y="4376"/>
                </a:lnTo>
                <a:lnTo>
                  <a:pt x="20495" y="4306"/>
                </a:lnTo>
                <a:lnTo>
                  <a:pt x="20245" y="4247"/>
                </a:lnTo>
                <a:lnTo>
                  <a:pt x="20102" y="4222"/>
                </a:lnTo>
                <a:lnTo>
                  <a:pt x="19960" y="4197"/>
                </a:lnTo>
                <a:lnTo>
                  <a:pt x="19781" y="4177"/>
                </a:lnTo>
                <a:lnTo>
                  <a:pt x="19603" y="4157"/>
                </a:lnTo>
                <a:lnTo>
                  <a:pt x="19388" y="4142"/>
                </a:lnTo>
                <a:lnTo>
                  <a:pt x="19174" y="4132"/>
                </a:lnTo>
                <a:lnTo>
                  <a:pt x="18924" y="4127"/>
                </a:lnTo>
                <a:lnTo>
                  <a:pt x="18674" y="4122"/>
                </a:lnTo>
                <a:lnTo>
                  <a:pt x="18389" y="4127"/>
                </a:lnTo>
                <a:lnTo>
                  <a:pt x="18067" y="4132"/>
                </a:lnTo>
                <a:lnTo>
                  <a:pt x="18460" y="3884"/>
                </a:lnTo>
                <a:close/>
                <a:moveTo>
                  <a:pt x="50809" y="0"/>
                </a:moveTo>
                <a:lnTo>
                  <a:pt x="50702" y="5"/>
                </a:lnTo>
                <a:lnTo>
                  <a:pt x="50559" y="15"/>
                </a:lnTo>
                <a:lnTo>
                  <a:pt x="50416" y="30"/>
                </a:lnTo>
                <a:lnTo>
                  <a:pt x="50309" y="50"/>
                </a:lnTo>
                <a:lnTo>
                  <a:pt x="50095" y="94"/>
                </a:lnTo>
                <a:lnTo>
                  <a:pt x="49952" y="139"/>
                </a:lnTo>
                <a:lnTo>
                  <a:pt x="49595" y="234"/>
                </a:lnTo>
                <a:lnTo>
                  <a:pt x="49309" y="318"/>
                </a:lnTo>
                <a:lnTo>
                  <a:pt x="48988" y="392"/>
                </a:lnTo>
                <a:lnTo>
                  <a:pt x="48667" y="452"/>
                </a:lnTo>
                <a:lnTo>
                  <a:pt x="48381" y="507"/>
                </a:lnTo>
                <a:lnTo>
                  <a:pt x="48060" y="551"/>
                </a:lnTo>
                <a:lnTo>
                  <a:pt x="47738" y="586"/>
                </a:lnTo>
                <a:lnTo>
                  <a:pt x="47381" y="611"/>
                </a:lnTo>
                <a:lnTo>
                  <a:pt x="47024" y="626"/>
                </a:lnTo>
                <a:lnTo>
                  <a:pt x="46667" y="636"/>
                </a:lnTo>
                <a:lnTo>
                  <a:pt x="46274" y="636"/>
                </a:lnTo>
                <a:lnTo>
                  <a:pt x="45882" y="626"/>
                </a:lnTo>
                <a:lnTo>
                  <a:pt x="45417" y="606"/>
                </a:lnTo>
                <a:lnTo>
                  <a:pt x="44953" y="576"/>
                </a:lnTo>
                <a:lnTo>
                  <a:pt x="44453" y="541"/>
                </a:lnTo>
                <a:lnTo>
                  <a:pt x="43882" y="497"/>
                </a:lnTo>
                <a:lnTo>
                  <a:pt x="43311" y="442"/>
                </a:lnTo>
                <a:lnTo>
                  <a:pt x="42097" y="616"/>
                </a:lnTo>
                <a:lnTo>
                  <a:pt x="40847" y="790"/>
                </a:lnTo>
                <a:lnTo>
                  <a:pt x="39705" y="964"/>
                </a:lnTo>
                <a:lnTo>
                  <a:pt x="39133" y="1053"/>
                </a:lnTo>
                <a:lnTo>
                  <a:pt x="38598" y="1147"/>
                </a:lnTo>
                <a:lnTo>
                  <a:pt x="38205" y="1222"/>
                </a:lnTo>
                <a:lnTo>
                  <a:pt x="37848" y="1306"/>
                </a:lnTo>
                <a:lnTo>
                  <a:pt x="37491" y="1386"/>
                </a:lnTo>
                <a:lnTo>
                  <a:pt x="37170" y="1475"/>
                </a:lnTo>
                <a:lnTo>
                  <a:pt x="36563" y="1644"/>
                </a:lnTo>
                <a:lnTo>
                  <a:pt x="36241" y="1729"/>
                </a:lnTo>
                <a:lnTo>
                  <a:pt x="35884" y="1813"/>
                </a:lnTo>
                <a:lnTo>
                  <a:pt x="34920" y="2036"/>
                </a:lnTo>
                <a:lnTo>
                  <a:pt x="33920" y="2260"/>
                </a:lnTo>
                <a:lnTo>
                  <a:pt x="33420" y="2369"/>
                </a:lnTo>
                <a:lnTo>
                  <a:pt x="32885" y="2479"/>
                </a:lnTo>
                <a:lnTo>
                  <a:pt x="32314" y="2588"/>
                </a:lnTo>
                <a:lnTo>
                  <a:pt x="31707" y="2692"/>
                </a:lnTo>
                <a:lnTo>
                  <a:pt x="31242" y="2767"/>
                </a:lnTo>
                <a:lnTo>
                  <a:pt x="30707" y="2836"/>
                </a:lnTo>
                <a:lnTo>
                  <a:pt x="30207" y="2916"/>
                </a:lnTo>
                <a:lnTo>
                  <a:pt x="29707" y="2995"/>
                </a:lnTo>
                <a:lnTo>
                  <a:pt x="29493" y="3035"/>
                </a:lnTo>
                <a:lnTo>
                  <a:pt x="29279" y="3079"/>
                </a:lnTo>
                <a:lnTo>
                  <a:pt x="29100" y="3129"/>
                </a:lnTo>
                <a:lnTo>
                  <a:pt x="28957" y="3179"/>
                </a:lnTo>
                <a:lnTo>
                  <a:pt x="28850" y="3228"/>
                </a:lnTo>
                <a:lnTo>
                  <a:pt x="28814" y="3283"/>
                </a:lnTo>
                <a:lnTo>
                  <a:pt x="28779" y="3343"/>
                </a:lnTo>
                <a:lnTo>
                  <a:pt x="28814" y="3402"/>
                </a:lnTo>
                <a:lnTo>
                  <a:pt x="28814" y="3412"/>
                </a:lnTo>
                <a:lnTo>
                  <a:pt x="28779" y="3422"/>
                </a:lnTo>
                <a:lnTo>
                  <a:pt x="28636" y="3442"/>
                </a:lnTo>
                <a:lnTo>
                  <a:pt x="28457" y="3467"/>
                </a:lnTo>
                <a:lnTo>
                  <a:pt x="28315" y="3492"/>
                </a:lnTo>
                <a:lnTo>
                  <a:pt x="28172" y="3541"/>
                </a:lnTo>
                <a:lnTo>
                  <a:pt x="28065" y="3586"/>
                </a:lnTo>
                <a:lnTo>
                  <a:pt x="27886" y="3661"/>
                </a:lnTo>
                <a:lnTo>
                  <a:pt x="26172" y="4063"/>
                </a:lnTo>
                <a:lnTo>
                  <a:pt x="25887" y="4053"/>
                </a:lnTo>
                <a:lnTo>
                  <a:pt x="25601" y="4033"/>
                </a:lnTo>
                <a:lnTo>
                  <a:pt x="25351" y="4013"/>
                </a:lnTo>
                <a:lnTo>
                  <a:pt x="25101" y="3983"/>
                </a:lnTo>
                <a:lnTo>
                  <a:pt x="24637" y="3924"/>
                </a:lnTo>
                <a:lnTo>
                  <a:pt x="24137" y="3859"/>
                </a:lnTo>
                <a:lnTo>
                  <a:pt x="23887" y="3834"/>
                </a:lnTo>
                <a:lnTo>
                  <a:pt x="23637" y="3810"/>
                </a:lnTo>
                <a:lnTo>
                  <a:pt x="23352" y="3790"/>
                </a:lnTo>
                <a:lnTo>
                  <a:pt x="23066" y="3780"/>
                </a:lnTo>
                <a:lnTo>
                  <a:pt x="22745" y="3780"/>
                </a:lnTo>
                <a:lnTo>
                  <a:pt x="22388" y="3785"/>
                </a:lnTo>
                <a:lnTo>
                  <a:pt x="22030" y="3805"/>
                </a:lnTo>
                <a:lnTo>
                  <a:pt x="21602" y="3834"/>
                </a:lnTo>
                <a:lnTo>
                  <a:pt x="21423" y="3735"/>
                </a:lnTo>
                <a:lnTo>
                  <a:pt x="21281" y="3695"/>
                </a:lnTo>
                <a:lnTo>
                  <a:pt x="21102" y="3656"/>
                </a:lnTo>
                <a:lnTo>
                  <a:pt x="20995" y="3646"/>
                </a:lnTo>
                <a:lnTo>
                  <a:pt x="20888" y="3636"/>
                </a:lnTo>
                <a:lnTo>
                  <a:pt x="20745" y="3626"/>
                </a:lnTo>
                <a:lnTo>
                  <a:pt x="20602" y="3621"/>
                </a:lnTo>
                <a:lnTo>
                  <a:pt x="20424" y="3626"/>
                </a:lnTo>
                <a:lnTo>
                  <a:pt x="20210" y="3631"/>
                </a:lnTo>
                <a:lnTo>
                  <a:pt x="19995" y="3641"/>
                </a:lnTo>
                <a:lnTo>
                  <a:pt x="19745" y="3656"/>
                </a:lnTo>
                <a:lnTo>
                  <a:pt x="19638" y="3656"/>
                </a:lnTo>
                <a:lnTo>
                  <a:pt x="19531" y="3646"/>
                </a:lnTo>
                <a:lnTo>
                  <a:pt x="19281" y="3611"/>
                </a:lnTo>
                <a:lnTo>
                  <a:pt x="18960" y="3571"/>
                </a:lnTo>
                <a:lnTo>
                  <a:pt x="18817" y="3561"/>
                </a:lnTo>
                <a:lnTo>
                  <a:pt x="18710" y="3556"/>
                </a:lnTo>
                <a:lnTo>
                  <a:pt x="18353" y="3561"/>
                </a:lnTo>
                <a:lnTo>
                  <a:pt x="17996" y="3571"/>
                </a:lnTo>
                <a:lnTo>
                  <a:pt x="17674" y="3581"/>
                </a:lnTo>
                <a:lnTo>
                  <a:pt x="17389" y="3596"/>
                </a:lnTo>
                <a:lnTo>
                  <a:pt x="17139" y="3616"/>
                </a:lnTo>
                <a:lnTo>
                  <a:pt x="16889" y="3636"/>
                </a:lnTo>
                <a:lnTo>
                  <a:pt x="16639" y="3661"/>
                </a:lnTo>
                <a:lnTo>
                  <a:pt x="16460" y="3685"/>
                </a:lnTo>
                <a:lnTo>
                  <a:pt x="16282" y="3720"/>
                </a:lnTo>
                <a:lnTo>
                  <a:pt x="16103" y="3750"/>
                </a:lnTo>
                <a:lnTo>
                  <a:pt x="15961" y="3790"/>
                </a:lnTo>
                <a:lnTo>
                  <a:pt x="15853" y="3829"/>
                </a:lnTo>
                <a:lnTo>
                  <a:pt x="15746" y="3874"/>
                </a:lnTo>
                <a:lnTo>
                  <a:pt x="15675" y="3919"/>
                </a:lnTo>
                <a:lnTo>
                  <a:pt x="15604" y="3969"/>
                </a:lnTo>
                <a:lnTo>
                  <a:pt x="15568" y="4018"/>
                </a:lnTo>
                <a:lnTo>
                  <a:pt x="15532" y="4113"/>
                </a:lnTo>
                <a:lnTo>
                  <a:pt x="15496" y="4157"/>
                </a:lnTo>
                <a:lnTo>
                  <a:pt x="15389" y="4197"/>
                </a:lnTo>
                <a:lnTo>
                  <a:pt x="15246" y="4247"/>
                </a:lnTo>
                <a:lnTo>
                  <a:pt x="15104" y="4296"/>
                </a:lnTo>
                <a:lnTo>
                  <a:pt x="14997" y="4346"/>
                </a:lnTo>
                <a:lnTo>
                  <a:pt x="14889" y="4366"/>
                </a:lnTo>
                <a:lnTo>
                  <a:pt x="14818" y="4381"/>
                </a:lnTo>
                <a:lnTo>
                  <a:pt x="14711" y="4391"/>
                </a:lnTo>
                <a:lnTo>
                  <a:pt x="14568" y="4401"/>
                </a:lnTo>
                <a:lnTo>
                  <a:pt x="14247" y="4401"/>
                </a:lnTo>
                <a:lnTo>
                  <a:pt x="14068" y="4386"/>
                </a:lnTo>
                <a:lnTo>
                  <a:pt x="13818" y="4371"/>
                </a:lnTo>
                <a:lnTo>
                  <a:pt x="13568" y="4341"/>
                </a:lnTo>
                <a:lnTo>
                  <a:pt x="13283" y="4306"/>
                </a:lnTo>
                <a:lnTo>
                  <a:pt x="12926" y="4271"/>
                </a:lnTo>
                <a:lnTo>
                  <a:pt x="12533" y="4242"/>
                </a:lnTo>
                <a:lnTo>
                  <a:pt x="12140" y="4227"/>
                </a:lnTo>
                <a:lnTo>
                  <a:pt x="11712" y="4217"/>
                </a:lnTo>
                <a:lnTo>
                  <a:pt x="11283" y="4212"/>
                </a:lnTo>
                <a:lnTo>
                  <a:pt x="10819" y="4217"/>
                </a:lnTo>
                <a:lnTo>
                  <a:pt x="10355" y="4232"/>
                </a:lnTo>
                <a:lnTo>
                  <a:pt x="9926" y="4252"/>
                </a:lnTo>
                <a:lnTo>
                  <a:pt x="9498" y="4276"/>
                </a:lnTo>
                <a:lnTo>
                  <a:pt x="9069" y="4306"/>
                </a:lnTo>
                <a:lnTo>
                  <a:pt x="8712" y="4341"/>
                </a:lnTo>
                <a:lnTo>
                  <a:pt x="8355" y="4386"/>
                </a:lnTo>
                <a:lnTo>
                  <a:pt x="8034" y="4430"/>
                </a:lnTo>
                <a:lnTo>
                  <a:pt x="7784" y="4480"/>
                </a:lnTo>
                <a:lnTo>
                  <a:pt x="7570" y="4535"/>
                </a:lnTo>
                <a:lnTo>
                  <a:pt x="7427" y="4594"/>
                </a:lnTo>
                <a:lnTo>
                  <a:pt x="7391" y="4619"/>
                </a:lnTo>
                <a:lnTo>
                  <a:pt x="7284" y="4639"/>
                </a:lnTo>
                <a:lnTo>
                  <a:pt x="7034" y="4684"/>
                </a:lnTo>
                <a:lnTo>
                  <a:pt x="6749" y="4723"/>
                </a:lnTo>
                <a:lnTo>
                  <a:pt x="6463" y="4768"/>
                </a:lnTo>
                <a:lnTo>
                  <a:pt x="6356" y="4788"/>
                </a:lnTo>
                <a:lnTo>
                  <a:pt x="6284" y="4813"/>
                </a:lnTo>
                <a:lnTo>
                  <a:pt x="6249" y="4838"/>
                </a:lnTo>
                <a:lnTo>
                  <a:pt x="6213" y="4863"/>
                </a:lnTo>
                <a:lnTo>
                  <a:pt x="6284" y="4892"/>
                </a:lnTo>
                <a:lnTo>
                  <a:pt x="6392" y="4922"/>
                </a:lnTo>
                <a:lnTo>
                  <a:pt x="6534" y="4952"/>
                </a:lnTo>
                <a:lnTo>
                  <a:pt x="6784" y="4987"/>
                </a:lnTo>
                <a:lnTo>
                  <a:pt x="5535" y="4892"/>
                </a:lnTo>
                <a:lnTo>
                  <a:pt x="4535" y="5543"/>
                </a:lnTo>
                <a:lnTo>
                  <a:pt x="4535" y="5543"/>
                </a:lnTo>
                <a:lnTo>
                  <a:pt x="5892" y="5488"/>
                </a:lnTo>
                <a:lnTo>
                  <a:pt x="5570" y="5543"/>
                </a:lnTo>
                <a:lnTo>
                  <a:pt x="5320" y="5598"/>
                </a:lnTo>
                <a:lnTo>
                  <a:pt x="5106" y="5652"/>
                </a:lnTo>
                <a:lnTo>
                  <a:pt x="4928" y="5712"/>
                </a:lnTo>
                <a:lnTo>
                  <a:pt x="4785" y="5766"/>
                </a:lnTo>
                <a:lnTo>
                  <a:pt x="4642" y="5821"/>
                </a:lnTo>
                <a:lnTo>
                  <a:pt x="4535" y="5881"/>
                </a:lnTo>
                <a:lnTo>
                  <a:pt x="4463" y="5940"/>
                </a:lnTo>
                <a:lnTo>
                  <a:pt x="4356" y="6055"/>
                </a:lnTo>
                <a:lnTo>
                  <a:pt x="4285" y="6169"/>
                </a:lnTo>
                <a:lnTo>
                  <a:pt x="4213" y="6283"/>
                </a:lnTo>
                <a:lnTo>
                  <a:pt x="4142" y="6397"/>
                </a:lnTo>
                <a:lnTo>
                  <a:pt x="3357" y="7266"/>
                </a:lnTo>
                <a:lnTo>
                  <a:pt x="2678" y="8141"/>
                </a:lnTo>
                <a:lnTo>
                  <a:pt x="2607" y="8265"/>
                </a:lnTo>
                <a:lnTo>
                  <a:pt x="2607" y="8399"/>
                </a:lnTo>
                <a:lnTo>
                  <a:pt x="2642" y="8672"/>
                </a:lnTo>
                <a:lnTo>
                  <a:pt x="3892" y="8573"/>
                </a:lnTo>
                <a:lnTo>
                  <a:pt x="4035" y="8612"/>
                </a:lnTo>
                <a:lnTo>
                  <a:pt x="4106" y="8627"/>
                </a:lnTo>
                <a:lnTo>
                  <a:pt x="4071" y="8637"/>
                </a:lnTo>
                <a:lnTo>
                  <a:pt x="3357" y="8811"/>
                </a:lnTo>
                <a:lnTo>
                  <a:pt x="2571" y="8985"/>
                </a:lnTo>
                <a:lnTo>
                  <a:pt x="2143" y="8960"/>
                </a:lnTo>
                <a:lnTo>
                  <a:pt x="3678" y="9278"/>
                </a:lnTo>
                <a:lnTo>
                  <a:pt x="1857" y="9347"/>
                </a:lnTo>
                <a:lnTo>
                  <a:pt x="3428" y="9462"/>
                </a:lnTo>
                <a:lnTo>
                  <a:pt x="3214" y="9576"/>
                </a:lnTo>
                <a:lnTo>
                  <a:pt x="3000" y="9700"/>
                </a:lnTo>
                <a:lnTo>
                  <a:pt x="2892" y="9760"/>
                </a:lnTo>
                <a:lnTo>
                  <a:pt x="2750" y="9814"/>
                </a:lnTo>
                <a:lnTo>
                  <a:pt x="2571" y="9869"/>
                </a:lnTo>
                <a:lnTo>
                  <a:pt x="2357" y="9924"/>
                </a:lnTo>
                <a:lnTo>
                  <a:pt x="1821" y="10018"/>
                </a:lnTo>
                <a:lnTo>
                  <a:pt x="1571" y="10063"/>
                </a:lnTo>
                <a:lnTo>
                  <a:pt x="1500" y="10087"/>
                </a:lnTo>
                <a:lnTo>
                  <a:pt x="1464" y="10107"/>
                </a:lnTo>
                <a:lnTo>
                  <a:pt x="1428" y="10127"/>
                </a:lnTo>
                <a:lnTo>
                  <a:pt x="1428" y="10147"/>
                </a:lnTo>
                <a:lnTo>
                  <a:pt x="1464" y="10167"/>
                </a:lnTo>
                <a:lnTo>
                  <a:pt x="1536" y="10192"/>
                </a:lnTo>
                <a:lnTo>
                  <a:pt x="1678" y="10212"/>
                </a:lnTo>
                <a:lnTo>
                  <a:pt x="1857" y="10232"/>
                </a:lnTo>
                <a:lnTo>
                  <a:pt x="2107" y="10251"/>
                </a:lnTo>
                <a:lnTo>
                  <a:pt x="2393" y="10276"/>
                </a:lnTo>
                <a:lnTo>
                  <a:pt x="2464" y="10281"/>
                </a:lnTo>
                <a:lnTo>
                  <a:pt x="2500" y="10291"/>
                </a:lnTo>
                <a:lnTo>
                  <a:pt x="2571" y="10321"/>
                </a:lnTo>
                <a:lnTo>
                  <a:pt x="2642" y="10356"/>
                </a:lnTo>
                <a:lnTo>
                  <a:pt x="2750" y="10400"/>
                </a:lnTo>
                <a:lnTo>
                  <a:pt x="1143" y="10400"/>
                </a:lnTo>
                <a:lnTo>
                  <a:pt x="750" y="11344"/>
                </a:lnTo>
                <a:lnTo>
                  <a:pt x="322" y="11240"/>
                </a:lnTo>
                <a:lnTo>
                  <a:pt x="0" y="11255"/>
                </a:lnTo>
                <a:lnTo>
                  <a:pt x="893" y="11612"/>
                </a:lnTo>
                <a:lnTo>
                  <a:pt x="679" y="11647"/>
                </a:lnTo>
                <a:lnTo>
                  <a:pt x="500" y="11687"/>
                </a:lnTo>
                <a:lnTo>
                  <a:pt x="393" y="11727"/>
                </a:lnTo>
                <a:lnTo>
                  <a:pt x="322" y="11766"/>
                </a:lnTo>
                <a:lnTo>
                  <a:pt x="286" y="11811"/>
                </a:lnTo>
                <a:lnTo>
                  <a:pt x="322" y="11851"/>
                </a:lnTo>
                <a:lnTo>
                  <a:pt x="357" y="11890"/>
                </a:lnTo>
                <a:lnTo>
                  <a:pt x="393" y="11935"/>
                </a:lnTo>
                <a:lnTo>
                  <a:pt x="572" y="12020"/>
                </a:lnTo>
                <a:lnTo>
                  <a:pt x="750" y="12109"/>
                </a:lnTo>
                <a:lnTo>
                  <a:pt x="929" y="12193"/>
                </a:lnTo>
                <a:lnTo>
                  <a:pt x="1000" y="12238"/>
                </a:lnTo>
                <a:lnTo>
                  <a:pt x="1071" y="12283"/>
                </a:lnTo>
                <a:lnTo>
                  <a:pt x="1071" y="12005"/>
                </a:lnTo>
                <a:lnTo>
                  <a:pt x="1321" y="11990"/>
                </a:lnTo>
                <a:lnTo>
                  <a:pt x="1750" y="12273"/>
                </a:lnTo>
                <a:lnTo>
                  <a:pt x="2964" y="12531"/>
                </a:lnTo>
                <a:lnTo>
                  <a:pt x="3499" y="12650"/>
                </a:lnTo>
                <a:lnTo>
                  <a:pt x="4071" y="12765"/>
                </a:lnTo>
                <a:lnTo>
                  <a:pt x="4392" y="12819"/>
                </a:lnTo>
                <a:lnTo>
                  <a:pt x="4749" y="12869"/>
                </a:lnTo>
                <a:lnTo>
                  <a:pt x="5142" y="12914"/>
                </a:lnTo>
                <a:lnTo>
                  <a:pt x="5535" y="12958"/>
                </a:lnTo>
                <a:lnTo>
                  <a:pt x="5570" y="12958"/>
                </a:lnTo>
                <a:lnTo>
                  <a:pt x="5677" y="12953"/>
                </a:lnTo>
                <a:lnTo>
                  <a:pt x="5892" y="12928"/>
                </a:lnTo>
                <a:lnTo>
                  <a:pt x="6677" y="12849"/>
                </a:lnTo>
                <a:lnTo>
                  <a:pt x="6891" y="12919"/>
                </a:lnTo>
                <a:lnTo>
                  <a:pt x="7141" y="13003"/>
                </a:lnTo>
                <a:lnTo>
                  <a:pt x="7356" y="13092"/>
                </a:lnTo>
                <a:lnTo>
                  <a:pt x="7427" y="13137"/>
                </a:lnTo>
                <a:lnTo>
                  <a:pt x="7498" y="13187"/>
                </a:lnTo>
                <a:lnTo>
                  <a:pt x="7606" y="13251"/>
                </a:lnTo>
                <a:lnTo>
                  <a:pt x="7748" y="13301"/>
                </a:lnTo>
                <a:lnTo>
                  <a:pt x="7927" y="13346"/>
                </a:lnTo>
                <a:lnTo>
                  <a:pt x="8177" y="13385"/>
                </a:lnTo>
                <a:lnTo>
                  <a:pt x="8462" y="13410"/>
                </a:lnTo>
                <a:lnTo>
                  <a:pt x="8784" y="13430"/>
                </a:lnTo>
                <a:lnTo>
                  <a:pt x="9141" y="13440"/>
                </a:lnTo>
                <a:lnTo>
                  <a:pt x="9498" y="13440"/>
                </a:lnTo>
                <a:lnTo>
                  <a:pt x="9784" y="13435"/>
                </a:lnTo>
                <a:lnTo>
                  <a:pt x="10105" y="13425"/>
                </a:lnTo>
                <a:lnTo>
                  <a:pt x="10426" y="13405"/>
                </a:lnTo>
                <a:lnTo>
                  <a:pt x="10748" y="13385"/>
                </a:lnTo>
                <a:lnTo>
                  <a:pt x="11033" y="13356"/>
                </a:lnTo>
                <a:lnTo>
                  <a:pt x="11247" y="13331"/>
                </a:lnTo>
                <a:lnTo>
                  <a:pt x="11426" y="13301"/>
                </a:lnTo>
                <a:lnTo>
                  <a:pt x="11533" y="13271"/>
                </a:lnTo>
                <a:lnTo>
                  <a:pt x="11712" y="13172"/>
                </a:lnTo>
                <a:lnTo>
                  <a:pt x="11926" y="13077"/>
                </a:lnTo>
                <a:lnTo>
                  <a:pt x="12426" y="12884"/>
                </a:lnTo>
                <a:lnTo>
                  <a:pt x="12640" y="12789"/>
                </a:lnTo>
                <a:lnTo>
                  <a:pt x="12711" y="12740"/>
                </a:lnTo>
                <a:lnTo>
                  <a:pt x="12783" y="12685"/>
                </a:lnTo>
                <a:lnTo>
                  <a:pt x="12818" y="12635"/>
                </a:lnTo>
                <a:lnTo>
                  <a:pt x="12818" y="12581"/>
                </a:lnTo>
                <a:lnTo>
                  <a:pt x="12818" y="12531"/>
                </a:lnTo>
                <a:lnTo>
                  <a:pt x="12747" y="12476"/>
                </a:lnTo>
                <a:lnTo>
                  <a:pt x="12747" y="12452"/>
                </a:lnTo>
                <a:lnTo>
                  <a:pt x="12747" y="12432"/>
                </a:lnTo>
                <a:lnTo>
                  <a:pt x="12818" y="12392"/>
                </a:lnTo>
                <a:lnTo>
                  <a:pt x="12926" y="12347"/>
                </a:lnTo>
                <a:lnTo>
                  <a:pt x="13104" y="12303"/>
                </a:lnTo>
                <a:lnTo>
                  <a:pt x="13461" y="12208"/>
                </a:lnTo>
                <a:lnTo>
                  <a:pt x="13604" y="12164"/>
                </a:lnTo>
                <a:lnTo>
                  <a:pt x="13711" y="12114"/>
                </a:lnTo>
                <a:lnTo>
                  <a:pt x="14425" y="11741"/>
                </a:lnTo>
                <a:lnTo>
                  <a:pt x="15104" y="11364"/>
                </a:lnTo>
                <a:lnTo>
                  <a:pt x="15746" y="10986"/>
                </a:lnTo>
                <a:lnTo>
                  <a:pt x="16032" y="10798"/>
                </a:lnTo>
                <a:lnTo>
                  <a:pt x="16282" y="10604"/>
                </a:lnTo>
                <a:lnTo>
                  <a:pt x="16425" y="10485"/>
                </a:lnTo>
                <a:lnTo>
                  <a:pt x="16496" y="10361"/>
                </a:lnTo>
                <a:lnTo>
                  <a:pt x="16568" y="10232"/>
                </a:lnTo>
                <a:lnTo>
                  <a:pt x="16603" y="10107"/>
                </a:lnTo>
                <a:lnTo>
                  <a:pt x="16639" y="9854"/>
                </a:lnTo>
                <a:lnTo>
                  <a:pt x="16675" y="9730"/>
                </a:lnTo>
                <a:lnTo>
                  <a:pt x="16746" y="9606"/>
                </a:lnTo>
                <a:lnTo>
                  <a:pt x="16817" y="9482"/>
                </a:lnTo>
                <a:lnTo>
                  <a:pt x="16960" y="9352"/>
                </a:lnTo>
                <a:lnTo>
                  <a:pt x="17139" y="9228"/>
                </a:lnTo>
                <a:lnTo>
                  <a:pt x="17389" y="9109"/>
                </a:lnTo>
                <a:lnTo>
                  <a:pt x="17603" y="9000"/>
                </a:lnTo>
                <a:lnTo>
                  <a:pt x="17782" y="8895"/>
                </a:lnTo>
                <a:lnTo>
                  <a:pt x="17960" y="8786"/>
                </a:lnTo>
                <a:lnTo>
                  <a:pt x="18067" y="8682"/>
                </a:lnTo>
                <a:lnTo>
                  <a:pt x="18103" y="8573"/>
                </a:lnTo>
                <a:lnTo>
                  <a:pt x="18103" y="8463"/>
                </a:lnTo>
                <a:lnTo>
                  <a:pt x="17996" y="8354"/>
                </a:lnTo>
                <a:lnTo>
                  <a:pt x="17924" y="8299"/>
                </a:lnTo>
                <a:lnTo>
                  <a:pt x="17817" y="8245"/>
                </a:lnTo>
                <a:lnTo>
                  <a:pt x="17746" y="8190"/>
                </a:lnTo>
                <a:lnTo>
                  <a:pt x="17746" y="8136"/>
                </a:lnTo>
                <a:lnTo>
                  <a:pt x="17782" y="8081"/>
                </a:lnTo>
                <a:lnTo>
                  <a:pt x="17853" y="8021"/>
                </a:lnTo>
                <a:lnTo>
                  <a:pt x="18031" y="7907"/>
                </a:lnTo>
                <a:lnTo>
                  <a:pt x="18174" y="7793"/>
                </a:lnTo>
                <a:lnTo>
                  <a:pt x="18817" y="7793"/>
                </a:lnTo>
                <a:lnTo>
                  <a:pt x="18567" y="7763"/>
                </a:lnTo>
                <a:lnTo>
                  <a:pt x="18389" y="7743"/>
                </a:lnTo>
                <a:lnTo>
                  <a:pt x="18281" y="7723"/>
                </a:lnTo>
                <a:lnTo>
                  <a:pt x="18246" y="7703"/>
                </a:lnTo>
                <a:lnTo>
                  <a:pt x="18246" y="7684"/>
                </a:lnTo>
                <a:lnTo>
                  <a:pt x="18353" y="7664"/>
                </a:lnTo>
                <a:lnTo>
                  <a:pt x="18496" y="7639"/>
                </a:lnTo>
                <a:lnTo>
                  <a:pt x="18674" y="7614"/>
                </a:lnTo>
                <a:lnTo>
                  <a:pt x="18746" y="7604"/>
                </a:lnTo>
                <a:lnTo>
                  <a:pt x="18746" y="7589"/>
                </a:lnTo>
                <a:lnTo>
                  <a:pt x="19103" y="7237"/>
                </a:lnTo>
                <a:lnTo>
                  <a:pt x="19424" y="6884"/>
                </a:lnTo>
                <a:lnTo>
                  <a:pt x="19353" y="6879"/>
                </a:lnTo>
                <a:lnTo>
                  <a:pt x="19210" y="6874"/>
                </a:lnTo>
                <a:lnTo>
                  <a:pt x="18817" y="6859"/>
                </a:lnTo>
                <a:lnTo>
                  <a:pt x="20067" y="6606"/>
                </a:lnTo>
                <a:lnTo>
                  <a:pt x="22280" y="6800"/>
                </a:lnTo>
                <a:lnTo>
                  <a:pt x="22780" y="6581"/>
                </a:lnTo>
                <a:lnTo>
                  <a:pt x="23709" y="6894"/>
                </a:lnTo>
                <a:lnTo>
                  <a:pt x="24209" y="6889"/>
                </a:lnTo>
                <a:lnTo>
                  <a:pt x="24673" y="6879"/>
                </a:lnTo>
                <a:lnTo>
                  <a:pt x="24887" y="6874"/>
                </a:lnTo>
                <a:lnTo>
                  <a:pt x="25101" y="6874"/>
                </a:lnTo>
                <a:lnTo>
                  <a:pt x="25244" y="6879"/>
                </a:lnTo>
                <a:lnTo>
                  <a:pt x="25387" y="6889"/>
                </a:lnTo>
                <a:lnTo>
                  <a:pt x="25601" y="6914"/>
                </a:lnTo>
                <a:lnTo>
                  <a:pt x="25780" y="6944"/>
                </a:lnTo>
                <a:lnTo>
                  <a:pt x="26137" y="7013"/>
                </a:lnTo>
                <a:lnTo>
                  <a:pt x="26458" y="7083"/>
                </a:lnTo>
                <a:lnTo>
                  <a:pt x="26779" y="7157"/>
                </a:lnTo>
                <a:lnTo>
                  <a:pt x="27172" y="7127"/>
                </a:lnTo>
                <a:lnTo>
                  <a:pt x="27886" y="7202"/>
                </a:lnTo>
                <a:lnTo>
                  <a:pt x="28565" y="7276"/>
                </a:lnTo>
                <a:lnTo>
                  <a:pt x="29279" y="7356"/>
                </a:lnTo>
                <a:lnTo>
                  <a:pt x="29993" y="7430"/>
                </a:lnTo>
                <a:lnTo>
                  <a:pt x="30707" y="7495"/>
                </a:lnTo>
                <a:lnTo>
                  <a:pt x="31100" y="7525"/>
                </a:lnTo>
                <a:lnTo>
                  <a:pt x="31492" y="7550"/>
                </a:lnTo>
                <a:lnTo>
                  <a:pt x="31885" y="7574"/>
                </a:lnTo>
                <a:lnTo>
                  <a:pt x="32314" y="7589"/>
                </a:lnTo>
                <a:lnTo>
                  <a:pt x="32742" y="7604"/>
                </a:lnTo>
                <a:lnTo>
                  <a:pt x="33171" y="7614"/>
                </a:lnTo>
                <a:lnTo>
                  <a:pt x="33492" y="7614"/>
                </a:lnTo>
                <a:lnTo>
                  <a:pt x="33849" y="7604"/>
                </a:lnTo>
                <a:lnTo>
                  <a:pt x="34170" y="7584"/>
                </a:lnTo>
                <a:lnTo>
                  <a:pt x="34527" y="7559"/>
                </a:lnTo>
                <a:lnTo>
                  <a:pt x="34849" y="7530"/>
                </a:lnTo>
                <a:lnTo>
                  <a:pt x="35170" y="7495"/>
                </a:lnTo>
                <a:lnTo>
                  <a:pt x="35491" y="7460"/>
                </a:lnTo>
                <a:lnTo>
                  <a:pt x="35741" y="7425"/>
                </a:lnTo>
                <a:lnTo>
                  <a:pt x="35956" y="7386"/>
                </a:lnTo>
                <a:lnTo>
                  <a:pt x="36134" y="7341"/>
                </a:lnTo>
                <a:lnTo>
                  <a:pt x="36313" y="7291"/>
                </a:lnTo>
                <a:lnTo>
                  <a:pt x="36455" y="7242"/>
                </a:lnTo>
                <a:lnTo>
                  <a:pt x="36741" y="7142"/>
                </a:lnTo>
                <a:lnTo>
                  <a:pt x="36920" y="7093"/>
                </a:lnTo>
                <a:lnTo>
                  <a:pt x="37098" y="7043"/>
                </a:lnTo>
                <a:lnTo>
                  <a:pt x="37669" y="6914"/>
                </a:lnTo>
                <a:lnTo>
                  <a:pt x="38169" y="6780"/>
                </a:lnTo>
                <a:lnTo>
                  <a:pt x="38598" y="6641"/>
                </a:lnTo>
                <a:lnTo>
                  <a:pt x="38955" y="6502"/>
                </a:lnTo>
                <a:lnTo>
                  <a:pt x="39240" y="6362"/>
                </a:lnTo>
                <a:lnTo>
                  <a:pt x="39348" y="6293"/>
                </a:lnTo>
                <a:lnTo>
                  <a:pt x="39455" y="6218"/>
                </a:lnTo>
                <a:lnTo>
                  <a:pt x="39526" y="6149"/>
                </a:lnTo>
                <a:lnTo>
                  <a:pt x="39562" y="6079"/>
                </a:lnTo>
                <a:lnTo>
                  <a:pt x="39562" y="6010"/>
                </a:lnTo>
                <a:lnTo>
                  <a:pt x="39562" y="5945"/>
                </a:lnTo>
                <a:lnTo>
                  <a:pt x="39526" y="5866"/>
                </a:lnTo>
                <a:lnTo>
                  <a:pt x="39598" y="5796"/>
                </a:lnTo>
                <a:lnTo>
                  <a:pt x="39669" y="5722"/>
                </a:lnTo>
                <a:lnTo>
                  <a:pt x="39776" y="5652"/>
                </a:lnTo>
                <a:lnTo>
                  <a:pt x="39919" y="5588"/>
                </a:lnTo>
                <a:lnTo>
                  <a:pt x="40097" y="5518"/>
                </a:lnTo>
                <a:lnTo>
                  <a:pt x="40454" y="5389"/>
                </a:lnTo>
                <a:lnTo>
                  <a:pt x="40811" y="5260"/>
                </a:lnTo>
                <a:lnTo>
                  <a:pt x="40990" y="5195"/>
                </a:lnTo>
                <a:lnTo>
                  <a:pt x="41133" y="5126"/>
                </a:lnTo>
                <a:lnTo>
                  <a:pt x="41240" y="5061"/>
                </a:lnTo>
                <a:lnTo>
                  <a:pt x="41311" y="4992"/>
                </a:lnTo>
                <a:lnTo>
                  <a:pt x="41347" y="4922"/>
                </a:lnTo>
                <a:lnTo>
                  <a:pt x="41311" y="4848"/>
                </a:lnTo>
                <a:lnTo>
                  <a:pt x="41311" y="4823"/>
                </a:lnTo>
                <a:lnTo>
                  <a:pt x="41347" y="4798"/>
                </a:lnTo>
                <a:lnTo>
                  <a:pt x="41454" y="4743"/>
                </a:lnTo>
                <a:lnTo>
                  <a:pt x="41597" y="4689"/>
                </a:lnTo>
                <a:lnTo>
                  <a:pt x="41847" y="4629"/>
                </a:lnTo>
                <a:lnTo>
                  <a:pt x="42311" y="4520"/>
                </a:lnTo>
                <a:lnTo>
                  <a:pt x="42561" y="4460"/>
                </a:lnTo>
                <a:lnTo>
                  <a:pt x="42775" y="4406"/>
                </a:lnTo>
                <a:lnTo>
                  <a:pt x="44132" y="3959"/>
                </a:lnTo>
                <a:lnTo>
                  <a:pt x="45525" y="3507"/>
                </a:lnTo>
                <a:lnTo>
                  <a:pt x="47453" y="2881"/>
                </a:lnTo>
                <a:lnTo>
                  <a:pt x="48417" y="2568"/>
                </a:lnTo>
                <a:lnTo>
                  <a:pt x="49309" y="2250"/>
                </a:lnTo>
                <a:lnTo>
                  <a:pt x="49916" y="2046"/>
                </a:lnTo>
                <a:lnTo>
                  <a:pt x="50166" y="1942"/>
                </a:lnTo>
                <a:lnTo>
                  <a:pt x="50416" y="1833"/>
                </a:lnTo>
                <a:lnTo>
                  <a:pt x="50488" y="1783"/>
                </a:lnTo>
                <a:lnTo>
                  <a:pt x="50523" y="1729"/>
                </a:lnTo>
                <a:lnTo>
                  <a:pt x="50559" y="1674"/>
                </a:lnTo>
                <a:lnTo>
                  <a:pt x="50559" y="1619"/>
                </a:lnTo>
                <a:lnTo>
                  <a:pt x="50488" y="1560"/>
                </a:lnTo>
                <a:lnTo>
                  <a:pt x="50416" y="1505"/>
                </a:lnTo>
                <a:lnTo>
                  <a:pt x="50273" y="1445"/>
                </a:lnTo>
                <a:lnTo>
                  <a:pt x="50095" y="1391"/>
                </a:lnTo>
                <a:lnTo>
                  <a:pt x="50059" y="1371"/>
                </a:lnTo>
                <a:lnTo>
                  <a:pt x="50023" y="1351"/>
                </a:lnTo>
                <a:lnTo>
                  <a:pt x="49988" y="1311"/>
                </a:lnTo>
                <a:lnTo>
                  <a:pt x="50023" y="1267"/>
                </a:lnTo>
                <a:lnTo>
                  <a:pt x="50095" y="1227"/>
                </a:lnTo>
                <a:lnTo>
                  <a:pt x="50773" y="740"/>
                </a:lnTo>
                <a:lnTo>
                  <a:pt x="51416" y="253"/>
                </a:lnTo>
                <a:lnTo>
                  <a:pt x="51452" y="209"/>
                </a:lnTo>
                <a:lnTo>
                  <a:pt x="51487" y="159"/>
                </a:lnTo>
                <a:lnTo>
                  <a:pt x="51452" y="114"/>
                </a:lnTo>
                <a:lnTo>
                  <a:pt x="51380" y="70"/>
                </a:lnTo>
                <a:lnTo>
                  <a:pt x="51309" y="45"/>
                </a:lnTo>
                <a:lnTo>
                  <a:pt x="51166" y="25"/>
                </a:lnTo>
                <a:lnTo>
                  <a:pt x="50988" y="10"/>
                </a:lnTo>
                <a:lnTo>
                  <a:pt x="508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2433916" y="1193447"/>
            <a:ext cx="863802" cy="1284190"/>
          </a:xfrm>
          <a:custGeom>
            <a:rect b="b" l="l" r="r" t="t"/>
            <a:pathLst>
              <a:path extrusionOk="0" h="10868" w="61415">
                <a:moveTo>
                  <a:pt x="14426" y="1"/>
                </a:moveTo>
                <a:lnTo>
                  <a:pt x="14105" y="6"/>
                </a:lnTo>
                <a:lnTo>
                  <a:pt x="13426" y="21"/>
                </a:lnTo>
                <a:lnTo>
                  <a:pt x="12748" y="40"/>
                </a:lnTo>
                <a:lnTo>
                  <a:pt x="12426" y="50"/>
                </a:lnTo>
                <a:lnTo>
                  <a:pt x="11784" y="50"/>
                </a:lnTo>
                <a:lnTo>
                  <a:pt x="11462" y="40"/>
                </a:lnTo>
                <a:lnTo>
                  <a:pt x="11284" y="35"/>
                </a:lnTo>
                <a:lnTo>
                  <a:pt x="10855" y="35"/>
                </a:lnTo>
                <a:lnTo>
                  <a:pt x="10677" y="45"/>
                </a:lnTo>
                <a:lnTo>
                  <a:pt x="10605" y="50"/>
                </a:lnTo>
                <a:lnTo>
                  <a:pt x="10534" y="60"/>
                </a:lnTo>
                <a:lnTo>
                  <a:pt x="10498" y="75"/>
                </a:lnTo>
                <a:lnTo>
                  <a:pt x="10463" y="90"/>
                </a:lnTo>
                <a:lnTo>
                  <a:pt x="10463" y="105"/>
                </a:lnTo>
                <a:lnTo>
                  <a:pt x="10498" y="125"/>
                </a:lnTo>
                <a:lnTo>
                  <a:pt x="10677" y="175"/>
                </a:lnTo>
                <a:lnTo>
                  <a:pt x="10677" y="189"/>
                </a:lnTo>
                <a:lnTo>
                  <a:pt x="10677" y="204"/>
                </a:lnTo>
                <a:lnTo>
                  <a:pt x="10605" y="239"/>
                </a:lnTo>
                <a:lnTo>
                  <a:pt x="10463" y="274"/>
                </a:lnTo>
                <a:lnTo>
                  <a:pt x="10391" y="284"/>
                </a:lnTo>
                <a:lnTo>
                  <a:pt x="10320" y="294"/>
                </a:lnTo>
                <a:lnTo>
                  <a:pt x="9463" y="348"/>
                </a:lnTo>
                <a:lnTo>
                  <a:pt x="8606" y="408"/>
                </a:lnTo>
                <a:lnTo>
                  <a:pt x="7749" y="468"/>
                </a:lnTo>
                <a:lnTo>
                  <a:pt x="6892" y="527"/>
                </a:lnTo>
                <a:lnTo>
                  <a:pt x="6035" y="577"/>
                </a:lnTo>
                <a:lnTo>
                  <a:pt x="5143" y="626"/>
                </a:lnTo>
                <a:lnTo>
                  <a:pt x="4678" y="641"/>
                </a:lnTo>
                <a:lnTo>
                  <a:pt x="4214" y="661"/>
                </a:lnTo>
                <a:lnTo>
                  <a:pt x="3750" y="671"/>
                </a:lnTo>
                <a:lnTo>
                  <a:pt x="3250" y="681"/>
                </a:lnTo>
                <a:lnTo>
                  <a:pt x="2715" y="696"/>
                </a:lnTo>
                <a:lnTo>
                  <a:pt x="2215" y="711"/>
                </a:lnTo>
                <a:lnTo>
                  <a:pt x="1751" y="741"/>
                </a:lnTo>
                <a:lnTo>
                  <a:pt x="1322" y="775"/>
                </a:lnTo>
                <a:lnTo>
                  <a:pt x="965" y="820"/>
                </a:lnTo>
                <a:lnTo>
                  <a:pt x="644" y="875"/>
                </a:lnTo>
                <a:lnTo>
                  <a:pt x="358" y="939"/>
                </a:lnTo>
                <a:lnTo>
                  <a:pt x="144" y="1009"/>
                </a:lnTo>
                <a:lnTo>
                  <a:pt x="37" y="1054"/>
                </a:lnTo>
                <a:lnTo>
                  <a:pt x="1" y="1093"/>
                </a:lnTo>
                <a:lnTo>
                  <a:pt x="37" y="1123"/>
                </a:lnTo>
                <a:lnTo>
                  <a:pt x="108" y="1148"/>
                </a:lnTo>
                <a:lnTo>
                  <a:pt x="215" y="1168"/>
                </a:lnTo>
                <a:lnTo>
                  <a:pt x="429" y="1183"/>
                </a:lnTo>
                <a:lnTo>
                  <a:pt x="679" y="1198"/>
                </a:lnTo>
                <a:lnTo>
                  <a:pt x="965" y="1203"/>
                </a:lnTo>
                <a:lnTo>
                  <a:pt x="1536" y="1213"/>
                </a:lnTo>
                <a:lnTo>
                  <a:pt x="2072" y="1232"/>
                </a:lnTo>
                <a:lnTo>
                  <a:pt x="2572" y="1252"/>
                </a:lnTo>
                <a:lnTo>
                  <a:pt x="3072" y="1282"/>
                </a:lnTo>
                <a:lnTo>
                  <a:pt x="3572" y="1312"/>
                </a:lnTo>
                <a:lnTo>
                  <a:pt x="4071" y="1347"/>
                </a:lnTo>
                <a:lnTo>
                  <a:pt x="5035" y="1421"/>
                </a:lnTo>
                <a:lnTo>
                  <a:pt x="5535" y="1461"/>
                </a:lnTo>
                <a:lnTo>
                  <a:pt x="6071" y="1486"/>
                </a:lnTo>
                <a:lnTo>
                  <a:pt x="6642" y="1506"/>
                </a:lnTo>
                <a:lnTo>
                  <a:pt x="7213" y="1520"/>
                </a:lnTo>
                <a:lnTo>
                  <a:pt x="8392" y="1550"/>
                </a:lnTo>
                <a:lnTo>
                  <a:pt x="8999" y="1565"/>
                </a:lnTo>
                <a:lnTo>
                  <a:pt x="9570" y="1585"/>
                </a:lnTo>
                <a:lnTo>
                  <a:pt x="9749" y="1595"/>
                </a:lnTo>
                <a:lnTo>
                  <a:pt x="9963" y="1610"/>
                </a:lnTo>
                <a:lnTo>
                  <a:pt x="10284" y="1645"/>
                </a:lnTo>
                <a:lnTo>
                  <a:pt x="10641" y="1679"/>
                </a:lnTo>
                <a:lnTo>
                  <a:pt x="10998" y="1714"/>
                </a:lnTo>
                <a:lnTo>
                  <a:pt x="11212" y="1724"/>
                </a:lnTo>
                <a:lnTo>
                  <a:pt x="11498" y="1729"/>
                </a:lnTo>
                <a:lnTo>
                  <a:pt x="11748" y="1734"/>
                </a:lnTo>
                <a:lnTo>
                  <a:pt x="11855" y="1739"/>
                </a:lnTo>
                <a:lnTo>
                  <a:pt x="11962" y="1744"/>
                </a:lnTo>
                <a:lnTo>
                  <a:pt x="12355" y="1784"/>
                </a:lnTo>
                <a:lnTo>
                  <a:pt x="12712" y="1823"/>
                </a:lnTo>
                <a:lnTo>
                  <a:pt x="13283" y="1888"/>
                </a:lnTo>
                <a:lnTo>
                  <a:pt x="14497" y="1903"/>
                </a:lnTo>
                <a:lnTo>
                  <a:pt x="15640" y="1918"/>
                </a:lnTo>
                <a:lnTo>
                  <a:pt x="16747" y="1938"/>
                </a:lnTo>
                <a:lnTo>
                  <a:pt x="17282" y="1948"/>
                </a:lnTo>
                <a:lnTo>
                  <a:pt x="17818" y="1963"/>
                </a:lnTo>
                <a:lnTo>
                  <a:pt x="19675" y="2027"/>
                </a:lnTo>
                <a:lnTo>
                  <a:pt x="21567" y="2082"/>
                </a:lnTo>
                <a:lnTo>
                  <a:pt x="23424" y="2131"/>
                </a:lnTo>
                <a:lnTo>
                  <a:pt x="25316" y="2181"/>
                </a:lnTo>
                <a:lnTo>
                  <a:pt x="27208" y="2226"/>
                </a:lnTo>
                <a:lnTo>
                  <a:pt x="29101" y="2270"/>
                </a:lnTo>
                <a:lnTo>
                  <a:pt x="32886" y="2345"/>
                </a:lnTo>
                <a:lnTo>
                  <a:pt x="33171" y="2355"/>
                </a:lnTo>
                <a:lnTo>
                  <a:pt x="33421" y="2365"/>
                </a:lnTo>
                <a:lnTo>
                  <a:pt x="33957" y="2390"/>
                </a:lnTo>
                <a:lnTo>
                  <a:pt x="34492" y="2424"/>
                </a:lnTo>
                <a:lnTo>
                  <a:pt x="35028" y="2454"/>
                </a:lnTo>
                <a:lnTo>
                  <a:pt x="34171" y="2658"/>
                </a:lnTo>
                <a:lnTo>
                  <a:pt x="34421" y="2678"/>
                </a:lnTo>
                <a:lnTo>
                  <a:pt x="35528" y="2593"/>
                </a:lnTo>
                <a:lnTo>
                  <a:pt x="35992" y="2673"/>
                </a:lnTo>
                <a:lnTo>
                  <a:pt x="36206" y="2708"/>
                </a:lnTo>
                <a:lnTo>
                  <a:pt x="36456" y="2737"/>
                </a:lnTo>
                <a:lnTo>
                  <a:pt x="36706" y="2767"/>
                </a:lnTo>
                <a:lnTo>
                  <a:pt x="36956" y="2787"/>
                </a:lnTo>
                <a:lnTo>
                  <a:pt x="37242" y="2807"/>
                </a:lnTo>
                <a:lnTo>
                  <a:pt x="37492" y="2827"/>
                </a:lnTo>
                <a:lnTo>
                  <a:pt x="37742" y="2837"/>
                </a:lnTo>
                <a:lnTo>
                  <a:pt x="38027" y="2847"/>
                </a:lnTo>
                <a:lnTo>
                  <a:pt x="38277" y="2852"/>
                </a:lnTo>
                <a:lnTo>
                  <a:pt x="38848" y="2852"/>
                </a:lnTo>
                <a:lnTo>
                  <a:pt x="39098" y="2847"/>
                </a:lnTo>
                <a:lnTo>
                  <a:pt x="39384" y="2837"/>
                </a:lnTo>
                <a:lnTo>
                  <a:pt x="39670" y="2822"/>
                </a:lnTo>
                <a:lnTo>
                  <a:pt x="39955" y="2986"/>
                </a:lnTo>
                <a:lnTo>
                  <a:pt x="41026" y="2901"/>
                </a:lnTo>
                <a:lnTo>
                  <a:pt x="42062" y="2981"/>
                </a:lnTo>
                <a:lnTo>
                  <a:pt x="42883" y="3045"/>
                </a:lnTo>
                <a:lnTo>
                  <a:pt x="43919" y="3115"/>
                </a:lnTo>
                <a:lnTo>
                  <a:pt x="44990" y="3184"/>
                </a:lnTo>
                <a:lnTo>
                  <a:pt x="46025" y="3259"/>
                </a:lnTo>
                <a:lnTo>
                  <a:pt x="46561" y="3299"/>
                </a:lnTo>
                <a:lnTo>
                  <a:pt x="47025" y="3343"/>
                </a:lnTo>
                <a:lnTo>
                  <a:pt x="48525" y="3497"/>
                </a:lnTo>
                <a:lnTo>
                  <a:pt x="49988" y="3656"/>
                </a:lnTo>
                <a:lnTo>
                  <a:pt x="51417" y="3820"/>
                </a:lnTo>
                <a:lnTo>
                  <a:pt x="52131" y="3909"/>
                </a:lnTo>
                <a:lnTo>
                  <a:pt x="52809" y="3994"/>
                </a:lnTo>
                <a:lnTo>
                  <a:pt x="53131" y="4044"/>
                </a:lnTo>
                <a:lnTo>
                  <a:pt x="53452" y="4098"/>
                </a:lnTo>
                <a:lnTo>
                  <a:pt x="53702" y="4158"/>
                </a:lnTo>
                <a:lnTo>
                  <a:pt x="53952" y="4217"/>
                </a:lnTo>
                <a:lnTo>
                  <a:pt x="54452" y="4342"/>
                </a:lnTo>
                <a:lnTo>
                  <a:pt x="54916" y="4466"/>
                </a:lnTo>
                <a:lnTo>
                  <a:pt x="54916" y="4476"/>
                </a:lnTo>
                <a:lnTo>
                  <a:pt x="54880" y="4496"/>
                </a:lnTo>
                <a:lnTo>
                  <a:pt x="54737" y="4530"/>
                </a:lnTo>
                <a:lnTo>
                  <a:pt x="54523" y="4565"/>
                </a:lnTo>
                <a:lnTo>
                  <a:pt x="54416" y="4575"/>
                </a:lnTo>
                <a:lnTo>
                  <a:pt x="54345" y="4580"/>
                </a:lnTo>
                <a:lnTo>
                  <a:pt x="52988" y="4595"/>
                </a:lnTo>
                <a:lnTo>
                  <a:pt x="51631" y="4610"/>
                </a:lnTo>
                <a:lnTo>
                  <a:pt x="50953" y="4615"/>
                </a:lnTo>
                <a:lnTo>
                  <a:pt x="50274" y="4615"/>
                </a:lnTo>
                <a:lnTo>
                  <a:pt x="49631" y="4610"/>
                </a:lnTo>
                <a:lnTo>
                  <a:pt x="48953" y="4600"/>
                </a:lnTo>
                <a:lnTo>
                  <a:pt x="48525" y="4590"/>
                </a:lnTo>
                <a:lnTo>
                  <a:pt x="48096" y="4570"/>
                </a:lnTo>
                <a:lnTo>
                  <a:pt x="47668" y="4545"/>
                </a:lnTo>
                <a:lnTo>
                  <a:pt x="47239" y="4515"/>
                </a:lnTo>
                <a:lnTo>
                  <a:pt x="46846" y="4486"/>
                </a:lnTo>
                <a:lnTo>
                  <a:pt x="46454" y="4446"/>
                </a:lnTo>
                <a:lnTo>
                  <a:pt x="46097" y="4406"/>
                </a:lnTo>
                <a:lnTo>
                  <a:pt x="45775" y="4366"/>
                </a:lnTo>
                <a:lnTo>
                  <a:pt x="45311" y="4292"/>
                </a:lnTo>
                <a:lnTo>
                  <a:pt x="44847" y="4212"/>
                </a:lnTo>
                <a:lnTo>
                  <a:pt x="44418" y="4133"/>
                </a:lnTo>
                <a:lnTo>
                  <a:pt x="43990" y="4049"/>
                </a:lnTo>
                <a:lnTo>
                  <a:pt x="43204" y="3885"/>
                </a:lnTo>
                <a:lnTo>
                  <a:pt x="42348" y="3716"/>
                </a:lnTo>
                <a:lnTo>
                  <a:pt x="42312" y="3706"/>
                </a:lnTo>
                <a:lnTo>
                  <a:pt x="42240" y="3701"/>
                </a:lnTo>
                <a:lnTo>
                  <a:pt x="41919" y="3701"/>
                </a:lnTo>
                <a:lnTo>
                  <a:pt x="41633" y="3691"/>
                </a:lnTo>
                <a:lnTo>
                  <a:pt x="41383" y="3681"/>
                </a:lnTo>
                <a:lnTo>
                  <a:pt x="41169" y="3666"/>
                </a:lnTo>
                <a:lnTo>
                  <a:pt x="40991" y="3651"/>
                </a:lnTo>
                <a:lnTo>
                  <a:pt x="40848" y="3626"/>
                </a:lnTo>
                <a:lnTo>
                  <a:pt x="40741" y="3602"/>
                </a:lnTo>
                <a:lnTo>
                  <a:pt x="40634" y="3577"/>
                </a:lnTo>
                <a:lnTo>
                  <a:pt x="40598" y="3547"/>
                </a:lnTo>
                <a:lnTo>
                  <a:pt x="40562" y="3517"/>
                </a:lnTo>
                <a:lnTo>
                  <a:pt x="40562" y="3448"/>
                </a:lnTo>
                <a:lnTo>
                  <a:pt x="40598" y="3368"/>
                </a:lnTo>
                <a:lnTo>
                  <a:pt x="40669" y="3289"/>
                </a:lnTo>
                <a:lnTo>
                  <a:pt x="40098" y="3323"/>
                </a:lnTo>
                <a:lnTo>
                  <a:pt x="40098" y="3532"/>
                </a:lnTo>
                <a:lnTo>
                  <a:pt x="38170" y="3433"/>
                </a:lnTo>
                <a:lnTo>
                  <a:pt x="37242" y="3388"/>
                </a:lnTo>
                <a:lnTo>
                  <a:pt x="36313" y="3353"/>
                </a:lnTo>
                <a:lnTo>
                  <a:pt x="34957" y="3304"/>
                </a:lnTo>
                <a:lnTo>
                  <a:pt x="33600" y="3259"/>
                </a:lnTo>
                <a:lnTo>
                  <a:pt x="32243" y="3224"/>
                </a:lnTo>
                <a:lnTo>
                  <a:pt x="30850" y="3199"/>
                </a:lnTo>
                <a:lnTo>
                  <a:pt x="30422" y="3194"/>
                </a:lnTo>
                <a:lnTo>
                  <a:pt x="29529" y="3194"/>
                </a:lnTo>
                <a:lnTo>
                  <a:pt x="29101" y="3204"/>
                </a:lnTo>
                <a:lnTo>
                  <a:pt x="28208" y="3219"/>
                </a:lnTo>
                <a:lnTo>
                  <a:pt x="27316" y="3239"/>
                </a:lnTo>
                <a:lnTo>
                  <a:pt x="27137" y="3249"/>
                </a:lnTo>
                <a:lnTo>
                  <a:pt x="26994" y="3254"/>
                </a:lnTo>
                <a:lnTo>
                  <a:pt x="26637" y="3279"/>
                </a:lnTo>
                <a:lnTo>
                  <a:pt x="26316" y="3308"/>
                </a:lnTo>
                <a:lnTo>
                  <a:pt x="25994" y="3328"/>
                </a:lnTo>
                <a:lnTo>
                  <a:pt x="25566" y="3343"/>
                </a:lnTo>
                <a:lnTo>
                  <a:pt x="25102" y="3358"/>
                </a:lnTo>
                <a:lnTo>
                  <a:pt x="24673" y="3368"/>
                </a:lnTo>
                <a:lnTo>
                  <a:pt x="24209" y="3373"/>
                </a:lnTo>
                <a:lnTo>
                  <a:pt x="23567" y="3373"/>
                </a:lnTo>
                <a:lnTo>
                  <a:pt x="22924" y="3368"/>
                </a:lnTo>
                <a:lnTo>
                  <a:pt x="22317" y="3368"/>
                </a:lnTo>
                <a:lnTo>
                  <a:pt x="21995" y="3373"/>
                </a:lnTo>
                <a:lnTo>
                  <a:pt x="21710" y="3378"/>
                </a:lnTo>
                <a:lnTo>
                  <a:pt x="21531" y="3388"/>
                </a:lnTo>
                <a:lnTo>
                  <a:pt x="21317" y="3403"/>
                </a:lnTo>
                <a:lnTo>
                  <a:pt x="21139" y="3418"/>
                </a:lnTo>
                <a:lnTo>
                  <a:pt x="20960" y="3443"/>
                </a:lnTo>
                <a:lnTo>
                  <a:pt x="20817" y="3467"/>
                </a:lnTo>
                <a:lnTo>
                  <a:pt x="20674" y="3492"/>
                </a:lnTo>
                <a:lnTo>
                  <a:pt x="20567" y="3517"/>
                </a:lnTo>
                <a:lnTo>
                  <a:pt x="20496" y="3542"/>
                </a:lnTo>
                <a:lnTo>
                  <a:pt x="20460" y="3567"/>
                </a:lnTo>
                <a:lnTo>
                  <a:pt x="20496" y="3592"/>
                </a:lnTo>
                <a:lnTo>
                  <a:pt x="20532" y="3616"/>
                </a:lnTo>
                <a:lnTo>
                  <a:pt x="20639" y="3646"/>
                </a:lnTo>
                <a:lnTo>
                  <a:pt x="20746" y="3671"/>
                </a:lnTo>
                <a:lnTo>
                  <a:pt x="20853" y="3696"/>
                </a:lnTo>
                <a:lnTo>
                  <a:pt x="20996" y="3716"/>
                </a:lnTo>
                <a:lnTo>
                  <a:pt x="21139" y="3736"/>
                </a:lnTo>
                <a:lnTo>
                  <a:pt x="21817" y="3795"/>
                </a:lnTo>
                <a:lnTo>
                  <a:pt x="22424" y="3865"/>
                </a:lnTo>
                <a:lnTo>
                  <a:pt x="23031" y="3934"/>
                </a:lnTo>
                <a:lnTo>
                  <a:pt x="23567" y="4009"/>
                </a:lnTo>
                <a:lnTo>
                  <a:pt x="24102" y="4083"/>
                </a:lnTo>
                <a:lnTo>
                  <a:pt x="24602" y="4163"/>
                </a:lnTo>
                <a:lnTo>
                  <a:pt x="25066" y="4247"/>
                </a:lnTo>
                <a:lnTo>
                  <a:pt x="25530" y="4332"/>
                </a:lnTo>
                <a:lnTo>
                  <a:pt x="25959" y="4421"/>
                </a:lnTo>
                <a:lnTo>
                  <a:pt x="26352" y="4510"/>
                </a:lnTo>
                <a:lnTo>
                  <a:pt x="27137" y="4689"/>
                </a:lnTo>
                <a:lnTo>
                  <a:pt x="27851" y="4878"/>
                </a:lnTo>
                <a:lnTo>
                  <a:pt x="28565" y="5067"/>
                </a:lnTo>
                <a:lnTo>
                  <a:pt x="28887" y="5161"/>
                </a:lnTo>
                <a:lnTo>
                  <a:pt x="29208" y="5255"/>
                </a:lnTo>
                <a:lnTo>
                  <a:pt x="29744" y="5449"/>
                </a:lnTo>
                <a:lnTo>
                  <a:pt x="30279" y="5643"/>
                </a:lnTo>
                <a:lnTo>
                  <a:pt x="30779" y="5837"/>
                </a:lnTo>
                <a:lnTo>
                  <a:pt x="31493" y="6110"/>
                </a:lnTo>
                <a:lnTo>
                  <a:pt x="32279" y="6378"/>
                </a:lnTo>
                <a:lnTo>
                  <a:pt x="33064" y="6641"/>
                </a:lnTo>
                <a:lnTo>
                  <a:pt x="33921" y="6904"/>
                </a:lnTo>
                <a:lnTo>
                  <a:pt x="34814" y="7163"/>
                </a:lnTo>
                <a:lnTo>
                  <a:pt x="35813" y="7416"/>
                </a:lnTo>
                <a:lnTo>
                  <a:pt x="36313" y="7540"/>
                </a:lnTo>
                <a:lnTo>
                  <a:pt x="36849" y="7664"/>
                </a:lnTo>
                <a:lnTo>
                  <a:pt x="37420" y="7783"/>
                </a:lnTo>
                <a:lnTo>
                  <a:pt x="37991" y="7903"/>
                </a:lnTo>
                <a:lnTo>
                  <a:pt x="38813" y="8067"/>
                </a:lnTo>
                <a:lnTo>
                  <a:pt x="39598" y="8235"/>
                </a:lnTo>
                <a:lnTo>
                  <a:pt x="40312" y="8404"/>
                </a:lnTo>
                <a:lnTo>
                  <a:pt x="41026" y="8573"/>
                </a:lnTo>
                <a:lnTo>
                  <a:pt x="41741" y="8747"/>
                </a:lnTo>
                <a:lnTo>
                  <a:pt x="42383" y="8921"/>
                </a:lnTo>
                <a:lnTo>
                  <a:pt x="43026" y="9095"/>
                </a:lnTo>
                <a:lnTo>
                  <a:pt x="43633" y="9273"/>
                </a:lnTo>
                <a:lnTo>
                  <a:pt x="44026" y="9388"/>
                </a:lnTo>
                <a:lnTo>
                  <a:pt x="44454" y="9502"/>
                </a:lnTo>
                <a:lnTo>
                  <a:pt x="45382" y="9725"/>
                </a:lnTo>
                <a:lnTo>
                  <a:pt x="46347" y="9944"/>
                </a:lnTo>
                <a:lnTo>
                  <a:pt x="47311" y="10163"/>
                </a:lnTo>
                <a:lnTo>
                  <a:pt x="47525" y="10207"/>
                </a:lnTo>
                <a:lnTo>
                  <a:pt x="47775" y="10247"/>
                </a:lnTo>
                <a:lnTo>
                  <a:pt x="48025" y="10277"/>
                </a:lnTo>
                <a:lnTo>
                  <a:pt x="48168" y="10292"/>
                </a:lnTo>
                <a:lnTo>
                  <a:pt x="48310" y="10297"/>
                </a:lnTo>
                <a:lnTo>
                  <a:pt x="48453" y="10302"/>
                </a:lnTo>
                <a:lnTo>
                  <a:pt x="48596" y="10302"/>
                </a:lnTo>
                <a:lnTo>
                  <a:pt x="48739" y="10297"/>
                </a:lnTo>
                <a:lnTo>
                  <a:pt x="48917" y="10287"/>
                </a:lnTo>
                <a:lnTo>
                  <a:pt x="49060" y="10272"/>
                </a:lnTo>
                <a:lnTo>
                  <a:pt x="49239" y="10252"/>
                </a:lnTo>
                <a:lnTo>
                  <a:pt x="49417" y="10227"/>
                </a:lnTo>
                <a:lnTo>
                  <a:pt x="49560" y="10192"/>
                </a:lnTo>
                <a:lnTo>
                  <a:pt x="49631" y="10187"/>
                </a:lnTo>
                <a:lnTo>
                  <a:pt x="49739" y="10182"/>
                </a:lnTo>
                <a:lnTo>
                  <a:pt x="50060" y="10187"/>
                </a:lnTo>
                <a:lnTo>
                  <a:pt x="50417" y="10197"/>
                </a:lnTo>
                <a:lnTo>
                  <a:pt x="50560" y="10202"/>
                </a:lnTo>
                <a:lnTo>
                  <a:pt x="50667" y="10212"/>
                </a:lnTo>
                <a:lnTo>
                  <a:pt x="51417" y="10321"/>
                </a:lnTo>
                <a:lnTo>
                  <a:pt x="52167" y="10436"/>
                </a:lnTo>
                <a:lnTo>
                  <a:pt x="53666" y="10659"/>
                </a:lnTo>
                <a:lnTo>
                  <a:pt x="53738" y="10664"/>
                </a:lnTo>
                <a:lnTo>
                  <a:pt x="54309" y="10664"/>
                </a:lnTo>
                <a:lnTo>
                  <a:pt x="54523" y="10312"/>
                </a:lnTo>
                <a:lnTo>
                  <a:pt x="56380" y="10868"/>
                </a:lnTo>
                <a:lnTo>
                  <a:pt x="56987" y="10838"/>
                </a:lnTo>
                <a:lnTo>
                  <a:pt x="56915" y="10470"/>
                </a:lnTo>
                <a:lnTo>
                  <a:pt x="56844" y="10108"/>
                </a:lnTo>
                <a:lnTo>
                  <a:pt x="56737" y="9740"/>
                </a:lnTo>
                <a:lnTo>
                  <a:pt x="56594" y="9378"/>
                </a:lnTo>
                <a:lnTo>
                  <a:pt x="56415" y="9015"/>
                </a:lnTo>
                <a:lnTo>
                  <a:pt x="56201" y="8653"/>
                </a:lnTo>
                <a:lnTo>
                  <a:pt x="55916" y="8295"/>
                </a:lnTo>
                <a:lnTo>
                  <a:pt x="55559" y="7932"/>
                </a:lnTo>
                <a:lnTo>
                  <a:pt x="55130" y="7575"/>
                </a:lnTo>
                <a:lnTo>
                  <a:pt x="54880" y="7401"/>
                </a:lnTo>
                <a:lnTo>
                  <a:pt x="54630" y="7222"/>
                </a:lnTo>
                <a:lnTo>
                  <a:pt x="54345" y="7043"/>
                </a:lnTo>
                <a:lnTo>
                  <a:pt x="54023" y="6870"/>
                </a:lnTo>
                <a:lnTo>
                  <a:pt x="53666" y="6691"/>
                </a:lnTo>
                <a:lnTo>
                  <a:pt x="53309" y="6517"/>
                </a:lnTo>
                <a:lnTo>
                  <a:pt x="52916" y="6343"/>
                </a:lnTo>
                <a:lnTo>
                  <a:pt x="52524" y="6169"/>
                </a:lnTo>
                <a:lnTo>
                  <a:pt x="52059" y="5995"/>
                </a:lnTo>
                <a:lnTo>
                  <a:pt x="51595" y="5822"/>
                </a:lnTo>
                <a:lnTo>
                  <a:pt x="51095" y="5648"/>
                </a:lnTo>
                <a:lnTo>
                  <a:pt x="50560" y="5474"/>
                </a:lnTo>
                <a:lnTo>
                  <a:pt x="49988" y="5305"/>
                </a:lnTo>
                <a:lnTo>
                  <a:pt x="49381" y="5136"/>
                </a:lnTo>
                <a:lnTo>
                  <a:pt x="51774" y="4933"/>
                </a:lnTo>
                <a:lnTo>
                  <a:pt x="51667" y="4863"/>
                </a:lnTo>
                <a:lnTo>
                  <a:pt x="53630" y="4843"/>
                </a:lnTo>
                <a:lnTo>
                  <a:pt x="55559" y="4828"/>
                </a:lnTo>
                <a:lnTo>
                  <a:pt x="56523" y="4818"/>
                </a:lnTo>
                <a:lnTo>
                  <a:pt x="57487" y="4803"/>
                </a:lnTo>
                <a:lnTo>
                  <a:pt x="58415" y="4784"/>
                </a:lnTo>
                <a:lnTo>
                  <a:pt x="59343" y="4759"/>
                </a:lnTo>
                <a:lnTo>
                  <a:pt x="59522" y="4749"/>
                </a:lnTo>
                <a:lnTo>
                  <a:pt x="59700" y="4734"/>
                </a:lnTo>
                <a:lnTo>
                  <a:pt x="59879" y="4714"/>
                </a:lnTo>
                <a:lnTo>
                  <a:pt x="60057" y="4694"/>
                </a:lnTo>
                <a:lnTo>
                  <a:pt x="60414" y="4640"/>
                </a:lnTo>
                <a:lnTo>
                  <a:pt x="60736" y="4580"/>
                </a:lnTo>
                <a:lnTo>
                  <a:pt x="61021" y="4510"/>
                </a:lnTo>
                <a:lnTo>
                  <a:pt x="61236" y="4441"/>
                </a:lnTo>
                <a:lnTo>
                  <a:pt x="61378" y="4376"/>
                </a:lnTo>
                <a:lnTo>
                  <a:pt x="61414" y="4347"/>
                </a:lnTo>
                <a:lnTo>
                  <a:pt x="61414" y="4317"/>
                </a:lnTo>
                <a:lnTo>
                  <a:pt x="61307" y="4168"/>
                </a:lnTo>
                <a:lnTo>
                  <a:pt x="61129" y="4014"/>
                </a:lnTo>
                <a:lnTo>
                  <a:pt x="60950" y="3865"/>
                </a:lnTo>
                <a:lnTo>
                  <a:pt x="60700" y="3716"/>
                </a:lnTo>
                <a:lnTo>
                  <a:pt x="60486" y="3567"/>
                </a:lnTo>
                <a:lnTo>
                  <a:pt x="60272" y="3418"/>
                </a:lnTo>
                <a:lnTo>
                  <a:pt x="60093" y="3264"/>
                </a:lnTo>
                <a:lnTo>
                  <a:pt x="59986" y="3115"/>
                </a:lnTo>
                <a:lnTo>
                  <a:pt x="59915" y="3035"/>
                </a:lnTo>
                <a:lnTo>
                  <a:pt x="59807" y="2961"/>
                </a:lnTo>
                <a:lnTo>
                  <a:pt x="59665" y="2891"/>
                </a:lnTo>
                <a:lnTo>
                  <a:pt x="59522" y="2822"/>
                </a:lnTo>
                <a:lnTo>
                  <a:pt x="59308" y="2757"/>
                </a:lnTo>
                <a:lnTo>
                  <a:pt x="59093" y="2693"/>
                </a:lnTo>
                <a:lnTo>
                  <a:pt x="58843" y="2628"/>
                </a:lnTo>
                <a:lnTo>
                  <a:pt x="58558" y="2568"/>
                </a:lnTo>
                <a:lnTo>
                  <a:pt x="58022" y="2449"/>
                </a:lnTo>
                <a:lnTo>
                  <a:pt x="57415" y="2330"/>
                </a:lnTo>
                <a:lnTo>
                  <a:pt x="56844" y="2216"/>
                </a:lnTo>
                <a:lnTo>
                  <a:pt x="56308" y="2097"/>
                </a:lnTo>
                <a:lnTo>
                  <a:pt x="56130" y="2057"/>
                </a:lnTo>
                <a:lnTo>
                  <a:pt x="55916" y="2022"/>
                </a:lnTo>
                <a:lnTo>
                  <a:pt x="55666" y="1992"/>
                </a:lnTo>
                <a:lnTo>
                  <a:pt x="55416" y="1958"/>
                </a:lnTo>
                <a:lnTo>
                  <a:pt x="54844" y="1903"/>
                </a:lnTo>
                <a:lnTo>
                  <a:pt x="54202" y="1848"/>
                </a:lnTo>
                <a:lnTo>
                  <a:pt x="52881" y="1749"/>
                </a:lnTo>
                <a:lnTo>
                  <a:pt x="52202" y="1699"/>
                </a:lnTo>
                <a:lnTo>
                  <a:pt x="51560" y="1645"/>
                </a:lnTo>
                <a:lnTo>
                  <a:pt x="51024" y="1595"/>
                </a:lnTo>
                <a:lnTo>
                  <a:pt x="50524" y="1540"/>
                </a:lnTo>
                <a:lnTo>
                  <a:pt x="49988" y="1486"/>
                </a:lnTo>
                <a:lnTo>
                  <a:pt x="49453" y="1441"/>
                </a:lnTo>
                <a:lnTo>
                  <a:pt x="48060" y="1337"/>
                </a:lnTo>
                <a:lnTo>
                  <a:pt x="46632" y="1237"/>
                </a:lnTo>
                <a:lnTo>
                  <a:pt x="43847" y="1039"/>
                </a:lnTo>
                <a:lnTo>
                  <a:pt x="43740" y="1024"/>
                </a:lnTo>
                <a:lnTo>
                  <a:pt x="43633" y="1009"/>
                </a:lnTo>
                <a:lnTo>
                  <a:pt x="43562" y="994"/>
                </a:lnTo>
                <a:lnTo>
                  <a:pt x="43526" y="979"/>
                </a:lnTo>
                <a:lnTo>
                  <a:pt x="43490" y="939"/>
                </a:lnTo>
                <a:lnTo>
                  <a:pt x="43419" y="900"/>
                </a:lnTo>
                <a:lnTo>
                  <a:pt x="43312" y="865"/>
                </a:lnTo>
                <a:lnTo>
                  <a:pt x="43240" y="835"/>
                </a:lnTo>
                <a:lnTo>
                  <a:pt x="43097" y="805"/>
                </a:lnTo>
                <a:lnTo>
                  <a:pt x="42955" y="780"/>
                </a:lnTo>
                <a:lnTo>
                  <a:pt x="42812" y="756"/>
                </a:lnTo>
                <a:lnTo>
                  <a:pt x="42633" y="736"/>
                </a:lnTo>
                <a:lnTo>
                  <a:pt x="42276" y="696"/>
                </a:lnTo>
                <a:lnTo>
                  <a:pt x="41848" y="666"/>
                </a:lnTo>
                <a:lnTo>
                  <a:pt x="41383" y="641"/>
                </a:lnTo>
                <a:lnTo>
                  <a:pt x="40884" y="622"/>
                </a:lnTo>
                <a:lnTo>
                  <a:pt x="40812" y="671"/>
                </a:lnTo>
                <a:lnTo>
                  <a:pt x="40705" y="711"/>
                </a:lnTo>
                <a:lnTo>
                  <a:pt x="40491" y="746"/>
                </a:lnTo>
                <a:lnTo>
                  <a:pt x="40277" y="775"/>
                </a:lnTo>
                <a:lnTo>
                  <a:pt x="39991" y="795"/>
                </a:lnTo>
                <a:lnTo>
                  <a:pt x="39705" y="810"/>
                </a:lnTo>
                <a:lnTo>
                  <a:pt x="39384" y="810"/>
                </a:lnTo>
                <a:lnTo>
                  <a:pt x="39063" y="800"/>
                </a:lnTo>
                <a:lnTo>
                  <a:pt x="38456" y="771"/>
                </a:lnTo>
                <a:lnTo>
                  <a:pt x="37849" y="746"/>
                </a:lnTo>
                <a:lnTo>
                  <a:pt x="37206" y="721"/>
                </a:lnTo>
                <a:lnTo>
                  <a:pt x="36599" y="691"/>
                </a:lnTo>
                <a:lnTo>
                  <a:pt x="36206" y="666"/>
                </a:lnTo>
                <a:lnTo>
                  <a:pt x="35813" y="636"/>
                </a:lnTo>
                <a:lnTo>
                  <a:pt x="35099" y="572"/>
                </a:lnTo>
                <a:lnTo>
                  <a:pt x="25780" y="477"/>
                </a:lnTo>
                <a:lnTo>
                  <a:pt x="26066" y="179"/>
                </a:lnTo>
                <a:lnTo>
                  <a:pt x="26601" y="189"/>
                </a:lnTo>
                <a:lnTo>
                  <a:pt x="26280" y="403"/>
                </a:lnTo>
                <a:lnTo>
                  <a:pt x="26280" y="403"/>
                </a:lnTo>
                <a:lnTo>
                  <a:pt x="28922" y="165"/>
                </a:lnTo>
                <a:lnTo>
                  <a:pt x="28851" y="95"/>
                </a:lnTo>
                <a:lnTo>
                  <a:pt x="16925" y="95"/>
                </a:lnTo>
                <a:lnTo>
                  <a:pt x="16675" y="194"/>
                </a:lnTo>
                <a:lnTo>
                  <a:pt x="16497" y="189"/>
                </a:lnTo>
                <a:lnTo>
                  <a:pt x="16425" y="184"/>
                </a:lnTo>
                <a:lnTo>
                  <a:pt x="16176" y="125"/>
                </a:lnTo>
                <a:lnTo>
                  <a:pt x="15926" y="80"/>
                </a:lnTo>
                <a:lnTo>
                  <a:pt x="15676" y="45"/>
                </a:lnTo>
                <a:lnTo>
                  <a:pt x="15390" y="21"/>
                </a:lnTo>
                <a:lnTo>
                  <a:pt x="15069" y="11"/>
                </a:lnTo>
                <a:lnTo>
                  <a:pt x="147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2949724" y="2613757"/>
            <a:ext cx="712125" cy="1392781"/>
          </a:xfrm>
          <a:custGeom>
            <a:rect b="b" l="l" r="r" t="t"/>
            <a:pathLst>
              <a:path extrusionOk="0" h="11787" w="50631">
                <a:moveTo>
                  <a:pt x="37277" y="606"/>
                </a:moveTo>
                <a:lnTo>
                  <a:pt x="37456" y="770"/>
                </a:lnTo>
                <a:lnTo>
                  <a:pt x="37634" y="929"/>
                </a:lnTo>
                <a:lnTo>
                  <a:pt x="37813" y="1078"/>
                </a:lnTo>
                <a:lnTo>
                  <a:pt x="37955" y="1152"/>
                </a:lnTo>
                <a:lnTo>
                  <a:pt x="38098" y="1222"/>
                </a:lnTo>
                <a:lnTo>
                  <a:pt x="38669" y="1490"/>
                </a:lnTo>
                <a:lnTo>
                  <a:pt x="38812" y="1575"/>
                </a:lnTo>
                <a:lnTo>
                  <a:pt x="38884" y="1639"/>
                </a:lnTo>
                <a:lnTo>
                  <a:pt x="38884" y="1659"/>
                </a:lnTo>
                <a:lnTo>
                  <a:pt x="38884" y="1679"/>
                </a:lnTo>
                <a:lnTo>
                  <a:pt x="38848" y="1699"/>
                </a:lnTo>
                <a:lnTo>
                  <a:pt x="38777" y="1714"/>
                </a:lnTo>
                <a:lnTo>
                  <a:pt x="38598" y="1743"/>
                </a:lnTo>
                <a:lnTo>
                  <a:pt x="38348" y="1778"/>
                </a:lnTo>
                <a:lnTo>
                  <a:pt x="37955" y="1599"/>
                </a:lnTo>
                <a:lnTo>
                  <a:pt x="37563" y="1426"/>
                </a:lnTo>
                <a:lnTo>
                  <a:pt x="37134" y="1252"/>
                </a:lnTo>
                <a:lnTo>
                  <a:pt x="36884" y="1167"/>
                </a:lnTo>
                <a:lnTo>
                  <a:pt x="36634" y="1083"/>
                </a:lnTo>
                <a:lnTo>
                  <a:pt x="36420" y="1013"/>
                </a:lnTo>
                <a:lnTo>
                  <a:pt x="36313" y="954"/>
                </a:lnTo>
                <a:lnTo>
                  <a:pt x="36277" y="894"/>
                </a:lnTo>
                <a:lnTo>
                  <a:pt x="36313" y="834"/>
                </a:lnTo>
                <a:lnTo>
                  <a:pt x="36456" y="780"/>
                </a:lnTo>
                <a:lnTo>
                  <a:pt x="36670" y="720"/>
                </a:lnTo>
                <a:lnTo>
                  <a:pt x="36920" y="666"/>
                </a:lnTo>
                <a:lnTo>
                  <a:pt x="37277" y="606"/>
                </a:lnTo>
                <a:close/>
                <a:moveTo>
                  <a:pt x="33064" y="2320"/>
                </a:moveTo>
                <a:lnTo>
                  <a:pt x="34599" y="3273"/>
                </a:lnTo>
                <a:lnTo>
                  <a:pt x="33992" y="3293"/>
                </a:lnTo>
                <a:lnTo>
                  <a:pt x="32564" y="2320"/>
                </a:lnTo>
                <a:close/>
                <a:moveTo>
                  <a:pt x="35420" y="3750"/>
                </a:moveTo>
                <a:lnTo>
                  <a:pt x="36741" y="4629"/>
                </a:lnTo>
                <a:lnTo>
                  <a:pt x="36277" y="4644"/>
                </a:lnTo>
                <a:lnTo>
                  <a:pt x="34813" y="3780"/>
                </a:lnTo>
                <a:lnTo>
                  <a:pt x="35420" y="3750"/>
                </a:lnTo>
                <a:close/>
                <a:moveTo>
                  <a:pt x="35956" y="7589"/>
                </a:moveTo>
                <a:lnTo>
                  <a:pt x="35884" y="7748"/>
                </a:lnTo>
                <a:lnTo>
                  <a:pt x="35813" y="7877"/>
                </a:lnTo>
                <a:lnTo>
                  <a:pt x="35742" y="7927"/>
                </a:lnTo>
                <a:lnTo>
                  <a:pt x="35706" y="7967"/>
                </a:lnTo>
                <a:lnTo>
                  <a:pt x="35599" y="8001"/>
                </a:lnTo>
                <a:lnTo>
                  <a:pt x="35492" y="8031"/>
                </a:lnTo>
                <a:lnTo>
                  <a:pt x="35385" y="8051"/>
                </a:lnTo>
                <a:lnTo>
                  <a:pt x="35242" y="8066"/>
                </a:lnTo>
                <a:lnTo>
                  <a:pt x="35063" y="8081"/>
                </a:lnTo>
                <a:lnTo>
                  <a:pt x="34849" y="8086"/>
                </a:lnTo>
                <a:lnTo>
                  <a:pt x="34599" y="8091"/>
                </a:lnTo>
                <a:lnTo>
                  <a:pt x="33671" y="8091"/>
                </a:lnTo>
                <a:lnTo>
                  <a:pt x="35349" y="7828"/>
                </a:lnTo>
                <a:lnTo>
                  <a:pt x="35349" y="7828"/>
                </a:lnTo>
                <a:lnTo>
                  <a:pt x="34135" y="7847"/>
                </a:lnTo>
                <a:lnTo>
                  <a:pt x="34028" y="7798"/>
                </a:lnTo>
                <a:lnTo>
                  <a:pt x="33956" y="7758"/>
                </a:lnTo>
                <a:lnTo>
                  <a:pt x="33921" y="7723"/>
                </a:lnTo>
                <a:lnTo>
                  <a:pt x="33956" y="7694"/>
                </a:lnTo>
                <a:lnTo>
                  <a:pt x="34028" y="7669"/>
                </a:lnTo>
                <a:lnTo>
                  <a:pt x="34135" y="7654"/>
                </a:lnTo>
                <a:lnTo>
                  <a:pt x="34242" y="7639"/>
                </a:lnTo>
                <a:lnTo>
                  <a:pt x="34421" y="7629"/>
                </a:lnTo>
                <a:lnTo>
                  <a:pt x="34778" y="7619"/>
                </a:lnTo>
                <a:lnTo>
                  <a:pt x="35206" y="7609"/>
                </a:lnTo>
                <a:lnTo>
                  <a:pt x="35599" y="7604"/>
                </a:lnTo>
                <a:lnTo>
                  <a:pt x="35777" y="7594"/>
                </a:lnTo>
                <a:lnTo>
                  <a:pt x="35956" y="7589"/>
                </a:lnTo>
                <a:close/>
                <a:moveTo>
                  <a:pt x="34956" y="0"/>
                </a:moveTo>
                <a:lnTo>
                  <a:pt x="34421" y="5"/>
                </a:lnTo>
                <a:lnTo>
                  <a:pt x="33885" y="15"/>
                </a:lnTo>
                <a:lnTo>
                  <a:pt x="33635" y="25"/>
                </a:lnTo>
                <a:lnTo>
                  <a:pt x="33421" y="35"/>
                </a:lnTo>
                <a:lnTo>
                  <a:pt x="33242" y="50"/>
                </a:lnTo>
                <a:lnTo>
                  <a:pt x="33135" y="70"/>
                </a:lnTo>
                <a:lnTo>
                  <a:pt x="32278" y="268"/>
                </a:lnTo>
                <a:lnTo>
                  <a:pt x="31457" y="467"/>
                </a:lnTo>
                <a:lnTo>
                  <a:pt x="30707" y="671"/>
                </a:lnTo>
                <a:lnTo>
                  <a:pt x="30029" y="879"/>
                </a:lnTo>
                <a:lnTo>
                  <a:pt x="29922" y="919"/>
                </a:lnTo>
                <a:lnTo>
                  <a:pt x="29886" y="969"/>
                </a:lnTo>
                <a:lnTo>
                  <a:pt x="29850" y="1013"/>
                </a:lnTo>
                <a:lnTo>
                  <a:pt x="29886" y="1063"/>
                </a:lnTo>
                <a:lnTo>
                  <a:pt x="29922" y="1167"/>
                </a:lnTo>
                <a:lnTo>
                  <a:pt x="29922" y="1217"/>
                </a:lnTo>
                <a:lnTo>
                  <a:pt x="29886" y="1262"/>
                </a:lnTo>
                <a:lnTo>
                  <a:pt x="29779" y="1381"/>
                </a:lnTo>
                <a:lnTo>
                  <a:pt x="29707" y="1495"/>
                </a:lnTo>
                <a:lnTo>
                  <a:pt x="29672" y="1609"/>
                </a:lnTo>
                <a:lnTo>
                  <a:pt x="29672" y="1724"/>
                </a:lnTo>
                <a:lnTo>
                  <a:pt x="29707" y="1838"/>
                </a:lnTo>
                <a:lnTo>
                  <a:pt x="29779" y="1952"/>
                </a:lnTo>
                <a:lnTo>
                  <a:pt x="29993" y="2180"/>
                </a:lnTo>
                <a:lnTo>
                  <a:pt x="30279" y="2404"/>
                </a:lnTo>
                <a:lnTo>
                  <a:pt x="30564" y="2627"/>
                </a:lnTo>
                <a:lnTo>
                  <a:pt x="30850" y="2856"/>
                </a:lnTo>
                <a:lnTo>
                  <a:pt x="31064" y="3079"/>
                </a:lnTo>
                <a:lnTo>
                  <a:pt x="31278" y="3278"/>
                </a:lnTo>
                <a:lnTo>
                  <a:pt x="31528" y="3472"/>
                </a:lnTo>
                <a:lnTo>
                  <a:pt x="31850" y="3666"/>
                </a:lnTo>
                <a:lnTo>
                  <a:pt x="32171" y="3864"/>
                </a:lnTo>
                <a:lnTo>
                  <a:pt x="32921" y="4252"/>
                </a:lnTo>
                <a:lnTo>
                  <a:pt x="33278" y="4445"/>
                </a:lnTo>
                <a:lnTo>
                  <a:pt x="33599" y="4639"/>
                </a:lnTo>
                <a:lnTo>
                  <a:pt x="33921" y="4838"/>
                </a:lnTo>
                <a:lnTo>
                  <a:pt x="34171" y="5036"/>
                </a:lnTo>
                <a:lnTo>
                  <a:pt x="34670" y="5434"/>
                </a:lnTo>
                <a:lnTo>
                  <a:pt x="34706" y="5463"/>
                </a:lnTo>
                <a:lnTo>
                  <a:pt x="34670" y="5498"/>
                </a:lnTo>
                <a:lnTo>
                  <a:pt x="34635" y="5528"/>
                </a:lnTo>
                <a:lnTo>
                  <a:pt x="34599" y="5538"/>
                </a:lnTo>
                <a:lnTo>
                  <a:pt x="34528" y="5543"/>
                </a:lnTo>
                <a:lnTo>
                  <a:pt x="33742" y="5612"/>
                </a:lnTo>
                <a:lnTo>
                  <a:pt x="32992" y="5677"/>
                </a:lnTo>
                <a:lnTo>
                  <a:pt x="31528" y="5801"/>
                </a:lnTo>
                <a:lnTo>
                  <a:pt x="31171" y="5598"/>
                </a:lnTo>
                <a:lnTo>
                  <a:pt x="28672" y="5722"/>
                </a:lnTo>
                <a:lnTo>
                  <a:pt x="28779" y="5796"/>
                </a:lnTo>
                <a:lnTo>
                  <a:pt x="30493" y="5881"/>
                </a:lnTo>
                <a:lnTo>
                  <a:pt x="30172" y="5925"/>
                </a:lnTo>
                <a:lnTo>
                  <a:pt x="29850" y="5965"/>
                </a:lnTo>
                <a:lnTo>
                  <a:pt x="29100" y="6045"/>
                </a:lnTo>
                <a:lnTo>
                  <a:pt x="28315" y="6114"/>
                </a:lnTo>
                <a:lnTo>
                  <a:pt x="27958" y="6154"/>
                </a:lnTo>
                <a:lnTo>
                  <a:pt x="27601" y="6194"/>
                </a:lnTo>
                <a:lnTo>
                  <a:pt x="27279" y="6238"/>
                </a:lnTo>
                <a:lnTo>
                  <a:pt x="27030" y="6283"/>
                </a:lnTo>
                <a:lnTo>
                  <a:pt x="26780" y="6333"/>
                </a:lnTo>
                <a:lnTo>
                  <a:pt x="26637" y="6392"/>
                </a:lnTo>
                <a:lnTo>
                  <a:pt x="26530" y="6457"/>
                </a:lnTo>
                <a:lnTo>
                  <a:pt x="26530" y="6492"/>
                </a:lnTo>
                <a:lnTo>
                  <a:pt x="26530" y="6526"/>
                </a:lnTo>
                <a:lnTo>
                  <a:pt x="26601" y="6606"/>
                </a:lnTo>
                <a:lnTo>
                  <a:pt x="26780" y="6695"/>
                </a:lnTo>
                <a:lnTo>
                  <a:pt x="26494" y="6670"/>
                </a:lnTo>
                <a:lnTo>
                  <a:pt x="26208" y="6655"/>
                </a:lnTo>
                <a:lnTo>
                  <a:pt x="25958" y="6641"/>
                </a:lnTo>
                <a:lnTo>
                  <a:pt x="25744" y="6636"/>
                </a:lnTo>
                <a:lnTo>
                  <a:pt x="25530" y="6631"/>
                </a:lnTo>
                <a:lnTo>
                  <a:pt x="25316" y="6631"/>
                </a:lnTo>
                <a:lnTo>
                  <a:pt x="25101" y="6636"/>
                </a:lnTo>
                <a:lnTo>
                  <a:pt x="24923" y="6641"/>
                </a:lnTo>
                <a:lnTo>
                  <a:pt x="24566" y="6665"/>
                </a:lnTo>
                <a:lnTo>
                  <a:pt x="24245" y="6695"/>
                </a:lnTo>
                <a:lnTo>
                  <a:pt x="23887" y="6735"/>
                </a:lnTo>
                <a:lnTo>
                  <a:pt x="23530" y="6780"/>
                </a:lnTo>
                <a:lnTo>
                  <a:pt x="23245" y="6819"/>
                </a:lnTo>
                <a:lnTo>
                  <a:pt x="23031" y="6854"/>
                </a:lnTo>
                <a:lnTo>
                  <a:pt x="22816" y="6894"/>
                </a:lnTo>
                <a:lnTo>
                  <a:pt x="22638" y="6934"/>
                </a:lnTo>
                <a:lnTo>
                  <a:pt x="22495" y="6978"/>
                </a:lnTo>
                <a:lnTo>
                  <a:pt x="22388" y="7018"/>
                </a:lnTo>
                <a:lnTo>
                  <a:pt x="22316" y="7058"/>
                </a:lnTo>
                <a:lnTo>
                  <a:pt x="22245" y="7102"/>
                </a:lnTo>
                <a:lnTo>
                  <a:pt x="22209" y="7187"/>
                </a:lnTo>
                <a:lnTo>
                  <a:pt x="22209" y="7276"/>
                </a:lnTo>
                <a:lnTo>
                  <a:pt x="22245" y="7371"/>
                </a:lnTo>
                <a:lnTo>
                  <a:pt x="22316" y="7470"/>
                </a:lnTo>
                <a:lnTo>
                  <a:pt x="22388" y="7574"/>
                </a:lnTo>
                <a:lnTo>
                  <a:pt x="22352" y="7679"/>
                </a:lnTo>
                <a:lnTo>
                  <a:pt x="22281" y="7783"/>
                </a:lnTo>
                <a:lnTo>
                  <a:pt x="22174" y="7887"/>
                </a:lnTo>
                <a:lnTo>
                  <a:pt x="21959" y="8101"/>
                </a:lnTo>
                <a:lnTo>
                  <a:pt x="21852" y="8205"/>
                </a:lnTo>
                <a:lnTo>
                  <a:pt x="21817" y="8314"/>
                </a:lnTo>
                <a:lnTo>
                  <a:pt x="21852" y="8439"/>
                </a:lnTo>
                <a:lnTo>
                  <a:pt x="21888" y="8558"/>
                </a:lnTo>
                <a:lnTo>
                  <a:pt x="21995" y="8806"/>
                </a:lnTo>
                <a:lnTo>
                  <a:pt x="22138" y="9054"/>
                </a:lnTo>
                <a:lnTo>
                  <a:pt x="22281" y="9298"/>
                </a:lnTo>
                <a:lnTo>
                  <a:pt x="22281" y="9362"/>
                </a:lnTo>
                <a:lnTo>
                  <a:pt x="22245" y="9417"/>
                </a:lnTo>
                <a:lnTo>
                  <a:pt x="22138" y="9516"/>
                </a:lnTo>
                <a:lnTo>
                  <a:pt x="21245" y="9486"/>
                </a:lnTo>
                <a:lnTo>
                  <a:pt x="20388" y="9447"/>
                </a:lnTo>
                <a:lnTo>
                  <a:pt x="19496" y="9402"/>
                </a:lnTo>
                <a:lnTo>
                  <a:pt x="18639" y="9357"/>
                </a:lnTo>
                <a:lnTo>
                  <a:pt x="16925" y="9258"/>
                </a:lnTo>
                <a:lnTo>
                  <a:pt x="15247" y="9154"/>
                </a:lnTo>
                <a:lnTo>
                  <a:pt x="13569" y="9054"/>
                </a:lnTo>
                <a:lnTo>
                  <a:pt x="12712" y="9010"/>
                </a:lnTo>
                <a:lnTo>
                  <a:pt x="11855" y="8965"/>
                </a:lnTo>
                <a:lnTo>
                  <a:pt x="10962" y="8925"/>
                </a:lnTo>
                <a:lnTo>
                  <a:pt x="10105" y="8895"/>
                </a:lnTo>
                <a:lnTo>
                  <a:pt x="9213" y="8866"/>
                </a:lnTo>
                <a:lnTo>
                  <a:pt x="8284" y="8846"/>
                </a:lnTo>
                <a:lnTo>
                  <a:pt x="8106" y="8915"/>
                </a:lnTo>
                <a:lnTo>
                  <a:pt x="9427" y="9074"/>
                </a:lnTo>
                <a:lnTo>
                  <a:pt x="7927" y="9144"/>
                </a:lnTo>
                <a:lnTo>
                  <a:pt x="7499" y="8955"/>
                </a:lnTo>
                <a:lnTo>
                  <a:pt x="5142" y="9164"/>
                </a:lnTo>
                <a:lnTo>
                  <a:pt x="6892" y="9357"/>
                </a:lnTo>
                <a:lnTo>
                  <a:pt x="3643" y="9606"/>
                </a:lnTo>
                <a:lnTo>
                  <a:pt x="3821" y="9695"/>
                </a:lnTo>
                <a:lnTo>
                  <a:pt x="3928" y="9760"/>
                </a:lnTo>
                <a:lnTo>
                  <a:pt x="3964" y="9784"/>
                </a:lnTo>
                <a:lnTo>
                  <a:pt x="3964" y="9809"/>
                </a:lnTo>
                <a:lnTo>
                  <a:pt x="3928" y="9829"/>
                </a:lnTo>
                <a:lnTo>
                  <a:pt x="3857" y="9844"/>
                </a:lnTo>
                <a:lnTo>
                  <a:pt x="3750" y="9854"/>
                </a:lnTo>
                <a:lnTo>
                  <a:pt x="3607" y="9869"/>
                </a:lnTo>
                <a:lnTo>
                  <a:pt x="3250" y="9889"/>
                </a:lnTo>
                <a:lnTo>
                  <a:pt x="2678" y="9904"/>
                </a:lnTo>
                <a:lnTo>
                  <a:pt x="1929" y="9924"/>
                </a:lnTo>
                <a:lnTo>
                  <a:pt x="1679" y="9933"/>
                </a:lnTo>
                <a:lnTo>
                  <a:pt x="1429" y="9953"/>
                </a:lnTo>
                <a:lnTo>
                  <a:pt x="1215" y="9978"/>
                </a:lnTo>
                <a:lnTo>
                  <a:pt x="1000" y="10003"/>
                </a:lnTo>
                <a:lnTo>
                  <a:pt x="572" y="10063"/>
                </a:lnTo>
                <a:lnTo>
                  <a:pt x="179" y="10117"/>
                </a:lnTo>
                <a:lnTo>
                  <a:pt x="108" y="10192"/>
                </a:lnTo>
                <a:lnTo>
                  <a:pt x="36" y="10261"/>
                </a:lnTo>
                <a:lnTo>
                  <a:pt x="1" y="10326"/>
                </a:lnTo>
                <a:lnTo>
                  <a:pt x="1" y="10361"/>
                </a:lnTo>
                <a:lnTo>
                  <a:pt x="36" y="10390"/>
                </a:lnTo>
                <a:lnTo>
                  <a:pt x="251" y="10470"/>
                </a:lnTo>
                <a:lnTo>
                  <a:pt x="358" y="10510"/>
                </a:lnTo>
                <a:lnTo>
                  <a:pt x="500" y="10549"/>
                </a:lnTo>
                <a:lnTo>
                  <a:pt x="679" y="10589"/>
                </a:lnTo>
                <a:lnTo>
                  <a:pt x="858" y="10619"/>
                </a:lnTo>
                <a:lnTo>
                  <a:pt x="1036" y="10644"/>
                </a:lnTo>
                <a:lnTo>
                  <a:pt x="1250" y="10659"/>
                </a:lnTo>
                <a:lnTo>
                  <a:pt x="2250" y="10713"/>
                </a:lnTo>
                <a:lnTo>
                  <a:pt x="3285" y="10763"/>
                </a:lnTo>
                <a:lnTo>
                  <a:pt x="5321" y="10857"/>
                </a:lnTo>
                <a:lnTo>
                  <a:pt x="7392" y="10952"/>
                </a:lnTo>
                <a:lnTo>
                  <a:pt x="9427" y="11056"/>
                </a:lnTo>
                <a:lnTo>
                  <a:pt x="9998" y="11086"/>
                </a:lnTo>
                <a:lnTo>
                  <a:pt x="10569" y="11125"/>
                </a:lnTo>
                <a:lnTo>
                  <a:pt x="11712" y="11200"/>
                </a:lnTo>
                <a:lnTo>
                  <a:pt x="12855" y="11279"/>
                </a:lnTo>
                <a:lnTo>
                  <a:pt x="13426" y="11319"/>
                </a:lnTo>
                <a:lnTo>
                  <a:pt x="13997" y="11354"/>
                </a:lnTo>
                <a:lnTo>
                  <a:pt x="15175" y="11414"/>
                </a:lnTo>
                <a:lnTo>
                  <a:pt x="16389" y="11473"/>
                </a:lnTo>
                <a:lnTo>
                  <a:pt x="17603" y="11533"/>
                </a:lnTo>
                <a:lnTo>
                  <a:pt x="18817" y="11582"/>
                </a:lnTo>
                <a:lnTo>
                  <a:pt x="20031" y="11622"/>
                </a:lnTo>
                <a:lnTo>
                  <a:pt x="20674" y="11637"/>
                </a:lnTo>
                <a:lnTo>
                  <a:pt x="21281" y="11652"/>
                </a:lnTo>
                <a:lnTo>
                  <a:pt x="21924" y="11662"/>
                </a:lnTo>
                <a:lnTo>
                  <a:pt x="22566" y="11667"/>
                </a:lnTo>
                <a:lnTo>
                  <a:pt x="23245" y="11672"/>
                </a:lnTo>
                <a:lnTo>
                  <a:pt x="24816" y="11672"/>
                </a:lnTo>
                <a:lnTo>
                  <a:pt x="25744" y="11682"/>
                </a:lnTo>
                <a:lnTo>
                  <a:pt x="26672" y="11697"/>
                </a:lnTo>
                <a:lnTo>
                  <a:pt x="27565" y="11712"/>
                </a:lnTo>
                <a:lnTo>
                  <a:pt x="29422" y="11751"/>
                </a:lnTo>
                <a:lnTo>
                  <a:pt x="30350" y="11771"/>
                </a:lnTo>
                <a:lnTo>
                  <a:pt x="31278" y="11786"/>
                </a:lnTo>
                <a:lnTo>
                  <a:pt x="31636" y="11786"/>
                </a:lnTo>
                <a:lnTo>
                  <a:pt x="32028" y="11771"/>
                </a:lnTo>
                <a:lnTo>
                  <a:pt x="32492" y="11756"/>
                </a:lnTo>
                <a:lnTo>
                  <a:pt x="33064" y="11731"/>
                </a:lnTo>
                <a:lnTo>
                  <a:pt x="31207" y="11662"/>
                </a:lnTo>
                <a:lnTo>
                  <a:pt x="31243" y="11612"/>
                </a:lnTo>
                <a:lnTo>
                  <a:pt x="31600" y="11587"/>
                </a:lnTo>
                <a:lnTo>
                  <a:pt x="31814" y="11577"/>
                </a:lnTo>
                <a:lnTo>
                  <a:pt x="31885" y="11572"/>
                </a:lnTo>
                <a:lnTo>
                  <a:pt x="31957" y="11577"/>
                </a:lnTo>
                <a:lnTo>
                  <a:pt x="32385" y="11597"/>
                </a:lnTo>
                <a:lnTo>
                  <a:pt x="32850" y="11617"/>
                </a:lnTo>
                <a:lnTo>
                  <a:pt x="33278" y="11627"/>
                </a:lnTo>
                <a:lnTo>
                  <a:pt x="33742" y="11632"/>
                </a:lnTo>
                <a:lnTo>
                  <a:pt x="34171" y="11632"/>
                </a:lnTo>
                <a:lnTo>
                  <a:pt x="34599" y="11627"/>
                </a:lnTo>
                <a:lnTo>
                  <a:pt x="34992" y="11617"/>
                </a:lnTo>
                <a:lnTo>
                  <a:pt x="35420" y="11607"/>
                </a:lnTo>
                <a:lnTo>
                  <a:pt x="35813" y="11587"/>
                </a:lnTo>
                <a:lnTo>
                  <a:pt x="36206" y="11568"/>
                </a:lnTo>
                <a:lnTo>
                  <a:pt x="36599" y="11543"/>
                </a:lnTo>
                <a:lnTo>
                  <a:pt x="36956" y="11518"/>
                </a:lnTo>
                <a:lnTo>
                  <a:pt x="37705" y="11458"/>
                </a:lnTo>
                <a:lnTo>
                  <a:pt x="38420" y="11394"/>
                </a:lnTo>
                <a:lnTo>
                  <a:pt x="38741" y="11354"/>
                </a:lnTo>
                <a:lnTo>
                  <a:pt x="39027" y="11304"/>
                </a:lnTo>
                <a:lnTo>
                  <a:pt x="39276" y="11245"/>
                </a:lnTo>
                <a:lnTo>
                  <a:pt x="39491" y="11180"/>
                </a:lnTo>
                <a:lnTo>
                  <a:pt x="39669" y="11111"/>
                </a:lnTo>
                <a:lnTo>
                  <a:pt x="39812" y="11041"/>
                </a:lnTo>
                <a:lnTo>
                  <a:pt x="39919" y="10972"/>
                </a:lnTo>
                <a:lnTo>
                  <a:pt x="39919" y="10907"/>
                </a:lnTo>
                <a:lnTo>
                  <a:pt x="39955" y="10748"/>
                </a:lnTo>
                <a:lnTo>
                  <a:pt x="39919" y="10584"/>
                </a:lnTo>
                <a:lnTo>
                  <a:pt x="39776" y="10266"/>
                </a:lnTo>
                <a:lnTo>
                  <a:pt x="39598" y="9943"/>
                </a:lnTo>
                <a:lnTo>
                  <a:pt x="39419" y="9626"/>
                </a:lnTo>
                <a:lnTo>
                  <a:pt x="39241" y="9352"/>
                </a:lnTo>
                <a:lnTo>
                  <a:pt x="39027" y="9084"/>
                </a:lnTo>
                <a:lnTo>
                  <a:pt x="38812" y="8816"/>
                </a:lnTo>
                <a:lnTo>
                  <a:pt x="38634" y="8548"/>
                </a:lnTo>
                <a:lnTo>
                  <a:pt x="38527" y="8354"/>
                </a:lnTo>
                <a:lnTo>
                  <a:pt x="38455" y="8160"/>
                </a:lnTo>
                <a:lnTo>
                  <a:pt x="38455" y="7967"/>
                </a:lnTo>
                <a:lnTo>
                  <a:pt x="38491" y="7872"/>
                </a:lnTo>
                <a:lnTo>
                  <a:pt x="38527" y="7773"/>
                </a:lnTo>
                <a:lnTo>
                  <a:pt x="38598" y="7738"/>
                </a:lnTo>
                <a:lnTo>
                  <a:pt x="38705" y="7703"/>
                </a:lnTo>
                <a:lnTo>
                  <a:pt x="38884" y="7664"/>
                </a:lnTo>
                <a:lnTo>
                  <a:pt x="39098" y="7629"/>
                </a:lnTo>
                <a:lnTo>
                  <a:pt x="39348" y="7599"/>
                </a:lnTo>
                <a:lnTo>
                  <a:pt x="39598" y="7569"/>
                </a:lnTo>
                <a:lnTo>
                  <a:pt x="39848" y="7549"/>
                </a:lnTo>
                <a:lnTo>
                  <a:pt x="40062" y="7540"/>
                </a:lnTo>
                <a:lnTo>
                  <a:pt x="40455" y="7525"/>
                </a:lnTo>
                <a:lnTo>
                  <a:pt x="40848" y="7505"/>
                </a:lnTo>
                <a:lnTo>
                  <a:pt x="41240" y="7485"/>
                </a:lnTo>
                <a:lnTo>
                  <a:pt x="41633" y="7470"/>
                </a:lnTo>
                <a:lnTo>
                  <a:pt x="42026" y="7460"/>
                </a:lnTo>
                <a:lnTo>
                  <a:pt x="42240" y="7455"/>
                </a:lnTo>
                <a:lnTo>
                  <a:pt x="42454" y="7455"/>
                </a:lnTo>
                <a:lnTo>
                  <a:pt x="42668" y="7460"/>
                </a:lnTo>
                <a:lnTo>
                  <a:pt x="42883" y="7470"/>
                </a:lnTo>
                <a:lnTo>
                  <a:pt x="43097" y="7480"/>
                </a:lnTo>
                <a:lnTo>
                  <a:pt x="43311" y="7500"/>
                </a:lnTo>
                <a:lnTo>
                  <a:pt x="43418" y="7505"/>
                </a:lnTo>
                <a:lnTo>
                  <a:pt x="43490" y="7505"/>
                </a:lnTo>
                <a:lnTo>
                  <a:pt x="43668" y="7495"/>
                </a:lnTo>
                <a:lnTo>
                  <a:pt x="44132" y="7465"/>
                </a:lnTo>
                <a:lnTo>
                  <a:pt x="44382" y="7445"/>
                </a:lnTo>
                <a:lnTo>
                  <a:pt x="44704" y="7435"/>
                </a:lnTo>
                <a:lnTo>
                  <a:pt x="44882" y="7430"/>
                </a:lnTo>
                <a:lnTo>
                  <a:pt x="45061" y="7430"/>
                </a:lnTo>
                <a:lnTo>
                  <a:pt x="45275" y="7435"/>
                </a:lnTo>
                <a:lnTo>
                  <a:pt x="45489" y="7445"/>
                </a:lnTo>
                <a:lnTo>
                  <a:pt x="45703" y="7455"/>
                </a:lnTo>
                <a:lnTo>
                  <a:pt x="45953" y="7465"/>
                </a:lnTo>
                <a:lnTo>
                  <a:pt x="46489" y="7465"/>
                </a:lnTo>
                <a:lnTo>
                  <a:pt x="47060" y="7460"/>
                </a:lnTo>
                <a:lnTo>
                  <a:pt x="47632" y="7445"/>
                </a:lnTo>
                <a:lnTo>
                  <a:pt x="48203" y="7420"/>
                </a:lnTo>
                <a:lnTo>
                  <a:pt x="48774" y="7391"/>
                </a:lnTo>
                <a:lnTo>
                  <a:pt x="49310" y="7356"/>
                </a:lnTo>
                <a:lnTo>
                  <a:pt x="49810" y="7321"/>
                </a:lnTo>
                <a:lnTo>
                  <a:pt x="49917" y="7311"/>
                </a:lnTo>
                <a:lnTo>
                  <a:pt x="50024" y="7296"/>
                </a:lnTo>
                <a:lnTo>
                  <a:pt x="50202" y="7256"/>
                </a:lnTo>
                <a:lnTo>
                  <a:pt x="50345" y="7207"/>
                </a:lnTo>
                <a:lnTo>
                  <a:pt x="50488" y="7147"/>
                </a:lnTo>
                <a:lnTo>
                  <a:pt x="50559" y="7088"/>
                </a:lnTo>
                <a:lnTo>
                  <a:pt x="50595" y="7023"/>
                </a:lnTo>
                <a:lnTo>
                  <a:pt x="50631" y="6963"/>
                </a:lnTo>
                <a:lnTo>
                  <a:pt x="50595" y="6909"/>
                </a:lnTo>
                <a:lnTo>
                  <a:pt x="50559" y="6795"/>
                </a:lnTo>
                <a:lnTo>
                  <a:pt x="50452" y="6675"/>
                </a:lnTo>
                <a:lnTo>
                  <a:pt x="50238" y="6442"/>
                </a:lnTo>
                <a:lnTo>
                  <a:pt x="49952" y="6213"/>
                </a:lnTo>
                <a:lnTo>
                  <a:pt x="49667" y="5980"/>
                </a:lnTo>
                <a:lnTo>
                  <a:pt x="49417" y="5801"/>
                </a:lnTo>
                <a:lnTo>
                  <a:pt x="49167" y="5622"/>
                </a:lnTo>
                <a:lnTo>
                  <a:pt x="48560" y="5260"/>
                </a:lnTo>
                <a:lnTo>
                  <a:pt x="48096" y="5255"/>
                </a:lnTo>
                <a:lnTo>
                  <a:pt x="47739" y="5543"/>
                </a:lnTo>
                <a:lnTo>
                  <a:pt x="47025" y="5454"/>
                </a:lnTo>
                <a:lnTo>
                  <a:pt x="46810" y="5752"/>
                </a:lnTo>
                <a:lnTo>
                  <a:pt x="46418" y="5776"/>
                </a:lnTo>
                <a:lnTo>
                  <a:pt x="46096" y="5707"/>
                </a:lnTo>
                <a:lnTo>
                  <a:pt x="45775" y="5632"/>
                </a:lnTo>
                <a:lnTo>
                  <a:pt x="45489" y="5558"/>
                </a:lnTo>
                <a:lnTo>
                  <a:pt x="45382" y="5523"/>
                </a:lnTo>
                <a:lnTo>
                  <a:pt x="45275" y="5483"/>
                </a:lnTo>
                <a:lnTo>
                  <a:pt x="45025" y="5305"/>
                </a:lnTo>
                <a:lnTo>
                  <a:pt x="44811" y="5121"/>
                </a:lnTo>
                <a:lnTo>
                  <a:pt x="44382" y="4753"/>
                </a:lnTo>
                <a:lnTo>
                  <a:pt x="44347" y="4689"/>
                </a:lnTo>
                <a:lnTo>
                  <a:pt x="44382" y="4634"/>
                </a:lnTo>
                <a:lnTo>
                  <a:pt x="44454" y="4584"/>
                </a:lnTo>
                <a:lnTo>
                  <a:pt x="44525" y="4564"/>
                </a:lnTo>
                <a:lnTo>
                  <a:pt x="44597" y="4550"/>
                </a:lnTo>
                <a:lnTo>
                  <a:pt x="44704" y="4530"/>
                </a:lnTo>
                <a:lnTo>
                  <a:pt x="44811" y="4520"/>
                </a:lnTo>
                <a:lnTo>
                  <a:pt x="45096" y="4500"/>
                </a:lnTo>
                <a:lnTo>
                  <a:pt x="45418" y="4485"/>
                </a:lnTo>
                <a:lnTo>
                  <a:pt x="45811" y="4485"/>
                </a:lnTo>
                <a:lnTo>
                  <a:pt x="46596" y="4892"/>
                </a:lnTo>
                <a:lnTo>
                  <a:pt x="47203" y="4897"/>
                </a:lnTo>
                <a:lnTo>
                  <a:pt x="47346" y="4838"/>
                </a:lnTo>
                <a:lnTo>
                  <a:pt x="47489" y="4773"/>
                </a:lnTo>
                <a:lnTo>
                  <a:pt x="47560" y="4743"/>
                </a:lnTo>
                <a:lnTo>
                  <a:pt x="47596" y="4718"/>
                </a:lnTo>
                <a:lnTo>
                  <a:pt x="47596" y="4699"/>
                </a:lnTo>
                <a:lnTo>
                  <a:pt x="47524" y="4684"/>
                </a:lnTo>
                <a:lnTo>
                  <a:pt x="47382" y="4659"/>
                </a:lnTo>
                <a:lnTo>
                  <a:pt x="47274" y="4629"/>
                </a:lnTo>
                <a:lnTo>
                  <a:pt x="47203" y="4599"/>
                </a:lnTo>
                <a:lnTo>
                  <a:pt x="47132" y="4564"/>
                </a:lnTo>
                <a:lnTo>
                  <a:pt x="47060" y="4495"/>
                </a:lnTo>
                <a:lnTo>
                  <a:pt x="46989" y="4420"/>
                </a:lnTo>
                <a:lnTo>
                  <a:pt x="46917" y="4391"/>
                </a:lnTo>
                <a:lnTo>
                  <a:pt x="46846" y="4361"/>
                </a:lnTo>
                <a:lnTo>
                  <a:pt x="46739" y="4331"/>
                </a:lnTo>
                <a:lnTo>
                  <a:pt x="46596" y="4306"/>
                </a:lnTo>
                <a:lnTo>
                  <a:pt x="46382" y="4291"/>
                </a:lnTo>
                <a:lnTo>
                  <a:pt x="46132" y="4276"/>
                </a:lnTo>
                <a:lnTo>
                  <a:pt x="45846" y="4271"/>
                </a:lnTo>
                <a:lnTo>
                  <a:pt x="45489" y="4271"/>
                </a:lnTo>
                <a:lnTo>
                  <a:pt x="45132" y="4411"/>
                </a:lnTo>
                <a:lnTo>
                  <a:pt x="44739" y="4386"/>
                </a:lnTo>
                <a:lnTo>
                  <a:pt x="44597" y="4371"/>
                </a:lnTo>
                <a:lnTo>
                  <a:pt x="44454" y="4351"/>
                </a:lnTo>
                <a:lnTo>
                  <a:pt x="43418" y="4108"/>
                </a:lnTo>
                <a:lnTo>
                  <a:pt x="42954" y="3983"/>
                </a:lnTo>
                <a:lnTo>
                  <a:pt x="42776" y="3919"/>
                </a:lnTo>
                <a:lnTo>
                  <a:pt x="42597" y="3854"/>
                </a:lnTo>
                <a:lnTo>
                  <a:pt x="42419" y="3775"/>
                </a:lnTo>
                <a:lnTo>
                  <a:pt x="42240" y="3690"/>
                </a:lnTo>
                <a:lnTo>
                  <a:pt x="41990" y="3526"/>
                </a:lnTo>
                <a:lnTo>
                  <a:pt x="41740" y="3358"/>
                </a:lnTo>
                <a:lnTo>
                  <a:pt x="41490" y="3194"/>
                </a:lnTo>
                <a:lnTo>
                  <a:pt x="41312" y="3079"/>
                </a:lnTo>
                <a:lnTo>
                  <a:pt x="41240" y="3000"/>
                </a:lnTo>
                <a:lnTo>
                  <a:pt x="41240" y="2965"/>
                </a:lnTo>
                <a:lnTo>
                  <a:pt x="41240" y="2940"/>
                </a:lnTo>
                <a:lnTo>
                  <a:pt x="41276" y="2916"/>
                </a:lnTo>
                <a:lnTo>
                  <a:pt x="41347" y="2896"/>
                </a:lnTo>
                <a:lnTo>
                  <a:pt x="39991" y="2856"/>
                </a:lnTo>
                <a:lnTo>
                  <a:pt x="41347" y="2752"/>
                </a:lnTo>
                <a:lnTo>
                  <a:pt x="40401" y="2697"/>
                </a:lnTo>
                <a:lnTo>
                  <a:pt x="40401" y="2697"/>
                </a:lnTo>
                <a:lnTo>
                  <a:pt x="42097" y="2414"/>
                </a:lnTo>
                <a:lnTo>
                  <a:pt x="41776" y="2359"/>
                </a:lnTo>
                <a:lnTo>
                  <a:pt x="39598" y="2359"/>
                </a:lnTo>
                <a:lnTo>
                  <a:pt x="40419" y="1937"/>
                </a:lnTo>
                <a:lnTo>
                  <a:pt x="39991" y="1664"/>
                </a:lnTo>
                <a:lnTo>
                  <a:pt x="39741" y="1510"/>
                </a:lnTo>
                <a:lnTo>
                  <a:pt x="39455" y="1351"/>
                </a:lnTo>
                <a:lnTo>
                  <a:pt x="39027" y="1152"/>
                </a:lnTo>
                <a:lnTo>
                  <a:pt x="38598" y="949"/>
                </a:lnTo>
                <a:lnTo>
                  <a:pt x="37705" y="546"/>
                </a:lnTo>
                <a:lnTo>
                  <a:pt x="37598" y="517"/>
                </a:lnTo>
                <a:lnTo>
                  <a:pt x="37456" y="487"/>
                </a:lnTo>
                <a:lnTo>
                  <a:pt x="37277" y="462"/>
                </a:lnTo>
                <a:lnTo>
                  <a:pt x="37206" y="457"/>
                </a:lnTo>
                <a:lnTo>
                  <a:pt x="37134" y="457"/>
                </a:lnTo>
                <a:lnTo>
                  <a:pt x="36813" y="462"/>
                </a:lnTo>
                <a:lnTo>
                  <a:pt x="36527" y="462"/>
                </a:lnTo>
                <a:lnTo>
                  <a:pt x="36313" y="457"/>
                </a:lnTo>
                <a:lnTo>
                  <a:pt x="36134" y="447"/>
                </a:lnTo>
                <a:lnTo>
                  <a:pt x="35992" y="432"/>
                </a:lnTo>
                <a:lnTo>
                  <a:pt x="35884" y="412"/>
                </a:lnTo>
                <a:lnTo>
                  <a:pt x="35777" y="392"/>
                </a:lnTo>
                <a:lnTo>
                  <a:pt x="35706" y="368"/>
                </a:lnTo>
                <a:lnTo>
                  <a:pt x="35635" y="318"/>
                </a:lnTo>
                <a:lnTo>
                  <a:pt x="35599" y="263"/>
                </a:lnTo>
                <a:lnTo>
                  <a:pt x="35527" y="209"/>
                </a:lnTo>
                <a:lnTo>
                  <a:pt x="35456" y="184"/>
                </a:lnTo>
                <a:lnTo>
                  <a:pt x="35385" y="164"/>
                </a:lnTo>
                <a:lnTo>
                  <a:pt x="35242" y="114"/>
                </a:lnTo>
                <a:lnTo>
                  <a:pt x="35135" y="60"/>
                </a:lnTo>
                <a:lnTo>
                  <a:pt x="35028" y="20"/>
                </a:lnTo>
                <a:lnTo>
                  <a:pt x="34992" y="5"/>
                </a:lnTo>
                <a:lnTo>
                  <a:pt x="3495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426421" y="1777996"/>
            <a:ext cx="1179660" cy="778927"/>
          </a:xfrm>
          <a:custGeom>
            <a:rect b="b" l="l" r="r" t="t"/>
            <a:pathLst>
              <a:path extrusionOk="0" h="6592" w="83872">
                <a:moveTo>
                  <a:pt x="44061" y="1"/>
                </a:moveTo>
                <a:lnTo>
                  <a:pt x="43811" y="5"/>
                </a:lnTo>
                <a:lnTo>
                  <a:pt x="43561" y="10"/>
                </a:lnTo>
                <a:lnTo>
                  <a:pt x="43061" y="40"/>
                </a:lnTo>
                <a:lnTo>
                  <a:pt x="42061" y="100"/>
                </a:lnTo>
                <a:lnTo>
                  <a:pt x="41168" y="154"/>
                </a:lnTo>
                <a:lnTo>
                  <a:pt x="40740" y="184"/>
                </a:lnTo>
                <a:lnTo>
                  <a:pt x="40312" y="219"/>
                </a:lnTo>
                <a:lnTo>
                  <a:pt x="39455" y="308"/>
                </a:lnTo>
                <a:lnTo>
                  <a:pt x="38598" y="398"/>
                </a:lnTo>
                <a:lnTo>
                  <a:pt x="36884" y="582"/>
                </a:lnTo>
                <a:lnTo>
                  <a:pt x="36670" y="502"/>
                </a:lnTo>
                <a:lnTo>
                  <a:pt x="28957" y="835"/>
                </a:lnTo>
                <a:lnTo>
                  <a:pt x="29636" y="929"/>
                </a:lnTo>
                <a:lnTo>
                  <a:pt x="29850" y="964"/>
                </a:lnTo>
                <a:lnTo>
                  <a:pt x="29921" y="984"/>
                </a:lnTo>
                <a:lnTo>
                  <a:pt x="29957" y="999"/>
                </a:lnTo>
                <a:lnTo>
                  <a:pt x="29957" y="1014"/>
                </a:lnTo>
                <a:lnTo>
                  <a:pt x="29957" y="1034"/>
                </a:lnTo>
                <a:lnTo>
                  <a:pt x="29886" y="1048"/>
                </a:lnTo>
                <a:lnTo>
                  <a:pt x="29778" y="1068"/>
                </a:lnTo>
                <a:lnTo>
                  <a:pt x="29636" y="1088"/>
                </a:lnTo>
                <a:lnTo>
                  <a:pt x="29457" y="1113"/>
                </a:lnTo>
                <a:lnTo>
                  <a:pt x="28922" y="1163"/>
                </a:lnTo>
                <a:lnTo>
                  <a:pt x="26743" y="1346"/>
                </a:lnTo>
                <a:lnTo>
                  <a:pt x="25672" y="1446"/>
                </a:lnTo>
                <a:lnTo>
                  <a:pt x="24637" y="1545"/>
                </a:lnTo>
                <a:lnTo>
                  <a:pt x="23601" y="1654"/>
                </a:lnTo>
                <a:lnTo>
                  <a:pt x="22602" y="1769"/>
                </a:lnTo>
                <a:lnTo>
                  <a:pt x="21638" y="1898"/>
                </a:lnTo>
                <a:lnTo>
                  <a:pt x="21173" y="1962"/>
                </a:lnTo>
                <a:lnTo>
                  <a:pt x="20745" y="2032"/>
                </a:lnTo>
                <a:lnTo>
                  <a:pt x="20352" y="2087"/>
                </a:lnTo>
                <a:lnTo>
                  <a:pt x="19995" y="2141"/>
                </a:lnTo>
                <a:lnTo>
                  <a:pt x="19174" y="2240"/>
                </a:lnTo>
                <a:lnTo>
                  <a:pt x="18281" y="2335"/>
                </a:lnTo>
                <a:lnTo>
                  <a:pt x="17389" y="2429"/>
                </a:lnTo>
                <a:lnTo>
                  <a:pt x="15532" y="2603"/>
                </a:lnTo>
                <a:lnTo>
                  <a:pt x="14604" y="2692"/>
                </a:lnTo>
                <a:lnTo>
                  <a:pt x="13711" y="2787"/>
                </a:lnTo>
                <a:lnTo>
                  <a:pt x="12818" y="2881"/>
                </a:lnTo>
                <a:lnTo>
                  <a:pt x="11926" y="2985"/>
                </a:lnTo>
                <a:lnTo>
                  <a:pt x="10176" y="3189"/>
                </a:lnTo>
                <a:lnTo>
                  <a:pt x="9498" y="3254"/>
                </a:lnTo>
                <a:lnTo>
                  <a:pt x="8855" y="3318"/>
                </a:lnTo>
                <a:lnTo>
                  <a:pt x="7927" y="3164"/>
                </a:lnTo>
                <a:lnTo>
                  <a:pt x="7534" y="3229"/>
                </a:lnTo>
                <a:lnTo>
                  <a:pt x="7106" y="3288"/>
                </a:lnTo>
                <a:lnTo>
                  <a:pt x="6927" y="3313"/>
                </a:lnTo>
                <a:lnTo>
                  <a:pt x="6784" y="3348"/>
                </a:lnTo>
                <a:lnTo>
                  <a:pt x="6641" y="3378"/>
                </a:lnTo>
                <a:lnTo>
                  <a:pt x="6570" y="3408"/>
                </a:lnTo>
                <a:lnTo>
                  <a:pt x="6427" y="3477"/>
                </a:lnTo>
                <a:lnTo>
                  <a:pt x="6249" y="3542"/>
                </a:lnTo>
                <a:lnTo>
                  <a:pt x="6034" y="3596"/>
                </a:lnTo>
                <a:lnTo>
                  <a:pt x="5892" y="3621"/>
                </a:lnTo>
                <a:lnTo>
                  <a:pt x="5713" y="3641"/>
                </a:lnTo>
                <a:lnTo>
                  <a:pt x="5535" y="3661"/>
                </a:lnTo>
                <a:lnTo>
                  <a:pt x="5356" y="3681"/>
                </a:lnTo>
                <a:lnTo>
                  <a:pt x="5142" y="3691"/>
                </a:lnTo>
                <a:lnTo>
                  <a:pt x="4892" y="3706"/>
                </a:lnTo>
                <a:lnTo>
                  <a:pt x="4606" y="3711"/>
                </a:lnTo>
                <a:lnTo>
                  <a:pt x="4321" y="3721"/>
                </a:lnTo>
                <a:lnTo>
                  <a:pt x="3606" y="3721"/>
                </a:lnTo>
                <a:lnTo>
                  <a:pt x="5213" y="3884"/>
                </a:lnTo>
                <a:lnTo>
                  <a:pt x="2678" y="3949"/>
                </a:lnTo>
                <a:lnTo>
                  <a:pt x="3071" y="3969"/>
                </a:lnTo>
                <a:lnTo>
                  <a:pt x="1928" y="4262"/>
                </a:lnTo>
                <a:lnTo>
                  <a:pt x="1393" y="4386"/>
                </a:lnTo>
                <a:lnTo>
                  <a:pt x="857" y="4515"/>
                </a:lnTo>
                <a:lnTo>
                  <a:pt x="607" y="4580"/>
                </a:lnTo>
                <a:lnTo>
                  <a:pt x="393" y="4644"/>
                </a:lnTo>
                <a:lnTo>
                  <a:pt x="179" y="4709"/>
                </a:lnTo>
                <a:lnTo>
                  <a:pt x="36" y="4778"/>
                </a:lnTo>
                <a:lnTo>
                  <a:pt x="0" y="4798"/>
                </a:lnTo>
                <a:lnTo>
                  <a:pt x="0" y="4818"/>
                </a:lnTo>
                <a:lnTo>
                  <a:pt x="36" y="4838"/>
                </a:lnTo>
                <a:lnTo>
                  <a:pt x="72" y="4853"/>
                </a:lnTo>
                <a:lnTo>
                  <a:pt x="143" y="4868"/>
                </a:lnTo>
                <a:lnTo>
                  <a:pt x="250" y="4883"/>
                </a:lnTo>
                <a:lnTo>
                  <a:pt x="464" y="4903"/>
                </a:lnTo>
                <a:lnTo>
                  <a:pt x="750" y="4913"/>
                </a:lnTo>
                <a:lnTo>
                  <a:pt x="1036" y="4918"/>
                </a:lnTo>
                <a:lnTo>
                  <a:pt x="1357" y="4908"/>
                </a:lnTo>
                <a:lnTo>
                  <a:pt x="1714" y="4893"/>
                </a:lnTo>
                <a:lnTo>
                  <a:pt x="2607" y="4828"/>
                </a:lnTo>
                <a:lnTo>
                  <a:pt x="3499" y="4759"/>
                </a:lnTo>
                <a:lnTo>
                  <a:pt x="4392" y="4694"/>
                </a:lnTo>
                <a:lnTo>
                  <a:pt x="5285" y="4629"/>
                </a:lnTo>
                <a:lnTo>
                  <a:pt x="5963" y="4590"/>
                </a:lnTo>
                <a:lnTo>
                  <a:pt x="6534" y="4560"/>
                </a:lnTo>
                <a:lnTo>
                  <a:pt x="6784" y="4545"/>
                </a:lnTo>
                <a:lnTo>
                  <a:pt x="6998" y="4540"/>
                </a:lnTo>
                <a:lnTo>
                  <a:pt x="7213" y="4535"/>
                </a:lnTo>
                <a:lnTo>
                  <a:pt x="7427" y="4535"/>
                </a:lnTo>
                <a:lnTo>
                  <a:pt x="7605" y="4545"/>
                </a:lnTo>
                <a:lnTo>
                  <a:pt x="7784" y="4555"/>
                </a:lnTo>
                <a:lnTo>
                  <a:pt x="7927" y="4575"/>
                </a:lnTo>
                <a:lnTo>
                  <a:pt x="8105" y="4600"/>
                </a:lnTo>
                <a:lnTo>
                  <a:pt x="8248" y="4629"/>
                </a:lnTo>
                <a:lnTo>
                  <a:pt x="8427" y="4669"/>
                </a:lnTo>
                <a:lnTo>
                  <a:pt x="8748" y="4774"/>
                </a:lnTo>
                <a:lnTo>
                  <a:pt x="8998" y="4868"/>
                </a:lnTo>
                <a:lnTo>
                  <a:pt x="9248" y="4962"/>
                </a:lnTo>
                <a:lnTo>
                  <a:pt x="9355" y="5007"/>
                </a:lnTo>
                <a:lnTo>
                  <a:pt x="9391" y="5057"/>
                </a:lnTo>
                <a:lnTo>
                  <a:pt x="9426" y="5111"/>
                </a:lnTo>
                <a:lnTo>
                  <a:pt x="9391" y="5166"/>
                </a:lnTo>
                <a:lnTo>
                  <a:pt x="9391" y="5186"/>
                </a:lnTo>
                <a:lnTo>
                  <a:pt x="9426" y="5206"/>
                </a:lnTo>
                <a:lnTo>
                  <a:pt x="9534" y="5250"/>
                </a:lnTo>
                <a:lnTo>
                  <a:pt x="9712" y="5300"/>
                </a:lnTo>
                <a:lnTo>
                  <a:pt x="9926" y="5350"/>
                </a:lnTo>
                <a:lnTo>
                  <a:pt x="10212" y="5394"/>
                </a:lnTo>
                <a:lnTo>
                  <a:pt x="10462" y="5429"/>
                </a:lnTo>
                <a:lnTo>
                  <a:pt x="10747" y="5454"/>
                </a:lnTo>
                <a:lnTo>
                  <a:pt x="10855" y="5459"/>
                </a:lnTo>
                <a:lnTo>
                  <a:pt x="10997" y="5464"/>
                </a:lnTo>
                <a:lnTo>
                  <a:pt x="12604" y="5469"/>
                </a:lnTo>
                <a:lnTo>
                  <a:pt x="13425" y="5469"/>
                </a:lnTo>
                <a:lnTo>
                  <a:pt x="14247" y="5459"/>
                </a:lnTo>
                <a:lnTo>
                  <a:pt x="15032" y="5449"/>
                </a:lnTo>
                <a:lnTo>
                  <a:pt x="15818" y="5434"/>
                </a:lnTo>
                <a:lnTo>
                  <a:pt x="16603" y="5409"/>
                </a:lnTo>
                <a:lnTo>
                  <a:pt x="17353" y="5379"/>
                </a:lnTo>
                <a:lnTo>
                  <a:pt x="17960" y="5345"/>
                </a:lnTo>
                <a:lnTo>
                  <a:pt x="18496" y="5305"/>
                </a:lnTo>
                <a:lnTo>
                  <a:pt x="19031" y="5250"/>
                </a:lnTo>
                <a:lnTo>
                  <a:pt x="19567" y="5196"/>
                </a:lnTo>
                <a:lnTo>
                  <a:pt x="20067" y="5131"/>
                </a:lnTo>
                <a:lnTo>
                  <a:pt x="20531" y="5067"/>
                </a:lnTo>
                <a:lnTo>
                  <a:pt x="21495" y="4937"/>
                </a:lnTo>
                <a:lnTo>
                  <a:pt x="22137" y="4843"/>
                </a:lnTo>
                <a:lnTo>
                  <a:pt x="22709" y="4744"/>
                </a:lnTo>
                <a:lnTo>
                  <a:pt x="23244" y="4644"/>
                </a:lnTo>
                <a:lnTo>
                  <a:pt x="23744" y="4540"/>
                </a:lnTo>
                <a:lnTo>
                  <a:pt x="24208" y="4431"/>
                </a:lnTo>
                <a:lnTo>
                  <a:pt x="24601" y="4317"/>
                </a:lnTo>
                <a:lnTo>
                  <a:pt x="24958" y="4197"/>
                </a:lnTo>
                <a:lnTo>
                  <a:pt x="25280" y="4073"/>
                </a:lnTo>
                <a:lnTo>
                  <a:pt x="25387" y="4043"/>
                </a:lnTo>
                <a:lnTo>
                  <a:pt x="25565" y="4019"/>
                </a:lnTo>
                <a:lnTo>
                  <a:pt x="25815" y="3994"/>
                </a:lnTo>
                <a:lnTo>
                  <a:pt x="26065" y="3974"/>
                </a:lnTo>
                <a:lnTo>
                  <a:pt x="26672" y="3929"/>
                </a:lnTo>
                <a:lnTo>
                  <a:pt x="26993" y="3909"/>
                </a:lnTo>
                <a:lnTo>
                  <a:pt x="27243" y="3889"/>
                </a:lnTo>
                <a:lnTo>
                  <a:pt x="27708" y="3964"/>
                </a:lnTo>
                <a:lnTo>
                  <a:pt x="25922" y="4267"/>
                </a:lnTo>
                <a:lnTo>
                  <a:pt x="25922" y="4267"/>
                </a:lnTo>
                <a:lnTo>
                  <a:pt x="26601" y="4242"/>
                </a:lnTo>
                <a:lnTo>
                  <a:pt x="27136" y="4217"/>
                </a:lnTo>
                <a:lnTo>
                  <a:pt x="27386" y="4197"/>
                </a:lnTo>
                <a:lnTo>
                  <a:pt x="27600" y="4182"/>
                </a:lnTo>
                <a:lnTo>
                  <a:pt x="27779" y="4163"/>
                </a:lnTo>
                <a:lnTo>
                  <a:pt x="27922" y="4138"/>
                </a:lnTo>
                <a:lnTo>
                  <a:pt x="28065" y="4113"/>
                </a:lnTo>
                <a:lnTo>
                  <a:pt x="28172" y="4088"/>
                </a:lnTo>
                <a:lnTo>
                  <a:pt x="28243" y="4058"/>
                </a:lnTo>
                <a:lnTo>
                  <a:pt x="28315" y="4028"/>
                </a:lnTo>
                <a:lnTo>
                  <a:pt x="28386" y="3994"/>
                </a:lnTo>
                <a:lnTo>
                  <a:pt x="28386" y="3954"/>
                </a:lnTo>
                <a:lnTo>
                  <a:pt x="28422" y="3870"/>
                </a:lnTo>
                <a:lnTo>
                  <a:pt x="28422" y="3855"/>
                </a:lnTo>
                <a:lnTo>
                  <a:pt x="28493" y="3835"/>
                </a:lnTo>
                <a:lnTo>
                  <a:pt x="28564" y="3815"/>
                </a:lnTo>
                <a:lnTo>
                  <a:pt x="28672" y="3800"/>
                </a:lnTo>
                <a:lnTo>
                  <a:pt x="28993" y="3770"/>
                </a:lnTo>
                <a:lnTo>
                  <a:pt x="29100" y="3760"/>
                </a:lnTo>
                <a:lnTo>
                  <a:pt x="29171" y="3750"/>
                </a:lnTo>
                <a:lnTo>
                  <a:pt x="29171" y="3740"/>
                </a:lnTo>
                <a:lnTo>
                  <a:pt x="29171" y="3730"/>
                </a:lnTo>
                <a:lnTo>
                  <a:pt x="29136" y="3696"/>
                </a:lnTo>
                <a:lnTo>
                  <a:pt x="29100" y="3666"/>
                </a:lnTo>
                <a:lnTo>
                  <a:pt x="29136" y="3631"/>
                </a:lnTo>
                <a:lnTo>
                  <a:pt x="29171" y="3616"/>
                </a:lnTo>
                <a:lnTo>
                  <a:pt x="29279" y="3596"/>
                </a:lnTo>
                <a:lnTo>
                  <a:pt x="29350" y="3581"/>
                </a:lnTo>
                <a:lnTo>
                  <a:pt x="29493" y="3567"/>
                </a:lnTo>
                <a:lnTo>
                  <a:pt x="29778" y="3755"/>
                </a:lnTo>
                <a:lnTo>
                  <a:pt x="29778" y="3760"/>
                </a:lnTo>
                <a:lnTo>
                  <a:pt x="30921" y="3512"/>
                </a:lnTo>
                <a:lnTo>
                  <a:pt x="31421" y="3547"/>
                </a:lnTo>
                <a:lnTo>
                  <a:pt x="31421" y="3671"/>
                </a:lnTo>
                <a:lnTo>
                  <a:pt x="33242" y="3567"/>
                </a:lnTo>
                <a:lnTo>
                  <a:pt x="32778" y="3547"/>
                </a:lnTo>
                <a:lnTo>
                  <a:pt x="33385" y="3234"/>
                </a:lnTo>
                <a:lnTo>
                  <a:pt x="33706" y="3075"/>
                </a:lnTo>
                <a:lnTo>
                  <a:pt x="34099" y="2921"/>
                </a:lnTo>
                <a:lnTo>
                  <a:pt x="34170" y="2906"/>
                </a:lnTo>
                <a:lnTo>
                  <a:pt x="34277" y="2891"/>
                </a:lnTo>
                <a:lnTo>
                  <a:pt x="34599" y="2866"/>
                </a:lnTo>
                <a:lnTo>
                  <a:pt x="34956" y="2841"/>
                </a:lnTo>
                <a:lnTo>
                  <a:pt x="35277" y="2817"/>
                </a:lnTo>
                <a:lnTo>
                  <a:pt x="36527" y="2683"/>
                </a:lnTo>
                <a:lnTo>
                  <a:pt x="37134" y="2613"/>
                </a:lnTo>
                <a:lnTo>
                  <a:pt x="37776" y="2548"/>
                </a:lnTo>
                <a:lnTo>
                  <a:pt x="38205" y="2509"/>
                </a:lnTo>
                <a:lnTo>
                  <a:pt x="38633" y="2469"/>
                </a:lnTo>
                <a:lnTo>
                  <a:pt x="39562" y="2394"/>
                </a:lnTo>
                <a:lnTo>
                  <a:pt x="39705" y="2444"/>
                </a:lnTo>
                <a:lnTo>
                  <a:pt x="39776" y="2489"/>
                </a:lnTo>
                <a:lnTo>
                  <a:pt x="39812" y="2529"/>
                </a:lnTo>
                <a:lnTo>
                  <a:pt x="39740" y="2558"/>
                </a:lnTo>
                <a:lnTo>
                  <a:pt x="39633" y="2583"/>
                </a:lnTo>
                <a:lnTo>
                  <a:pt x="39490" y="2603"/>
                </a:lnTo>
                <a:lnTo>
                  <a:pt x="39312" y="2618"/>
                </a:lnTo>
                <a:lnTo>
                  <a:pt x="39098" y="2638"/>
                </a:lnTo>
                <a:lnTo>
                  <a:pt x="38705" y="2668"/>
                </a:lnTo>
                <a:lnTo>
                  <a:pt x="38491" y="2687"/>
                </a:lnTo>
                <a:lnTo>
                  <a:pt x="38312" y="2707"/>
                </a:lnTo>
                <a:lnTo>
                  <a:pt x="38169" y="2732"/>
                </a:lnTo>
                <a:lnTo>
                  <a:pt x="38062" y="2762"/>
                </a:lnTo>
                <a:lnTo>
                  <a:pt x="37991" y="2802"/>
                </a:lnTo>
                <a:lnTo>
                  <a:pt x="38026" y="2846"/>
                </a:lnTo>
                <a:lnTo>
                  <a:pt x="39919" y="2697"/>
                </a:lnTo>
                <a:lnTo>
                  <a:pt x="40811" y="2628"/>
                </a:lnTo>
                <a:lnTo>
                  <a:pt x="41633" y="2548"/>
                </a:lnTo>
                <a:lnTo>
                  <a:pt x="42025" y="2509"/>
                </a:lnTo>
                <a:lnTo>
                  <a:pt x="42418" y="2474"/>
                </a:lnTo>
                <a:lnTo>
                  <a:pt x="42811" y="2444"/>
                </a:lnTo>
                <a:lnTo>
                  <a:pt x="43204" y="2419"/>
                </a:lnTo>
                <a:lnTo>
                  <a:pt x="43596" y="2404"/>
                </a:lnTo>
                <a:lnTo>
                  <a:pt x="43811" y="2399"/>
                </a:lnTo>
                <a:lnTo>
                  <a:pt x="44275" y="2399"/>
                </a:lnTo>
                <a:lnTo>
                  <a:pt x="44489" y="2404"/>
                </a:lnTo>
                <a:lnTo>
                  <a:pt x="44739" y="2414"/>
                </a:lnTo>
                <a:lnTo>
                  <a:pt x="44989" y="2424"/>
                </a:lnTo>
                <a:lnTo>
                  <a:pt x="45203" y="2444"/>
                </a:lnTo>
                <a:lnTo>
                  <a:pt x="45382" y="2469"/>
                </a:lnTo>
                <a:lnTo>
                  <a:pt x="45560" y="2499"/>
                </a:lnTo>
                <a:lnTo>
                  <a:pt x="45703" y="2534"/>
                </a:lnTo>
                <a:lnTo>
                  <a:pt x="45739" y="2548"/>
                </a:lnTo>
                <a:lnTo>
                  <a:pt x="45774" y="2568"/>
                </a:lnTo>
                <a:lnTo>
                  <a:pt x="45810" y="2608"/>
                </a:lnTo>
                <a:lnTo>
                  <a:pt x="45882" y="2643"/>
                </a:lnTo>
                <a:lnTo>
                  <a:pt x="45917" y="2658"/>
                </a:lnTo>
                <a:lnTo>
                  <a:pt x="45989" y="2673"/>
                </a:lnTo>
                <a:lnTo>
                  <a:pt x="48167" y="2921"/>
                </a:lnTo>
                <a:lnTo>
                  <a:pt x="49274" y="3040"/>
                </a:lnTo>
                <a:lnTo>
                  <a:pt x="50380" y="3154"/>
                </a:lnTo>
                <a:lnTo>
                  <a:pt x="51452" y="3274"/>
                </a:lnTo>
                <a:lnTo>
                  <a:pt x="51987" y="3333"/>
                </a:lnTo>
                <a:lnTo>
                  <a:pt x="52523" y="3388"/>
                </a:lnTo>
                <a:lnTo>
                  <a:pt x="53094" y="3442"/>
                </a:lnTo>
                <a:lnTo>
                  <a:pt x="53665" y="3492"/>
                </a:lnTo>
                <a:lnTo>
                  <a:pt x="54308" y="3527"/>
                </a:lnTo>
                <a:lnTo>
                  <a:pt x="54629" y="3547"/>
                </a:lnTo>
                <a:lnTo>
                  <a:pt x="54951" y="3557"/>
                </a:lnTo>
                <a:lnTo>
                  <a:pt x="54986" y="3562"/>
                </a:lnTo>
                <a:lnTo>
                  <a:pt x="55022" y="3572"/>
                </a:lnTo>
                <a:lnTo>
                  <a:pt x="55058" y="3591"/>
                </a:lnTo>
                <a:lnTo>
                  <a:pt x="55094" y="3621"/>
                </a:lnTo>
                <a:lnTo>
                  <a:pt x="55129" y="3641"/>
                </a:lnTo>
                <a:lnTo>
                  <a:pt x="55415" y="3726"/>
                </a:lnTo>
                <a:lnTo>
                  <a:pt x="55558" y="3760"/>
                </a:lnTo>
                <a:lnTo>
                  <a:pt x="55629" y="3770"/>
                </a:lnTo>
                <a:lnTo>
                  <a:pt x="56093" y="3770"/>
                </a:lnTo>
                <a:lnTo>
                  <a:pt x="56415" y="3775"/>
                </a:lnTo>
                <a:lnTo>
                  <a:pt x="56736" y="3785"/>
                </a:lnTo>
                <a:lnTo>
                  <a:pt x="57022" y="3800"/>
                </a:lnTo>
                <a:lnTo>
                  <a:pt x="57307" y="3815"/>
                </a:lnTo>
                <a:lnTo>
                  <a:pt x="57557" y="3840"/>
                </a:lnTo>
                <a:lnTo>
                  <a:pt x="57771" y="3870"/>
                </a:lnTo>
                <a:lnTo>
                  <a:pt x="58021" y="3899"/>
                </a:lnTo>
                <a:lnTo>
                  <a:pt x="58414" y="3964"/>
                </a:lnTo>
                <a:lnTo>
                  <a:pt x="58771" y="4028"/>
                </a:lnTo>
                <a:lnTo>
                  <a:pt x="59164" y="4093"/>
                </a:lnTo>
                <a:lnTo>
                  <a:pt x="59557" y="4153"/>
                </a:lnTo>
                <a:lnTo>
                  <a:pt x="61056" y="4346"/>
                </a:lnTo>
                <a:lnTo>
                  <a:pt x="62556" y="4540"/>
                </a:lnTo>
                <a:lnTo>
                  <a:pt x="63341" y="4629"/>
                </a:lnTo>
                <a:lnTo>
                  <a:pt x="64127" y="4719"/>
                </a:lnTo>
                <a:lnTo>
                  <a:pt x="64948" y="4798"/>
                </a:lnTo>
                <a:lnTo>
                  <a:pt x="65841" y="4878"/>
                </a:lnTo>
                <a:lnTo>
                  <a:pt x="65912" y="4888"/>
                </a:lnTo>
                <a:lnTo>
                  <a:pt x="65984" y="4903"/>
                </a:lnTo>
                <a:lnTo>
                  <a:pt x="66126" y="4937"/>
                </a:lnTo>
                <a:lnTo>
                  <a:pt x="66234" y="4972"/>
                </a:lnTo>
                <a:lnTo>
                  <a:pt x="66376" y="5012"/>
                </a:lnTo>
                <a:lnTo>
                  <a:pt x="66662" y="5091"/>
                </a:lnTo>
                <a:lnTo>
                  <a:pt x="66805" y="5126"/>
                </a:lnTo>
                <a:lnTo>
                  <a:pt x="66876" y="5136"/>
                </a:lnTo>
                <a:lnTo>
                  <a:pt x="66912" y="5136"/>
                </a:lnTo>
                <a:lnTo>
                  <a:pt x="67376" y="5126"/>
                </a:lnTo>
                <a:lnTo>
                  <a:pt x="67769" y="5126"/>
                </a:lnTo>
                <a:lnTo>
                  <a:pt x="67912" y="5131"/>
                </a:lnTo>
                <a:lnTo>
                  <a:pt x="68090" y="5141"/>
                </a:lnTo>
                <a:lnTo>
                  <a:pt x="68197" y="5151"/>
                </a:lnTo>
                <a:lnTo>
                  <a:pt x="68304" y="5166"/>
                </a:lnTo>
                <a:lnTo>
                  <a:pt x="68412" y="5181"/>
                </a:lnTo>
                <a:lnTo>
                  <a:pt x="68483" y="5196"/>
                </a:lnTo>
                <a:lnTo>
                  <a:pt x="68626" y="5240"/>
                </a:lnTo>
                <a:lnTo>
                  <a:pt x="68697" y="5290"/>
                </a:lnTo>
                <a:lnTo>
                  <a:pt x="68733" y="5350"/>
                </a:lnTo>
                <a:lnTo>
                  <a:pt x="68983" y="5350"/>
                </a:lnTo>
                <a:lnTo>
                  <a:pt x="69197" y="5355"/>
                </a:lnTo>
                <a:lnTo>
                  <a:pt x="69376" y="5360"/>
                </a:lnTo>
                <a:lnTo>
                  <a:pt x="69804" y="5384"/>
                </a:lnTo>
                <a:lnTo>
                  <a:pt x="70161" y="5419"/>
                </a:lnTo>
                <a:lnTo>
                  <a:pt x="70768" y="5494"/>
                </a:lnTo>
                <a:lnTo>
                  <a:pt x="71375" y="5568"/>
                </a:lnTo>
                <a:lnTo>
                  <a:pt x="72482" y="5687"/>
                </a:lnTo>
                <a:lnTo>
                  <a:pt x="73053" y="5742"/>
                </a:lnTo>
                <a:lnTo>
                  <a:pt x="73589" y="5807"/>
                </a:lnTo>
                <a:lnTo>
                  <a:pt x="74196" y="5886"/>
                </a:lnTo>
                <a:lnTo>
                  <a:pt x="74803" y="5970"/>
                </a:lnTo>
                <a:lnTo>
                  <a:pt x="75374" y="6055"/>
                </a:lnTo>
                <a:lnTo>
                  <a:pt x="75696" y="6095"/>
                </a:lnTo>
                <a:lnTo>
                  <a:pt x="76017" y="6134"/>
                </a:lnTo>
                <a:lnTo>
                  <a:pt x="77159" y="6259"/>
                </a:lnTo>
                <a:lnTo>
                  <a:pt x="78338" y="6378"/>
                </a:lnTo>
                <a:lnTo>
                  <a:pt x="80516" y="6591"/>
                </a:lnTo>
                <a:lnTo>
                  <a:pt x="81658" y="6378"/>
                </a:lnTo>
                <a:lnTo>
                  <a:pt x="82194" y="6268"/>
                </a:lnTo>
                <a:lnTo>
                  <a:pt x="82444" y="6214"/>
                </a:lnTo>
                <a:lnTo>
                  <a:pt x="82658" y="6159"/>
                </a:lnTo>
                <a:lnTo>
                  <a:pt x="82765" y="6134"/>
                </a:lnTo>
                <a:lnTo>
                  <a:pt x="82801" y="6105"/>
                </a:lnTo>
                <a:lnTo>
                  <a:pt x="82801" y="6070"/>
                </a:lnTo>
                <a:lnTo>
                  <a:pt x="82801" y="6035"/>
                </a:lnTo>
                <a:lnTo>
                  <a:pt x="82765" y="5961"/>
                </a:lnTo>
                <a:lnTo>
                  <a:pt x="82729" y="5876"/>
                </a:lnTo>
                <a:lnTo>
                  <a:pt x="82944" y="5851"/>
                </a:lnTo>
                <a:lnTo>
                  <a:pt x="83158" y="5817"/>
                </a:lnTo>
                <a:lnTo>
                  <a:pt x="83372" y="5782"/>
                </a:lnTo>
                <a:lnTo>
                  <a:pt x="83515" y="5742"/>
                </a:lnTo>
                <a:lnTo>
                  <a:pt x="83658" y="5702"/>
                </a:lnTo>
                <a:lnTo>
                  <a:pt x="83729" y="5658"/>
                </a:lnTo>
                <a:lnTo>
                  <a:pt x="83801" y="5613"/>
                </a:lnTo>
                <a:lnTo>
                  <a:pt x="83836" y="5568"/>
                </a:lnTo>
                <a:lnTo>
                  <a:pt x="83872" y="5519"/>
                </a:lnTo>
                <a:lnTo>
                  <a:pt x="83836" y="5474"/>
                </a:lnTo>
                <a:lnTo>
                  <a:pt x="83801" y="5424"/>
                </a:lnTo>
                <a:lnTo>
                  <a:pt x="83729" y="5379"/>
                </a:lnTo>
                <a:lnTo>
                  <a:pt x="83622" y="5335"/>
                </a:lnTo>
                <a:lnTo>
                  <a:pt x="83479" y="5285"/>
                </a:lnTo>
                <a:lnTo>
                  <a:pt x="83301" y="5245"/>
                </a:lnTo>
                <a:lnTo>
                  <a:pt x="83087" y="5206"/>
                </a:lnTo>
                <a:lnTo>
                  <a:pt x="82765" y="5141"/>
                </a:lnTo>
                <a:lnTo>
                  <a:pt x="82444" y="5076"/>
                </a:lnTo>
                <a:lnTo>
                  <a:pt x="81873" y="4942"/>
                </a:lnTo>
                <a:lnTo>
                  <a:pt x="81301" y="4808"/>
                </a:lnTo>
                <a:lnTo>
                  <a:pt x="80980" y="4744"/>
                </a:lnTo>
                <a:lnTo>
                  <a:pt x="80659" y="4679"/>
                </a:lnTo>
                <a:lnTo>
                  <a:pt x="79766" y="4510"/>
                </a:lnTo>
                <a:lnTo>
                  <a:pt x="78838" y="4341"/>
                </a:lnTo>
                <a:lnTo>
                  <a:pt x="78373" y="4257"/>
                </a:lnTo>
                <a:lnTo>
                  <a:pt x="77874" y="4177"/>
                </a:lnTo>
                <a:lnTo>
                  <a:pt x="77374" y="4098"/>
                </a:lnTo>
                <a:lnTo>
                  <a:pt x="76802" y="4028"/>
                </a:lnTo>
                <a:lnTo>
                  <a:pt x="75481" y="3860"/>
                </a:lnTo>
                <a:lnTo>
                  <a:pt x="74196" y="3686"/>
                </a:lnTo>
                <a:lnTo>
                  <a:pt x="72946" y="3507"/>
                </a:lnTo>
                <a:lnTo>
                  <a:pt x="71697" y="3328"/>
                </a:lnTo>
                <a:lnTo>
                  <a:pt x="70483" y="3149"/>
                </a:lnTo>
                <a:lnTo>
                  <a:pt x="69269" y="2966"/>
                </a:lnTo>
                <a:lnTo>
                  <a:pt x="66876" y="2593"/>
                </a:lnTo>
                <a:lnTo>
                  <a:pt x="65484" y="2370"/>
                </a:lnTo>
                <a:lnTo>
                  <a:pt x="64091" y="2141"/>
                </a:lnTo>
                <a:lnTo>
                  <a:pt x="63377" y="2032"/>
                </a:lnTo>
                <a:lnTo>
                  <a:pt x="62663" y="1923"/>
                </a:lnTo>
                <a:lnTo>
                  <a:pt x="61913" y="1813"/>
                </a:lnTo>
                <a:lnTo>
                  <a:pt x="61128" y="1714"/>
                </a:lnTo>
                <a:lnTo>
                  <a:pt x="60057" y="1560"/>
                </a:lnTo>
                <a:lnTo>
                  <a:pt x="59021" y="1406"/>
                </a:lnTo>
                <a:lnTo>
                  <a:pt x="58021" y="1247"/>
                </a:lnTo>
                <a:lnTo>
                  <a:pt x="57057" y="1083"/>
                </a:lnTo>
                <a:lnTo>
                  <a:pt x="56165" y="914"/>
                </a:lnTo>
                <a:lnTo>
                  <a:pt x="55272" y="746"/>
                </a:lnTo>
                <a:lnTo>
                  <a:pt x="54415" y="567"/>
                </a:lnTo>
                <a:lnTo>
                  <a:pt x="53594" y="393"/>
                </a:lnTo>
                <a:lnTo>
                  <a:pt x="53451" y="358"/>
                </a:lnTo>
                <a:lnTo>
                  <a:pt x="53308" y="323"/>
                </a:lnTo>
                <a:lnTo>
                  <a:pt x="53201" y="294"/>
                </a:lnTo>
                <a:lnTo>
                  <a:pt x="53023" y="264"/>
                </a:lnTo>
                <a:lnTo>
                  <a:pt x="52808" y="219"/>
                </a:lnTo>
                <a:lnTo>
                  <a:pt x="52594" y="179"/>
                </a:lnTo>
                <a:lnTo>
                  <a:pt x="52380" y="135"/>
                </a:lnTo>
                <a:lnTo>
                  <a:pt x="52166" y="100"/>
                </a:lnTo>
                <a:lnTo>
                  <a:pt x="51880" y="65"/>
                </a:lnTo>
                <a:lnTo>
                  <a:pt x="51737" y="50"/>
                </a:lnTo>
                <a:lnTo>
                  <a:pt x="51559" y="40"/>
                </a:lnTo>
                <a:lnTo>
                  <a:pt x="51380" y="30"/>
                </a:lnTo>
                <a:lnTo>
                  <a:pt x="51166" y="25"/>
                </a:lnTo>
                <a:lnTo>
                  <a:pt x="50916" y="20"/>
                </a:lnTo>
                <a:lnTo>
                  <a:pt x="50666" y="20"/>
                </a:lnTo>
                <a:lnTo>
                  <a:pt x="49845" y="25"/>
                </a:lnTo>
                <a:lnTo>
                  <a:pt x="49024" y="25"/>
                </a:lnTo>
                <a:lnTo>
                  <a:pt x="47345" y="15"/>
                </a:lnTo>
                <a:lnTo>
                  <a:pt x="45703" y="5"/>
                </a:lnTo>
                <a:lnTo>
                  <a:pt x="448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 flipH="1">
            <a:off x="4515289" y="2194636"/>
            <a:ext cx="1024002" cy="876411"/>
          </a:xfrm>
          <a:custGeom>
            <a:rect b="b" l="l" r="r" t="t"/>
            <a:pathLst>
              <a:path extrusionOk="0" h="7417" w="72805">
                <a:moveTo>
                  <a:pt x="25030" y="229"/>
                </a:moveTo>
                <a:lnTo>
                  <a:pt x="25030" y="234"/>
                </a:lnTo>
                <a:lnTo>
                  <a:pt x="25055" y="231"/>
                </a:lnTo>
                <a:lnTo>
                  <a:pt x="25055" y="231"/>
                </a:lnTo>
                <a:lnTo>
                  <a:pt x="25030" y="229"/>
                </a:lnTo>
                <a:close/>
                <a:moveTo>
                  <a:pt x="51095" y="1908"/>
                </a:moveTo>
                <a:lnTo>
                  <a:pt x="51063" y="1909"/>
                </a:lnTo>
                <a:lnTo>
                  <a:pt x="51063" y="1909"/>
                </a:lnTo>
                <a:lnTo>
                  <a:pt x="51060" y="1913"/>
                </a:lnTo>
                <a:lnTo>
                  <a:pt x="51095" y="1908"/>
                </a:lnTo>
                <a:close/>
                <a:moveTo>
                  <a:pt x="54095" y="2996"/>
                </a:moveTo>
                <a:lnTo>
                  <a:pt x="54109" y="3003"/>
                </a:lnTo>
                <a:lnTo>
                  <a:pt x="54109" y="3003"/>
                </a:lnTo>
                <a:lnTo>
                  <a:pt x="54166" y="3006"/>
                </a:lnTo>
                <a:lnTo>
                  <a:pt x="54095" y="2996"/>
                </a:lnTo>
                <a:close/>
                <a:moveTo>
                  <a:pt x="31386" y="1"/>
                </a:moveTo>
                <a:lnTo>
                  <a:pt x="31100" y="6"/>
                </a:lnTo>
                <a:lnTo>
                  <a:pt x="30993" y="11"/>
                </a:lnTo>
                <a:lnTo>
                  <a:pt x="30886" y="21"/>
                </a:lnTo>
                <a:lnTo>
                  <a:pt x="30779" y="31"/>
                </a:lnTo>
                <a:lnTo>
                  <a:pt x="30708" y="46"/>
                </a:lnTo>
                <a:lnTo>
                  <a:pt x="30636" y="65"/>
                </a:lnTo>
                <a:lnTo>
                  <a:pt x="30565" y="85"/>
                </a:lnTo>
                <a:lnTo>
                  <a:pt x="30565" y="115"/>
                </a:lnTo>
                <a:lnTo>
                  <a:pt x="30529" y="145"/>
                </a:lnTo>
                <a:lnTo>
                  <a:pt x="30493" y="160"/>
                </a:lnTo>
                <a:lnTo>
                  <a:pt x="30386" y="175"/>
                </a:lnTo>
                <a:lnTo>
                  <a:pt x="30279" y="190"/>
                </a:lnTo>
                <a:lnTo>
                  <a:pt x="30172" y="195"/>
                </a:lnTo>
                <a:lnTo>
                  <a:pt x="28958" y="190"/>
                </a:lnTo>
                <a:lnTo>
                  <a:pt x="27744" y="185"/>
                </a:lnTo>
                <a:lnTo>
                  <a:pt x="25852" y="180"/>
                </a:lnTo>
                <a:lnTo>
                  <a:pt x="25852" y="125"/>
                </a:lnTo>
                <a:lnTo>
                  <a:pt x="25055" y="231"/>
                </a:lnTo>
                <a:lnTo>
                  <a:pt x="25055" y="231"/>
                </a:lnTo>
                <a:lnTo>
                  <a:pt x="25245" y="244"/>
                </a:lnTo>
                <a:lnTo>
                  <a:pt x="25387" y="259"/>
                </a:lnTo>
                <a:lnTo>
                  <a:pt x="25495" y="274"/>
                </a:lnTo>
                <a:lnTo>
                  <a:pt x="25566" y="289"/>
                </a:lnTo>
                <a:lnTo>
                  <a:pt x="25602" y="309"/>
                </a:lnTo>
                <a:lnTo>
                  <a:pt x="25637" y="324"/>
                </a:lnTo>
                <a:lnTo>
                  <a:pt x="25637" y="353"/>
                </a:lnTo>
                <a:lnTo>
                  <a:pt x="25530" y="383"/>
                </a:lnTo>
                <a:lnTo>
                  <a:pt x="25387" y="418"/>
                </a:lnTo>
                <a:lnTo>
                  <a:pt x="25102" y="478"/>
                </a:lnTo>
                <a:lnTo>
                  <a:pt x="24888" y="507"/>
                </a:lnTo>
                <a:lnTo>
                  <a:pt x="24638" y="532"/>
                </a:lnTo>
                <a:lnTo>
                  <a:pt x="24388" y="562"/>
                </a:lnTo>
                <a:lnTo>
                  <a:pt x="24209" y="587"/>
                </a:lnTo>
                <a:lnTo>
                  <a:pt x="24174" y="602"/>
                </a:lnTo>
                <a:lnTo>
                  <a:pt x="24138" y="617"/>
                </a:lnTo>
                <a:lnTo>
                  <a:pt x="24138" y="632"/>
                </a:lnTo>
                <a:lnTo>
                  <a:pt x="24209" y="647"/>
                </a:lnTo>
                <a:lnTo>
                  <a:pt x="24316" y="656"/>
                </a:lnTo>
                <a:lnTo>
                  <a:pt x="24495" y="671"/>
                </a:lnTo>
                <a:lnTo>
                  <a:pt x="24745" y="691"/>
                </a:lnTo>
                <a:lnTo>
                  <a:pt x="25066" y="706"/>
                </a:lnTo>
                <a:lnTo>
                  <a:pt x="25102" y="711"/>
                </a:lnTo>
                <a:lnTo>
                  <a:pt x="25102" y="726"/>
                </a:lnTo>
                <a:lnTo>
                  <a:pt x="25102" y="766"/>
                </a:lnTo>
                <a:lnTo>
                  <a:pt x="25066" y="820"/>
                </a:lnTo>
                <a:lnTo>
                  <a:pt x="24995" y="865"/>
                </a:lnTo>
                <a:lnTo>
                  <a:pt x="24959" y="875"/>
                </a:lnTo>
                <a:lnTo>
                  <a:pt x="24852" y="885"/>
                </a:lnTo>
                <a:lnTo>
                  <a:pt x="24638" y="905"/>
                </a:lnTo>
                <a:lnTo>
                  <a:pt x="24459" y="915"/>
                </a:lnTo>
                <a:lnTo>
                  <a:pt x="24388" y="920"/>
                </a:lnTo>
                <a:lnTo>
                  <a:pt x="24316" y="915"/>
                </a:lnTo>
                <a:lnTo>
                  <a:pt x="24102" y="880"/>
                </a:lnTo>
                <a:lnTo>
                  <a:pt x="23852" y="835"/>
                </a:lnTo>
                <a:lnTo>
                  <a:pt x="23067" y="681"/>
                </a:lnTo>
                <a:lnTo>
                  <a:pt x="22638" y="810"/>
                </a:lnTo>
                <a:lnTo>
                  <a:pt x="22460" y="865"/>
                </a:lnTo>
                <a:lnTo>
                  <a:pt x="22210" y="915"/>
                </a:lnTo>
                <a:lnTo>
                  <a:pt x="19103" y="1441"/>
                </a:lnTo>
                <a:lnTo>
                  <a:pt x="17532" y="1699"/>
                </a:lnTo>
                <a:lnTo>
                  <a:pt x="15997" y="1968"/>
                </a:lnTo>
                <a:lnTo>
                  <a:pt x="15926" y="1983"/>
                </a:lnTo>
                <a:lnTo>
                  <a:pt x="15926" y="2002"/>
                </a:lnTo>
                <a:lnTo>
                  <a:pt x="15926" y="2052"/>
                </a:lnTo>
                <a:lnTo>
                  <a:pt x="15961" y="2112"/>
                </a:lnTo>
                <a:lnTo>
                  <a:pt x="15961" y="2166"/>
                </a:lnTo>
                <a:lnTo>
                  <a:pt x="15783" y="2156"/>
                </a:lnTo>
                <a:lnTo>
                  <a:pt x="15604" y="2151"/>
                </a:lnTo>
                <a:lnTo>
                  <a:pt x="15426" y="2151"/>
                </a:lnTo>
                <a:lnTo>
                  <a:pt x="15283" y="2156"/>
                </a:lnTo>
                <a:lnTo>
                  <a:pt x="15104" y="2161"/>
                </a:lnTo>
                <a:lnTo>
                  <a:pt x="14962" y="2171"/>
                </a:lnTo>
                <a:lnTo>
                  <a:pt x="14712" y="2196"/>
                </a:lnTo>
                <a:lnTo>
                  <a:pt x="14462" y="2231"/>
                </a:lnTo>
                <a:lnTo>
                  <a:pt x="14247" y="2276"/>
                </a:lnTo>
                <a:lnTo>
                  <a:pt x="14033" y="2325"/>
                </a:lnTo>
                <a:lnTo>
                  <a:pt x="13855" y="2380"/>
                </a:lnTo>
                <a:lnTo>
                  <a:pt x="13033" y="2638"/>
                </a:lnTo>
                <a:lnTo>
                  <a:pt x="12605" y="2767"/>
                </a:lnTo>
                <a:lnTo>
                  <a:pt x="12391" y="2832"/>
                </a:lnTo>
                <a:lnTo>
                  <a:pt x="12141" y="2891"/>
                </a:lnTo>
                <a:lnTo>
                  <a:pt x="11891" y="2941"/>
                </a:lnTo>
                <a:lnTo>
                  <a:pt x="11641" y="2986"/>
                </a:lnTo>
                <a:lnTo>
                  <a:pt x="11070" y="3075"/>
                </a:lnTo>
                <a:lnTo>
                  <a:pt x="10463" y="3165"/>
                </a:lnTo>
                <a:lnTo>
                  <a:pt x="9891" y="3249"/>
                </a:lnTo>
                <a:lnTo>
                  <a:pt x="3393" y="4272"/>
                </a:lnTo>
                <a:lnTo>
                  <a:pt x="2679" y="4381"/>
                </a:lnTo>
                <a:lnTo>
                  <a:pt x="2322" y="4436"/>
                </a:lnTo>
                <a:lnTo>
                  <a:pt x="2036" y="4491"/>
                </a:lnTo>
                <a:lnTo>
                  <a:pt x="1751" y="4550"/>
                </a:lnTo>
                <a:lnTo>
                  <a:pt x="1572" y="4610"/>
                </a:lnTo>
                <a:lnTo>
                  <a:pt x="1501" y="4645"/>
                </a:lnTo>
                <a:lnTo>
                  <a:pt x="1465" y="4675"/>
                </a:lnTo>
                <a:lnTo>
                  <a:pt x="1465" y="4709"/>
                </a:lnTo>
                <a:lnTo>
                  <a:pt x="1465" y="4744"/>
                </a:lnTo>
                <a:lnTo>
                  <a:pt x="1" y="4838"/>
                </a:lnTo>
                <a:lnTo>
                  <a:pt x="180" y="4893"/>
                </a:lnTo>
                <a:lnTo>
                  <a:pt x="679" y="4873"/>
                </a:lnTo>
                <a:lnTo>
                  <a:pt x="1036" y="4868"/>
                </a:lnTo>
                <a:lnTo>
                  <a:pt x="1179" y="4863"/>
                </a:lnTo>
                <a:lnTo>
                  <a:pt x="1322" y="4868"/>
                </a:lnTo>
                <a:lnTo>
                  <a:pt x="1429" y="4873"/>
                </a:lnTo>
                <a:lnTo>
                  <a:pt x="1536" y="4878"/>
                </a:lnTo>
                <a:lnTo>
                  <a:pt x="1608" y="4893"/>
                </a:lnTo>
                <a:lnTo>
                  <a:pt x="1679" y="4908"/>
                </a:lnTo>
                <a:lnTo>
                  <a:pt x="1822" y="4958"/>
                </a:lnTo>
                <a:lnTo>
                  <a:pt x="1929" y="5022"/>
                </a:lnTo>
                <a:lnTo>
                  <a:pt x="2072" y="5112"/>
                </a:lnTo>
                <a:lnTo>
                  <a:pt x="1715" y="5102"/>
                </a:lnTo>
                <a:lnTo>
                  <a:pt x="1322" y="5087"/>
                </a:lnTo>
                <a:lnTo>
                  <a:pt x="965" y="5077"/>
                </a:lnTo>
                <a:lnTo>
                  <a:pt x="787" y="5082"/>
                </a:lnTo>
                <a:lnTo>
                  <a:pt x="644" y="5087"/>
                </a:lnTo>
                <a:lnTo>
                  <a:pt x="537" y="5097"/>
                </a:lnTo>
                <a:lnTo>
                  <a:pt x="465" y="5107"/>
                </a:lnTo>
                <a:lnTo>
                  <a:pt x="394" y="5117"/>
                </a:lnTo>
                <a:lnTo>
                  <a:pt x="394" y="5131"/>
                </a:lnTo>
                <a:lnTo>
                  <a:pt x="394" y="5141"/>
                </a:lnTo>
                <a:lnTo>
                  <a:pt x="394" y="5156"/>
                </a:lnTo>
                <a:lnTo>
                  <a:pt x="537" y="5181"/>
                </a:lnTo>
                <a:lnTo>
                  <a:pt x="715" y="5201"/>
                </a:lnTo>
                <a:lnTo>
                  <a:pt x="1001" y="5221"/>
                </a:lnTo>
                <a:lnTo>
                  <a:pt x="1322" y="5236"/>
                </a:lnTo>
                <a:lnTo>
                  <a:pt x="1715" y="5241"/>
                </a:lnTo>
                <a:lnTo>
                  <a:pt x="2322" y="5241"/>
                </a:lnTo>
                <a:lnTo>
                  <a:pt x="3857" y="5499"/>
                </a:lnTo>
                <a:lnTo>
                  <a:pt x="3643" y="5554"/>
                </a:lnTo>
                <a:lnTo>
                  <a:pt x="3500" y="5598"/>
                </a:lnTo>
                <a:lnTo>
                  <a:pt x="3464" y="5643"/>
                </a:lnTo>
                <a:lnTo>
                  <a:pt x="3464" y="5683"/>
                </a:lnTo>
                <a:lnTo>
                  <a:pt x="3536" y="5718"/>
                </a:lnTo>
                <a:lnTo>
                  <a:pt x="3679" y="5752"/>
                </a:lnTo>
                <a:lnTo>
                  <a:pt x="3857" y="5782"/>
                </a:lnTo>
                <a:lnTo>
                  <a:pt x="4071" y="5807"/>
                </a:lnTo>
                <a:lnTo>
                  <a:pt x="4536" y="5862"/>
                </a:lnTo>
                <a:lnTo>
                  <a:pt x="5035" y="5921"/>
                </a:lnTo>
                <a:lnTo>
                  <a:pt x="5285" y="5951"/>
                </a:lnTo>
                <a:lnTo>
                  <a:pt x="5500" y="5981"/>
                </a:lnTo>
                <a:lnTo>
                  <a:pt x="5642" y="6016"/>
                </a:lnTo>
                <a:lnTo>
                  <a:pt x="5785" y="6055"/>
                </a:lnTo>
                <a:lnTo>
                  <a:pt x="5607" y="6105"/>
                </a:lnTo>
                <a:lnTo>
                  <a:pt x="5464" y="6150"/>
                </a:lnTo>
                <a:lnTo>
                  <a:pt x="5321" y="6199"/>
                </a:lnTo>
                <a:lnTo>
                  <a:pt x="5214" y="6249"/>
                </a:lnTo>
                <a:lnTo>
                  <a:pt x="5143" y="6299"/>
                </a:lnTo>
                <a:lnTo>
                  <a:pt x="5107" y="6348"/>
                </a:lnTo>
                <a:lnTo>
                  <a:pt x="5107" y="6398"/>
                </a:lnTo>
                <a:lnTo>
                  <a:pt x="5107" y="6448"/>
                </a:lnTo>
                <a:lnTo>
                  <a:pt x="5143" y="6497"/>
                </a:lnTo>
                <a:lnTo>
                  <a:pt x="5214" y="6547"/>
                </a:lnTo>
                <a:lnTo>
                  <a:pt x="5321" y="6592"/>
                </a:lnTo>
                <a:lnTo>
                  <a:pt x="5464" y="6641"/>
                </a:lnTo>
                <a:lnTo>
                  <a:pt x="5642" y="6691"/>
                </a:lnTo>
                <a:lnTo>
                  <a:pt x="5857" y="6741"/>
                </a:lnTo>
                <a:lnTo>
                  <a:pt x="6107" y="6785"/>
                </a:lnTo>
                <a:lnTo>
                  <a:pt x="6357" y="6835"/>
                </a:lnTo>
                <a:lnTo>
                  <a:pt x="6606" y="6870"/>
                </a:lnTo>
                <a:lnTo>
                  <a:pt x="6856" y="6900"/>
                </a:lnTo>
                <a:lnTo>
                  <a:pt x="7071" y="6924"/>
                </a:lnTo>
                <a:lnTo>
                  <a:pt x="7321" y="6944"/>
                </a:lnTo>
                <a:lnTo>
                  <a:pt x="7571" y="6959"/>
                </a:lnTo>
                <a:lnTo>
                  <a:pt x="7820" y="6969"/>
                </a:lnTo>
                <a:lnTo>
                  <a:pt x="8035" y="6979"/>
                </a:lnTo>
                <a:lnTo>
                  <a:pt x="8285" y="6979"/>
                </a:lnTo>
                <a:lnTo>
                  <a:pt x="8535" y="6974"/>
                </a:lnTo>
                <a:lnTo>
                  <a:pt x="8785" y="6969"/>
                </a:lnTo>
                <a:lnTo>
                  <a:pt x="9070" y="6954"/>
                </a:lnTo>
                <a:lnTo>
                  <a:pt x="9320" y="6934"/>
                </a:lnTo>
                <a:lnTo>
                  <a:pt x="9570" y="6915"/>
                </a:lnTo>
                <a:lnTo>
                  <a:pt x="9820" y="6885"/>
                </a:lnTo>
                <a:lnTo>
                  <a:pt x="10106" y="6855"/>
                </a:lnTo>
                <a:lnTo>
                  <a:pt x="10356" y="6815"/>
                </a:lnTo>
                <a:lnTo>
                  <a:pt x="12319" y="6517"/>
                </a:lnTo>
                <a:lnTo>
                  <a:pt x="14247" y="6214"/>
                </a:lnTo>
                <a:lnTo>
                  <a:pt x="18068" y="5613"/>
                </a:lnTo>
                <a:lnTo>
                  <a:pt x="18639" y="5529"/>
                </a:lnTo>
                <a:lnTo>
                  <a:pt x="19282" y="5454"/>
                </a:lnTo>
                <a:lnTo>
                  <a:pt x="19889" y="5375"/>
                </a:lnTo>
                <a:lnTo>
                  <a:pt x="20532" y="5295"/>
                </a:lnTo>
                <a:lnTo>
                  <a:pt x="21103" y="5216"/>
                </a:lnTo>
                <a:lnTo>
                  <a:pt x="21353" y="5171"/>
                </a:lnTo>
                <a:lnTo>
                  <a:pt x="21603" y="5122"/>
                </a:lnTo>
                <a:lnTo>
                  <a:pt x="21817" y="5072"/>
                </a:lnTo>
                <a:lnTo>
                  <a:pt x="21995" y="5022"/>
                </a:lnTo>
                <a:lnTo>
                  <a:pt x="22138" y="4963"/>
                </a:lnTo>
                <a:lnTo>
                  <a:pt x="22281" y="4903"/>
                </a:lnTo>
                <a:lnTo>
                  <a:pt x="22674" y="4888"/>
                </a:lnTo>
                <a:lnTo>
                  <a:pt x="22995" y="4868"/>
                </a:lnTo>
                <a:lnTo>
                  <a:pt x="23245" y="4838"/>
                </a:lnTo>
                <a:lnTo>
                  <a:pt x="23459" y="4809"/>
                </a:lnTo>
                <a:lnTo>
                  <a:pt x="23638" y="4774"/>
                </a:lnTo>
                <a:lnTo>
                  <a:pt x="23781" y="4734"/>
                </a:lnTo>
                <a:lnTo>
                  <a:pt x="23888" y="4694"/>
                </a:lnTo>
                <a:lnTo>
                  <a:pt x="23959" y="4650"/>
                </a:lnTo>
                <a:lnTo>
                  <a:pt x="24138" y="4565"/>
                </a:lnTo>
                <a:lnTo>
                  <a:pt x="24352" y="4481"/>
                </a:lnTo>
                <a:lnTo>
                  <a:pt x="24459" y="4441"/>
                </a:lnTo>
                <a:lnTo>
                  <a:pt x="24638" y="4401"/>
                </a:lnTo>
                <a:lnTo>
                  <a:pt x="24816" y="4372"/>
                </a:lnTo>
                <a:lnTo>
                  <a:pt x="25066" y="4342"/>
                </a:lnTo>
                <a:lnTo>
                  <a:pt x="25138" y="4327"/>
                </a:lnTo>
                <a:lnTo>
                  <a:pt x="25209" y="4317"/>
                </a:lnTo>
                <a:lnTo>
                  <a:pt x="25209" y="4302"/>
                </a:lnTo>
                <a:lnTo>
                  <a:pt x="25173" y="4287"/>
                </a:lnTo>
                <a:lnTo>
                  <a:pt x="25066" y="4257"/>
                </a:lnTo>
                <a:lnTo>
                  <a:pt x="24959" y="4228"/>
                </a:lnTo>
                <a:lnTo>
                  <a:pt x="24852" y="4193"/>
                </a:lnTo>
                <a:lnTo>
                  <a:pt x="24852" y="4178"/>
                </a:lnTo>
                <a:lnTo>
                  <a:pt x="24888" y="4163"/>
                </a:lnTo>
                <a:lnTo>
                  <a:pt x="24923" y="4148"/>
                </a:lnTo>
                <a:lnTo>
                  <a:pt x="25066" y="4133"/>
                </a:lnTo>
                <a:lnTo>
                  <a:pt x="25245" y="4118"/>
                </a:lnTo>
                <a:lnTo>
                  <a:pt x="25459" y="4103"/>
                </a:lnTo>
                <a:lnTo>
                  <a:pt x="25780" y="4088"/>
                </a:lnTo>
                <a:lnTo>
                  <a:pt x="26030" y="4069"/>
                </a:lnTo>
                <a:lnTo>
                  <a:pt x="26423" y="4039"/>
                </a:lnTo>
                <a:lnTo>
                  <a:pt x="26637" y="4029"/>
                </a:lnTo>
                <a:lnTo>
                  <a:pt x="26851" y="4029"/>
                </a:lnTo>
                <a:lnTo>
                  <a:pt x="27173" y="4034"/>
                </a:lnTo>
                <a:lnTo>
                  <a:pt x="27566" y="4049"/>
                </a:lnTo>
                <a:lnTo>
                  <a:pt x="30172" y="3373"/>
                </a:lnTo>
                <a:lnTo>
                  <a:pt x="30172" y="3353"/>
                </a:lnTo>
                <a:lnTo>
                  <a:pt x="30172" y="3334"/>
                </a:lnTo>
                <a:lnTo>
                  <a:pt x="30101" y="3289"/>
                </a:lnTo>
                <a:lnTo>
                  <a:pt x="29993" y="3249"/>
                </a:lnTo>
                <a:lnTo>
                  <a:pt x="29993" y="3209"/>
                </a:lnTo>
                <a:lnTo>
                  <a:pt x="29993" y="3189"/>
                </a:lnTo>
                <a:lnTo>
                  <a:pt x="30065" y="3175"/>
                </a:lnTo>
                <a:lnTo>
                  <a:pt x="30172" y="3160"/>
                </a:lnTo>
                <a:lnTo>
                  <a:pt x="30315" y="3150"/>
                </a:lnTo>
                <a:lnTo>
                  <a:pt x="30493" y="3145"/>
                </a:lnTo>
                <a:lnTo>
                  <a:pt x="31065" y="3145"/>
                </a:lnTo>
                <a:lnTo>
                  <a:pt x="31457" y="3150"/>
                </a:lnTo>
                <a:lnTo>
                  <a:pt x="31565" y="3150"/>
                </a:lnTo>
                <a:lnTo>
                  <a:pt x="31636" y="3145"/>
                </a:lnTo>
                <a:lnTo>
                  <a:pt x="31850" y="3130"/>
                </a:lnTo>
                <a:lnTo>
                  <a:pt x="32064" y="3100"/>
                </a:lnTo>
                <a:lnTo>
                  <a:pt x="32279" y="3060"/>
                </a:lnTo>
                <a:lnTo>
                  <a:pt x="32743" y="2976"/>
                </a:lnTo>
                <a:lnTo>
                  <a:pt x="33171" y="2896"/>
                </a:lnTo>
                <a:lnTo>
                  <a:pt x="33564" y="2837"/>
                </a:lnTo>
                <a:lnTo>
                  <a:pt x="33743" y="2812"/>
                </a:lnTo>
                <a:lnTo>
                  <a:pt x="33957" y="2792"/>
                </a:lnTo>
                <a:lnTo>
                  <a:pt x="34135" y="2777"/>
                </a:lnTo>
                <a:lnTo>
                  <a:pt x="34350" y="2767"/>
                </a:lnTo>
                <a:lnTo>
                  <a:pt x="34528" y="2762"/>
                </a:lnTo>
                <a:lnTo>
                  <a:pt x="34921" y="2762"/>
                </a:lnTo>
                <a:lnTo>
                  <a:pt x="35135" y="2772"/>
                </a:lnTo>
                <a:lnTo>
                  <a:pt x="35314" y="2782"/>
                </a:lnTo>
                <a:lnTo>
                  <a:pt x="35528" y="2797"/>
                </a:lnTo>
                <a:lnTo>
                  <a:pt x="35956" y="2842"/>
                </a:lnTo>
                <a:lnTo>
                  <a:pt x="36420" y="2901"/>
                </a:lnTo>
                <a:lnTo>
                  <a:pt x="38634" y="3209"/>
                </a:lnTo>
                <a:lnTo>
                  <a:pt x="40884" y="3517"/>
                </a:lnTo>
                <a:lnTo>
                  <a:pt x="43097" y="3825"/>
                </a:lnTo>
                <a:lnTo>
                  <a:pt x="45311" y="4138"/>
                </a:lnTo>
                <a:lnTo>
                  <a:pt x="46632" y="4332"/>
                </a:lnTo>
                <a:lnTo>
                  <a:pt x="47882" y="4535"/>
                </a:lnTo>
                <a:lnTo>
                  <a:pt x="49132" y="4739"/>
                </a:lnTo>
                <a:lnTo>
                  <a:pt x="50417" y="4938"/>
                </a:lnTo>
                <a:lnTo>
                  <a:pt x="51488" y="5097"/>
                </a:lnTo>
                <a:lnTo>
                  <a:pt x="52559" y="5256"/>
                </a:lnTo>
                <a:lnTo>
                  <a:pt x="54702" y="5573"/>
                </a:lnTo>
                <a:lnTo>
                  <a:pt x="58522" y="6150"/>
                </a:lnTo>
                <a:lnTo>
                  <a:pt x="60450" y="6438"/>
                </a:lnTo>
                <a:lnTo>
                  <a:pt x="62414" y="6721"/>
                </a:lnTo>
                <a:lnTo>
                  <a:pt x="63057" y="6805"/>
                </a:lnTo>
                <a:lnTo>
                  <a:pt x="63699" y="6890"/>
                </a:lnTo>
                <a:lnTo>
                  <a:pt x="65020" y="7054"/>
                </a:lnTo>
                <a:lnTo>
                  <a:pt x="66413" y="7208"/>
                </a:lnTo>
                <a:lnTo>
                  <a:pt x="67805" y="7362"/>
                </a:lnTo>
                <a:lnTo>
                  <a:pt x="67984" y="7376"/>
                </a:lnTo>
                <a:lnTo>
                  <a:pt x="68198" y="7386"/>
                </a:lnTo>
                <a:lnTo>
                  <a:pt x="68412" y="7391"/>
                </a:lnTo>
                <a:lnTo>
                  <a:pt x="68662" y="7396"/>
                </a:lnTo>
                <a:lnTo>
                  <a:pt x="69234" y="7406"/>
                </a:lnTo>
                <a:lnTo>
                  <a:pt x="69876" y="7416"/>
                </a:lnTo>
                <a:lnTo>
                  <a:pt x="69555" y="7158"/>
                </a:lnTo>
                <a:lnTo>
                  <a:pt x="69555" y="7158"/>
                </a:lnTo>
                <a:lnTo>
                  <a:pt x="69841" y="7178"/>
                </a:lnTo>
                <a:lnTo>
                  <a:pt x="71233" y="6731"/>
                </a:lnTo>
                <a:lnTo>
                  <a:pt x="71269" y="6790"/>
                </a:lnTo>
                <a:lnTo>
                  <a:pt x="71305" y="6810"/>
                </a:lnTo>
                <a:lnTo>
                  <a:pt x="71340" y="6830"/>
                </a:lnTo>
                <a:lnTo>
                  <a:pt x="71590" y="6870"/>
                </a:lnTo>
                <a:lnTo>
                  <a:pt x="71840" y="6905"/>
                </a:lnTo>
                <a:lnTo>
                  <a:pt x="72340" y="6974"/>
                </a:lnTo>
                <a:lnTo>
                  <a:pt x="72626" y="6929"/>
                </a:lnTo>
                <a:lnTo>
                  <a:pt x="72768" y="6910"/>
                </a:lnTo>
                <a:lnTo>
                  <a:pt x="72804" y="6900"/>
                </a:lnTo>
                <a:lnTo>
                  <a:pt x="72804" y="6890"/>
                </a:lnTo>
                <a:lnTo>
                  <a:pt x="72768" y="6840"/>
                </a:lnTo>
                <a:lnTo>
                  <a:pt x="72697" y="6785"/>
                </a:lnTo>
                <a:lnTo>
                  <a:pt x="72590" y="6736"/>
                </a:lnTo>
                <a:lnTo>
                  <a:pt x="72447" y="6691"/>
                </a:lnTo>
                <a:lnTo>
                  <a:pt x="71662" y="6472"/>
                </a:lnTo>
                <a:lnTo>
                  <a:pt x="71233" y="6368"/>
                </a:lnTo>
                <a:lnTo>
                  <a:pt x="70769" y="6264"/>
                </a:lnTo>
                <a:lnTo>
                  <a:pt x="70483" y="6199"/>
                </a:lnTo>
                <a:lnTo>
                  <a:pt x="70126" y="6145"/>
                </a:lnTo>
                <a:lnTo>
                  <a:pt x="69412" y="6030"/>
                </a:lnTo>
                <a:lnTo>
                  <a:pt x="68734" y="5926"/>
                </a:lnTo>
                <a:lnTo>
                  <a:pt x="68055" y="5822"/>
                </a:lnTo>
                <a:lnTo>
                  <a:pt x="67413" y="5718"/>
                </a:lnTo>
                <a:lnTo>
                  <a:pt x="67091" y="5663"/>
                </a:lnTo>
                <a:lnTo>
                  <a:pt x="66806" y="5608"/>
                </a:lnTo>
                <a:lnTo>
                  <a:pt x="66734" y="5583"/>
                </a:lnTo>
                <a:lnTo>
                  <a:pt x="66699" y="5554"/>
                </a:lnTo>
                <a:lnTo>
                  <a:pt x="66663" y="5524"/>
                </a:lnTo>
                <a:lnTo>
                  <a:pt x="66699" y="5489"/>
                </a:lnTo>
                <a:lnTo>
                  <a:pt x="66734" y="5424"/>
                </a:lnTo>
                <a:lnTo>
                  <a:pt x="66770" y="5365"/>
                </a:lnTo>
                <a:lnTo>
                  <a:pt x="66556" y="5400"/>
                </a:lnTo>
                <a:lnTo>
                  <a:pt x="66342" y="5420"/>
                </a:lnTo>
                <a:lnTo>
                  <a:pt x="66163" y="5434"/>
                </a:lnTo>
                <a:lnTo>
                  <a:pt x="66020" y="5439"/>
                </a:lnTo>
                <a:lnTo>
                  <a:pt x="65842" y="5434"/>
                </a:lnTo>
                <a:lnTo>
                  <a:pt x="65735" y="5424"/>
                </a:lnTo>
                <a:lnTo>
                  <a:pt x="65592" y="5410"/>
                </a:lnTo>
                <a:lnTo>
                  <a:pt x="65485" y="5395"/>
                </a:lnTo>
                <a:lnTo>
                  <a:pt x="65306" y="5350"/>
                </a:lnTo>
                <a:lnTo>
                  <a:pt x="65128" y="5300"/>
                </a:lnTo>
                <a:lnTo>
                  <a:pt x="64949" y="5256"/>
                </a:lnTo>
                <a:lnTo>
                  <a:pt x="64878" y="5236"/>
                </a:lnTo>
                <a:lnTo>
                  <a:pt x="64770" y="5226"/>
                </a:lnTo>
                <a:lnTo>
                  <a:pt x="64378" y="5171"/>
                </a:lnTo>
                <a:lnTo>
                  <a:pt x="64021" y="5117"/>
                </a:lnTo>
                <a:lnTo>
                  <a:pt x="63664" y="5057"/>
                </a:lnTo>
                <a:lnTo>
                  <a:pt x="63342" y="4997"/>
                </a:lnTo>
                <a:lnTo>
                  <a:pt x="62700" y="4868"/>
                </a:lnTo>
                <a:lnTo>
                  <a:pt x="62093" y="4739"/>
                </a:lnTo>
                <a:lnTo>
                  <a:pt x="61771" y="4660"/>
                </a:lnTo>
                <a:lnTo>
                  <a:pt x="61486" y="4570"/>
                </a:lnTo>
                <a:lnTo>
                  <a:pt x="60986" y="4396"/>
                </a:lnTo>
                <a:lnTo>
                  <a:pt x="60772" y="4391"/>
                </a:lnTo>
                <a:lnTo>
                  <a:pt x="60557" y="4386"/>
                </a:lnTo>
                <a:lnTo>
                  <a:pt x="60379" y="4377"/>
                </a:lnTo>
                <a:lnTo>
                  <a:pt x="60236" y="4367"/>
                </a:lnTo>
                <a:lnTo>
                  <a:pt x="60057" y="4352"/>
                </a:lnTo>
                <a:lnTo>
                  <a:pt x="59950" y="4332"/>
                </a:lnTo>
                <a:lnTo>
                  <a:pt x="59700" y="4292"/>
                </a:lnTo>
                <a:lnTo>
                  <a:pt x="59486" y="4247"/>
                </a:lnTo>
                <a:lnTo>
                  <a:pt x="59308" y="4203"/>
                </a:lnTo>
                <a:lnTo>
                  <a:pt x="59093" y="4153"/>
                </a:lnTo>
                <a:lnTo>
                  <a:pt x="58915" y="4108"/>
                </a:lnTo>
                <a:lnTo>
                  <a:pt x="58558" y="4034"/>
                </a:lnTo>
                <a:lnTo>
                  <a:pt x="58236" y="3959"/>
                </a:lnTo>
                <a:lnTo>
                  <a:pt x="57558" y="3805"/>
                </a:lnTo>
                <a:lnTo>
                  <a:pt x="56880" y="3651"/>
                </a:lnTo>
                <a:lnTo>
                  <a:pt x="56130" y="3492"/>
                </a:lnTo>
                <a:lnTo>
                  <a:pt x="55916" y="3453"/>
                </a:lnTo>
                <a:lnTo>
                  <a:pt x="55630" y="3413"/>
                </a:lnTo>
                <a:lnTo>
                  <a:pt x="55023" y="3329"/>
                </a:lnTo>
                <a:lnTo>
                  <a:pt x="55416" y="3219"/>
                </a:lnTo>
                <a:lnTo>
                  <a:pt x="55416" y="3219"/>
                </a:lnTo>
                <a:lnTo>
                  <a:pt x="54666" y="3269"/>
                </a:lnTo>
                <a:lnTo>
                  <a:pt x="54109" y="3003"/>
                </a:lnTo>
                <a:lnTo>
                  <a:pt x="54109" y="3003"/>
                </a:lnTo>
                <a:lnTo>
                  <a:pt x="53630" y="2976"/>
                </a:lnTo>
                <a:lnTo>
                  <a:pt x="53095" y="2951"/>
                </a:lnTo>
                <a:lnTo>
                  <a:pt x="52631" y="2921"/>
                </a:lnTo>
                <a:lnTo>
                  <a:pt x="52381" y="2901"/>
                </a:lnTo>
                <a:lnTo>
                  <a:pt x="52202" y="2882"/>
                </a:lnTo>
                <a:lnTo>
                  <a:pt x="52095" y="2862"/>
                </a:lnTo>
                <a:lnTo>
                  <a:pt x="52024" y="2837"/>
                </a:lnTo>
                <a:lnTo>
                  <a:pt x="51988" y="2807"/>
                </a:lnTo>
                <a:lnTo>
                  <a:pt x="51952" y="2777"/>
                </a:lnTo>
                <a:lnTo>
                  <a:pt x="51917" y="2708"/>
                </a:lnTo>
                <a:lnTo>
                  <a:pt x="51881" y="2643"/>
                </a:lnTo>
                <a:lnTo>
                  <a:pt x="52345" y="2618"/>
                </a:lnTo>
                <a:lnTo>
                  <a:pt x="49881" y="2489"/>
                </a:lnTo>
                <a:lnTo>
                  <a:pt x="49846" y="2459"/>
                </a:lnTo>
                <a:lnTo>
                  <a:pt x="49774" y="2430"/>
                </a:lnTo>
                <a:lnTo>
                  <a:pt x="49703" y="2405"/>
                </a:lnTo>
                <a:lnTo>
                  <a:pt x="49596" y="2375"/>
                </a:lnTo>
                <a:lnTo>
                  <a:pt x="49381" y="2330"/>
                </a:lnTo>
                <a:lnTo>
                  <a:pt x="49096" y="2286"/>
                </a:lnTo>
                <a:lnTo>
                  <a:pt x="48882" y="2266"/>
                </a:lnTo>
                <a:lnTo>
                  <a:pt x="48632" y="2251"/>
                </a:lnTo>
                <a:lnTo>
                  <a:pt x="48417" y="2231"/>
                </a:lnTo>
                <a:lnTo>
                  <a:pt x="48310" y="2221"/>
                </a:lnTo>
                <a:lnTo>
                  <a:pt x="48239" y="2206"/>
                </a:lnTo>
                <a:lnTo>
                  <a:pt x="47953" y="2156"/>
                </a:lnTo>
                <a:lnTo>
                  <a:pt x="47739" y="2097"/>
                </a:lnTo>
                <a:lnTo>
                  <a:pt x="47239" y="1983"/>
                </a:lnTo>
                <a:lnTo>
                  <a:pt x="46989" y="1928"/>
                </a:lnTo>
                <a:lnTo>
                  <a:pt x="46739" y="1873"/>
                </a:lnTo>
                <a:lnTo>
                  <a:pt x="46454" y="1834"/>
                </a:lnTo>
                <a:lnTo>
                  <a:pt x="46275" y="1814"/>
                </a:lnTo>
                <a:lnTo>
                  <a:pt x="46097" y="1799"/>
                </a:lnTo>
                <a:lnTo>
                  <a:pt x="45668" y="1759"/>
                </a:lnTo>
                <a:lnTo>
                  <a:pt x="45311" y="1719"/>
                </a:lnTo>
                <a:lnTo>
                  <a:pt x="44990" y="1675"/>
                </a:lnTo>
                <a:lnTo>
                  <a:pt x="44704" y="1630"/>
                </a:lnTo>
                <a:lnTo>
                  <a:pt x="44454" y="1580"/>
                </a:lnTo>
                <a:lnTo>
                  <a:pt x="44240" y="1531"/>
                </a:lnTo>
                <a:lnTo>
                  <a:pt x="44026" y="1476"/>
                </a:lnTo>
                <a:lnTo>
                  <a:pt x="43883" y="1421"/>
                </a:lnTo>
                <a:lnTo>
                  <a:pt x="43562" y="1312"/>
                </a:lnTo>
                <a:lnTo>
                  <a:pt x="43276" y="1198"/>
                </a:lnTo>
                <a:lnTo>
                  <a:pt x="42955" y="1084"/>
                </a:lnTo>
                <a:lnTo>
                  <a:pt x="42812" y="1034"/>
                </a:lnTo>
                <a:lnTo>
                  <a:pt x="42597" y="979"/>
                </a:lnTo>
                <a:lnTo>
                  <a:pt x="42490" y="940"/>
                </a:lnTo>
                <a:lnTo>
                  <a:pt x="42383" y="900"/>
                </a:lnTo>
                <a:lnTo>
                  <a:pt x="42383" y="855"/>
                </a:lnTo>
                <a:lnTo>
                  <a:pt x="42383" y="840"/>
                </a:lnTo>
                <a:lnTo>
                  <a:pt x="42419" y="820"/>
                </a:lnTo>
                <a:lnTo>
                  <a:pt x="42740" y="751"/>
                </a:lnTo>
                <a:lnTo>
                  <a:pt x="43062" y="686"/>
                </a:lnTo>
                <a:lnTo>
                  <a:pt x="43454" y="622"/>
                </a:lnTo>
                <a:lnTo>
                  <a:pt x="43847" y="557"/>
                </a:lnTo>
                <a:lnTo>
                  <a:pt x="44026" y="567"/>
                </a:lnTo>
                <a:lnTo>
                  <a:pt x="44347" y="592"/>
                </a:lnTo>
                <a:lnTo>
                  <a:pt x="44668" y="622"/>
                </a:lnTo>
                <a:lnTo>
                  <a:pt x="44776" y="642"/>
                </a:lnTo>
                <a:lnTo>
                  <a:pt x="44847" y="656"/>
                </a:lnTo>
                <a:lnTo>
                  <a:pt x="44954" y="731"/>
                </a:lnTo>
                <a:lnTo>
                  <a:pt x="45061" y="805"/>
                </a:lnTo>
                <a:lnTo>
                  <a:pt x="45240" y="875"/>
                </a:lnTo>
                <a:lnTo>
                  <a:pt x="45418" y="945"/>
                </a:lnTo>
                <a:lnTo>
                  <a:pt x="45632" y="1014"/>
                </a:lnTo>
                <a:lnTo>
                  <a:pt x="45882" y="1079"/>
                </a:lnTo>
                <a:lnTo>
                  <a:pt x="46418" y="1208"/>
                </a:lnTo>
                <a:lnTo>
                  <a:pt x="46989" y="1332"/>
                </a:lnTo>
                <a:lnTo>
                  <a:pt x="47596" y="1451"/>
                </a:lnTo>
                <a:lnTo>
                  <a:pt x="48846" y="1690"/>
                </a:lnTo>
                <a:lnTo>
                  <a:pt x="48989" y="1724"/>
                </a:lnTo>
                <a:lnTo>
                  <a:pt x="49167" y="1769"/>
                </a:lnTo>
                <a:lnTo>
                  <a:pt x="49346" y="1814"/>
                </a:lnTo>
                <a:lnTo>
                  <a:pt x="49560" y="1858"/>
                </a:lnTo>
                <a:lnTo>
                  <a:pt x="49703" y="1878"/>
                </a:lnTo>
                <a:lnTo>
                  <a:pt x="49846" y="1893"/>
                </a:lnTo>
                <a:lnTo>
                  <a:pt x="49988" y="1908"/>
                </a:lnTo>
                <a:lnTo>
                  <a:pt x="50167" y="1918"/>
                </a:lnTo>
                <a:lnTo>
                  <a:pt x="50381" y="1923"/>
                </a:lnTo>
                <a:lnTo>
                  <a:pt x="50595" y="1923"/>
                </a:lnTo>
                <a:lnTo>
                  <a:pt x="50845" y="1918"/>
                </a:lnTo>
                <a:lnTo>
                  <a:pt x="51063" y="1909"/>
                </a:lnTo>
                <a:lnTo>
                  <a:pt x="51063" y="1909"/>
                </a:lnTo>
                <a:lnTo>
                  <a:pt x="51095" y="1868"/>
                </a:lnTo>
                <a:lnTo>
                  <a:pt x="51131" y="1819"/>
                </a:lnTo>
                <a:lnTo>
                  <a:pt x="51131" y="1779"/>
                </a:lnTo>
                <a:lnTo>
                  <a:pt x="51131" y="1759"/>
                </a:lnTo>
                <a:lnTo>
                  <a:pt x="51060" y="1744"/>
                </a:lnTo>
                <a:lnTo>
                  <a:pt x="50310" y="1625"/>
                </a:lnTo>
                <a:lnTo>
                  <a:pt x="49560" y="1506"/>
                </a:lnTo>
                <a:lnTo>
                  <a:pt x="48775" y="1387"/>
                </a:lnTo>
                <a:lnTo>
                  <a:pt x="48025" y="1267"/>
                </a:lnTo>
                <a:lnTo>
                  <a:pt x="47775" y="1218"/>
                </a:lnTo>
                <a:lnTo>
                  <a:pt x="47561" y="1168"/>
                </a:lnTo>
                <a:lnTo>
                  <a:pt x="47453" y="1138"/>
                </a:lnTo>
                <a:lnTo>
                  <a:pt x="47418" y="1113"/>
                </a:lnTo>
                <a:lnTo>
                  <a:pt x="47382" y="1084"/>
                </a:lnTo>
                <a:lnTo>
                  <a:pt x="47382" y="1064"/>
                </a:lnTo>
                <a:lnTo>
                  <a:pt x="47453" y="999"/>
                </a:lnTo>
                <a:lnTo>
                  <a:pt x="47453" y="945"/>
                </a:lnTo>
                <a:lnTo>
                  <a:pt x="47418" y="890"/>
                </a:lnTo>
                <a:lnTo>
                  <a:pt x="47311" y="840"/>
                </a:lnTo>
                <a:lnTo>
                  <a:pt x="47203" y="796"/>
                </a:lnTo>
                <a:lnTo>
                  <a:pt x="47025" y="751"/>
                </a:lnTo>
                <a:lnTo>
                  <a:pt x="46811" y="706"/>
                </a:lnTo>
                <a:lnTo>
                  <a:pt x="46596" y="661"/>
                </a:lnTo>
                <a:lnTo>
                  <a:pt x="45668" y="502"/>
                </a:lnTo>
                <a:lnTo>
                  <a:pt x="45454" y="463"/>
                </a:lnTo>
                <a:lnTo>
                  <a:pt x="45240" y="418"/>
                </a:lnTo>
                <a:lnTo>
                  <a:pt x="45097" y="373"/>
                </a:lnTo>
                <a:lnTo>
                  <a:pt x="44954" y="329"/>
                </a:lnTo>
                <a:lnTo>
                  <a:pt x="44811" y="279"/>
                </a:lnTo>
                <a:lnTo>
                  <a:pt x="44597" y="229"/>
                </a:lnTo>
                <a:lnTo>
                  <a:pt x="44061" y="85"/>
                </a:lnTo>
                <a:lnTo>
                  <a:pt x="42883" y="358"/>
                </a:lnTo>
                <a:lnTo>
                  <a:pt x="42776" y="358"/>
                </a:lnTo>
                <a:lnTo>
                  <a:pt x="42597" y="353"/>
                </a:lnTo>
                <a:lnTo>
                  <a:pt x="42205" y="353"/>
                </a:lnTo>
                <a:lnTo>
                  <a:pt x="41990" y="363"/>
                </a:lnTo>
                <a:lnTo>
                  <a:pt x="41776" y="388"/>
                </a:lnTo>
                <a:lnTo>
                  <a:pt x="41669" y="403"/>
                </a:lnTo>
                <a:lnTo>
                  <a:pt x="41562" y="423"/>
                </a:lnTo>
                <a:lnTo>
                  <a:pt x="41383" y="483"/>
                </a:lnTo>
                <a:lnTo>
                  <a:pt x="41276" y="507"/>
                </a:lnTo>
                <a:lnTo>
                  <a:pt x="41169" y="527"/>
                </a:lnTo>
                <a:lnTo>
                  <a:pt x="41026" y="547"/>
                </a:lnTo>
                <a:lnTo>
                  <a:pt x="40884" y="567"/>
                </a:lnTo>
                <a:lnTo>
                  <a:pt x="40527" y="607"/>
                </a:lnTo>
                <a:lnTo>
                  <a:pt x="40062" y="642"/>
                </a:lnTo>
                <a:lnTo>
                  <a:pt x="39134" y="706"/>
                </a:lnTo>
                <a:lnTo>
                  <a:pt x="38634" y="741"/>
                </a:lnTo>
                <a:lnTo>
                  <a:pt x="38170" y="776"/>
                </a:lnTo>
                <a:lnTo>
                  <a:pt x="35064" y="180"/>
                </a:lnTo>
                <a:lnTo>
                  <a:pt x="35385" y="135"/>
                </a:lnTo>
                <a:lnTo>
                  <a:pt x="33814" y="75"/>
                </a:lnTo>
                <a:lnTo>
                  <a:pt x="33028" y="46"/>
                </a:lnTo>
                <a:lnTo>
                  <a:pt x="32243" y="21"/>
                </a:lnTo>
                <a:lnTo>
                  <a:pt x="31672" y="6"/>
                </a:lnTo>
                <a:lnTo>
                  <a:pt x="313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>
            <a:off x="1677493" y="1495706"/>
            <a:ext cx="638804" cy="814730"/>
          </a:xfrm>
          <a:custGeom>
            <a:rect b="b" l="l" r="r" t="t"/>
            <a:pathLst>
              <a:path extrusionOk="0" h="6895" w="45418">
                <a:moveTo>
                  <a:pt x="16675" y="6065"/>
                </a:moveTo>
                <a:lnTo>
                  <a:pt x="18281" y="6328"/>
                </a:lnTo>
                <a:lnTo>
                  <a:pt x="16068" y="6442"/>
                </a:lnTo>
                <a:lnTo>
                  <a:pt x="16068" y="6442"/>
                </a:lnTo>
                <a:lnTo>
                  <a:pt x="16675" y="6065"/>
                </a:lnTo>
                <a:close/>
                <a:moveTo>
                  <a:pt x="24316" y="1"/>
                </a:moveTo>
                <a:lnTo>
                  <a:pt x="23923" y="5"/>
                </a:lnTo>
                <a:lnTo>
                  <a:pt x="23530" y="10"/>
                </a:lnTo>
                <a:lnTo>
                  <a:pt x="23137" y="20"/>
                </a:lnTo>
                <a:lnTo>
                  <a:pt x="22745" y="35"/>
                </a:lnTo>
                <a:lnTo>
                  <a:pt x="22388" y="50"/>
                </a:lnTo>
                <a:lnTo>
                  <a:pt x="21995" y="75"/>
                </a:lnTo>
                <a:lnTo>
                  <a:pt x="21638" y="100"/>
                </a:lnTo>
                <a:lnTo>
                  <a:pt x="21281" y="130"/>
                </a:lnTo>
                <a:lnTo>
                  <a:pt x="20924" y="164"/>
                </a:lnTo>
                <a:lnTo>
                  <a:pt x="20567" y="199"/>
                </a:lnTo>
                <a:lnTo>
                  <a:pt x="20102" y="254"/>
                </a:lnTo>
                <a:lnTo>
                  <a:pt x="19924" y="279"/>
                </a:lnTo>
                <a:lnTo>
                  <a:pt x="19817" y="299"/>
                </a:lnTo>
                <a:lnTo>
                  <a:pt x="19781" y="313"/>
                </a:lnTo>
                <a:lnTo>
                  <a:pt x="19638" y="368"/>
                </a:lnTo>
                <a:lnTo>
                  <a:pt x="19460" y="418"/>
                </a:lnTo>
                <a:lnTo>
                  <a:pt x="19067" y="512"/>
                </a:lnTo>
                <a:lnTo>
                  <a:pt x="18638" y="606"/>
                </a:lnTo>
                <a:lnTo>
                  <a:pt x="18139" y="691"/>
                </a:lnTo>
                <a:lnTo>
                  <a:pt x="17603" y="770"/>
                </a:lnTo>
                <a:lnTo>
                  <a:pt x="17032" y="850"/>
                </a:lnTo>
                <a:lnTo>
                  <a:pt x="16389" y="924"/>
                </a:lnTo>
                <a:lnTo>
                  <a:pt x="15746" y="999"/>
                </a:lnTo>
                <a:lnTo>
                  <a:pt x="18710" y="895"/>
                </a:lnTo>
                <a:lnTo>
                  <a:pt x="17353" y="1461"/>
                </a:lnTo>
                <a:lnTo>
                  <a:pt x="18781" y="1486"/>
                </a:lnTo>
                <a:lnTo>
                  <a:pt x="18353" y="1346"/>
                </a:lnTo>
                <a:lnTo>
                  <a:pt x="22816" y="1267"/>
                </a:lnTo>
                <a:lnTo>
                  <a:pt x="23494" y="1381"/>
                </a:lnTo>
                <a:lnTo>
                  <a:pt x="19602" y="1595"/>
                </a:lnTo>
                <a:lnTo>
                  <a:pt x="21138" y="1615"/>
                </a:lnTo>
                <a:lnTo>
                  <a:pt x="22495" y="1630"/>
                </a:lnTo>
                <a:lnTo>
                  <a:pt x="23744" y="1649"/>
                </a:lnTo>
                <a:lnTo>
                  <a:pt x="24351" y="1664"/>
                </a:lnTo>
                <a:lnTo>
                  <a:pt x="24958" y="1679"/>
                </a:lnTo>
                <a:lnTo>
                  <a:pt x="25280" y="1689"/>
                </a:lnTo>
                <a:lnTo>
                  <a:pt x="25637" y="1709"/>
                </a:lnTo>
                <a:lnTo>
                  <a:pt x="25958" y="1729"/>
                </a:lnTo>
                <a:lnTo>
                  <a:pt x="26279" y="1754"/>
                </a:lnTo>
                <a:lnTo>
                  <a:pt x="27600" y="1863"/>
                </a:lnTo>
                <a:lnTo>
                  <a:pt x="27708" y="1873"/>
                </a:lnTo>
                <a:lnTo>
                  <a:pt x="27779" y="1893"/>
                </a:lnTo>
                <a:lnTo>
                  <a:pt x="27850" y="1918"/>
                </a:lnTo>
                <a:lnTo>
                  <a:pt x="27850" y="1938"/>
                </a:lnTo>
                <a:lnTo>
                  <a:pt x="27779" y="2116"/>
                </a:lnTo>
                <a:lnTo>
                  <a:pt x="27708" y="2290"/>
                </a:lnTo>
                <a:lnTo>
                  <a:pt x="27600" y="2464"/>
                </a:lnTo>
                <a:lnTo>
                  <a:pt x="27386" y="2638"/>
                </a:lnTo>
                <a:lnTo>
                  <a:pt x="27279" y="2722"/>
                </a:lnTo>
                <a:lnTo>
                  <a:pt x="27136" y="2807"/>
                </a:lnTo>
                <a:lnTo>
                  <a:pt x="26958" y="2891"/>
                </a:lnTo>
                <a:lnTo>
                  <a:pt x="26744" y="2976"/>
                </a:lnTo>
                <a:lnTo>
                  <a:pt x="26494" y="3055"/>
                </a:lnTo>
                <a:lnTo>
                  <a:pt x="26244" y="3135"/>
                </a:lnTo>
                <a:lnTo>
                  <a:pt x="25922" y="3214"/>
                </a:lnTo>
                <a:lnTo>
                  <a:pt x="25565" y="3293"/>
                </a:lnTo>
                <a:lnTo>
                  <a:pt x="25315" y="3348"/>
                </a:lnTo>
                <a:lnTo>
                  <a:pt x="25065" y="3408"/>
                </a:lnTo>
                <a:lnTo>
                  <a:pt x="24601" y="3527"/>
                </a:lnTo>
                <a:lnTo>
                  <a:pt x="24351" y="3582"/>
                </a:lnTo>
                <a:lnTo>
                  <a:pt x="24101" y="3636"/>
                </a:lnTo>
                <a:lnTo>
                  <a:pt x="23780" y="3681"/>
                </a:lnTo>
                <a:lnTo>
                  <a:pt x="23459" y="3721"/>
                </a:lnTo>
                <a:lnTo>
                  <a:pt x="23030" y="3755"/>
                </a:lnTo>
                <a:lnTo>
                  <a:pt x="22602" y="3790"/>
                </a:lnTo>
                <a:lnTo>
                  <a:pt x="22138" y="3815"/>
                </a:lnTo>
                <a:lnTo>
                  <a:pt x="21638" y="3835"/>
                </a:lnTo>
                <a:lnTo>
                  <a:pt x="20638" y="3875"/>
                </a:lnTo>
                <a:lnTo>
                  <a:pt x="19638" y="3914"/>
                </a:lnTo>
                <a:lnTo>
                  <a:pt x="18246" y="3974"/>
                </a:lnTo>
                <a:lnTo>
                  <a:pt x="17496" y="3999"/>
                </a:lnTo>
                <a:lnTo>
                  <a:pt x="16782" y="4024"/>
                </a:lnTo>
                <a:lnTo>
                  <a:pt x="16282" y="4033"/>
                </a:lnTo>
                <a:lnTo>
                  <a:pt x="15853" y="4029"/>
                </a:lnTo>
                <a:lnTo>
                  <a:pt x="15425" y="4019"/>
                </a:lnTo>
                <a:lnTo>
                  <a:pt x="15032" y="3994"/>
                </a:lnTo>
                <a:lnTo>
                  <a:pt x="14711" y="3964"/>
                </a:lnTo>
                <a:lnTo>
                  <a:pt x="14390" y="3919"/>
                </a:lnTo>
                <a:lnTo>
                  <a:pt x="14104" y="3870"/>
                </a:lnTo>
                <a:lnTo>
                  <a:pt x="13854" y="3810"/>
                </a:lnTo>
                <a:lnTo>
                  <a:pt x="13640" y="3765"/>
                </a:lnTo>
                <a:lnTo>
                  <a:pt x="13390" y="3726"/>
                </a:lnTo>
                <a:lnTo>
                  <a:pt x="12854" y="3646"/>
                </a:lnTo>
                <a:lnTo>
                  <a:pt x="12390" y="3691"/>
                </a:lnTo>
                <a:lnTo>
                  <a:pt x="13568" y="3944"/>
                </a:lnTo>
                <a:lnTo>
                  <a:pt x="12604" y="3944"/>
                </a:lnTo>
                <a:lnTo>
                  <a:pt x="12176" y="3934"/>
                </a:lnTo>
                <a:lnTo>
                  <a:pt x="11962" y="3929"/>
                </a:lnTo>
                <a:lnTo>
                  <a:pt x="11783" y="3924"/>
                </a:lnTo>
                <a:lnTo>
                  <a:pt x="11604" y="3914"/>
                </a:lnTo>
                <a:lnTo>
                  <a:pt x="11462" y="3899"/>
                </a:lnTo>
                <a:lnTo>
                  <a:pt x="11319" y="3880"/>
                </a:lnTo>
                <a:lnTo>
                  <a:pt x="11212" y="3855"/>
                </a:lnTo>
                <a:lnTo>
                  <a:pt x="11140" y="3830"/>
                </a:lnTo>
                <a:lnTo>
                  <a:pt x="11069" y="3795"/>
                </a:lnTo>
                <a:lnTo>
                  <a:pt x="11033" y="3755"/>
                </a:lnTo>
                <a:lnTo>
                  <a:pt x="11033" y="3711"/>
                </a:lnTo>
                <a:lnTo>
                  <a:pt x="11033" y="3706"/>
                </a:lnTo>
                <a:lnTo>
                  <a:pt x="10926" y="3701"/>
                </a:lnTo>
                <a:lnTo>
                  <a:pt x="10640" y="3691"/>
                </a:lnTo>
                <a:lnTo>
                  <a:pt x="9891" y="3671"/>
                </a:lnTo>
                <a:lnTo>
                  <a:pt x="9784" y="3596"/>
                </a:lnTo>
                <a:lnTo>
                  <a:pt x="9676" y="3527"/>
                </a:lnTo>
                <a:lnTo>
                  <a:pt x="9569" y="3378"/>
                </a:lnTo>
                <a:lnTo>
                  <a:pt x="9462" y="3229"/>
                </a:lnTo>
                <a:lnTo>
                  <a:pt x="9355" y="3080"/>
                </a:lnTo>
                <a:lnTo>
                  <a:pt x="9248" y="3005"/>
                </a:lnTo>
                <a:lnTo>
                  <a:pt x="9141" y="2931"/>
                </a:lnTo>
                <a:lnTo>
                  <a:pt x="8998" y="2856"/>
                </a:lnTo>
                <a:lnTo>
                  <a:pt x="8819" y="2787"/>
                </a:lnTo>
                <a:lnTo>
                  <a:pt x="8570" y="2717"/>
                </a:lnTo>
                <a:lnTo>
                  <a:pt x="8284" y="2648"/>
                </a:lnTo>
                <a:lnTo>
                  <a:pt x="7963" y="2583"/>
                </a:lnTo>
                <a:lnTo>
                  <a:pt x="7534" y="2519"/>
                </a:lnTo>
                <a:lnTo>
                  <a:pt x="6999" y="2429"/>
                </a:lnTo>
                <a:lnTo>
                  <a:pt x="6606" y="2355"/>
                </a:lnTo>
                <a:lnTo>
                  <a:pt x="6463" y="2320"/>
                </a:lnTo>
                <a:lnTo>
                  <a:pt x="6356" y="2285"/>
                </a:lnTo>
                <a:lnTo>
                  <a:pt x="6249" y="2250"/>
                </a:lnTo>
                <a:lnTo>
                  <a:pt x="6213" y="2216"/>
                </a:lnTo>
                <a:lnTo>
                  <a:pt x="6177" y="2181"/>
                </a:lnTo>
                <a:lnTo>
                  <a:pt x="6177" y="2146"/>
                </a:lnTo>
                <a:lnTo>
                  <a:pt x="6213" y="2106"/>
                </a:lnTo>
                <a:lnTo>
                  <a:pt x="6249" y="2067"/>
                </a:lnTo>
                <a:lnTo>
                  <a:pt x="6463" y="1967"/>
                </a:lnTo>
                <a:lnTo>
                  <a:pt x="6749" y="1853"/>
                </a:lnTo>
                <a:lnTo>
                  <a:pt x="7070" y="1754"/>
                </a:lnTo>
                <a:lnTo>
                  <a:pt x="7391" y="1659"/>
                </a:lnTo>
                <a:lnTo>
                  <a:pt x="7748" y="1565"/>
                </a:lnTo>
                <a:lnTo>
                  <a:pt x="8177" y="1481"/>
                </a:lnTo>
                <a:lnTo>
                  <a:pt x="8391" y="1441"/>
                </a:lnTo>
                <a:lnTo>
                  <a:pt x="8641" y="1401"/>
                </a:lnTo>
                <a:lnTo>
                  <a:pt x="8927" y="1366"/>
                </a:lnTo>
                <a:lnTo>
                  <a:pt x="9212" y="1332"/>
                </a:lnTo>
                <a:lnTo>
                  <a:pt x="9498" y="1297"/>
                </a:lnTo>
                <a:lnTo>
                  <a:pt x="9855" y="1267"/>
                </a:lnTo>
                <a:lnTo>
                  <a:pt x="10212" y="1242"/>
                </a:lnTo>
                <a:lnTo>
                  <a:pt x="10569" y="1217"/>
                </a:lnTo>
                <a:lnTo>
                  <a:pt x="10890" y="1193"/>
                </a:lnTo>
                <a:lnTo>
                  <a:pt x="11212" y="1173"/>
                </a:lnTo>
                <a:lnTo>
                  <a:pt x="11819" y="1113"/>
                </a:lnTo>
                <a:lnTo>
                  <a:pt x="12961" y="989"/>
                </a:lnTo>
                <a:lnTo>
                  <a:pt x="13033" y="979"/>
                </a:lnTo>
                <a:lnTo>
                  <a:pt x="13068" y="969"/>
                </a:lnTo>
                <a:lnTo>
                  <a:pt x="13140" y="939"/>
                </a:lnTo>
                <a:lnTo>
                  <a:pt x="13140" y="909"/>
                </a:lnTo>
                <a:lnTo>
                  <a:pt x="13140" y="899"/>
                </a:lnTo>
                <a:lnTo>
                  <a:pt x="13104" y="890"/>
                </a:lnTo>
                <a:lnTo>
                  <a:pt x="12926" y="870"/>
                </a:lnTo>
                <a:lnTo>
                  <a:pt x="12711" y="855"/>
                </a:lnTo>
                <a:lnTo>
                  <a:pt x="12497" y="845"/>
                </a:lnTo>
                <a:lnTo>
                  <a:pt x="12319" y="845"/>
                </a:lnTo>
                <a:lnTo>
                  <a:pt x="11854" y="870"/>
                </a:lnTo>
                <a:lnTo>
                  <a:pt x="11355" y="899"/>
                </a:lnTo>
                <a:lnTo>
                  <a:pt x="10141" y="979"/>
                </a:lnTo>
                <a:lnTo>
                  <a:pt x="10890" y="835"/>
                </a:lnTo>
                <a:lnTo>
                  <a:pt x="10640" y="800"/>
                </a:lnTo>
                <a:lnTo>
                  <a:pt x="2678" y="2072"/>
                </a:lnTo>
                <a:lnTo>
                  <a:pt x="3535" y="1664"/>
                </a:lnTo>
                <a:lnTo>
                  <a:pt x="3178" y="1684"/>
                </a:lnTo>
                <a:lnTo>
                  <a:pt x="2821" y="1704"/>
                </a:lnTo>
                <a:lnTo>
                  <a:pt x="2535" y="1724"/>
                </a:lnTo>
                <a:lnTo>
                  <a:pt x="2285" y="1754"/>
                </a:lnTo>
                <a:lnTo>
                  <a:pt x="2035" y="1779"/>
                </a:lnTo>
                <a:lnTo>
                  <a:pt x="1857" y="1813"/>
                </a:lnTo>
                <a:lnTo>
                  <a:pt x="1678" y="1843"/>
                </a:lnTo>
                <a:lnTo>
                  <a:pt x="1536" y="1878"/>
                </a:lnTo>
                <a:lnTo>
                  <a:pt x="1286" y="1952"/>
                </a:lnTo>
                <a:lnTo>
                  <a:pt x="1071" y="2032"/>
                </a:lnTo>
                <a:lnTo>
                  <a:pt x="857" y="2106"/>
                </a:lnTo>
                <a:lnTo>
                  <a:pt x="679" y="2181"/>
                </a:lnTo>
                <a:lnTo>
                  <a:pt x="500" y="2241"/>
                </a:lnTo>
                <a:lnTo>
                  <a:pt x="357" y="2305"/>
                </a:lnTo>
                <a:lnTo>
                  <a:pt x="250" y="2365"/>
                </a:lnTo>
                <a:lnTo>
                  <a:pt x="179" y="2424"/>
                </a:lnTo>
                <a:lnTo>
                  <a:pt x="107" y="2548"/>
                </a:lnTo>
                <a:lnTo>
                  <a:pt x="72" y="2673"/>
                </a:lnTo>
                <a:lnTo>
                  <a:pt x="72" y="2926"/>
                </a:lnTo>
                <a:lnTo>
                  <a:pt x="72" y="3050"/>
                </a:lnTo>
                <a:lnTo>
                  <a:pt x="0" y="3174"/>
                </a:lnTo>
                <a:lnTo>
                  <a:pt x="0" y="3199"/>
                </a:lnTo>
                <a:lnTo>
                  <a:pt x="72" y="3224"/>
                </a:lnTo>
                <a:lnTo>
                  <a:pt x="179" y="3249"/>
                </a:lnTo>
                <a:lnTo>
                  <a:pt x="322" y="3279"/>
                </a:lnTo>
                <a:lnTo>
                  <a:pt x="607" y="3333"/>
                </a:lnTo>
                <a:lnTo>
                  <a:pt x="714" y="3363"/>
                </a:lnTo>
                <a:lnTo>
                  <a:pt x="786" y="3393"/>
                </a:lnTo>
                <a:lnTo>
                  <a:pt x="857" y="3477"/>
                </a:lnTo>
                <a:lnTo>
                  <a:pt x="857" y="3562"/>
                </a:lnTo>
                <a:lnTo>
                  <a:pt x="857" y="3651"/>
                </a:lnTo>
                <a:lnTo>
                  <a:pt x="857" y="3740"/>
                </a:lnTo>
                <a:lnTo>
                  <a:pt x="929" y="3825"/>
                </a:lnTo>
                <a:lnTo>
                  <a:pt x="1000" y="3909"/>
                </a:lnTo>
                <a:lnTo>
                  <a:pt x="1750" y="3875"/>
                </a:lnTo>
                <a:lnTo>
                  <a:pt x="1464" y="4033"/>
                </a:lnTo>
                <a:lnTo>
                  <a:pt x="1321" y="4113"/>
                </a:lnTo>
                <a:lnTo>
                  <a:pt x="1286" y="4148"/>
                </a:lnTo>
                <a:lnTo>
                  <a:pt x="1286" y="4187"/>
                </a:lnTo>
                <a:lnTo>
                  <a:pt x="1286" y="4222"/>
                </a:lnTo>
                <a:lnTo>
                  <a:pt x="1357" y="4257"/>
                </a:lnTo>
                <a:lnTo>
                  <a:pt x="1428" y="4292"/>
                </a:lnTo>
                <a:lnTo>
                  <a:pt x="1571" y="4322"/>
                </a:lnTo>
                <a:lnTo>
                  <a:pt x="1750" y="4351"/>
                </a:lnTo>
                <a:lnTo>
                  <a:pt x="1964" y="4381"/>
                </a:lnTo>
                <a:lnTo>
                  <a:pt x="2285" y="4406"/>
                </a:lnTo>
                <a:lnTo>
                  <a:pt x="2642" y="4431"/>
                </a:lnTo>
                <a:lnTo>
                  <a:pt x="2321" y="4456"/>
                </a:lnTo>
                <a:lnTo>
                  <a:pt x="2071" y="4485"/>
                </a:lnTo>
                <a:lnTo>
                  <a:pt x="1857" y="4510"/>
                </a:lnTo>
                <a:lnTo>
                  <a:pt x="1678" y="4540"/>
                </a:lnTo>
                <a:lnTo>
                  <a:pt x="1500" y="4570"/>
                </a:lnTo>
                <a:lnTo>
                  <a:pt x="1393" y="4600"/>
                </a:lnTo>
                <a:lnTo>
                  <a:pt x="1286" y="4629"/>
                </a:lnTo>
                <a:lnTo>
                  <a:pt x="1250" y="4664"/>
                </a:lnTo>
                <a:lnTo>
                  <a:pt x="1214" y="4699"/>
                </a:lnTo>
                <a:lnTo>
                  <a:pt x="1214" y="4739"/>
                </a:lnTo>
                <a:lnTo>
                  <a:pt x="1250" y="4778"/>
                </a:lnTo>
                <a:lnTo>
                  <a:pt x="1321" y="4818"/>
                </a:lnTo>
                <a:lnTo>
                  <a:pt x="1428" y="4863"/>
                </a:lnTo>
                <a:lnTo>
                  <a:pt x="1536" y="4913"/>
                </a:lnTo>
                <a:lnTo>
                  <a:pt x="1893" y="5022"/>
                </a:lnTo>
                <a:lnTo>
                  <a:pt x="2678" y="5230"/>
                </a:lnTo>
                <a:lnTo>
                  <a:pt x="3499" y="5444"/>
                </a:lnTo>
                <a:lnTo>
                  <a:pt x="4285" y="5653"/>
                </a:lnTo>
                <a:lnTo>
                  <a:pt x="5070" y="5866"/>
                </a:lnTo>
                <a:lnTo>
                  <a:pt x="5356" y="5941"/>
                </a:lnTo>
                <a:lnTo>
                  <a:pt x="5642" y="6015"/>
                </a:lnTo>
                <a:lnTo>
                  <a:pt x="5963" y="6085"/>
                </a:lnTo>
                <a:lnTo>
                  <a:pt x="6320" y="6149"/>
                </a:lnTo>
                <a:lnTo>
                  <a:pt x="6677" y="6214"/>
                </a:lnTo>
                <a:lnTo>
                  <a:pt x="7034" y="6273"/>
                </a:lnTo>
                <a:lnTo>
                  <a:pt x="7427" y="6328"/>
                </a:lnTo>
                <a:lnTo>
                  <a:pt x="7855" y="6383"/>
                </a:lnTo>
                <a:lnTo>
                  <a:pt x="8284" y="6432"/>
                </a:lnTo>
                <a:lnTo>
                  <a:pt x="8748" y="6482"/>
                </a:lnTo>
                <a:lnTo>
                  <a:pt x="9212" y="6527"/>
                </a:lnTo>
                <a:lnTo>
                  <a:pt x="9712" y="6571"/>
                </a:lnTo>
                <a:lnTo>
                  <a:pt x="10212" y="6616"/>
                </a:lnTo>
                <a:lnTo>
                  <a:pt x="10712" y="6651"/>
                </a:lnTo>
                <a:lnTo>
                  <a:pt x="11283" y="6691"/>
                </a:lnTo>
                <a:lnTo>
                  <a:pt x="11819" y="6725"/>
                </a:lnTo>
                <a:lnTo>
                  <a:pt x="12461" y="6755"/>
                </a:lnTo>
                <a:lnTo>
                  <a:pt x="13068" y="6785"/>
                </a:lnTo>
                <a:lnTo>
                  <a:pt x="13711" y="6815"/>
                </a:lnTo>
                <a:lnTo>
                  <a:pt x="14318" y="6835"/>
                </a:lnTo>
                <a:lnTo>
                  <a:pt x="14961" y="6855"/>
                </a:lnTo>
                <a:lnTo>
                  <a:pt x="15568" y="6869"/>
                </a:lnTo>
                <a:lnTo>
                  <a:pt x="16210" y="6879"/>
                </a:lnTo>
                <a:lnTo>
                  <a:pt x="16817" y="6889"/>
                </a:lnTo>
                <a:lnTo>
                  <a:pt x="17460" y="6894"/>
                </a:lnTo>
                <a:lnTo>
                  <a:pt x="18710" y="6894"/>
                </a:lnTo>
                <a:lnTo>
                  <a:pt x="19353" y="6889"/>
                </a:lnTo>
                <a:lnTo>
                  <a:pt x="20638" y="6869"/>
                </a:lnTo>
                <a:lnTo>
                  <a:pt x="21923" y="6840"/>
                </a:lnTo>
                <a:lnTo>
                  <a:pt x="22280" y="6835"/>
                </a:lnTo>
                <a:lnTo>
                  <a:pt x="22602" y="6830"/>
                </a:lnTo>
                <a:lnTo>
                  <a:pt x="23316" y="6840"/>
                </a:lnTo>
                <a:lnTo>
                  <a:pt x="24030" y="6845"/>
                </a:lnTo>
                <a:lnTo>
                  <a:pt x="24351" y="6840"/>
                </a:lnTo>
                <a:lnTo>
                  <a:pt x="24708" y="6835"/>
                </a:lnTo>
                <a:lnTo>
                  <a:pt x="25208" y="6815"/>
                </a:lnTo>
                <a:lnTo>
                  <a:pt x="25708" y="6790"/>
                </a:lnTo>
                <a:lnTo>
                  <a:pt x="26208" y="6760"/>
                </a:lnTo>
                <a:lnTo>
                  <a:pt x="26708" y="6725"/>
                </a:lnTo>
                <a:lnTo>
                  <a:pt x="27672" y="6661"/>
                </a:lnTo>
                <a:lnTo>
                  <a:pt x="28172" y="6636"/>
                </a:lnTo>
                <a:lnTo>
                  <a:pt x="28636" y="6616"/>
                </a:lnTo>
                <a:lnTo>
                  <a:pt x="29279" y="6591"/>
                </a:lnTo>
                <a:lnTo>
                  <a:pt x="29850" y="6562"/>
                </a:lnTo>
                <a:lnTo>
                  <a:pt x="30386" y="6527"/>
                </a:lnTo>
                <a:lnTo>
                  <a:pt x="30921" y="6487"/>
                </a:lnTo>
                <a:lnTo>
                  <a:pt x="31421" y="6442"/>
                </a:lnTo>
                <a:lnTo>
                  <a:pt x="31885" y="6398"/>
                </a:lnTo>
                <a:lnTo>
                  <a:pt x="32349" y="6348"/>
                </a:lnTo>
                <a:lnTo>
                  <a:pt x="32778" y="6293"/>
                </a:lnTo>
                <a:lnTo>
                  <a:pt x="32956" y="6264"/>
                </a:lnTo>
                <a:lnTo>
                  <a:pt x="33135" y="6229"/>
                </a:lnTo>
                <a:lnTo>
                  <a:pt x="33278" y="6189"/>
                </a:lnTo>
                <a:lnTo>
                  <a:pt x="33385" y="6149"/>
                </a:lnTo>
                <a:lnTo>
                  <a:pt x="33599" y="6065"/>
                </a:lnTo>
                <a:lnTo>
                  <a:pt x="33706" y="6025"/>
                </a:lnTo>
                <a:lnTo>
                  <a:pt x="33849" y="5985"/>
                </a:lnTo>
                <a:lnTo>
                  <a:pt x="34063" y="5936"/>
                </a:lnTo>
                <a:lnTo>
                  <a:pt x="34313" y="5891"/>
                </a:lnTo>
                <a:lnTo>
                  <a:pt x="34813" y="5802"/>
                </a:lnTo>
                <a:lnTo>
                  <a:pt x="34670" y="5787"/>
                </a:lnTo>
                <a:lnTo>
                  <a:pt x="35170" y="5682"/>
                </a:lnTo>
                <a:lnTo>
                  <a:pt x="35349" y="5638"/>
                </a:lnTo>
                <a:lnTo>
                  <a:pt x="35527" y="5603"/>
                </a:lnTo>
                <a:lnTo>
                  <a:pt x="36420" y="5469"/>
                </a:lnTo>
                <a:lnTo>
                  <a:pt x="36920" y="5404"/>
                </a:lnTo>
                <a:lnTo>
                  <a:pt x="37419" y="5350"/>
                </a:lnTo>
                <a:lnTo>
                  <a:pt x="38491" y="5225"/>
                </a:lnTo>
                <a:lnTo>
                  <a:pt x="39026" y="5166"/>
                </a:lnTo>
                <a:lnTo>
                  <a:pt x="39526" y="5101"/>
                </a:lnTo>
                <a:lnTo>
                  <a:pt x="40026" y="5032"/>
                </a:lnTo>
                <a:lnTo>
                  <a:pt x="40490" y="4957"/>
                </a:lnTo>
                <a:lnTo>
                  <a:pt x="40954" y="4878"/>
                </a:lnTo>
                <a:lnTo>
                  <a:pt x="41347" y="4793"/>
                </a:lnTo>
                <a:lnTo>
                  <a:pt x="41776" y="4694"/>
                </a:lnTo>
                <a:lnTo>
                  <a:pt x="42133" y="4600"/>
                </a:lnTo>
                <a:lnTo>
                  <a:pt x="42454" y="4500"/>
                </a:lnTo>
                <a:lnTo>
                  <a:pt x="42740" y="4401"/>
                </a:lnTo>
                <a:lnTo>
                  <a:pt x="43275" y="4202"/>
                </a:lnTo>
                <a:lnTo>
                  <a:pt x="43739" y="3999"/>
                </a:lnTo>
                <a:lnTo>
                  <a:pt x="44061" y="3850"/>
                </a:lnTo>
                <a:lnTo>
                  <a:pt x="44311" y="3696"/>
                </a:lnTo>
                <a:lnTo>
                  <a:pt x="44525" y="3542"/>
                </a:lnTo>
                <a:lnTo>
                  <a:pt x="44703" y="3388"/>
                </a:lnTo>
                <a:lnTo>
                  <a:pt x="44846" y="3234"/>
                </a:lnTo>
                <a:lnTo>
                  <a:pt x="44989" y="3080"/>
                </a:lnTo>
                <a:lnTo>
                  <a:pt x="45203" y="2772"/>
                </a:lnTo>
                <a:lnTo>
                  <a:pt x="45239" y="2742"/>
                </a:lnTo>
                <a:lnTo>
                  <a:pt x="45203" y="2707"/>
                </a:lnTo>
                <a:lnTo>
                  <a:pt x="45132" y="2643"/>
                </a:lnTo>
                <a:lnTo>
                  <a:pt x="44953" y="2534"/>
                </a:lnTo>
                <a:lnTo>
                  <a:pt x="45132" y="2414"/>
                </a:lnTo>
                <a:lnTo>
                  <a:pt x="45310" y="2300"/>
                </a:lnTo>
                <a:lnTo>
                  <a:pt x="45382" y="2245"/>
                </a:lnTo>
                <a:lnTo>
                  <a:pt x="45417" y="2196"/>
                </a:lnTo>
                <a:lnTo>
                  <a:pt x="45417" y="2141"/>
                </a:lnTo>
                <a:lnTo>
                  <a:pt x="45382" y="2092"/>
                </a:lnTo>
                <a:lnTo>
                  <a:pt x="45239" y="2037"/>
                </a:lnTo>
                <a:lnTo>
                  <a:pt x="45096" y="1982"/>
                </a:lnTo>
                <a:lnTo>
                  <a:pt x="44918" y="1928"/>
                </a:lnTo>
                <a:lnTo>
                  <a:pt x="44703" y="1868"/>
                </a:lnTo>
                <a:lnTo>
                  <a:pt x="44203" y="1754"/>
                </a:lnTo>
                <a:lnTo>
                  <a:pt x="43704" y="1630"/>
                </a:lnTo>
                <a:lnTo>
                  <a:pt x="43846" y="1575"/>
                </a:lnTo>
                <a:lnTo>
                  <a:pt x="43918" y="1515"/>
                </a:lnTo>
                <a:lnTo>
                  <a:pt x="43918" y="1461"/>
                </a:lnTo>
                <a:lnTo>
                  <a:pt x="43918" y="1396"/>
                </a:lnTo>
                <a:lnTo>
                  <a:pt x="43811" y="1337"/>
                </a:lnTo>
                <a:lnTo>
                  <a:pt x="43668" y="1272"/>
                </a:lnTo>
                <a:lnTo>
                  <a:pt x="43489" y="1202"/>
                </a:lnTo>
                <a:lnTo>
                  <a:pt x="43204" y="1138"/>
                </a:lnTo>
                <a:lnTo>
                  <a:pt x="42918" y="1068"/>
                </a:lnTo>
                <a:lnTo>
                  <a:pt x="42561" y="999"/>
                </a:lnTo>
                <a:lnTo>
                  <a:pt x="42133" y="929"/>
                </a:lnTo>
                <a:lnTo>
                  <a:pt x="41633" y="855"/>
                </a:lnTo>
                <a:lnTo>
                  <a:pt x="41097" y="780"/>
                </a:lnTo>
                <a:lnTo>
                  <a:pt x="40490" y="706"/>
                </a:lnTo>
                <a:lnTo>
                  <a:pt x="39847" y="631"/>
                </a:lnTo>
                <a:lnTo>
                  <a:pt x="39133" y="557"/>
                </a:lnTo>
                <a:lnTo>
                  <a:pt x="38991" y="626"/>
                </a:lnTo>
                <a:lnTo>
                  <a:pt x="38848" y="686"/>
                </a:lnTo>
                <a:lnTo>
                  <a:pt x="38633" y="741"/>
                </a:lnTo>
                <a:lnTo>
                  <a:pt x="38419" y="780"/>
                </a:lnTo>
                <a:lnTo>
                  <a:pt x="38312" y="800"/>
                </a:lnTo>
                <a:lnTo>
                  <a:pt x="38169" y="810"/>
                </a:lnTo>
                <a:lnTo>
                  <a:pt x="38026" y="820"/>
                </a:lnTo>
                <a:lnTo>
                  <a:pt x="37884" y="830"/>
                </a:lnTo>
                <a:lnTo>
                  <a:pt x="37741" y="830"/>
                </a:lnTo>
                <a:lnTo>
                  <a:pt x="37562" y="825"/>
                </a:lnTo>
                <a:lnTo>
                  <a:pt x="37384" y="820"/>
                </a:lnTo>
                <a:lnTo>
                  <a:pt x="37205" y="810"/>
                </a:lnTo>
                <a:lnTo>
                  <a:pt x="36598" y="552"/>
                </a:lnTo>
                <a:lnTo>
                  <a:pt x="36313" y="443"/>
                </a:lnTo>
                <a:lnTo>
                  <a:pt x="36027" y="343"/>
                </a:lnTo>
                <a:lnTo>
                  <a:pt x="35920" y="343"/>
                </a:lnTo>
                <a:lnTo>
                  <a:pt x="35598" y="353"/>
                </a:lnTo>
                <a:lnTo>
                  <a:pt x="35277" y="368"/>
                </a:lnTo>
                <a:lnTo>
                  <a:pt x="34956" y="388"/>
                </a:lnTo>
                <a:lnTo>
                  <a:pt x="34634" y="423"/>
                </a:lnTo>
                <a:lnTo>
                  <a:pt x="34313" y="462"/>
                </a:lnTo>
                <a:lnTo>
                  <a:pt x="33670" y="547"/>
                </a:lnTo>
                <a:lnTo>
                  <a:pt x="33099" y="467"/>
                </a:lnTo>
                <a:lnTo>
                  <a:pt x="34670" y="398"/>
                </a:lnTo>
                <a:lnTo>
                  <a:pt x="34170" y="308"/>
                </a:lnTo>
                <a:lnTo>
                  <a:pt x="32813" y="398"/>
                </a:lnTo>
                <a:lnTo>
                  <a:pt x="32921" y="234"/>
                </a:lnTo>
                <a:lnTo>
                  <a:pt x="31921" y="363"/>
                </a:lnTo>
                <a:lnTo>
                  <a:pt x="29314" y="209"/>
                </a:lnTo>
                <a:lnTo>
                  <a:pt x="28029" y="135"/>
                </a:lnTo>
                <a:lnTo>
                  <a:pt x="26744" y="65"/>
                </a:lnTo>
                <a:lnTo>
                  <a:pt x="26315" y="45"/>
                </a:lnTo>
                <a:lnTo>
                  <a:pt x="25922" y="30"/>
                </a:lnTo>
                <a:lnTo>
                  <a:pt x="25530" y="15"/>
                </a:lnTo>
                <a:lnTo>
                  <a:pt x="25101" y="5"/>
                </a:lnTo>
                <a:lnTo>
                  <a:pt x="247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flipH="1">
            <a:off x="5776915" y="3005701"/>
            <a:ext cx="640309" cy="1086504"/>
          </a:xfrm>
          <a:custGeom>
            <a:rect b="b" l="l" r="r" t="t"/>
            <a:pathLst>
              <a:path extrusionOk="0" h="9195" w="45525">
                <a:moveTo>
                  <a:pt x="14496" y="1"/>
                </a:moveTo>
                <a:lnTo>
                  <a:pt x="13997" y="6"/>
                </a:lnTo>
                <a:lnTo>
                  <a:pt x="13497" y="16"/>
                </a:lnTo>
                <a:lnTo>
                  <a:pt x="13032" y="31"/>
                </a:lnTo>
                <a:lnTo>
                  <a:pt x="12783" y="46"/>
                </a:lnTo>
                <a:lnTo>
                  <a:pt x="12568" y="60"/>
                </a:lnTo>
                <a:lnTo>
                  <a:pt x="12354" y="80"/>
                </a:lnTo>
                <a:lnTo>
                  <a:pt x="12140" y="100"/>
                </a:lnTo>
                <a:lnTo>
                  <a:pt x="11961" y="125"/>
                </a:lnTo>
                <a:lnTo>
                  <a:pt x="11783" y="155"/>
                </a:lnTo>
                <a:lnTo>
                  <a:pt x="11640" y="195"/>
                </a:lnTo>
                <a:lnTo>
                  <a:pt x="11497" y="234"/>
                </a:lnTo>
                <a:lnTo>
                  <a:pt x="11354" y="279"/>
                </a:lnTo>
                <a:lnTo>
                  <a:pt x="11247" y="329"/>
                </a:lnTo>
                <a:lnTo>
                  <a:pt x="10926" y="512"/>
                </a:lnTo>
                <a:lnTo>
                  <a:pt x="10533" y="696"/>
                </a:lnTo>
                <a:lnTo>
                  <a:pt x="10105" y="875"/>
                </a:lnTo>
                <a:lnTo>
                  <a:pt x="9640" y="1054"/>
                </a:lnTo>
                <a:lnTo>
                  <a:pt x="8676" y="1416"/>
                </a:lnTo>
                <a:lnTo>
                  <a:pt x="8212" y="1595"/>
                </a:lnTo>
                <a:lnTo>
                  <a:pt x="7784" y="1774"/>
                </a:lnTo>
                <a:lnTo>
                  <a:pt x="7391" y="1938"/>
                </a:lnTo>
                <a:lnTo>
                  <a:pt x="7034" y="2107"/>
                </a:lnTo>
                <a:lnTo>
                  <a:pt x="6641" y="2276"/>
                </a:lnTo>
                <a:lnTo>
                  <a:pt x="6284" y="2439"/>
                </a:lnTo>
                <a:lnTo>
                  <a:pt x="6141" y="2484"/>
                </a:lnTo>
                <a:lnTo>
                  <a:pt x="5963" y="2524"/>
                </a:lnTo>
                <a:lnTo>
                  <a:pt x="5606" y="2598"/>
                </a:lnTo>
                <a:lnTo>
                  <a:pt x="5427" y="2628"/>
                </a:lnTo>
                <a:lnTo>
                  <a:pt x="5213" y="2658"/>
                </a:lnTo>
                <a:lnTo>
                  <a:pt x="5070" y="2688"/>
                </a:lnTo>
                <a:lnTo>
                  <a:pt x="5034" y="2698"/>
                </a:lnTo>
                <a:lnTo>
                  <a:pt x="5034" y="2713"/>
                </a:lnTo>
                <a:lnTo>
                  <a:pt x="5106" y="2762"/>
                </a:lnTo>
                <a:lnTo>
                  <a:pt x="5142" y="2812"/>
                </a:lnTo>
                <a:lnTo>
                  <a:pt x="5106" y="2857"/>
                </a:lnTo>
                <a:lnTo>
                  <a:pt x="5070" y="2906"/>
                </a:lnTo>
                <a:lnTo>
                  <a:pt x="4999" y="2951"/>
                </a:lnTo>
                <a:lnTo>
                  <a:pt x="4892" y="2996"/>
                </a:lnTo>
                <a:lnTo>
                  <a:pt x="4642" y="3085"/>
                </a:lnTo>
                <a:lnTo>
                  <a:pt x="4106" y="3254"/>
                </a:lnTo>
                <a:lnTo>
                  <a:pt x="3856" y="3343"/>
                </a:lnTo>
                <a:lnTo>
                  <a:pt x="3785" y="3388"/>
                </a:lnTo>
                <a:lnTo>
                  <a:pt x="3713" y="3433"/>
                </a:lnTo>
                <a:lnTo>
                  <a:pt x="3463" y="3651"/>
                </a:lnTo>
                <a:lnTo>
                  <a:pt x="3249" y="3875"/>
                </a:lnTo>
                <a:lnTo>
                  <a:pt x="3035" y="4093"/>
                </a:lnTo>
                <a:lnTo>
                  <a:pt x="2785" y="4312"/>
                </a:lnTo>
                <a:lnTo>
                  <a:pt x="2714" y="4357"/>
                </a:lnTo>
                <a:lnTo>
                  <a:pt x="2607" y="4396"/>
                </a:lnTo>
                <a:lnTo>
                  <a:pt x="2321" y="4476"/>
                </a:lnTo>
                <a:lnTo>
                  <a:pt x="2035" y="4555"/>
                </a:lnTo>
                <a:lnTo>
                  <a:pt x="1928" y="4600"/>
                </a:lnTo>
                <a:lnTo>
                  <a:pt x="1857" y="4640"/>
                </a:lnTo>
                <a:lnTo>
                  <a:pt x="1357" y="5047"/>
                </a:lnTo>
                <a:lnTo>
                  <a:pt x="821" y="5454"/>
                </a:lnTo>
                <a:lnTo>
                  <a:pt x="393" y="5862"/>
                </a:lnTo>
                <a:lnTo>
                  <a:pt x="179" y="6070"/>
                </a:lnTo>
                <a:lnTo>
                  <a:pt x="36" y="6274"/>
                </a:lnTo>
                <a:lnTo>
                  <a:pt x="0" y="6358"/>
                </a:lnTo>
                <a:lnTo>
                  <a:pt x="36" y="6438"/>
                </a:lnTo>
                <a:lnTo>
                  <a:pt x="143" y="6527"/>
                </a:lnTo>
                <a:lnTo>
                  <a:pt x="286" y="6612"/>
                </a:lnTo>
                <a:lnTo>
                  <a:pt x="571" y="6780"/>
                </a:lnTo>
                <a:lnTo>
                  <a:pt x="714" y="6870"/>
                </a:lnTo>
                <a:lnTo>
                  <a:pt x="821" y="6954"/>
                </a:lnTo>
                <a:lnTo>
                  <a:pt x="821" y="6974"/>
                </a:lnTo>
                <a:lnTo>
                  <a:pt x="821" y="6994"/>
                </a:lnTo>
                <a:lnTo>
                  <a:pt x="714" y="7034"/>
                </a:lnTo>
                <a:lnTo>
                  <a:pt x="643" y="7078"/>
                </a:lnTo>
                <a:lnTo>
                  <a:pt x="607" y="7098"/>
                </a:lnTo>
                <a:lnTo>
                  <a:pt x="571" y="7118"/>
                </a:lnTo>
                <a:lnTo>
                  <a:pt x="607" y="7168"/>
                </a:lnTo>
                <a:lnTo>
                  <a:pt x="714" y="7208"/>
                </a:lnTo>
                <a:lnTo>
                  <a:pt x="857" y="7247"/>
                </a:lnTo>
                <a:lnTo>
                  <a:pt x="1000" y="7282"/>
                </a:lnTo>
                <a:lnTo>
                  <a:pt x="1428" y="7347"/>
                </a:lnTo>
                <a:lnTo>
                  <a:pt x="1821" y="7416"/>
                </a:lnTo>
                <a:lnTo>
                  <a:pt x="2071" y="7466"/>
                </a:lnTo>
                <a:lnTo>
                  <a:pt x="2321" y="7525"/>
                </a:lnTo>
                <a:lnTo>
                  <a:pt x="2499" y="7590"/>
                </a:lnTo>
                <a:lnTo>
                  <a:pt x="2678" y="7659"/>
                </a:lnTo>
                <a:lnTo>
                  <a:pt x="2785" y="7724"/>
                </a:lnTo>
                <a:lnTo>
                  <a:pt x="2821" y="7789"/>
                </a:lnTo>
                <a:lnTo>
                  <a:pt x="2821" y="7853"/>
                </a:lnTo>
                <a:lnTo>
                  <a:pt x="2785" y="7878"/>
                </a:lnTo>
                <a:lnTo>
                  <a:pt x="2714" y="7908"/>
                </a:lnTo>
                <a:lnTo>
                  <a:pt x="2607" y="7957"/>
                </a:lnTo>
                <a:lnTo>
                  <a:pt x="2499" y="8007"/>
                </a:lnTo>
                <a:lnTo>
                  <a:pt x="2428" y="8057"/>
                </a:lnTo>
                <a:lnTo>
                  <a:pt x="2392" y="8102"/>
                </a:lnTo>
                <a:lnTo>
                  <a:pt x="2392" y="8151"/>
                </a:lnTo>
                <a:lnTo>
                  <a:pt x="2392" y="8196"/>
                </a:lnTo>
                <a:lnTo>
                  <a:pt x="2499" y="8285"/>
                </a:lnTo>
                <a:lnTo>
                  <a:pt x="2642" y="8370"/>
                </a:lnTo>
                <a:lnTo>
                  <a:pt x="2821" y="8459"/>
                </a:lnTo>
                <a:lnTo>
                  <a:pt x="3213" y="8633"/>
                </a:lnTo>
                <a:lnTo>
                  <a:pt x="3571" y="8767"/>
                </a:lnTo>
                <a:lnTo>
                  <a:pt x="3928" y="8906"/>
                </a:lnTo>
                <a:lnTo>
                  <a:pt x="4749" y="9194"/>
                </a:lnTo>
                <a:lnTo>
                  <a:pt x="5106" y="9130"/>
                </a:lnTo>
                <a:lnTo>
                  <a:pt x="5356" y="9060"/>
                </a:lnTo>
                <a:lnTo>
                  <a:pt x="5570" y="8991"/>
                </a:lnTo>
                <a:lnTo>
                  <a:pt x="5713" y="8916"/>
                </a:lnTo>
                <a:lnTo>
                  <a:pt x="5784" y="8847"/>
                </a:lnTo>
                <a:lnTo>
                  <a:pt x="5784" y="8772"/>
                </a:lnTo>
                <a:lnTo>
                  <a:pt x="5713" y="8698"/>
                </a:lnTo>
                <a:lnTo>
                  <a:pt x="5606" y="8623"/>
                </a:lnTo>
                <a:lnTo>
                  <a:pt x="5927" y="8603"/>
                </a:lnTo>
                <a:lnTo>
                  <a:pt x="6177" y="8583"/>
                </a:lnTo>
                <a:lnTo>
                  <a:pt x="6391" y="8558"/>
                </a:lnTo>
                <a:lnTo>
                  <a:pt x="6570" y="8534"/>
                </a:lnTo>
                <a:lnTo>
                  <a:pt x="6713" y="8504"/>
                </a:lnTo>
                <a:lnTo>
                  <a:pt x="6784" y="8479"/>
                </a:lnTo>
                <a:lnTo>
                  <a:pt x="6855" y="8444"/>
                </a:lnTo>
                <a:lnTo>
                  <a:pt x="6891" y="8414"/>
                </a:lnTo>
                <a:lnTo>
                  <a:pt x="6927" y="8350"/>
                </a:lnTo>
                <a:lnTo>
                  <a:pt x="6855" y="8285"/>
                </a:lnTo>
                <a:lnTo>
                  <a:pt x="6748" y="8161"/>
                </a:lnTo>
                <a:lnTo>
                  <a:pt x="7891" y="8251"/>
                </a:lnTo>
                <a:lnTo>
                  <a:pt x="8998" y="8340"/>
                </a:lnTo>
                <a:lnTo>
                  <a:pt x="9533" y="8380"/>
                </a:lnTo>
                <a:lnTo>
                  <a:pt x="10105" y="8419"/>
                </a:lnTo>
                <a:lnTo>
                  <a:pt x="10676" y="8454"/>
                </a:lnTo>
                <a:lnTo>
                  <a:pt x="11247" y="8479"/>
                </a:lnTo>
                <a:lnTo>
                  <a:pt x="11533" y="8489"/>
                </a:lnTo>
                <a:lnTo>
                  <a:pt x="11818" y="8494"/>
                </a:lnTo>
                <a:lnTo>
                  <a:pt x="12104" y="8494"/>
                </a:lnTo>
                <a:lnTo>
                  <a:pt x="12390" y="8484"/>
                </a:lnTo>
                <a:lnTo>
                  <a:pt x="12675" y="8474"/>
                </a:lnTo>
                <a:lnTo>
                  <a:pt x="12961" y="8459"/>
                </a:lnTo>
                <a:lnTo>
                  <a:pt x="13211" y="8439"/>
                </a:lnTo>
                <a:lnTo>
                  <a:pt x="13461" y="8414"/>
                </a:lnTo>
                <a:lnTo>
                  <a:pt x="13711" y="8385"/>
                </a:lnTo>
                <a:lnTo>
                  <a:pt x="13925" y="8355"/>
                </a:lnTo>
                <a:lnTo>
                  <a:pt x="14139" y="8325"/>
                </a:lnTo>
                <a:lnTo>
                  <a:pt x="14318" y="8285"/>
                </a:lnTo>
                <a:lnTo>
                  <a:pt x="14461" y="8251"/>
                </a:lnTo>
                <a:lnTo>
                  <a:pt x="14604" y="8211"/>
                </a:lnTo>
                <a:lnTo>
                  <a:pt x="14711" y="8171"/>
                </a:lnTo>
                <a:lnTo>
                  <a:pt x="14782" y="8126"/>
                </a:lnTo>
                <a:lnTo>
                  <a:pt x="14925" y="8012"/>
                </a:lnTo>
                <a:lnTo>
                  <a:pt x="15139" y="7893"/>
                </a:lnTo>
                <a:lnTo>
                  <a:pt x="15425" y="7779"/>
                </a:lnTo>
                <a:lnTo>
                  <a:pt x="15603" y="7719"/>
                </a:lnTo>
                <a:lnTo>
                  <a:pt x="15817" y="7664"/>
                </a:lnTo>
                <a:lnTo>
                  <a:pt x="15817" y="7997"/>
                </a:lnTo>
                <a:lnTo>
                  <a:pt x="16175" y="8012"/>
                </a:lnTo>
                <a:lnTo>
                  <a:pt x="17924" y="7257"/>
                </a:lnTo>
                <a:lnTo>
                  <a:pt x="17353" y="7217"/>
                </a:lnTo>
                <a:lnTo>
                  <a:pt x="17246" y="7203"/>
                </a:lnTo>
                <a:lnTo>
                  <a:pt x="17174" y="7183"/>
                </a:lnTo>
                <a:lnTo>
                  <a:pt x="17210" y="7168"/>
                </a:lnTo>
                <a:lnTo>
                  <a:pt x="17281" y="7143"/>
                </a:lnTo>
                <a:lnTo>
                  <a:pt x="17638" y="7063"/>
                </a:lnTo>
                <a:lnTo>
                  <a:pt x="17746" y="7034"/>
                </a:lnTo>
                <a:lnTo>
                  <a:pt x="17853" y="6994"/>
                </a:lnTo>
                <a:lnTo>
                  <a:pt x="17924" y="6954"/>
                </a:lnTo>
                <a:lnTo>
                  <a:pt x="17960" y="6914"/>
                </a:lnTo>
                <a:lnTo>
                  <a:pt x="18031" y="6830"/>
                </a:lnTo>
                <a:lnTo>
                  <a:pt x="18067" y="6746"/>
                </a:lnTo>
                <a:lnTo>
                  <a:pt x="18531" y="6085"/>
                </a:lnTo>
                <a:lnTo>
                  <a:pt x="18960" y="5420"/>
                </a:lnTo>
                <a:lnTo>
                  <a:pt x="18924" y="5405"/>
                </a:lnTo>
                <a:lnTo>
                  <a:pt x="18888" y="5390"/>
                </a:lnTo>
                <a:lnTo>
                  <a:pt x="18781" y="5360"/>
                </a:lnTo>
                <a:lnTo>
                  <a:pt x="18710" y="5335"/>
                </a:lnTo>
                <a:lnTo>
                  <a:pt x="18674" y="5320"/>
                </a:lnTo>
                <a:lnTo>
                  <a:pt x="18674" y="5310"/>
                </a:lnTo>
                <a:lnTo>
                  <a:pt x="18710" y="5300"/>
                </a:lnTo>
                <a:lnTo>
                  <a:pt x="18710" y="5285"/>
                </a:lnTo>
                <a:lnTo>
                  <a:pt x="18638" y="5251"/>
                </a:lnTo>
                <a:lnTo>
                  <a:pt x="18567" y="5221"/>
                </a:lnTo>
                <a:lnTo>
                  <a:pt x="18531" y="5186"/>
                </a:lnTo>
                <a:lnTo>
                  <a:pt x="18531" y="5171"/>
                </a:lnTo>
                <a:lnTo>
                  <a:pt x="18531" y="5156"/>
                </a:lnTo>
                <a:lnTo>
                  <a:pt x="18567" y="5146"/>
                </a:lnTo>
                <a:lnTo>
                  <a:pt x="18638" y="5136"/>
                </a:lnTo>
                <a:lnTo>
                  <a:pt x="18781" y="5126"/>
                </a:lnTo>
                <a:lnTo>
                  <a:pt x="18924" y="5122"/>
                </a:lnTo>
                <a:lnTo>
                  <a:pt x="19459" y="5122"/>
                </a:lnTo>
                <a:lnTo>
                  <a:pt x="19567" y="5107"/>
                </a:lnTo>
                <a:lnTo>
                  <a:pt x="19745" y="5057"/>
                </a:lnTo>
                <a:lnTo>
                  <a:pt x="19959" y="4992"/>
                </a:lnTo>
                <a:lnTo>
                  <a:pt x="20102" y="4933"/>
                </a:lnTo>
                <a:lnTo>
                  <a:pt x="21173" y="4381"/>
                </a:lnTo>
                <a:lnTo>
                  <a:pt x="22173" y="3820"/>
                </a:lnTo>
                <a:lnTo>
                  <a:pt x="22280" y="3766"/>
                </a:lnTo>
                <a:lnTo>
                  <a:pt x="22423" y="3721"/>
                </a:lnTo>
                <a:lnTo>
                  <a:pt x="22530" y="3686"/>
                </a:lnTo>
                <a:lnTo>
                  <a:pt x="22637" y="3676"/>
                </a:lnTo>
                <a:lnTo>
                  <a:pt x="22709" y="3671"/>
                </a:lnTo>
                <a:lnTo>
                  <a:pt x="22816" y="3666"/>
                </a:lnTo>
                <a:lnTo>
                  <a:pt x="23030" y="3666"/>
                </a:lnTo>
                <a:lnTo>
                  <a:pt x="23173" y="3676"/>
                </a:lnTo>
                <a:lnTo>
                  <a:pt x="23494" y="3701"/>
                </a:lnTo>
                <a:lnTo>
                  <a:pt x="23887" y="3741"/>
                </a:lnTo>
                <a:lnTo>
                  <a:pt x="24351" y="3790"/>
                </a:lnTo>
                <a:lnTo>
                  <a:pt x="24851" y="3835"/>
                </a:lnTo>
                <a:lnTo>
                  <a:pt x="25387" y="3880"/>
                </a:lnTo>
                <a:lnTo>
                  <a:pt x="25886" y="3920"/>
                </a:lnTo>
                <a:lnTo>
                  <a:pt x="26993" y="3999"/>
                </a:lnTo>
                <a:lnTo>
                  <a:pt x="28064" y="4074"/>
                </a:lnTo>
                <a:lnTo>
                  <a:pt x="28172" y="4078"/>
                </a:lnTo>
                <a:lnTo>
                  <a:pt x="28314" y="4083"/>
                </a:lnTo>
                <a:lnTo>
                  <a:pt x="28636" y="4083"/>
                </a:lnTo>
                <a:lnTo>
                  <a:pt x="28957" y="4078"/>
                </a:lnTo>
                <a:lnTo>
                  <a:pt x="29314" y="4078"/>
                </a:lnTo>
                <a:lnTo>
                  <a:pt x="29528" y="4173"/>
                </a:lnTo>
                <a:lnTo>
                  <a:pt x="29671" y="4218"/>
                </a:lnTo>
                <a:lnTo>
                  <a:pt x="29850" y="4257"/>
                </a:lnTo>
                <a:lnTo>
                  <a:pt x="29957" y="4272"/>
                </a:lnTo>
                <a:lnTo>
                  <a:pt x="30100" y="4282"/>
                </a:lnTo>
                <a:lnTo>
                  <a:pt x="30242" y="4292"/>
                </a:lnTo>
                <a:lnTo>
                  <a:pt x="30600" y="4292"/>
                </a:lnTo>
                <a:lnTo>
                  <a:pt x="30814" y="4282"/>
                </a:lnTo>
                <a:lnTo>
                  <a:pt x="31064" y="4267"/>
                </a:lnTo>
                <a:lnTo>
                  <a:pt x="31349" y="4247"/>
                </a:lnTo>
                <a:lnTo>
                  <a:pt x="31456" y="4282"/>
                </a:lnTo>
                <a:lnTo>
                  <a:pt x="31564" y="4317"/>
                </a:lnTo>
                <a:lnTo>
                  <a:pt x="31706" y="4352"/>
                </a:lnTo>
                <a:lnTo>
                  <a:pt x="31849" y="4377"/>
                </a:lnTo>
                <a:lnTo>
                  <a:pt x="32028" y="4401"/>
                </a:lnTo>
                <a:lnTo>
                  <a:pt x="32171" y="4421"/>
                </a:lnTo>
                <a:lnTo>
                  <a:pt x="32385" y="4436"/>
                </a:lnTo>
                <a:lnTo>
                  <a:pt x="32563" y="4451"/>
                </a:lnTo>
                <a:lnTo>
                  <a:pt x="32992" y="4476"/>
                </a:lnTo>
                <a:lnTo>
                  <a:pt x="33456" y="4491"/>
                </a:lnTo>
                <a:lnTo>
                  <a:pt x="33956" y="4501"/>
                </a:lnTo>
                <a:lnTo>
                  <a:pt x="34456" y="4506"/>
                </a:lnTo>
                <a:lnTo>
                  <a:pt x="34599" y="4511"/>
                </a:lnTo>
                <a:lnTo>
                  <a:pt x="34706" y="4516"/>
                </a:lnTo>
                <a:lnTo>
                  <a:pt x="34991" y="4535"/>
                </a:lnTo>
                <a:lnTo>
                  <a:pt x="35277" y="4555"/>
                </a:lnTo>
                <a:lnTo>
                  <a:pt x="35563" y="4570"/>
                </a:lnTo>
                <a:lnTo>
                  <a:pt x="35777" y="4580"/>
                </a:lnTo>
                <a:lnTo>
                  <a:pt x="36027" y="4585"/>
                </a:lnTo>
                <a:lnTo>
                  <a:pt x="36384" y="4585"/>
                </a:lnTo>
                <a:lnTo>
                  <a:pt x="36455" y="4575"/>
                </a:lnTo>
                <a:lnTo>
                  <a:pt x="36634" y="4555"/>
                </a:lnTo>
                <a:lnTo>
                  <a:pt x="36741" y="4521"/>
                </a:lnTo>
                <a:lnTo>
                  <a:pt x="36848" y="4486"/>
                </a:lnTo>
                <a:lnTo>
                  <a:pt x="36955" y="4451"/>
                </a:lnTo>
                <a:lnTo>
                  <a:pt x="36884" y="4441"/>
                </a:lnTo>
                <a:lnTo>
                  <a:pt x="36741" y="4426"/>
                </a:lnTo>
                <a:lnTo>
                  <a:pt x="36384" y="4396"/>
                </a:lnTo>
                <a:lnTo>
                  <a:pt x="32456" y="4168"/>
                </a:lnTo>
                <a:lnTo>
                  <a:pt x="32706" y="3959"/>
                </a:lnTo>
                <a:lnTo>
                  <a:pt x="32599" y="3974"/>
                </a:lnTo>
                <a:lnTo>
                  <a:pt x="32492" y="3989"/>
                </a:lnTo>
                <a:lnTo>
                  <a:pt x="32385" y="3999"/>
                </a:lnTo>
                <a:lnTo>
                  <a:pt x="32278" y="4004"/>
                </a:lnTo>
                <a:lnTo>
                  <a:pt x="32063" y="4004"/>
                </a:lnTo>
                <a:lnTo>
                  <a:pt x="31849" y="3989"/>
                </a:lnTo>
                <a:lnTo>
                  <a:pt x="31635" y="3969"/>
                </a:lnTo>
                <a:lnTo>
                  <a:pt x="31421" y="3944"/>
                </a:lnTo>
                <a:lnTo>
                  <a:pt x="30992" y="3885"/>
                </a:lnTo>
                <a:lnTo>
                  <a:pt x="30778" y="3860"/>
                </a:lnTo>
                <a:lnTo>
                  <a:pt x="30528" y="3835"/>
                </a:lnTo>
                <a:lnTo>
                  <a:pt x="30314" y="3820"/>
                </a:lnTo>
                <a:lnTo>
                  <a:pt x="30064" y="3815"/>
                </a:lnTo>
                <a:lnTo>
                  <a:pt x="29957" y="3815"/>
                </a:lnTo>
                <a:lnTo>
                  <a:pt x="29850" y="3820"/>
                </a:lnTo>
                <a:lnTo>
                  <a:pt x="29743" y="3830"/>
                </a:lnTo>
                <a:lnTo>
                  <a:pt x="29600" y="3845"/>
                </a:lnTo>
                <a:lnTo>
                  <a:pt x="29493" y="3865"/>
                </a:lnTo>
                <a:lnTo>
                  <a:pt x="29350" y="3885"/>
                </a:lnTo>
                <a:lnTo>
                  <a:pt x="29136" y="3949"/>
                </a:lnTo>
                <a:lnTo>
                  <a:pt x="25994" y="3378"/>
                </a:lnTo>
                <a:lnTo>
                  <a:pt x="24958" y="3329"/>
                </a:lnTo>
                <a:lnTo>
                  <a:pt x="24458" y="3304"/>
                </a:lnTo>
                <a:lnTo>
                  <a:pt x="24244" y="3284"/>
                </a:lnTo>
                <a:lnTo>
                  <a:pt x="24065" y="3269"/>
                </a:lnTo>
                <a:lnTo>
                  <a:pt x="23887" y="3244"/>
                </a:lnTo>
                <a:lnTo>
                  <a:pt x="23780" y="3219"/>
                </a:lnTo>
                <a:lnTo>
                  <a:pt x="23673" y="3189"/>
                </a:lnTo>
                <a:lnTo>
                  <a:pt x="23601" y="3160"/>
                </a:lnTo>
                <a:lnTo>
                  <a:pt x="23601" y="3120"/>
                </a:lnTo>
                <a:lnTo>
                  <a:pt x="23637" y="3075"/>
                </a:lnTo>
                <a:lnTo>
                  <a:pt x="23708" y="3026"/>
                </a:lnTo>
                <a:lnTo>
                  <a:pt x="23851" y="2971"/>
                </a:lnTo>
                <a:lnTo>
                  <a:pt x="24030" y="2981"/>
                </a:lnTo>
                <a:lnTo>
                  <a:pt x="24208" y="3006"/>
                </a:lnTo>
                <a:lnTo>
                  <a:pt x="24315" y="3031"/>
                </a:lnTo>
                <a:lnTo>
                  <a:pt x="24422" y="3065"/>
                </a:lnTo>
                <a:lnTo>
                  <a:pt x="24601" y="3140"/>
                </a:lnTo>
                <a:lnTo>
                  <a:pt x="24708" y="3175"/>
                </a:lnTo>
                <a:lnTo>
                  <a:pt x="24815" y="3209"/>
                </a:lnTo>
                <a:lnTo>
                  <a:pt x="24958" y="3239"/>
                </a:lnTo>
                <a:lnTo>
                  <a:pt x="25101" y="3259"/>
                </a:lnTo>
                <a:lnTo>
                  <a:pt x="25279" y="3269"/>
                </a:lnTo>
                <a:lnTo>
                  <a:pt x="25387" y="3274"/>
                </a:lnTo>
                <a:lnTo>
                  <a:pt x="25494" y="3269"/>
                </a:lnTo>
                <a:lnTo>
                  <a:pt x="25744" y="3259"/>
                </a:lnTo>
                <a:lnTo>
                  <a:pt x="26065" y="3229"/>
                </a:lnTo>
                <a:lnTo>
                  <a:pt x="26422" y="3189"/>
                </a:lnTo>
                <a:lnTo>
                  <a:pt x="26886" y="3125"/>
                </a:lnTo>
                <a:lnTo>
                  <a:pt x="26886" y="3333"/>
                </a:lnTo>
                <a:lnTo>
                  <a:pt x="28350" y="3378"/>
                </a:lnTo>
                <a:lnTo>
                  <a:pt x="27814" y="3577"/>
                </a:lnTo>
                <a:lnTo>
                  <a:pt x="28100" y="3577"/>
                </a:lnTo>
                <a:lnTo>
                  <a:pt x="28350" y="3582"/>
                </a:lnTo>
                <a:lnTo>
                  <a:pt x="28564" y="3587"/>
                </a:lnTo>
                <a:lnTo>
                  <a:pt x="28814" y="3597"/>
                </a:lnTo>
                <a:lnTo>
                  <a:pt x="29350" y="3636"/>
                </a:lnTo>
                <a:lnTo>
                  <a:pt x="30028" y="3686"/>
                </a:lnTo>
                <a:lnTo>
                  <a:pt x="30350" y="3706"/>
                </a:lnTo>
                <a:lnTo>
                  <a:pt x="30707" y="3726"/>
                </a:lnTo>
                <a:lnTo>
                  <a:pt x="31456" y="3756"/>
                </a:lnTo>
                <a:lnTo>
                  <a:pt x="32206" y="3785"/>
                </a:lnTo>
                <a:lnTo>
                  <a:pt x="32563" y="3800"/>
                </a:lnTo>
                <a:lnTo>
                  <a:pt x="32920" y="3820"/>
                </a:lnTo>
                <a:lnTo>
                  <a:pt x="33420" y="3855"/>
                </a:lnTo>
                <a:lnTo>
                  <a:pt x="33920" y="3895"/>
                </a:lnTo>
                <a:lnTo>
                  <a:pt x="34384" y="3939"/>
                </a:lnTo>
                <a:lnTo>
                  <a:pt x="34884" y="3979"/>
                </a:lnTo>
                <a:lnTo>
                  <a:pt x="35455" y="4029"/>
                </a:lnTo>
                <a:lnTo>
                  <a:pt x="35741" y="4049"/>
                </a:lnTo>
                <a:lnTo>
                  <a:pt x="35884" y="4054"/>
                </a:lnTo>
                <a:lnTo>
                  <a:pt x="36062" y="4059"/>
                </a:lnTo>
                <a:lnTo>
                  <a:pt x="36598" y="4059"/>
                </a:lnTo>
                <a:lnTo>
                  <a:pt x="37169" y="4069"/>
                </a:lnTo>
                <a:lnTo>
                  <a:pt x="37705" y="4078"/>
                </a:lnTo>
                <a:lnTo>
                  <a:pt x="38240" y="4093"/>
                </a:lnTo>
                <a:lnTo>
                  <a:pt x="38740" y="4113"/>
                </a:lnTo>
                <a:lnTo>
                  <a:pt x="39276" y="4138"/>
                </a:lnTo>
                <a:lnTo>
                  <a:pt x="40311" y="4193"/>
                </a:lnTo>
                <a:lnTo>
                  <a:pt x="40811" y="4218"/>
                </a:lnTo>
                <a:lnTo>
                  <a:pt x="41311" y="4242"/>
                </a:lnTo>
                <a:lnTo>
                  <a:pt x="41811" y="4257"/>
                </a:lnTo>
                <a:lnTo>
                  <a:pt x="42311" y="4272"/>
                </a:lnTo>
                <a:lnTo>
                  <a:pt x="43346" y="4292"/>
                </a:lnTo>
                <a:lnTo>
                  <a:pt x="44382" y="4312"/>
                </a:lnTo>
                <a:lnTo>
                  <a:pt x="44489" y="4307"/>
                </a:lnTo>
                <a:lnTo>
                  <a:pt x="44632" y="4297"/>
                </a:lnTo>
                <a:lnTo>
                  <a:pt x="44775" y="4282"/>
                </a:lnTo>
                <a:lnTo>
                  <a:pt x="44917" y="4262"/>
                </a:lnTo>
                <a:lnTo>
                  <a:pt x="45203" y="4213"/>
                </a:lnTo>
                <a:lnTo>
                  <a:pt x="45274" y="4188"/>
                </a:lnTo>
                <a:lnTo>
                  <a:pt x="45346" y="4168"/>
                </a:lnTo>
                <a:lnTo>
                  <a:pt x="45417" y="4133"/>
                </a:lnTo>
                <a:lnTo>
                  <a:pt x="45453" y="4098"/>
                </a:lnTo>
                <a:lnTo>
                  <a:pt x="45489" y="4024"/>
                </a:lnTo>
                <a:lnTo>
                  <a:pt x="45489" y="3939"/>
                </a:lnTo>
                <a:lnTo>
                  <a:pt x="45524" y="3845"/>
                </a:lnTo>
                <a:lnTo>
                  <a:pt x="45239" y="3785"/>
                </a:lnTo>
                <a:lnTo>
                  <a:pt x="44846" y="3726"/>
                </a:lnTo>
                <a:lnTo>
                  <a:pt x="44060" y="3592"/>
                </a:lnTo>
                <a:lnTo>
                  <a:pt x="43703" y="3522"/>
                </a:lnTo>
                <a:lnTo>
                  <a:pt x="43525" y="3482"/>
                </a:lnTo>
                <a:lnTo>
                  <a:pt x="43346" y="3443"/>
                </a:lnTo>
                <a:lnTo>
                  <a:pt x="43239" y="3398"/>
                </a:lnTo>
                <a:lnTo>
                  <a:pt x="43096" y="3353"/>
                </a:lnTo>
                <a:lnTo>
                  <a:pt x="43025" y="3304"/>
                </a:lnTo>
                <a:lnTo>
                  <a:pt x="42954" y="3254"/>
                </a:lnTo>
                <a:lnTo>
                  <a:pt x="42918" y="3229"/>
                </a:lnTo>
                <a:lnTo>
                  <a:pt x="42811" y="3204"/>
                </a:lnTo>
                <a:lnTo>
                  <a:pt x="42668" y="3180"/>
                </a:lnTo>
                <a:lnTo>
                  <a:pt x="42525" y="3155"/>
                </a:lnTo>
                <a:lnTo>
                  <a:pt x="42204" y="3105"/>
                </a:lnTo>
                <a:lnTo>
                  <a:pt x="41882" y="3055"/>
                </a:lnTo>
                <a:lnTo>
                  <a:pt x="40311" y="2782"/>
                </a:lnTo>
                <a:lnTo>
                  <a:pt x="40169" y="2752"/>
                </a:lnTo>
                <a:lnTo>
                  <a:pt x="40097" y="2737"/>
                </a:lnTo>
                <a:lnTo>
                  <a:pt x="40026" y="2728"/>
                </a:lnTo>
                <a:lnTo>
                  <a:pt x="39562" y="2708"/>
                </a:lnTo>
                <a:lnTo>
                  <a:pt x="39097" y="2683"/>
                </a:lnTo>
                <a:lnTo>
                  <a:pt x="38705" y="2648"/>
                </a:lnTo>
                <a:lnTo>
                  <a:pt x="38312" y="2608"/>
                </a:lnTo>
                <a:lnTo>
                  <a:pt x="37955" y="2569"/>
                </a:lnTo>
                <a:lnTo>
                  <a:pt x="37598" y="2524"/>
                </a:lnTo>
                <a:lnTo>
                  <a:pt x="36919" y="2430"/>
                </a:lnTo>
                <a:lnTo>
                  <a:pt x="36241" y="2335"/>
                </a:lnTo>
                <a:lnTo>
                  <a:pt x="35920" y="2290"/>
                </a:lnTo>
                <a:lnTo>
                  <a:pt x="35563" y="2246"/>
                </a:lnTo>
                <a:lnTo>
                  <a:pt x="35170" y="2206"/>
                </a:lnTo>
                <a:lnTo>
                  <a:pt x="34777" y="2166"/>
                </a:lnTo>
                <a:lnTo>
                  <a:pt x="34349" y="2137"/>
                </a:lnTo>
                <a:lnTo>
                  <a:pt x="33884" y="2107"/>
                </a:lnTo>
                <a:lnTo>
                  <a:pt x="33706" y="2176"/>
                </a:lnTo>
                <a:lnTo>
                  <a:pt x="33527" y="2122"/>
                </a:lnTo>
                <a:lnTo>
                  <a:pt x="33385" y="2072"/>
                </a:lnTo>
                <a:lnTo>
                  <a:pt x="33242" y="2017"/>
                </a:lnTo>
                <a:lnTo>
                  <a:pt x="33027" y="1968"/>
                </a:lnTo>
                <a:lnTo>
                  <a:pt x="32920" y="1948"/>
                </a:lnTo>
                <a:lnTo>
                  <a:pt x="32813" y="1928"/>
                </a:lnTo>
                <a:lnTo>
                  <a:pt x="32670" y="1913"/>
                </a:lnTo>
                <a:lnTo>
                  <a:pt x="32492" y="1903"/>
                </a:lnTo>
                <a:lnTo>
                  <a:pt x="32278" y="1893"/>
                </a:lnTo>
                <a:lnTo>
                  <a:pt x="32063" y="1893"/>
                </a:lnTo>
                <a:lnTo>
                  <a:pt x="31813" y="1898"/>
                </a:lnTo>
                <a:lnTo>
                  <a:pt x="31528" y="1908"/>
                </a:lnTo>
                <a:lnTo>
                  <a:pt x="31385" y="1903"/>
                </a:lnTo>
                <a:lnTo>
                  <a:pt x="31278" y="1893"/>
                </a:lnTo>
                <a:lnTo>
                  <a:pt x="30992" y="1858"/>
                </a:lnTo>
                <a:lnTo>
                  <a:pt x="29993" y="1724"/>
                </a:lnTo>
                <a:lnTo>
                  <a:pt x="28957" y="1595"/>
                </a:lnTo>
                <a:lnTo>
                  <a:pt x="27886" y="1476"/>
                </a:lnTo>
                <a:lnTo>
                  <a:pt x="26743" y="1357"/>
                </a:lnTo>
                <a:lnTo>
                  <a:pt x="26458" y="1322"/>
                </a:lnTo>
                <a:lnTo>
                  <a:pt x="26172" y="1277"/>
                </a:lnTo>
                <a:lnTo>
                  <a:pt x="25922" y="1228"/>
                </a:lnTo>
                <a:lnTo>
                  <a:pt x="25708" y="1178"/>
                </a:lnTo>
                <a:lnTo>
                  <a:pt x="25244" y="1064"/>
                </a:lnTo>
                <a:lnTo>
                  <a:pt x="24994" y="1004"/>
                </a:lnTo>
                <a:lnTo>
                  <a:pt x="24744" y="945"/>
                </a:lnTo>
                <a:lnTo>
                  <a:pt x="23958" y="1064"/>
                </a:lnTo>
                <a:lnTo>
                  <a:pt x="23744" y="979"/>
                </a:lnTo>
                <a:lnTo>
                  <a:pt x="23673" y="945"/>
                </a:lnTo>
                <a:lnTo>
                  <a:pt x="23637" y="915"/>
                </a:lnTo>
                <a:lnTo>
                  <a:pt x="23566" y="840"/>
                </a:lnTo>
                <a:lnTo>
                  <a:pt x="23530" y="815"/>
                </a:lnTo>
                <a:lnTo>
                  <a:pt x="23458" y="800"/>
                </a:lnTo>
                <a:lnTo>
                  <a:pt x="23316" y="796"/>
                </a:lnTo>
                <a:lnTo>
                  <a:pt x="23137" y="791"/>
                </a:lnTo>
                <a:lnTo>
                  <a:pt x="22530" y="791"/>
                </a:lnTo>
                <a:lnTo>
                  <a:pt x="22173" y="786"/>
                </a:lnTo>
                <a:lnTo>
                  <a:pt x="21816" y="771"/>
                </a:lnTo>
                <a:lnTo>
                  <a:pt x="21459" y="751"/>
                </a:lnTo>
                <a:lnTo>
                  <a:pt x="21173" y="721"/>
                </a:lnTo>
                <a:lnTo>
                  <a:pt x="20245" y="592"/>
                </a:lnTo>
                <a:lnTo>
                  <a:pt x="19352" y="463"/>
                </a:lnTo>
                <a:lnTo>
                  <a:pt x="18424" y="339"/>
                </a:lnTo>
                <a:lnTo>
                  <a:pt x="17960" y="274"/>
                </a:lnTo>
                <a:lnTo>
                  <a:pt x="17460" y="214"/>
                </a:lnTo>
                <a:lnTo>
                  <a:pt x="16782" y="140"/>
                </a:lnTo>
                <a:lnTo>
                  <a:pt x="16424" y="100"/>
                </a:lnTo>
                <a:lnTo>
                  <a:pt x="16032" y="70"/>
                </a:lnTo>
                <a:lnTo>
                  <a:pt x="15639" y="41"/>
                </a:lnTo>
                <a:lnTo>
                  <a:pt x="15246" y="16"/>
                </a:lnTo>
                <a:lnTo>
                  <a:pt x="148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 flipH="1">
            <a:off x="2084661" y="4887525"/>
            <a:ext cx="724143" cy="327986"/>
          </a:xfrm>
          <a:custGeom>
            <a:rect b="b" l="l" r="r" t="t"/>
            <a:pathLst>
              <a:path extrusionOk="0" h="4745" w="88015">
                <a:moveTo>
                  <a:pt x="71519" y="577"/>
                </a:moveTo>
                <a:lnTo>
                  <a:pt x="71733" y="607"/>
                </a:lnTo>
                <a:lnTo>
                  <a:pt x="71983" y="632"/>
                </a:lnTo>
                <a:lnTo>
                  <a:pt x="72304" y="656"/>
                </a:lnTo>
                <a:lnTo>
                  <a:pt x="72626" y="686"/>
                </a:lnTo>
                <a:lnTo>
                  <a:pt x="73411" y="731"/>
                </a:lnTo>
                <a:lnTo>
                  <a:pt x="74232" y="771"/>
                </a:lnTo>
                <a:lnTo>
                  <a:pt x="75018" y="796"/>
                </a:lnTo>
                <a:lnTo>
                  <a:pt x="75375" y="801"/>
                </a:lnTo>
                <a:lnTo>
                  <a:pt x="75696" y="805"/>
                </a:lnTo>
                <a:lnTo>
                  <a:pt x="75982" y="805"/>
                </a:lnTo>
                <a:lnTo>
                  <a:pt x="76196" y="801"/>
                </a:lnTo>
                <a:lnTo>
                  <a:pt x="76375" y="791"/>
                </a:lnTo>
                <a:lnTo>
                  <a:pt x="76410" y="781"/>
                </a:lnTo>
                <a:lnTo>
                  <a:pt x="76446" y="776"/>
                </a:lnTo>
                <a:lnTo>
                  <a:pt x="76946" y="791"/>
                </a:lnTo>
                <a:lnTo>
                  <a:pt x="76839" y="885"/>
                </a:lnTo>
                <a:lnTo>
                  <a:pt x="76732" y="930"/>
                </a:lnTo>
                <a:lnTo>
                  <a:pt x="76660" y="950"/>
                </a:lnTo>
                <a:lnTo>
                  <a:pt x="76589" y="964"/>
                </a:lnTo>
                <a:lnTo>
                  <a:pt x="76517" y="979"/>
                </a:lnTo>
                <a:lnTo>
                  <a:pt x="76410" y="984"/>
                </a:lnTo>
                <a:lnTo>
                  <a:pt x="76125" y="999"/>
                </a:lnTo>
                <a:lnTo>
                  <a:pt x="75839" y="1004"/>
                </a:lnTo>
                <a:lnTo>
                  <a:pt x="75553" y="999"/>
                </a:lnTo>
                <a:lnTo>
                  <a:pt x="75375" y="994"/>
                </a:lnTo>
                <a:lnTo>
                  <a:pt x="75232" y="984"/>
                </a:lnTo>
                <a:lnTo>
                  <a:pt x="74911" y="959"/>
                </a:lnTo>
                <a:lnTo>
                  <a:pt x="74589" y="940"/>
                </a:lnTo>
                <a:lnTo>
                  <a:pt x="74411" y="930"/>
                </a:lnTo>
                <a:lnTo>
                  <a:pt x="74268" y="925"/>
                </a:lnTo>
                <a:lnTo>
                  <a:pt x="73625" y="915"/>
                </a:lnTo>
                <a:lnTo>
                  <a:pt x="73304" y="905"/>
                </a:lnTo>
                <a:lnTo>
                  <a:pt x="73054" y="890"/>
                </a:lnTo>
                <a:lnTo>
                  <a:pt x="72804" y="875"/>
                </a:lnTo>
                <a:lnTo>
                  <a:pt x="72554" y="860"/>
                </a:lnTo>
                <a:lnTo>
                  <a:pt x="72340" y="840"/>
                </a:lnTo>
                <a:lnTo>
                  <a:pt x="72161" y="820"/>
                </a:lnTo>
                <a:lnTo>
                  <a:pt x="71983" y="796"/>
                </a:lnTo>
                <a:lnTo>
                  <a:pt x="71840" y="771"/>
                </a:lnTo>
                <a:lnTo>
                  <a:pt x="71733" y="741"/>
                </a:lnTo>
                <a:lnTo>
                  <a:pt x="71626" y="711"/>
                </a:lnTo>
                <a:lnTo>
                  <a:pt x="71554" y="681"/>
                </a:lnTo>
                <a:lnTo>
                  <a:pt x="71519" y="647"/>
                </a:lnTo>
                <a:lnTo>
                  <a:pt x="71483" y="612"/>
                </a:lnTo>
                <a:lnTo>
                  <a:pt x="71519" y="577"/>
                </a:lnTo>
                <a:close/>
                <a:moveTo>
                  <a:pt x="74697" y="1893"/>
                </a:moveTo>
                <a:lnTo>
                  <a:pt x="78481" y="2092"/>
                </a:lnTo>
                <a:lnTo>
                  <a:pt x="78053" y="2112"/>
                </a:lnTo>
                <a:lnTo>
                  <a:pt x="77660" y="2127"/>
                </a:lnTo>
                <a:lnTo>
                  <a:pt x="77303" y="2132"/>
                </a:lnTo>
                <a:lnTo>
                  <a:pt x="76946" y="2137"/>
                </a:lnTo>
                <a:lnTo>
                  <a:pt x="76303" y="2137"/>
                </a:lnTo>
                <a:lnTo>
                  <a:pt x="76018" y="2127"/>
                </a:lnTo>
                <a:lnTo>
                  <a:pt x="75768" y="2117"/>
                </a:lnTo>
                <a:lnTo>
                  <a:pt x="75553" y="2102"/>
                </a:lnTo>
                <a:lnTo>
                  <a:pt x="75339" y="2082"/>
                </a:lnTo>
                <a:lnTo>
                  <a:pt x="75161" y="2057"/>
                </a:lnTo>
                <a:lnTo>
                  <a:pt x="74982" y="2032"/>
                </a:lnTo>
                <a:lnTo>
                  <a:pt x="74875" y="2002"/>
                </a:lnTo>
                <a:lnTo>
                  <a:pt x="74768" y="1973"/>
                </a:lnTo>
                <a:lnTo>
                  <a:pt x="74732" y="1933"/>
                </a:lnTo>
                <a:lnTo>
                  <a:pt x="74697" y="1893"/>
                </a:lnTo>
                <a:close/>
                <a:moveTo>
                  <a:pt x="56451" y="1"/>
                </a:moveTo>
                <a:lnTo>
                  <a:pt x="54559" y="11"/>
                </a:lnTo>
                <a:lnTo>
                  <a:pt x="51238" y="41"/>
                </a:lnTo>
                <a:lnTo>
                  <a:pt x="47917" y="70"/>
                </a:lnTo>
                <a:lnTo>
                  <a:pt x="44597" y="110"/>
                </a:lnTo>
                <a:lnTo>
                  <a:pt x="41276" y="150"/>
                </a:lnTo>
                <a:lnTo>
                  <a:pt x="40669" y="165"/>
                </a:lnTo>
                <a:lnTo>
                  <a:pt x="40027" y="175"/>
                </a:lnTo>
                <a:lnTo>
                  <a:pt x="38777" y="214"/>
                </a:lnTo>
                <a:lnTo>
                  <a:pt x="37527" y="254"/>
                </a:lnTo>
                <a:lnTo>
                  <a:pt x="36278" y="294"/>
                </a:lnTo>
                <a:lnTo>
                  <a:pt x="34635" y="339"/>
                </a:lnTo>
                <a:lnTo>
                  <a:pt x="32957" y="378"/>
                </a:lnTo>
                <a:lnTo>
                  <a:pt x="31207" y="428"/>
                </a:lnTo>
                <a:lnTo>
                  <a:pt x="29422" y="483"/>
                </a:lnTo>
                <a:lnTo>
                  <a:pt x="28529" y="507"/>
                </a:lnTo>
                <a:lnTo>
                  <a:pt x="27637" y="527"/>
                </a:lnTo>
                <a:lnTo>
                  <a:pt x="26744" y="537"/>
                </a:lnTo>
                <a:lnTo>
                  <a:pt x="25816" y="547"/>
                </a:lnTo>
                <a:lnTo>
                  <a:pt x="25066" y="552"/>
                </a:lnTo>
                <a:lnTo>
                  <a:pt x="24316" y="562"/>
                </a:lnTo>
                <a:lnTo>
                  <a:pt x="23566" y="577"/>
                </a:lnTo>
                <a:lnTo>
                  <a:pt x="22852" y="597"/>
                </a:lnTo>
                <a:lnTo>
                  <a:pt x="22138" y="622"/>
                </a:lnTo>
                <a:lnTo>
                  <a:pt x="21460" y="647"/>
                </a:lnTo>
                <a:lnTo>
                  <a:pt x="20746" y="681"/>
                </a:lnTo>
                <a:lnTo>
                  <a:pt x="20067" y="716"/>
                </a:lnTo>
                <a:lnTo>
                  <a:pt x="19425" y="751"/>
                </a:lnTo>
                <a:lnTo>
                  <a:pt x="18746" y="796"/>
                </a:lnTo>
                <a:lnTo>
                  <a:pt x="17461" y="885"/>
                </a:lnTo>
                <a:lnTo>
                  <a:pt x="16175" y="984"/>
                </a:lnTo>
                <a:lnTo>
                  <a:pt x="14926" y="1084"/>
                </a:lnTo>
                <a:lnTo>
                  <a:pt x="14176" y="1153"/>
                </a:lnTo>
                <a:lnTo>
                  <a:pt x="13462" y="1223"/>
                </a:lnTo>
                <a:lnTo>
                  <a:pt x="12034" y="1372"/>
                </a:lnTo>
                <a:lnTo>
                  <a:pt x="10570" y="1536"/>
                </a:lnTo>
                <a:lnTo>
                  <a:pt x="9070" y="1701"/>
                </a:lnTo>
                <a:lnTo>
                  <a:pt x="9070" y="1701"/>
                </a:lnTo>
                <a:lnTo>
                  <a:pt x="9070" y="1699"/>
                </a:lnTo>
                <a:lnTo>
                  <a:pt x="8749" y="1699"/>
                </a:lnTo>
                <a:lnTo>
                  <a:pt x="8642" y="1704"/>
                </a:lnTo>
                <a:lnTo>
                  <a:pt x="8570" y="1714"/>
                </a:lnTo>
                <a:lnTo>
                  <a:pt x="6606" y="2052"/>
                </a:lnTo>
                <a:lnTo>
                  <a:pt x="5678" y="2226"/>
                </a:lnTo>
                <a:lnTo>
                  <a:pt x="4750" y="2400"/>
                </a:lnTo>
                <a:lnTo>
                  <a:pt x="4464" y="2464"/>
                </a:lnTo>
                <a:lnTo>
                  <a:pt x="4214" y="2524"/>
                </a:lnTo>
                <a:lnTo>
                  <a:pt x="3714" y="2653"/>
                </a:lnTo>
                <a:lnTo>
                  <a:pt x="3214" y="2787"/>
                </a:lnTo>
                <a:lnTo>
                  <a:pt x="2750" y="2921"/>
                </a:lnTo>
                <a:lnTo>
                  <a:pt x="3357" y="2996"/>
                </a:lnTo>
                <a:lnTo>
                  <a:pt x="2893" y="3011"/>
                </a:lnTo>
                <a:lnTo>
                  <a:pt x="2500" y="3031"/>
                </a:lnTo>
                <a:lnTo>
                  <a:pt x="2179" y="3055"/>
                </a:lnTo>
                <a:lnTo>
                  <a:pt x="1893" y="3090"/>
                </a:lnTo>
                <a:lnTo>
                  <a:pt x="1643" y="3125"/>
                </a:lnTo>
                <a:lnTo>
                  <a:pt x="1429" y="3165"/>
                </a:lnTo>
                <a:lnTo>
                  <a:pt x="1251" y="3204"/>
                </a:lnTo>
                <a:lnTo>
                  <a:pt x="1072" y="3249"/>
                </a:lnTo>
                <a:lnTo>
                  <a:pt x="822" y="3348"/>
                </a:lnTo>
                <a:lnTo>
                  <a:pt x="572" y="3443"/>
                </a:lnTo>
                <a:lnTo>
                  <a:pt x="322" y="3542"/>
                </a:lnTo>
                <a:lnTo>
                  <a:pt x="144" y="3587"/>
                </a:lnTo>
                <a:lnTo>
                  <a:pt x="1" y="3627"/>
                </a:lnTo>
                <a:lnTo>
                  <a:pt x="822" y="3497"/>
                </a:lnTo>
                <a:lnTo>
                  <a:pt x="2500" y="3855"/>
                </a:lnTo>
                <a:lnTo>
                  <a:pt x="2643" y="3885"/>
                </a:lnTo>
                <a:lnTo>
                  <a:pt x="2715" y="3900"/>
                </a:lnTo>
                <a:lnTo>
                  <a:pt x="2750" y="3915"/>
                </a:lnTo>
                <a:lnTo>
                  <a:pt x="2893" y="3994"/>
                </a:lnTo>
                <a:lnTo>
                  <a:pt x="3000" y="4054"/>
                </a:lnTo>
                <a:lnTo>
                  <a:pt x="3107" y="4098"/>
                </a:lnTo>
                <a:lnTo>
                  <a:pt x="3214" y="4113"/>
                </a:lnTo>
                <a:lnTo>
                  <a:pt x="3286" y="4123"/>
                </a:lnTo>
                <a:lnTo>
                  <a:pt x="3393" y="4133"/>
                </a:lnTo>
                <a:lnTo>
                  <a:pt x="3536" y="4138"/>
                </a:lnTo>
                <a:lnTo>
                  <a:pt x="3893" y="4143"/>
                </a:lnTo>
                <a:lnTo>
                  <a:pt x="4357" y="4138"/>
                </a:lnTo>
                <a:lnTo>
                  <a:pt x="4964" y="4128"/>
                </a:lnTo>
                <a:lnTo>
                  <a:pt x="4571" y="4168"/>
                </a:lnTo>
                <a:lnTo>
                  <a:pt x="4321" y="4208"/>
                </a:lnTo>
                <a:lnTo>
                  <a:pt x="4107" y="4242"/>
                </a:lnTo>
                <a:lnTo>
                  <a:pt x="4000" y="4282"/>
                </a:lnTo>
                <a:lnTo>
                  <a:pt x="3928" y="4317"/>
                </a:lnTo>
                <a:lnTo>
                  <a:pt x="3893" y="4357"/>
                </a:lnTo>
                <a:lnTo>
                  <a:pt x="3928" y="4391"/>
                </a:lnTo>
                <a:lnTo>
                  <a:pt x="4000" y="4431"/>
                </a:lnTo>
                <a:lnTo>
                  <a:pt x="4107" y="4466"/>
                </a:lnTo>
                <a:lnTo>
                  <a:pt x="4214" y="4506"/>
                </a:lnTo>
                <a:lnTo>
                  <a:pt x="4500" y="4575"/>
                </a:lnTo>
                <a:lnTo>
                  <a:pt x="4785" y="4655"/>
                </a:lnTo>
                <a:lnTo>
                  <a:pt x="4893" y="4689"/>
                </a:lnTo>
                <a:lnTo>
                  <a:pt x="4964" y="4729"/>
                </a:lnTo>
                <a:lnTo>
                  <a:pt x="5285" y="4739"/>
                </a:lnTo>
                <a:lnTo>
                  <a:pt x="5607" y="4744"/>
                </a:lnTo>
                <a:lnTo>
                  <a:pt x="5928" y="4744"/>
                </a:lnTo>
                <a:lnTo>
                  <a:pt x="6214" y="4734"/>
                </a:lnTo>
                <a:lnTo>
                  <a:pt x="6321" y="4724"/>
                </a:lnTo>
                <a:lnTo>
                  <a:pt x="6428" y="4714"/>
                </a:lnTo>
                <a:lnTo>
                  <a:pt x="6535" y="4699"/>
                </a:lnTo>
                <a:lnTo>
                  <a:pt x="6642" y="4679"/>
                </a:lnTo>
                <a:lnTo>
                  <a:pt x="6714" y="4660"/>
                </a:lnTo>
                <a:lnTo>
                  <a:pt x="6785" y="4635"/>
                </a:lnTo>
                <a:lnTo>
                  <a:pt x="6856" y="4605"/>
                </a:lnTo>
                <a:lnTo>
                  <a:pt x="6892" y="4570"/>
                </a:lnTo>
                <a:lnTo>
                  <a:pt x="6928" y="4535"/>
                </a:lnTo>
                <a:lnTo>
                  <a:pt x="6999" y="4521"/>
                </a:lnTo>
                <a:lnTo>
                  <a:pt x="7071" y="4506"/>
                </a:lnTo>
                <a:lnTo>
                  <a:pt x="11712" y="4019"/>
                </a:lnTo>
                <a:lnTo>
                  <a:pt x="16390" y="3527"/>
                </a:lnTo>
                <a:lnTo>
                  <a:pt x="16747" y="3478"/>
                </a:lnTo>
                <a:lnTo>
                  <a:pt x="17104" y="3423"/>
                </a:lnTo>
                <a:lnTo>
                  <a:pt x="17425" y="3368"/>
                </a:lnTo>
                <a:lnTo>
                  <a:pt x="17818" y="3319"/>
                </a:lnTo>
                <a:lnTo>
                  <a:pt x="18032" y="3294"/>
                </a:lnTo>
                <a:lnTo>
                  <a:pt x="18282" y="3279"/>
                </a:lnTo>
                <a:lnTo>
                  <a:pt x="18782" y="3244"/>
                </a:lnTo>
                <a:lnTo>
                  <a:pt x="18960" y="3234"/>
                </a:lnTo>
                <a:lnTo>
                  <a:pt x="19139" y="3229"/>
                </a:lnTo>
                <a:lnTo>
                  <a:pt x="19318" y="3219"/>
                </a:lnTo>
                <a:lnTo>
                  <a:pt x="19460" y="3209"/>
                </a:lnTo>
                <a:lnTo>
                  <a:pt x="19853" y="3150"/>
                </a:lnTo>
                <a:lnTo>
                  <a:pt x="20282" y="3100"/>
                </a:lnTo>
                <a:lnTo>
                  <a:pt x="20710" y="3045"/>
                </a:lnTo>
                <a:lnTo>
                  <a:pt x="21138" y="3001"/>
                </a:lnTo>
                <a:lnTo>
                  <a:pt x="21603" y="2956"/>
                </a:lnTo>
                <a:lnTo>
                  <a:pt x="22067" y="2916"/>
                </a:lnTo>
                <a:lnTo>
                  <a:pt x="23031" y="2837"/>
                </a:lnTo>
                <a:lnTo>
                  <a:pt x="24031" y="2767"/>
                </a:lnTo>
                <a:lnTo>
                  <a:pt x="25030" y="2708"/>
                </a:lnTo>
                <a:lnTo>
                  <a:pt x="26066" y="2648"/>
                </a:lnTo>
                <a:lnTo>
                  <a:pt x="27101" y="2589"/>
                </a:lnTo>
                <a:lnTo>
                  <a:pt x="27887" y="2549"/>
                </a:lnTo>
                <a:lnTo>
                  <a:pt x="28708" y="2514"/>
                </a:lnTo>
                <a:lnTo>
                  <a:pt x="30386" y="2454"/>
                </a:lnTo>
                <a:lnTo>
                  <a:pt x="31207" y="2425"/>
                </a:lnTo>
                <a:lnTo>
                  <a:pt x="31993" y="2390"/>
                </a:lnTo>
                <a:lnTo>
                  <a:pt x="32778" y="2350"/>
                </a:lnTo>
                <a:lnTo>
                  <a:pt x="33564" y="2305"/>
                </a:lnTo>
                <a:lnTo>
                  <a:pt x="33778" y="2286"/>
                </a:lnTo>
                <a:lnTo>
                  <a:pt x="34028" y="2276"/>
                </a:lnTo>
                <a:lnTo>
                  <a:pt x="34492" y="2261"/>
                </a:lnTo>
                <a:lnTo>
                  <a:pt x="34956" y="2256"/>
                </a:lnTo>
                <a:lnTo>
                  <a:pt x="36313" y="2256"/>
                </a:lnTo>
                <a:lnTo>
                  <a:pt x="36777" y="2251"/>
                </a:lnTo>
                <a:lnTo>
                  <a:pt x="37206" y="2231"/>
                </a:lnTo>
                <a:lnTo>
                  <a:pt x="37706" y="2216"/>
                </a:lnTo>
                <a:lnTo>
                  <a:pt x="38170" y="2201"/>
                </a:lnTo>
                <a:lnTo>
                  <a:pt x="38670" y="2191"/>
                </a:lnTo>
                <a:lnTo>
                  <a:pt x="39170" y="2186"/>
                </a:lnTo>
                <a:lnTo>
                  <a:pt x="40205" y="2176"/>
                </a:lnTo>
                <a:lnTo>
                  <a:pt x="41241" y="2166"/>
                </a:lnTo>
                <a:lnTo>
                  <a:pt x="42669" y="2142"/>
                </a:lnTo>
                <a:lnTo>
                  <a:pt x="44133" y="2112"/>
                </a:lnTo>
                <a:lnTo>
                  <a:pt x="48774" y="2027"/>
                </a:lnTo>
                <a:lnTo>
                  <a:pt x="53452" y="1938"/>
                </a:lnTo>
                <a:lnTo>
                  <a:pt x="54023" y="1928"/>
                </a:lnTo>
                <a:lnTo>
                  <a:pt x="54594" y="1923"/>
                </a:lnTo>
                <a:lnTo>
                  <a:pt x="55773" y="1918"/>
                </a:lnTo>
                <a:lnTo>
                  <a:pt x="56915" y="1923"/>
                </a:lnTo>
                <a:lnTo>
                  <a:pt x="58094" y="1938"/>
                </a:lnTo>
                <a:lnTo>
                  <a:pt x="59236" y="1963"/>
                </a:lnTo>
                <a:lnTo>
                  <a:pt x="60379" y="1988"/>
                </a:lnTo>
                <a:lnTo>
                  <a:pt x="62628" y="2047"/>
                </a:lnTo>
                <a:lnTo>
                  <a:pt x="64663" y="2102"/>
                </a:lnTo>
                <a:lnTo>
                  <a:pt x="66663" y="2161"/>
                </a:lnTo>
                <a:lnTo>
                  <a:pt x="68662" y="2221"/>
                </a:lnTo>
                <a:lnTo>
                  <a:pt x="70626" y="2291"/>
                </a:lnTo>
                <a:lnTo>
                  <a:pt x="71269" y="2315"/>
                </a:lnTo>
                <a:lnTo>
                  <a:pt x="71911" y="2345"/>
                </a:lnTo>
                <a:lnTo>
                  <a:pt x="73197" y="2410"/>
                </a:lnTo>
                <a:lnTo>
                  <a:pt x="73804" y="2440"/>
                </a:lnTo>
                <a:lnTo>
                  <a:pt x="74447" y="2469"/>
                </a:lnTo>
                <a:lnTo>
                  <a:pt x="75089" y="2489"/>
                </a:lnTo>
                <a:lnTo>
                  <a:pt x="75732" y="2504"/>
                </a:lnTo>
                <a:lnTo>
                  <a:pt x="76910" y="2519"/>
                </a:lnTo>
                <a:lnTo>
                  <a:pt x="78053" y="2529"/>
                </a:lnTo>
                <a:lnTo>
                  <a:pt x="80374" y="2544"/>
                </a:lnTo>
                <a:lnTo>
                  <a:pt x="82730" y="2549"/>
                </a:lnTo>
                <a:lnTo>
                  <a:pt x="85230" y="2549"/>
                </a:lnTo>
                <a:lnTo>
                  <a:pt x="85408" y="2539"/>
                </a:lnTo>
                <a:lnTo>
                  <a:pt x="85587" y="2524"/>
                </a:lnTo>
                <a:lnTo>
                  <a:pt x="85801" y="2504"/>
                </a:lnTo>
                <a:lnTo>
                  <a:pt x="86158" y="2464"/>
                </a:lnTo>
                <a:lnTo>
                  <a:pt x="86586" y="2420"/>
                </a:lnTo>
                <a:lnTo>
                  <a:pt x="86122" y="2390"/>
                </a:lnTo>
                <a:lnTo>
                  <a:pt x="85658" y="2365"/>
                </a:lnTo>
                <a:lnTo>
                  <a:pt x="85194" y="2345"/>
                </a:lnTo>
                <a:lnTo>
                  <a:pt x="84730" y="2330"/>
                </a:lnTo>
                <a:lnTo>
                  <a:pt x="84266" y="2320"/>
                </a:lnTo>
                <a:lnTo>
                  <a:pt x="83766" y="2310"/>
                </a:lnTo>
                <a:lnTo>
                  <a:pt x="82837" y="2300"/>
                </a:lnTo>
                <a:lnTo>
                  <a:pt x="81873" y="2286"/>
                </a:lnTo>
                <a:lnTo>
                  <a:pt x="81445" y="2281"/>
                </a:lnTo>
                <a:lnTo>
                  <a:pt x="80981" y="2266"/>
                </a:lnTo>
                <a:lnTo>
                  <a:pt x="80552" y="2251"/>
                </a:lnTo>
                <a:lnTo>
                  <a:pt x="80124" y="2231"/>
                </a:lnTo>
                <a:lnTo>
                  <a:pt x="79695" y="2206"/>
                </a:lnTo>
                <a:lnTo>
                  <a:pt x="79303" y="2171"/>
                </a:lnTo>
                <a:lnTo>
                  <a:pt x="79445" y="2087"/>
                </a:lnTo>
                <a:lnTo>
                  <a:pt x="86586" y="2216"/>
                </a:lnTo>
                <a:lnTo>
                  <a:pt x="88015" y="1898"/>
                </a:lnTo>
                <a:lnTo>
                  <a:pt x="87301" y="1918"/>
                </a:lnTo>
                <a:lnTo>
                  <a:pt x="87301" y="1868"/>
                </a:lnTo>
                <a:lnTo>
                  <a:pt x="87301" y="1829"/>
                </a:lnTo>
                <a:lnTo>
                  <a:pt x="87265" y="1799"/>
                </a:lnTo>
                <a:lnTo>
                  <a:pt x="87158" y="1774"/>
                </a:lnTo>
                <a:lnTo>
                  <a:pt x="86943" y="1754"/>
                </a:lnTo>
                <a:lnTo>
                  <a:pt x="86658" y="1729"/>
                </a:lnTo>
                <a:lnTo>
                  <a:pt x="85694" y="1670"/>
                </a:lnTo>
                <a:lnTo>
                  <a:pt x="85515" y="1655"/>
                </a:lnTo>
                <a:lnTo>
                  <a:pt x="85337" y="1630"/>
                </a:lnTo>
                <a:lnTo>
                  <a:pt x="85194" y="1605"/>
                </a:lnTo>
                <a:lnTo>
                  <a:pt x="85051" y="1575"/>
                </a:lnTo>
                <a:lnTo>
                  <a:pt x="84801" y="1506"/>
                </a:lnTo>
                <a:lnTo>
                  <a:pt x="84551" y="1446"/>
                </a:lnTo>
                <a:lnTo>
                  <a:pt x="81695" y="1347"/>
                </a:lnTo>
                <a:lnTo>
                  <a:pt x="81373" y="830"/>
                </a:lnTo>
                <a:lnTo>
                  <a:pt x="79410" y="726"/>
                </a:lnTo>
                <a:lnTo>
                  <a:pt x="79267" y="791"/>
                </a:lnTo>
                <a:lnTo>
                  <a:pt x="78981" y="746"/>
                </a:lnTo>
                <a:lnTo>
                  <a:pt x="78660" y="706"/>
                </a:lnTo>
                <a:lnTo>
                  <a:pt x="78374" y="671"/>
                </a:lnTo>
                <a:lnTo>
                  <a:pt x="78053" y="637"/>
                </a:lnTo>
                <a:lnTo>
                  <a:pt x="77731" y="607"/>
                </a:lnTo>
                <a:lnTo>
                  <a:pt x="77374" y="582"/>
                </a:lnTo>
                <a:lnTo>
                  <a:pt x="77053" y="557"/>
                </a:lnTo>
                <a:lnTo>
                  <a:pt x="76732" y="542"/>
                </a:lnTo>
                <a:lnTo>
                  <a:pt x="76375" y="527"/>
                </a:lnTo>
                <a:lnTo>
                  <a:pt x="76053" y="517"/>
                </a:lnTo>
                <a:lnTo>
                  <a:pt x="75732" y="512"/>
                </a:lnTo>
                <a:lnTo>
                  <a:pt x="75161" y="512"/>
                </a:lnTo>
                <a:lnTo>
                  <a:pt x="74875" y="522"/>
                </a:lnTo>
                <a:lnTo>
                  <a:pt x="74625" y="537"/>
                </a:lnTo>
                <a:lnTo>
                  <a:pt x="74411" y="552"/>
                </a:lnTo>
                <a:lnTo>
                  <a:pt x="74375" y="468"/>
                </a:lnTo>
                <a:lnTo>
                  <a:pt x="74375" y="433"/>
                </a:lnTo>
                <a:lnTo>
                  <a:pt x="74339" y="423"/>
                </a:lnTo>
                <a:lnTo>
                  <a:pt x="74304" y="418"/>
                </a:lnTo>
                <a:lnTo>
                  <a:pt x="73661" y="393"/>
                </a:lnTo>
                <a:lnTo>
                  <a:pt x="73054" y="358"/>
                </a:lnTo>
                <a:lnTo>
                  <a:pt x="71840" y="289"/>
                </a:lnTo>
                <a:lnTo>
                  <a:pt x="71197" y="264"/>
                </a:lnTo>
                <a:lnTo>
                  <a:pt x="70876" y="249"/>
                </a:lnTo>
                <a:lnTo>
                  <a:pt x="70555" y="244"/>
                </a:lnTo>
                <a:lnTo>
                  <a:pt x="70233" y="239"/>
                </a:lnTo>
                <a:lnTo>
                  <a:pt x="69876" y="234"/>
                </a:lnTo>
                <a:lnTo>
                  <a:pt x="69519" y="239"/>
                </a:lnTo>
                <a:lnTo>
                  <a:pt x="69162" y="244"/>
                </a:lnTo>
                <a:lnTo>
                  <a:pt x="68984" y="249"/>
                </a:lnTo>
                <a:lnTo>
                  <a:pt x="68805" y="249"/>
                </a:lnTo>
                <a:lnTo>
                  <a:pt x="68484" y="244"/>
                </a:lnTo>
                <a:lnTo>
                  <a:pt x="68127" y="224"/>
                </a:lnTo>
                <a:lnTo>
                  <a:pt x="67734" y="205"/>
                </a:lnTo>
                <a:lnTo>
                  <a:pt x="67020" y="160"/>
                </a:lnTo>
                <a:lnTo>
                  <a:pt x="66627" y="135"/>
                </a:lnTo>
                <a:lnTo>
                  <a:pt x="66270" y="120"/>
                </a:lnTo>
                <a:lnTo>
                  <a:pt x="65842" y="100"/>
                </a:lnTo>
                <a:lnTo>
                  <a:pt x="65413" y="75"/>
                </a:lnTo>
                <a:lnTo>
                  <a:pt x="65020" y="56"/>
                </a:lnTo>
                <a:lnTo>
                  <a:pt x="64592" y="41"/>
                </a:lnTo>
                <a:lnTo>
                  <a:pt x="64199" y="36"/>
                </a:lnTo>
                <a:lnTo>
                  <a:pt x="63985" y="36"/>
                </a:lnTo>
                <a:lnTo>
                  <a:pt x="63806" y="41"/>
                </a:lnTo>
                <a:lnTo>
                  <a:pt x="63592" y="51"/>
                </a:lnTo>
                <a:lnTo>
                  <a:pt x="63414" y="60"/>
                </a:lnTo>
                <a:lnTo>
                  <a:pt x="63199" y="80"/>
                </a:lnTo>
                <a:lnTo>
                  <a:pt x="63021" y="105"/>
                </a:lnTo>
                <a:lnTo>
                  <a:pt x="62735" y="75"/>
                </a:lnTo>
                <a:lnTo>
                  <a:pt x="62485" y="41"/>
                </a:lnTo>
                <a:lnTo>
                  <a:pt x="62271" y="21"/>
                </a:lnTo>
                <a:lnTo>
                  <a:pt x="62200" y="11"/>
                </a:lnTo>
                <a:lnTo>
                  <a:pt x="62093" y="11"/>
                </a:lnTo>
                <a:lnTo>
                  <a:pt x="583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 flipH="1">
            <a:off x="6609167" y="3207050"/>
            <a:ext cx="714136" cy="855733"/>
          </a:xfrm>
          <a:custGeom>
            <a:rect b="b" l="l" r="r" t="t"/>
            <a:pathLst>
              <a:path extrusionOk="0" h="7242" w="50774">
                <a:moveTo>
                  <a:pt x="12712" y="0"/>
                </a:moveTo>
                <a:lnTo>
                  <a:pt x="12533" y="5"/>
                </a:lnTo>
                <a:lnTo>
                  <a:pt x="12247" y="25"/>
                </a:lnTo>
                <a:lnTo>
                  <a:pt x="11926" y="55"/>
                </a:lnTo>
                <a:lnTo>
                  <a:pt x="12390" y="184"/>
                </a:lnTo>
                <a:lnTo>
                  <a:pt x="12605" y="254"/>
                </a:lnTo>
                <a:lnTo>
                  <a:pt x="12890" y="318"/>
                </a:lnTo>
                <a:lnTo>
                  <a:pt x="12997" y="343"/>
                </a:lnTo>
                <a:lnTo>
                  <a:pt x="13069" y="373"/>
                </a:lnTo>
                <a:lnTo>
                  <a:pt x="13176" y="428"/>
                </a:lnTo>
                <a:lnTo>
                  <a:pt x="13212" y="487"/>
                </a:lnTo>
                <a:lnTo>
                  <a:pt x="13176" y="542"/>
                </a:lnTo>
                <a:lnTo>
                  <a:pt x="13033" y="596"/>
                </a:lnTo>
                <a:lnTo>
                  <a:pt x="12854" y="646"/>
                </a:lnTo>
                <a:lnTo>
                  <a:pt x="12569" y="696"/>
                </a:lnTo>
                <a:lnTo>
                  <a:pt x="12426" y="716"/>
                </a:lnTo>
                <a:lnTo>
                  <a:pt x="12247" y="731"/>
                </a:lnTo>
                <a:lnTo>
                  <a:pt x="11962" y="765"/>
                </a:lnTo>
                <a:lnTo>
                  <a:pt x="11712" y="810"/>
                </a:lnTo>
                <a:lnTo>
                  <a:pt x="11640" y="830"/>
                </a:lnTo>
                <a:lnTo>
                  <a:pt x="11569" y="855"/>
                </a:lnTo>
                <a:lnTo>
                  <a:pt x="11498" y="875"/>
                </a:lnTo>
                <a:lnTo>
                  <a:pt x="11533" y="894"/>
                </a:lnTo>
                <a:lnTo>
                  <a:pt x="11890" y="1148"/>
                </a:lnTo>
                <a:lnTo>
                  <a:pt x="12319" y="1396"/>
                </a:lnTo>
                <a:lnTo>
                  <a:pt x="12747" y="1644"/>
                </a:lnTo>
                <a:lnTo>
                  <a:pt x="13212" y="1893"/>
                </a:lnTo>
                <a:lnTo>
                  <a:pt x="13569" y="2052"/>
                </a:lnTo>
                <a:lnTo>
                  <a:pt x="13961" y="2206"/>
                </a:lnTo>
                <a:lnTo>
                  <a:pt x="14390" y="2360"/>
                </a:lnTo>
                <a:lnTo>
                  <a:pt x="14783" y="2519"/>
                </a:lnTo>
                <a:lnTo>
                  <a:pt x="14854" y="2558"/>
                </a:lnTo>
                <a:lnTo>
                  <a:pt x="14890" y="2593"/>
                </a:lnTo>
                <a:lnTo>
                  <a:pt x="14854" y="2628"/>
                </a:lnTo>
                <a:lnTo>
                  <a:pt x="14783" y="2653"/>
                </a:lnTo>
                <a:lnTo>
                  <a:pt x="14640" y="2673"/>
                </a:lnTo>
                <a:lnTo>
                  <a:pt x="14426" y="2692"/>
                </a:lnTo>
                <a:lnTo>
                  <a:pt x="14176" y="2712"/>
                </a:lnTo>
                <a:lnTo>
                  <a:pt x="13819" y="2727"/>
                </a:lnTo>
                <a:lnTo>
                  <a:pt x="11855" y="2812"/>
                </a:lnTo>
                <a:lnTo>
                  <a:pt x="9927" y="2901"/>
                </a:lnTo>
                <a:lnTo>
                  <a:pt x="7999" y="3000"/>
                </a:lnTo>
                <a:lnTo>
                  <a:pt x="6106" y="3100"/>
                </a:lnTo>
                <a:lnTo>
                  <a:pt x="5821" y="3120"/>
                </a:lnTo>
                <a:lnTo>
                  <a:pt x="5499" y="3139"/>
                </a:lnTo>
                <a:lnTo>
                  <a:pt x="4964" y="3194"/>
                </a:lnTo>
                <a:lnTo>
                  <a:pt x="4428" y="3254"/>
                </a:lnTo>
                <a:lnTo>
                  <a:pt x="3892" y="3313"/>
                </a:lnTo>
                <a:lnTo>
                  <a:pt x="3642" y="3348"/>
                </a:lnTo>
                <a:lnTo>
                  <a:pt x="3500" y="3388"/>
                </a:lnTo>
                <a:lnTo>
                  <a:pt x="3428" y="3422"/>
                </a:lnTo>
                <a:lnTo>
                  <a:pt x="3464" y="3462"/>
                </a:lnTo>
                <a:lnTo>
                  <a:pt x="3571" y="3497"/>
                </a:lnTo>
                <a:lnTo>
                  <a:pt x="3750" y="3532"/>
                </a:lnTo>
                <a:lnTo>
                  <a:pt x="4000" y="3557"/>
                </a:lnTo>
                <a:lnTo>
                  <a:pt x="4321" y="3581"/>
                </a:lnTo>
                <a:lnTo>
                  <a:pt x="4678" y="3601"/>
                </a:lnTo>
                <a:lnTo>
                  <a:pt x="5071" y="3626"/>
                </a:lnTo>
                <a:lnTo>
                  <a:pt x="5856" y="3691"/>
                </a:lnTo>
                <a:lnTo>
                  <a:pt x="6106" y="3651"/>
                </a:lnTo>
                <a:lnTo>
                  <a:pt x="6320" y="3611"/>
                </a:lnTo>
                <a:lnTo>
                  <a:pt x="6570" y="3576"/>
                </a:lnTo>
                <a:lnTo>
                  <a:pt x="6713" y="3562"/>
                </a:lnTo>
                <a:lnTo>
                  <a:pt x="6820" y="3552"/>
                </a:lnTo>
                <a:lnTo>
                  <a:pt x="6963" y="3542"/>
                </a:lnTo>
                <a:lnTo>
                  <a:pt x="7106" y="3537"/>
                </a:lnTo>
                <a:lnTo>
                  <a:pt x="7249" y="3542"/>
                </a:lnTo>
                <a:lnTo>
                  <a:pt x="7392" y="3552"/>
                </a:lnTo>
                <a:lnTo>
                  <a:pt x="7570" y="3567"/>
                </a:lnTo>
                <a:lnTo>
                  <a:pt x="7749" y="3586"/>
                </a:lnTo>
                <a:lnTo>
                  <a:pt x="7927" y="3621"/>
                </a:lnTo>
                <a:lnTo>
                  <a:pt x="8106" y="3661"/>
                </a:lnTo>
                <a:lnTo>
                  <a:pt x="9355" y="3477"/>
                </a:lnTo>
                <a:lnTo>
                  <a:pt x="9748" y="3527"/>
                </a:lnTo>
                <a:lnTo>
                  <a:pt x="8320" y="3755"/>
                </a:lnTo>
                <a:lnTo>
                  <a:pt x="7606" y="3869"/>
                </a:lnTo>
                <a:lnTo>
                  <a:pt x="6820" y="3974"/>
                </a:lnTo>
                <a:lnTo>
                  <a:pt x="6035" y="4073"/>
                </a:lnTo>
                <a:lnTo>
                  <a:pt x="5214" y="4167"/>
                </a:lnTo>
                <a:lnTo>
                  <a:pt x="4392" y="4262"/>
                </a:lnTo>
                <a:lnTo>
                  <a:pt x="3607" y="4356"/>
                </a:lnTo>
                <a:lnTo>
                  <a:pt x="2821" y="4456"/>
                </a:lnTo>
                <a:lnTo>
                  <a:pt x="2429" y="4505"/>
                </a:lnTo>
                <a:lnTo>
                  <a:pt x="2071" y="4560"/>
                </a:lnTo>
                <a:lnTo>
                  <a:pt x="1750" y="4619"/>
                </a:lnTo>
                <a:lnTo>
                  <a:pt x="1393" y="4679"/>
                </a:lnTo>
                <a:lnTo>
                  <a:pt x="1107" y="4744"/>
                </a:lnTo>
                <a:lnTo>
                  <a:pt x="822" y="4808"/>
                </a:lnTo>
                <a:lnTo>
                  <a:pt x="429" y="4908"/>
                </a:lnTo>
                <a:lnTo>
                  <a:pt x="143" y="4992"/>
                </a:lnTo>
                <a:lnTo>
                  <a:pt x="72" y="5027"/>
                </a:lnTo>
                <a:lnTo>
                  <a:pt x="1" y="5057"/>
                </a:lnTo>
                <a:lnTo>
                  <a:pt x="1" y="5086"/>
                </a:lnTo>
                <a:lnTo>
                  <a:pt x="1" y="5111"/>
                </a:lnTo>
                <a:lnTo>
                  <a:pt x="72" y="5136"/>
                </a:lnTo>
                <a:lnTo>
                  <a:pt x="179" y="5166"/>
                </a:lnTo>
                <a:lnTo>
                  <a:pt x="322" y="5191"/>
                </a:lnTo>
                <a:lnTo>
                  <a:pt x="500" y="5215"/>
                </a:lnTo>
                <a:lnTo>
                  <a:pt x="1000" y="5275"/>
                </a:lnTo>
                <a:lnTo>
                  <a:pt x="1714" y="5345"/>
                </a:lnTo>
                <a:lnTo>
                  <a:pt x="1786" y="5355"/>
                </a:lnTo>
                <a:lnTo>
                  <a:pt x="1857" y="5364"/>
                </a:lnTo>
                <a:lnTo>
                  <a:pt x="1964" y="5394"/>
                </a:lnTo>
                <a:lnTo>
                  <a:pt x="2107" y="5449"/>
                </a:lnTo>
                <a:lnTo>
                  <a:pt x="2321" y="5538"/>
                </a:lnTo>
                <a:lnTo>
                  <a:pt x="1072" y="5424"/>
                </a:lnTo>
                <a:lnTo>
                  <a:pt x="1464" y="5593"/>
                </a:lnTo>
                <a:lnTo>
                  <a:pt x="1822" y="5802"/>
                </a:lnTo>
                <a:lnTo>
                  <a:pt x="4035" y="5270"/>
                </a:lnTo>
                <a:lnTo>
                  <a:pt x="4499" y="5295"/>
                </a:lnTo>
                <a:lnTo>
                  <a:pt x="4821" y="5499"/>
                </a:lnTo>
                <a:lnTo>
                  <a:pt x="6178" y="5389"/>
                </a:lnTo>
                <a:lnTo>
                  <a:pt x="6428" y="5394"/>
                </a:lnTo>
                <a:lnTo>
                  <a:pt x="6677" y="5399"/>
                </a:lnTo>
                <a:lnTo>
                  <a:pt x="6892" y="5414"/>
                </a:lnTo>
                <a:lnTo>
                  <a:pt x="7106" y="5429"/>
                </a:lnTo>
                <a:lnTo>
                  <a:pt x="7534" y="5464"/>
                </a:lnTo>
                <a:lnTo>
                  <a:pt x="7999" y="5499"/>
                </a:lnTo>
                <a:lnTo>
                  <a:pt x="8213" y="5513"/>
                </a:lnTo>
                <a:lnTo>
                  <a:pt x="8427" y="5523"/>
                </a:lnTo>
                <a:lnTo>
                  <a:pt x="8641" y="5528"/>
                </a:lnTo>
                <a:lnTo>
                  <a:pt x="8891" y="5528"/>
                </a:lnTo>
                <a:lnTo>
                  <a:pt x="9141" y="5518"/>
                </a:lnTo>
                <a:lnTo>
                  <a:pt x="9391" y="5499"/>
                </a:lnTo>
                <a:lnTo>
                  <a:pt x="9677" y="5469"/>
                </a:lnTo>
                <a:lnTo>
                  <a:pt x="9962" y="5429"/>
                </a:lnTo>
                <a:lnTo>
                  <a:pt x="10034" y="5419"/>
                </a:lnTo>
                <a:lnTo>
                  <a:pt x="10141" y="5409"/>
                </a:lnTo>
                <a:lnTo>
                  <a:pt x="10427" y="5399"/>
                </a:lnTo>
                <a:lnTo>
                  <a:pt x="10748" y="5399"/>
                </a:lnTo>
                <a:lnTo>
                  <a:pt x="11141" y="5404"/>
                </a:lnTo>
                <a:lnTo>
                  <a:pt x="11533" y="5414"/>
                </a:lnTo>
                <a:lnTo>
                  <a:pt x="11926" y="5424"/>
                </a:lnTo>
                <a:lnTo>
                  <a:pt x="12283" y="5444"/>
                </a:lnTo>
                <a:lnTo>
                  <a:pt x="12605" y="5464"/>
                </a:lnTo>
                <a:lnTo>
                  <a:pt x="13140" y="5499"/>
                </a:lnTo>
                <a:lnTo>
                  <a:pt x="13640" y="5528"/>
                </a:lnTo>
                <a:lnTo>
                  <a:pt x="14140" y="5548"/>
                </a:lnTo>
                <a:lnTo>
                  <a:pt x="14604" y="5563"/>
                </a:lnTo>
                <a:lnTo>
                  <a:pt x="15104" y="5568"/>
                </a:lnTo>
                <a:lnTo>
                  <a:pt x="15532" y="5563"/>
                </a:lnTo>
                <a:lnTo>
                  <a:pt x="15997" y="5558"/>
                </a:lnTo>
                <a:lnTo>
                  <a:pt x="16425" y="5543"/>
                </a:lnTo>
                <a:lnTo>
                  <a:pt x="16853" y="5523"/>
                </a:lnTo>
                <a:lnTo>
                  <a:pt x="17282" y="5499"/>
                </a:lnTo>
                <a:lnTo>
                  <a:pt x="17710" y="5469"/>
                </a:lnTo>
                <a:lnTo>
                  <a:pt x="18103" y="5434"/>
                </a:lnTo>
                <a:lnTo>
                  <a:pt x="18496" y="5394"/>
                </a:lnTo>
                <a:lnTo>
                  <a:pt x="18889" y="5355"/>
                </a:lnTo>
                <a:lnTo>
                  <a:pt x="19674" y="5260"/>
                </a:lnTo>
                <a:lnTo>
                  <a:pt x="19888" y="5230"/>
                </a:lnTo>
                <a:lnTo>
                  <a:pt x="20103" y="5206"/>
                </a:lnTo>
                <a:lnTo>
                  <a:pt x="20353" y="5186"/>
                </a:lnTo>
                <a:lnTo>
                  <a:pt x="20567" y="5171"/>
                </a:lnTo>
                <a:lnTo>
                  <a:pt x="20781" y="5161"/>
                </a:lnTo>
                <a:lnTo>
                  <a:pt x="21031" y="5156"/>
                </a:lnTo>
                <a:lnTo>
                  <a:pt x="21210" y="5156"/>
                </a:lnTo>
                <a:lnTo>
                  <a:pt x="21424" y="5161"/>
                </a:lnTo>
                <a:lnTo>
                  <a:pt x="21638" y="5171"/>
                </a:lnTo>
                <a:lnTo>
                  <a:pt x="21817" y="5181"/>
                </a:lnTo>
                <a:lnTo>
                  <a:pt x="21995" y="5201"/>
                </a:lnTo>
                <a:lnTo>
                  <a:pt x="22138" y="5220"/>
                </a:lnTo>
                <a:lnTo>
                  <a:pt x="22281" y="5245"/>
                </a:lnTo>
                <a:lnTo>
                  <a:pt x="22424" y="5275"/>
                </a:lnTo>
                <a:lnTo>
                  <a:pt x="22531" y="5315"/>
                </a:lnTo>
                <a:lnTo>
                  <a:pt x="22638" y="5355"/>
                </a:lnTo>
                <a:lnTo>
                  <a:pt x="22852" y="5459"/>
                </a:lnTo>
                <a:lnTo>
                  <a:pt x="23138" y="5563"/>
                </a:lnTo>
                <a:lnTo>
                  <a:pt x="23423" y="5667"/>
                </a:lnTo>
                <a:lnTo>
                  <a:pt x="23709" y="5767"/>
                </a:lnTo>
                <a:lnTo>
                  <a:pt x="24030" y="5866"/>
                </a:lnTo>
                <a:lnTo>
                  <a:pt x="24387" y="5960"/>
                </a:lnTo>
                <a:lnTo>
                  <a:pt x="25137" y="6154"/>
                </a:lnTo>
                <a:lnTo>
                  <a:pt x="25923" y="6343"/>
                </a:lnTo>
                <a:lnTo>
                  <a:pt x="26744" y="6527"/>
                </a:lnTo>
                <a:lnTo>
                  <a:pt x="28422" y="6899"/>
                </a:lnTo>
                <a:lnTo>
                  <a:pt x="28672" y="6964"/>
                </a:lnTo>
                <a:lnTo>
                  <a:pt x="28886" y="7033"/>
                </a:lnTo>
                <a:lnTo>
                  <a:pt x="29350" y="7177"/>
                </a:lnTo>
                <a:lnTo>
                  <a:pt x="30243" y="7123"/>
                </a:lnTo>
                <a:lnTo>
                  <a:pt x="30671" y="7098"/>
                </a:lnTo>
                <a:lnTo>
                  <a:pt x="31136" y="7088"/>
                </a:lnTo>
                <a:lnTo>
                  <a:pt x="31350" y="7083"/>
                </a:lnTo>
                <a:lnTo>
                  <a:pt x="31564" y="7083"/>
                </a:lnTo>
                <a:lnTo>
                  <a:pt x="31778" y="7088"/>
                </a:lnTo>
                <a:lnTo>
                  <a:pt x="31993" y="7093"/>
                </a:lnTo>
                <a:lnTo>
                  <a:pt x="32207" y="7103"/>
                </a:lnTo>
                <a:lnTo>
                  <a:pt x="32457" y="7123"/>
                </a:lnTo>
                <a:lnTo>
                  <a:pt x="32671" y="7143"/>
                </a:lnTo>
                <a:lnTo>
                  <a:pt x="32885" y="7167"/>
                </a:lnTo>
                <a:lnTo>
                  <a:pt x="32992" y="7177"/>
                </a:lnTo>
                <a:lnTo>
                  <a:pt x="33099" y="7182"/>
                </a:lnTo>
                <a:lnTo>
                  <a:pt x="33314" y="7187"/>
                </a:lnTo>
                <a:lnTo>
                  <a:pt x="33564" y="7182"/>
                </a:lnTo>
                <a:lnTo>
                  <a:pt x="33885" y="7177"/>
                </a:lnTo>
                <a:lnTo>
                  <a:pt x="34206" y="7172"/>
                </a:lnTo>
                <a:lnTo>
                  <a:pt x="34528" y="7167"/>
                </a:lnTo>
                <a:lnTo>
                  <a:pt x="34885" y="7172"/>
                </a:lnTo>
                <a:lnTo>
                  <a:pt x="35206" y="7187"/>
                </a:lnTo>
                <a:lnTo>
                  <a:pt x="35349" y="7187"/>
                </a:lnTo>
                <a:lnTo>
                  <a:pt x="35492" y="7192"/>
                </a:lnTo>
                <a:lnTo>
                  <a:pt x="35777" y="7182"/>
                </a:lnTo>
                <a:lnTo>
                  <a:pt x="36099" y="7167"/>
                </a:lnTo>
                <a:lnTo>
                  <a:pt x="36456" y="7138"/>
                </a:lnTo>
                <a:lnTo>
                  <a:pt x="37277" y="7073"/>
                </a:lnTo>
                <a:lnTo>
                  <a:pt x="37705" y="7043"/>
                </a:lnTo>
                <a:lnTo>
                  <a:pt x="38134" y="7008"/>
                </a:lnTo>
                <a:lnTo>
                  <a:pt x="39526" y="7123"/>
                </a:lnTo>
                <a:lnTo>
                  <a:pt x="40383" y="7182"/>
                </a:lnTo>
                <a:lnTo>
                  <a:pt x="41276" y="7242"/>
                </a:lnTo>
                <a:lnTo>
                  <a:pt x="41419" y="7242"/>
                </a:lnTo>
                <a:lnTo>
                  <a:pt x="41562" y="7237"/>
                </a:lnTo>
                <a:lnTo>
                  <a:pt x="41740" y="7227"/>
                </a:lnTo>
                <a:lnTo>
                  <a:pt x="41919" y="7207"/>
                </a:lnTo>
                <a:lnTo>
                  <a:pt x="42311" y="7167"/>
                </a:lnTo>
                <a:lnTo>
                  <a:pt x="42633" y="7123"/>
                </a:lnTo>
                <a:lnTo>
                  <a:pt x="42740" y="7103"/>
                </a:lnTo>
                <a:lnTo>
                  <a:pt x="42847" y="7083"/>
                </a:lnTo>
                <a:lnTo>
                  <a:pt x="43026" y="7033"/>
                </a:lnTo>
                <a:lnTo>
                  <a:pt x="43383" y="6924"/>
                </a:lnTo>
                <a:lnTo>
                  <a:pt x="43026" y="6899"/>
                </a:lnTo>
                <a:lnTo>
                  <a:pt x="42847" y="6879"/>
                </a:lnTo>
                <a:lnTo>
                  <a:pt x="42811" y="6869"/>
                </a:lnTo>
                <a:lnTo>
                  <a:pt x="42776" y="6859"/>
                </a:lnTo>
                <a:lnTo>
                  <a:pt x="42383" y="6691"/>
                </a:lnTo>
                <a:lnTo>
                  <a:pt x="42026" y="6522"/>
                </a:lnTo>
                <a:lnTo>
                  <a:pt x="41633" y="6358"/>
                </a:lnTo>
                <a:lnTo>
                  <a:pt x="41205" y="6189"/>
                </a:lnTo>
                <a:lnTo>
                  <a:pt x="41097" y="6159"/>
                </a:lnTo>
                <a:lnTo>
                  <a:pt x="40955" y="6134"/>
                </a:lnTo>
                <a:lnTo>
                  <a:pt x="40562" y="6085"/>
                </a:lnTo>
                <a:lnTo>
                  <a:pt x="40169" y="6035"/>
                </a:lnTo>
                <a:lnTo>
                  <a:pt x="40026" y="6005"/>
                </a:lnTo>
                <a:lnTo>
                  <a:pt x="39883" y="5975"/>
                </a:lnTo>
                <a:lnTo>
                  <a:pt x="37884" y="5464"/>
                </a:lnTo>
                <a:lnTo>
                  <a:pt x="36920" y="5201"/>
                </a:lnTo>
                <a:lnTo>
                  <a:pt x="35992" y="4942"/>
                </a:lnTo>
                <a:lnTo>
                  <a:pt x="35527" y="4793"/>
                </a:lnTo>
                <a:lnTo>
                  <a:pt x="35099" y="4644"/>
                </a:lnTo>
                <a:lnTo>
                  <a:pt x="34670" y="4490"/>
                </a:lnTo>
                <a:lnTo>
                  <a:pt x="34206" y="4341"/>
                </a:lnTo>
                <a:lnTo>
                  <a:pt x="34063" y="4292"/>
                </a:lnTo>
                <a:lnTo>
                  <a:pt x="33992" y="4247"/>
                </a:lnTo>
                <a:lnTo>
                  <a:pt x="33956" y="4207"/>
                </a:lnTo>
                <a:lnTo>
                  <a:pt x="33992" y="4167"/>
                </a:lnTo>
                <a:lnTo>
                  <a:pt x="34099" y="4133"/>
                </a:lnTo>
                <a:lnTo>
                  <a:pt x="34278" y="4103"/>
                </a:lnTo>
                <a:lnTo>
                  <a:pt x="34563" y="4073"/>
                </a:lnTo>
                <a:lnTo>
                  <a:pt x="34920" y="4043"/>
                </a:lnTo>
                <a:lnTo>
                  <a:pt x="35349" y="4014"/>
                </a:lnTo>
                <a:lnTo>
                  <a:pt x="35742" y="3984"/>
                </a:lnTo>
                <a:lnTo>
                  <a:pt x="36491" y="3909"/>
                </a:lnTo>
                <a:lnTo>
                  <a:pt x="37277" y="3835"/>
                </a:lnTo>
                <a:lnTo>
                  <a:pt x="37670" y="3795"/>
                </a:lnTo>
                <a:lnTo>
                  <a:pt x="38062" y="3765"/>
                </a:lnTo>
                <a:lnTo>
                  <a:pt x="39169" y="3686"/>
                </a:lnTo>
                <a:lnTo>
                  <a:pt x="40312" y="3616"/>
                </a:lnTo>
                <a:lnTo>
                  <a:pt x="42597" y="3472"/>
                </a:lnTo>
                <a:lnTo>
                  <a:pt x="43026" y="3447"/>
                </a:lnTo>
                <a:lnTo>
                  <a:pt x="43454" y="3427"/>
                </a:lnTo>
                <a:lnTo>
                  <a:pt x="43882" y="3403"/>
                </a:lnTo>
                <a:lnTo>
                  <a:pt x="44061" y="3388"/>
                </a:lnTo>
                <a:lnTo>
                  <a:pt x="44239" y="3368"/>
                </a:lnTo>
                <a:lnTo>
                  <a:pt x="45668" y="3204"/>
                </a:lnTo>
                <a:lnTo>
                  <a:pt x="47096" y="3040"/>
                </a:lnTo>
                <a:lnTo>
                  <a:pt x="48524" y="2871"/>
                </a:lnTo>
                <a:lnTo>
                  <a:pt x="49881" y="2697"/>
                </a:lnTo>
                <a:lnTo>
                  <a:pt x="50095" y="2668"/>
                </a:lnTo>
                <a:lnTo>
                  <a:pt x="50274" y="2638"/>
                </a:lnTo>
                <a:lnTo>
                  <a:pt x="50417" y="2608"/>
                </a:lnTo>
                <a:lnTo>
                  <a:pt x="50559" y="2573"/>
                </a:lnTo>
                <a:lnTo>
                  <a:pt x="50666" y="2543"/>
                </a:lnTo>
                <a:lnTo>
                  <a:pt x="50702" y="2509"/>
                </a:lnTo>
                <a:lnTo>
                  <a:pt x="50738" y="2479"/>
                </a:lnTo>
                <a:lnTo>
                  <a:pt x="50774" y="2449"/>
                </a:lnTo>
                <a:lnTo>
                  <a:pt x="50738" y="2419"/>
                </a:lnTo>
                <a:lnTo>
                  <a:pt x="50702" y="2389"/>
                </a:lnTo>
                <a:lnTo>
                  <a:pt x="50631" y="2365"/>
                </a:lnTo>
                <a:lnTo>
                  <a:pt x="50524" y="2340"/>
                </a:lnTo>
                <a:lnTo>
                  <a:pt x="50417" y="2315"/>
                </a:lnTo>
                <a:lnTo>
                  <a:pt x="50274" y="2295"/>
                </a:lnTo>
                <a:lnTo>
                  <a:pt x="50095" y="2280"/>
                </a:lnTo>
                <a:lnTo>
                  <a:pt x="49881" y="2260"/>
                </a:lnTo>
                <a:lnTo>
                  <a:pt x="49702" y="2260"/>
                </a:lnTo>
                <a:lnTo>
                  <a:pt x="49488" y="2265"/>
                </a:lnTo>
                <a:lnTo>
                  <a:pt x="49024" y="2285"/>
                </a:lnTo>
                <a:lnTo>
                  <a:pt x="48274" y="1952"/>
                </a:lnTo>
                <a:lnTo>
                  <a:pt x="47881" y="1783"/>
                </a:lnTo>
                <a:lnTo>
                  <a:pt x="47453" y="1610"/>
                </a:lnTo>
                <a:lnTo>
                  <a:pt x="47346" y="1575"/>
                </a:lnTo>
                <a:lnTo>
                  <a:pt x="47203" y="1550"/>
                </a:lnTo>
                <a:lnTo>
                  <a:pt x="47096" y="1535"/>
                </a:lnTo>
                <a:lnTo>
                  <a:pt x="46953" y="1525"/>
                </a:lnTo>
                <a:lnTo>
                  <a:pt x="46667" y="1525"/>
                </a:lnTo>
                <a:lnTo>
                  <a:pt x="46346" y="1545"/>
                </a:lnTo>
                <a:lnTo>
                  <a:pt x="46025" y="1570"/>
                </a:lnTo>
                <a:lnTo>
                  <a:pt x="45703" y="1595"/>
                </a:lnTo>
                <a:lnTo>
                  <a:pt x="45525" y="1600"/>
                </a:lnTo>
                <a:lnTo>
                  <a:pt x="45239" y="1600"/>
                </a:lnTo>
                <a:lnTo>
                  <a:pt x="45061" y="1590"/>
                </a:lnTo>
                <a:lnTo>
                  <a:pt x="44954" y="1585"/>
                </a:lnTo>
                <a:lnTo>
                  <a:pt x="44811" y="1585"/>
                </a:lnTo>
                <a:lnTo>
                  <a:pt x="44597" y="1590"/>
                </a:lnTo>
                <a:lnTo>
                  <a:pt x="44382" y="1600"/>
                </a:lnTo>
                <a:lnTo>
                  <a:pt x="43882" y="1629"/>
                </a:lnTo>
                <a:lnTo>
                  <a:pt x="43240" y="1659"/>
                </a:lnTo>
                <a:lnTo>
                  <a:pt x="43026" y="1704"/>
                </a:lnTo>
                <a:lnTo>
                  <a:pt x="42776" y="1749"/>
                </a:lnTo>
                <a:lnTo>
                  <a:pt x="42276" y="1823"/>
                </a:lnTo>
                <a:lnTo>
                  <a:pt x="41740" y="1893"/>
                </a:lnTo>
                <a:lnTo>
                  <a:pt x="41169" y="1952"/>
                </a:lnTo>
                <a:lnTo>
                  <a:pt x="40526" y="2002"/>
                </a:lnTo>
                <a:lnTo>
                  <a:pt x="39883" y="2052"/>
                </a:lnTo>
                <a:lnTo>
                  <a:pt x="39205" y="2096"/>
                </a:lnTo>
                <a:lnTo>
                  <a:pt x="38491" y="2136"/>
                </a:lnTo>
                <a:lnTo>
                  <a:pt x="37027" y="2216"/>
                </a:lnTo>
                <a:lnTo>
                  <a:pt x="35563" y="2295"/>
                </a:lnTo>
                <a:lnTo>
                  <a:pt x="34813" y="2340"/>
                </a:lnTo>
                <a:lnTo>
                  <a:pt x="34099" y="2384"/>
                </a:lnTo>
                <a:lnTo>
                  <a:pt x="33385" y="2439"/>
                </a:lnTo>
                <a:lnTo>
                  <a:pt x="32671" y="2499"/>
                </a:lnTo>
                <a:lnTo>
                  <a:pt x="32278" y="2116"/>
                </a:lnTo>
                <a:lnTo>
                  <a:pt x="35813" y="1883"/>
                </a:lnTo>
                <a:lnTo>
                  <a:pt x="36527" y="1977"/>
                </a:lnTo>
                <a:lnTo>
                  <a:pt x="36848" y="1908"/>
                </a:lnTo>
                <a:lnTo>
                  <a:pt x="37206" y="1853"/>
                </a:lnTo>
                <a:lnTo>
                  <a:pt x="37598" y="1803"/>
                </a:lnTo>
                <a:lnTo>
                  <a:pt x="38027" y="1759"/>
                </a:lnTo>
                <a:lnTo>
                  <a:pt x="38455" y="1719"/>
                </a:lnTo>
                <a:lnTo>
                  <a:pt x="38919" y="1684"/>
                </a:lnTo>
                <a:lnTo>
                  <a:pt x="39419" y="1654"/>
                </a:lnTo>
                <a:lnTo>
                  <a:pt x="39883" y="1625"/>
                </a:lnTo>
                <a:lnTo>
                  <a:pt x="40883" y="1575"/>
                </a:lnTo>
                <a:lnTo>
                  <a:pt x="41883" y="1520"/>
                </a:lnTo>
                <a:lnTo>
                  <a:pt x="42347" y="1490"/>
                </a:lnTo>
                <a:lnTo>
                  <a:pt x="42847" y="1461"/>
                </a:lnTo>
                <a:lnTo>
                  <a:pt x="43311" y="1421"/>
                </a:lnTo>
                <a:lnTo>
                  <a:pt x="43740" y="1381"/>
                </a:lnTo>
                <a:lnTo>
                  <a:pt x="43061" y="1262"/>
                </a:lnTo>
                <a:lnTo>
                  <a:pt x="41597" y="1376"/>
                </a:lnTo>
                <a:lnTo>
                  <a:pt x="40169" y="1490"/>
                </a:lnTo>
                <a:lnTo>
                  <a:pt x="39455" y="1540"/>
                </a:lnTo>
                <a:lnTo>
                  <a:pt x="38705" y="1595"/>
                </a:lnTo>
                <a:lnTo>
                  <a:pt x="37991" y="1639"/>
                </a:lnTo>
                <a:lnTo>
                  <a:pt x="37241" y="1679"/>
                </a:lnTo>
                <a:lnTo>
                  <a:pt x="36491" y="1709"/>
                </a:lnTo>
                <a:lnTo>
                  <a:pt x="35742" y="1734"/>
                </a:lnTo>
                <a:lnTo>
                  <a:pt x="34992" y="1754"/>
                </a:lnTo>
                <a:lnTo>
                  <a:pt x="34206" y="1769"/>
                </a:lnTo>
                <a:lnTo>
                  <a:pt x="32671" y="1798"/>
                </a:lnTo>
                <a:lnTo>
                  <a:pt x="31885" y="1813"/>
                </a:lnTo>
                <a:lnTo>
                  <a:pt x="31136" y="1833"/>
                </a:lnTo>
                <a:lnTo>
                  <a:pt x="30064" y="1868"/>
                </a:lnTo>
                <a:lnTo>
                  <a:pt x="29029" y="1908"/>
                </a:lnTo>
                <a:lnTo>
                  <a:pt x="26887" y="1992"/>
                </a:lnTo>
                <a:lnTo>
                  <a:pt x="24423" y="1426"/>
                </a:lnTo>
                <a:lnTo>
                  <a:pt x="21924" y="860"/>
                </a:lnTo>
                <a:lnTo>
                  <a:pt x="21388" y="740"/>
                </a:lnTo>
                <a:lnTo>
                  <a:pt x="21102" y="686"/>
                </a:lnTo>
                <a:lnTo>
                  <a:pt x="20781" y="636"/>
                </a:lnTo>
                <a:lnTo>
                  <a:pt x="20567" y="616"/>
                </a:lnTo>
                <a:lnTo>
                  <a:pt x="20388" y="601"/>
                </a:lnTo>
                <a:lnTo>
                  <a:pt x="20174" y="586"/>
                </a:lnTo>
                <a:lnTo>
                  <a:pt x="19924" y="572"/>
                </a:lnTo>
                <a:lnTo>
                  <a:pt x="19674" y="567"/>
                </a:lnTo>
                <a:lnTo>
                  <a:pt x="19389" y="562"/>
                </a:lnTo>
                <a:lnTo>
                  <a:pt x="19103" y="562"/>
                </a:lnTo>
                <a:lnTo>
                  <a:pt x="18746" y="567"/>
                </a:lnTo>
                <a:lnTo>
                  <a:pt x="18532" y="567"/>
                </a:lnTo>
                <a:lnTo>
                  <a:pt x="18317" y="552"/>
                </a:lnTo>
                <a:lnTo>
                  <a:pt x="18067" y="537"/>
                </a:lnTo>
                <a:lnTo>
                  <a:pt x="17818" y="507"/>
                </a:lnTo>
                <a:lnTo>
                  <a:pt x="17353" y="447"/>
                </a:lnTo>
                <a:lnTo>
                  <a:pt x="16889" y="383"/>
                </a:lnTo>
                <a:lnTo>
                  <a:pt x="16496" y="313"/>
                </a:lnTo>
                <a:lnTo>
                  <a:pt x="16139" y="239"/>
                </a:lnTo>
                <a:lnTo>
                  <a:pt x="15425" y="90"/>
                </a:lnTo>
                <a:lnTo>
                  <a:pt x="15104" y="154"/>
                </a:lnTo>
                <a:lnTo>
                  <a:pt x="14711" y="144"/>
                </a:lnTo>
                <a:lnTo>
                  <a:pt x="14318" y="135"/>
                </a:lnTo>
                <a:lnTo>
                  <a:pt x="13961" y="125"/>
                </a:lnTo>
                <a:lnTo>
                  <a:pt x="13783" y="115"/>
                </a:lnTo>
                <a:lnTo>
                  <a:pt x="13676" y="100"/>
                </a:lnTo>
                <a:lnTo>
                  <a:pt x="13212" y="25"/>
                </a:lnTo>
                <a:lnTo>
                  <a:pt x="13033" y="10"/>
                </a:lnTo>
                <a:lnTo>
                  <a:pt x="1289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 flipH="1">
            <a:off x="2191847" y="713354"/>
            <a:ext cx="1023496" cy="604638"/>
          </a:xfrm>
          <a:custGeom>
            <a:rect b="b" l="l" r="r" t="t"/>
            <a:pathLst>
              <a:path extrusionOk="0" h="5117" w="72769">
                <a:moveTo>
                  <a:pt x="31778" y="2430"/>
                </a:moveTo>
                <a:lnTo>
                  <a:pt x="32457" y="2435"/>
                </a:lnTo>
                <a:lnTo>
                  <a:pt x="33100" y="2445"/>
                </a:lnTo>
                <a:lnTo>
                  <a:pt x="33457" y="2454"/>
                </a:lnTo>
                <a:lnTo>
                  <a:pt x="33778" y="2469"/>
                </a:lnTo>
                <a:lnTo>
                  <a:pt x="34099" y="2489"/>
                </a:lnTo>
                <a:lnTo>
                  <a:pt x="34421" y="2509"/>
                </a:lnTo>
                <a:lnTo>
                  <a:pt x="34742" y="2534"/>
                </a:lnTo>
                <a:lnTo>
                  <a:pt x="35063" y="2564"/>
                </a:lnTo>
                <a:lnTo>
                  <a:pt x="35206" y="2579"/>
                </a:lnTo>
                <a:lnTo>
                  <a:pt x="35420" y="2589"/>
                </a:lnTo>
                <a:lnTo>
                  <a:pt x="35635" y="2598"/>
                </a:lnTo>
                <a:lnTo>
                  <a:pt x="35885" y="2603"/>
                </a:lnTo>
                <a:lnTo>
                  <a:pt x="36349" y="2608"/>
                </a:lnTo>
                <a:lnTo>
                  <a:pt x="36813" y="2598"/>
                </a:lnTo>
                <a:lnTo>
                  <a:pt x="37277" y="2589"/>
                </a:lnTo>
                <a:lnTo>
                  <a:pt x="37741" y="2579"/>
                </a:lnTo>
                <a:lnTo>
                  <a:pt x="38205" y="2579"/>
                </a:lnTo>
                <a:lnTo>
                  <a:pt x="38634" y="2589"/>
                </a:lnTo>
                <a:lnTo>
                  <a:pt x="39062" y="2603"/>
                </a:lnTo>
                <a:lnTo>
                  <a:pt x="39241" y="2618"/>
                </a:lnTo>
                <a:lnTo>
                  <a:pt x="39455" y="2633"/>
                </a:lnTo>
                <a:lnTo>
                  <a:pt x="39634" y="2653"/>
                </a:lnTo>
                <a:lnTo>
                  <a:pt x="39812" y="2678"/>
                </a:lnTo>
                <a:lnTo>
                  <a:pt x="39991" y="2703"/>
                </a:lnTo>
                <a:lnTo>
                  <a:pt x="40133" y="2738"/>
                </a:lnTo>
                <a:lnTo>
                  <a:pt x="41347" y="2628"/>
                </a:lnTo>
                <a:lnTo>
                  <a:pt x="41347" y="2951"/>
                </a:lnTo>
                <a:lnTo>
                  <a:pt x="39419" y="2926"/>
                </a:lnTo>
                <a:lnTo>
                  <a:pt x="39098" y="2921"/>
                </a:lnTo>
                <a:lnTo>
                  <a:pt x="38777" y="2911"/>
                </a:lnTo>
                <a:lnTo>
                  <a:pt x="38098" y="2892"/>
                </a:lnTo>
                <a:lnTo>
                  <a:pt x="37777" y="2887"/>
                </a:lnTo>
                <a:lnTo>
                  <a:pt x="37456" y="2882"/>
                </a:lnTo>
                <a:lnTo>
                  <a:pt x="37170" y="2887"/>
                </a:lnTo>
                <a:lnTo>
                  <a:pt x="36920" y="2896"/>
                </a:lnTo>
                <a:lnTo>
                  <a:pt x="36599" y="2921"/>
                </a:lnTo>
                <a:lnTo>
                  <a:pt x="36313" y="2941"/>
                </a:lnTo>
                <a:lnTo>
                  <a:pt x="35992" y="2951"/>
                </a:lnTo>
                <a:lnTo>
                  <a:pt x="35706" y="2961"/>
                </a:lnTo>
                <a:lnTo>
                  <a:pt x="35135" y="2961"/>
                </a:lnTo>
                <a:lnTo>
                  <a:pt x="34849" y="2956"/>
                </a:lnTo>
                <a:lnTo>
                  <a:pt x="34563" y="2951"/>
                </a:lnTo>
                <a:lnTo>
                  <a:pt x="34028" y="2926"/>
                </a:lnTo>
                <a:lnTo>
                  <a:pt x="33457" y="2892"/>
                </a:lnTo>
                <a:lnTo>
                  <a:pt x="32921" y="2847"/>
                </a:lnTo>
                <a:lnTo>
                  <a:pt x="32350" y="2802"/>
                </a:lnTo>
                <a:lnTo>
                  <a:pt x="32171" y="2842"/>
                </a:lnTo>
                <a:lnTo>
                  <a:pt x="31993" y="2877"/>
                </a:lnTo>
                <a:lnTo>
                  <a:pt x="31778" y="2906"/>
                </a:lnTo>
                <a:lnTo>
                  <a:pt x="31564" y="2926"/>
                </a:lnTo>
                <a:lnTo>
                  <a:pt x="31457" y="2931"/>
                </a:lnTo>
                <a:lnTo>
                  <a:pt x="31314" y="2931"/>
                </a:lnTo>
                <a:lnTo>
                  <a:pt x="31207" y="2926"/>
                </a:lnTo>
                <a:lnTo>
                  <a:pt x="31100" y="2921"/>
                </a:lnTo>
                <a:lnTo>
                  <a:pt x="30957" y="2906"/>
                </a:lnTo>
                <a:lnTo>
                  <a:pt x="30814" y="2887"/>
                </a:lnTo>
                <a:lnTo>
                  <a:pt x="30707" y="2862"/>
                </a:lnTo>
                <a:lnTo>
                  <a:pt x="30564" y="2827"/>
                </a:lnTo>
                <a:lnTo>
                  <a:pt x="30493" y="2822"/>
                </a:lnTo>
                <a:lnTo>
                  <a:pt x="30422" y="2817"/>
                </a:lnTo>
                <a:lnTo>
                  <a:pt x="29993" y="2817"/>
                </a:lnTo>
                <a:lnTo>
                  <a:pt x="29779" y="2812"/>
                </a:lnTo>
                <a:lnTo>
                  <a:pt x="29029" y="2767"/>
                </a:lnTo>
                <a:lnTo>
                  <a:pt x="28279" y="2718"/>
                </a:lnTo>
                <a:lnTo>
                  <a:pt x="28458" y="2678"/>
                </a:lnTo>
                <a:lnTo>
                  <a:pt x="28636" y="2633"/>
                </a:lnTo>
                <a:lnTo>
                  <a:pt x="28993" y="2544"/>
                </a:lnTo>
                <a:lnTo>
                  <a:pt x="29172" y="2504"/>
                </a:lnTo>
                <a:lnTo>
                  <a:pt x="29350" y="2474"/>
                </a:lnTo>
                <a:lnTo>
                  <a:pt x="29529" y="2449"/>
                </a:lnTo>
                <a:lnTo>
                  <a:pt x="29636" y="2445"/>
                </a:lnTo>
                <a:lnTo>
                  <a:pt x="29743" y="2440"/>
                </a:lnTo>
                <a:lnTo>
                  <a:pt x="31100" y="2430"/>
                </a:lnTo>
                <a:close/>
                <a:moveTo>
                  <a:pt x="43097" y="2663"/>
                </a:moveTo>
                <a:lnTo>
                  <a:pt x="44775" y="2882"/>
                </a:lnTo>
                <a:lnTo>
                  <a:pt x="43775" y="2966"/>
                </a:lnTo>
                <a:lnTo>
                  <a:pt x="43276" y="3001"/>
                </a:lnTo>
                <a:lnTo>
                  <a:pt x="42811" y="3031"/>
                </a:lnTo>
                <a:lnTo>
                  <a:pt x="42740" y="3031"/>
                </a:lnTo>
                <a:lnTo>
                  <a:pt x="42633" y="3026"/>
                </a:lnTo>
                <a:lnTo>
                  <a:pt x="42383" y="3006"/>
                </a:lnTo>
                <a:lnTo>
                  <a:pt x="42169" y="2976"/>
                </a:lnTo>
                <a:lnTo>
                  <a:pt x="42097" y="2966"/>
                </a:lnTo>
                <a:lnTo>
                  <a:pt x="42097" y="2961"/>
                </a:lnTo>
                <a:lnTo>
                  <a:pt x="42312" y="2882"/>
                </a:lnTo>
                <a:lnTo>
                  <a:pt x="42561" y="2807"/>
                </a:lnTo>
                <a:lnTo>
                  <a:pt x="43097" y="2663"/>
                </a:lnTo>
                <a:close/>
                <a:moveTo>
                  <a:pt x="60521" y="3701"/>
                </a:moveTo>
                <a:lnTo>
                  <a:pt x="60450" y="3706"/>
                </a:lnTo>
                <a:lnTo>
                  <a:pt x="60531" y="3702"/>
                </a:lnTo>
                <a:lnTo>
                  <a:pt x="60531" y="3702"/>
                </a:lnTo>
                <a:lnTo>
                  <a:pt x="60521" y="3701"/>
                </a:lnTo>
                <a:close/>
                <a:moveTo>
                  <a:pt x="18460" y="1"/>
                </a:moveTo>
                <a:lnTo>
                  <a:pt x="17211" y="56"/>
                </a:lnTo>
                <a:lnTo>
                  <a:pt x="15961" y="110"/>
                </a:lnTo>
                <a:lnTo>
                  <a:pt x="14747" y="165"/>
                </a:lnTo>
                <a:lnTo>
                  <a:pt x="14176" y="195"/>
                </a:lnTo>
                <a:lnTo>
                  <a:pt x="13604" y="229"/>
                </a:lnTo>
                <a:lnTo>
                  <a:pt x="11605" y="359"/>
                </a:lnTo>
                <a:lnTo>
                  <a:pt x="9641" y="488"/>
                </a:lnTo>
                <a:lnTo>
                  <a:pt x="8677" y="557"/>
                </a:lnTo>
                <a:lnTo>
                  <a:pt x="7713" y="632"/>
                </a:lnTo>
                <a:lnTo>
                  <a:pt x="6785" y="711"/>
                </a:lnTo>
                <a:lnTo>
                  <a:pt x="5928" y="796"/>
                </a:lnTo>
                <a:lnTo>
                  <a:pt x="5606" y="830"/>
                </a:lnTo>
                <a:lnTo>
                  <a:pt x="5321" y="870"/>
                </a:lnTo>
                <a:lnTo>
                  <a:pt x="4785" y="950"/>
                </a:lnTo>
                <a:lnTo>
                  <a:pt x="4285" y="1039"/>
                </a:lnTo>
                <a:lnTo>
                  <a:pt x="3821" y="1133"/>
                </a:lnTo>
                <a:lnTo>
                  <a:pt x="3393" y="1228"/>
                </a:lnTo>
                <a:lnTo>
                  <a:pt x="2893" y="1322"/>
                </a:lnTo>
                <a:lnTo>
                  <a:pt x="2393" y="1411"/>
                </a:lnTo>
                <a:lnTo>
                  <a:pt x="2143" y="1451"/>
                </a:lnTo>
                <a:lnTo>
                  <a:pt x="1857" y="1491"/>
                </a:lnTo>
                <a:lnTo>
                  <a:pt x="1607" y="1526"/>
                </a:lnTo>
                <a:lnTo>
                  <a:pt x="1393" y="1560"/>
                </a:lnTo>
                <a:lnTo>
                  <a:pt x="1215" y="1595"/>
                </a:lnTo>
                <a:lnTo>
                  <a:pt x="1072" y="1630"/>
                </a:lnTo>
                <a:lnTo>
                  <a:pt x="822" y="1700"/>
                </a:lnTo>
                <a:lnTo>
                  <a:pt x="643" y="1774"/>
                </a:lnTo>
                <a:lnTo>
                  <a:pt x="501" y="1849"/>
                </a:lnTo>
                <a:lnTo>
                  <a:pt x="429" y="1923"/>
                </a:lnTo>
                <a:lnTo>
                  <a:pt x="322" y="2082"/>
                </a:lnTo>
                <a:lnTo>
                  <a:pt x="286" y="2132"/>
                </a:lnTo>
                <a:lnTo>
                  <a:pt x="286" y="2181"/>
                </a:lnTo>
                <a:lnTo>
                  <a:pt x="322" y="2226"/>
                </a:lnTo>
                <a:lnTo>
                  <a:pt x="358" y="2251"/>
                </a:lnTo>
                <a:lnTo>
                  <a:pt x="429" y="2271"/>
                </a:lnTo>
                <a:lnTo>
                  <a:pt x="536" y="2305"/>
                </a:lnTo>
                <a:lnTo>
                  <a:pt x="643" y="2340"/>
                </a:lnTo>
                <a:lnTo>
                  <a:pt x="679" y="2375"/>
                </a:lnTo>
                <a:lnTo>
                  <a:pt x="643" y="2405"/>
                </a:lnTo>
                <a:lnTo>
                  <a:pt x="608" y="2435"/>
                </a:lnTo>
                <a:lnTo>
                  <a:pt x="501" y="2469"/>
                </a:lnTo>
                <a:lnTo>
                  <a:pt x="322" y="2499"/>
                </a:lnTo>
                <a:lnTo>
                  <a:pt x="143" y="2529"/>
                </a:lnTo>
                <a:lnTo>
                  <a:pt x="72" y="2544"/>
                </a:lnTo>
                <a:lnTo>
                  <a:pt x="36" y="2564"/>
                </a:lnTo>
                <a:lnTo>
                  <a:pt x="1" y="2589"/>
                </a:lnTo>
                <a:lnTo>
                  <a:pt x="1" y="2613"/>
                </a:lnTo>
                <a:lnTo>
                  <a:pt x="72" y="2668"/>
                </a:lnTo>
                <a:lnTo>
                  <a:pt x="108" y="2688"/>
                </a:lnTo>
                <a:lnTo>
                  <a:pt x="179" y="2708"/>
                </a:lnTo>
                <a:lnTo>
                  <a:pt x="750" y="2812"/>
                </a:lnTo>
                <a:lnTo>
                  <a:pt x="1000" y="2862"/>
                </a:lnTo>
                <a:lnTo>
                  <a:pt x="1215" y="2916"/>
                </a:lnTo>
                <a:lnTo>
                  <a:pt x="1357" y="2971"/>
                </a:lnTo>
                <a:lnTo>
                  <a:pt x="1429" y="3001"/>
                </a:lnTo>
                <a:lnTo>
                  <a:pt x="1465" y="3031"/>
                </a:lnTo>
                <a:lnTo>
                  <a:pt x="1465" y="3065"/>
                </a:lnTo>
                <a:lnTo>
                  <a:pt x="1465" y="3095"/>
                </a:lnTo>
                <a:lnTo>
                  <a:pt x="1393" y="3130"/>
                </a:lnTo>
                <a:lnTo>
                  <a:pt x="1322" y="3170"/>
                </a:lnTo>
                <a:lnTo>
                  <a:pt x="1322" y="3185"/>
                </a:lnTo>
                <a:lnTo>
                  <a:pt x="1357" y="3199"/>
                </a:lnTo>
                <a:lnTo>
                  <a:pt x="1429" y="3219"/>
                </a:lnTo>
                <a:lnTo>
                  <a:pt x="1500" y="3229"/>
                </a:lnTo>
                <a:lnTo>
                  <a:pt x="2750" y="3343"/>
                </a:lnTo>
                <a:lnTo>
                  <a:pt x="4000" y="3453"/>
                </a:lnTo>
                <a:lnTo>
                  <a:pt x="4607" y="3507"/>
                </a:lnTo>
                <a:lnTo>
                  <a:pt x="5249" y="3557"/>
                </a:lnTo>
                <a:lnTo>
                  <a:pt x="5928" y="3607"/>
                </a:lnTo>
                <a:lnTo>
                  <a:pt x="6570" y="3651"/>
                </a:lnTo>
                <a:lnTo>
                  <a:pt x="6999" y="3671"/>
                </a:lnTo>
                <a:lnTo>
                  <a:pt x="7463" y="3691"/>
                </a:lnTo>
                <a:lnTo>
                  <a:pt x="7963" y="3706"/>
                </a:lnTo>
                <a:lnTo>
                  <a:pt x="8427" y="3716"/>
                </a:lnTo>
                <a:lnTo>
                  <a:pt x="8927" y="3716"/>
                </a:lnTo>
                <a:lnTo>
                  <a:pt x="9391" y="3711"/>
                </a:lnTo>
                <a:lnTo>
                  <a:pt x="9784" y="3696"/>
                </a:lnTo>
                <a:lnTo>
                  <a:pt x="9998" y="3686"/>
                </a:lnTo>
                <a:lnTo>
                  <a:pt x="10141" y="3676"/>
                </a:lnTo>
                <a:lnTo>
                  <a:pt x="10427" y="3656"/>
                </a:lnTo>
                <a:lnTo>
                  <a:pt x="10712" y="3641"/>
                </a:lnTo>
                <a:lnTo>
                  <a:pt x="10998" y="3627"/>
                </a:lnTo>
                <a:lnTo>
                  <a:pt x="11284" y="3617"/>
                </a:lnTo>
                <a:lnTo>
                  <a:pt x="11819" y="3607"/>
                </a:lnTo>
                <a:lnTo>
                  <a:pt x="12390" y="3607"/>
                </a:lnTo>
                <a:lnTo>
                  <a:pt x="13462" y="3617"/>
                </a:lnTo>
                <a:lnTo>
                  <a:pt x="13997" y="3617"/>
                </a:lnTo>
                <a:lnTo>
                  <a:pt x="14568" y="3612"/>
                </a:lnTo>
                <a:lnTo>
                  <a:pt x="16461" y="3582"/>
                </a:lnTo>
                <a:lnTo>
                  <a:pt x="18353" y="3552"/>
                </a:lnTo>
                <a:lnTo>
                  <a:pt x="20281" y="3527"/>
                </a:lnTo>
                <a:lnTo>
                  <a:pt x="22174" y="3492"/>
                </a:lnTo>
                <a:lnTo>
                  <a:pt x="22352" y="3483"/>
                </a:lnTo>
                <a:lnTo>
                  <a:pt x="22566" y="3468"/>
                </a:lnTo>
                <a:lnTo>
                  <a:pt x="22745" y="3453"/>
                </a:lnTo>
                <a:lnTo>
                  <a:pt x="22923" y="3428"/>
                </a:lnTo>
                <a:lnTo>
                  <a:pt x="23281" y="3383"/>
                </a:lnTo>
                <a:lnTo>
                  <a:pt x="23602" y="3339"/>
                </a:lnTo>
                <a:lnTo>
                  <a:pt x="24459" y="3363"/>
                </a:lnTo>
                <a:lnTo>
                  <a:pt x="24959" y="3373"/>
                </a:lnTo>
                <a:lnTo>
                  <a:pt x="25423" y="3378"/>
                </a:lnTo>
                <a:lnTo>
                  <a:pt x="26208" y="3383"/>
                </a:lnTo>
                <a:lnTo>
                  <a:pt x="26994" y="3383"/>
                </a:lnTo>
                <a:lnTo>
                  <a:pt x="27779" y="3378"/>
                </a:lnTo>
                <a:lnTo>
                  <a:pt x="28529" y="3363"/>
                </a:lnTo>
                <a:lnTo>
                  <a:pt x="28743" y="3358"/>
                </a:lnTo>
                <a:lnTo>
                  <a:pt x="28993" y="3348"/>
                </a:lnTo>
                <a:lnTo>
                  <a:pt x="29386" y="3324"/>
                </a:lnTo>
                <a:lnTo>
                  <a:pt x="29815" y="3289"/>
                </a:lnTo>
                <a:lnTo>
                  <a:pt x="30172" y="3249"/>
                </a:lnTo>
                <a:lnTo>
                  <a:pt x="30422" y="3219"/>
                </a:lnTo>
                <a:lnTo>
                  <a:pt x="30672" y="3199"/>
                </a:lnTo>
                <a:lnTo>
                  <a:pt x="30921" y="3185"/>
                </a:lnTo>
                <a:lnTo>
                  <a:pt x="31207" y="3185"/>
                </a:lnTo>
                <a:lnTo>
                  <a:pt x="31457" y="3190"/>
                </a:lnTo>
                <a:lnTo>
                  <a:pt x="31743" y="3204"/>
                </a:lnTo>
                <a:lnTo>
                  <a:pt x="32028" y="3224"/>
                </a:lnTo>
                <a:lnTo>
                  <a:pt x="32314" y="3259"/>
                </a:lnTo>
                <a:lnTo>
                  <a:pt x="32421" y="3269"/>
                </a:lnTo>
                <a:lnTo>
                  <a:pt x="32564" y="3274"/>
                </a:lnTo>
                <a:lnTo>
                  <a:pt x="32742" y="3279"/>
                </a:lnTo>
                <a:lnTo>
                  <a:pt x="32921" y="3279"/>
                </a:lnTo>
                <a:lnTo>
                  <a:pt x="33349" y="3269"/>
                </a:lnTo>
                <a:lnTo>
                  <a:pt x="33849" y="3254"/>
                </a:lnTo>
                <a:lnTo>
                  <a:pt x="34314" y="3229"/>
                </a:lnTo>
                <a:lnTo>
                  <a:pt x="34742" y="3199"/>
                </a:lnTo>
                <a:lnTo>
                  <a:pt x="35135" y="3165"/>
                </a:lnTo>
                <a:lnTo>
                  <a:pt x="35278" y="3145"/>
                </a:lnTo>
                <a:lnTo>
                  <a:pt x="35385" y="3125"/>
                </a:lnTo>
                <a:lnTo>
                  <a:pt x="36384" y="3185"/>
                </a:lnTo>
                <a:lnTo>
                  <a:pt x="37348" y="3244"/>
                </a:lnTo>
                <a:lnTo>
                  <a:pt x="37884" y="3269"/>
                </a:lnTo>
                <a:lnTo>
                  <a:pt x="38384" y="3294"/>
                </a:lnTo>
                <a:lnTo>
                  <a:pt x="38884" y="3314"/>
                </a:lnTo>
                <a:lnTo>
                  <a:pt x="39419" y="3324"/>
                </a:lnTo>
                <a:lnTo>
                  <a:pt x="39919" y="3334"/>
                </a:lnTo>
                <a:lnTo>
                  <a:pt x="40455" y="3334"/>
                </a:lnTo>
                <a:lnTo>
                  <a:pt x="40990" y="3329"/>
                </a:lnTo>
                <a:lnTo>
                  <a:pt x="41526" y="3309"/>
                </a:lnTo>
                <a:lnTo>
                  <a:pt x="42062" y="3284"/>
                </a:lnTo>
                <a:lnTo>
                  <a:pt x="42633" y="3249"/>
                </a:lnTo>
                <a:lnTo>
                  <a:pt x="43204" y="3199"/>
                </a:lnTo>
                <a:lnTo>
                  <a:pt x="43775" y="3140"/>
                </a:lnTo>
                <a:lnTo>
                  <a:pt x="43276" y="3329"/>
                </a:lnTo>
                <a:lnTo>
                  <a:pt x="45454" y="3324"/>
                </a:lnTo>
                <a:lnTo>
                  <a:pt x="46489" y="3324"/>
                </a:lnTo>
                <a:lnTo>
                  <a:pt x="47560" y="3334"/>
                </a:lnTo>
                <a:lnTo>
                  <a:pt x="48524" y="3343"/>
                </a:lnTo>
                <a:lnTo>
                  <a:pt x="49453" y="3363"/>
                </a:lnTo>
                <a:lnTo>
                  <a:pt x="50417" y="3388"/>
                </a:lnTo>
                <a:lnTo>
                  <a:pt x="51345" y="3418"/>
                </a:lnTo>
                <a:lnTo>
                  <a:pt x="52523" y="3453"/>
                </a:lnTo>
                <a:lnTo>
                  <a:pt x="53702" y="3492"/>
                </a:lnTo>
                <a:lnTo>
                  <a:pt x="54880" y="3537"/>
                </a:lnTo>
                <a:lnTo>
                  <a:pt x="56094" y="3572"/>
                </a:lnTo>
                <a:lnTo>
                  <a:pt x="56129" y="3572"/>
                </a:lnTo>
                <a:lnTo>
                  <a:pt x="56237" y="3567"/>
                </a:lnTo>
                <a:lnTo>
                  <a:pt x="56379" y="3547"/>
                </a:lnTo>
                <a:lnTo>
                  <a:pt x="56736" y="3497"/>
                </a:lnTo>
                <a:lnTo>
                  <a:pt x="56344" y="3433"/>
                </a:lnTo>
                <a:lnTo>
                  <a:pt x="56165" y="3403"/>
                </a:lnTo>
                <a:lnTo>
                  <a:pt x="56058" y="3388"/>
                </a:lnTo>
                <a:lnTo>
                  <a:pt x="55915" y="3383"/>
                </a:lnTo>
                <a:lnTo>
                  <a:pt x="55058" y="3329"/>
                </a:lnTo>
                <a:lnTo>
                  <a:pt x="54166" y="3279"/>
                </a:lnTo>
                <a:lnTo>
                  <a:pt x="52380" y="3180"/>
                </a:lnTo>
                <a:lnTo>
                  <a:pt x="52273" y="3170"/>
                </a:lnTo>
                <a:lnTo>
                  <a:pt x="52166" y="3160"/>
                </a:lnTo>
                <a:lnTo>
                  <a:pt x="51881" y="3120"/>
                </a:lnTo>
                <a:lnTo>
                  <a:pt x="52987" y="2976"/>
                </a:lnTo>
                <a:lnTo>
                  <a:pt x="53666" y="3194"/>
                </a:lnTo>
                <a:lnTo>
                  <a:pt x="53880" y="3170"/>
                </a:lnTo>
                <a:lnTo>
                  <a:pt x="54094" y="3135"/>
                </a:lnTo>
                <a:lnTo>
                  <a:pt x="54273" y="3110"/>
                </a:lnTo>
                <a:lnTo>
                  <a:pt x="54487" y="3085"/>
                </a:lnTo>
                <a:lnTo>
                  <a:pt x="54558" y="3080"/>
                </a:lnTo>
                <a:lnTo>
                  <a:pt x="54737" y="3080"/>
                </a:lnTo>
                <a:lnTo>
                  <a:pt x="54844" y="3090"/>
                </a:lnTo>
                <a:lnTo>
                  <a:pt x="54916" y="3110"/>
                </a:lnTo>
                <a:lnTo>
                  <a:pt x="55023" y="3130"/>
                </a:lnTo>
                <a:lnTo>
                  <a:pt x="55094" y="3165"/>
                </a:lnTo>
                <a:lnTo>
                  <a:pt x="55165" y="3204"/>
                </a:lnTo>
                <a:lnTo>
                  <a:pt x="55201" y="3209"/>
                </a:lnTo>
                <a:lnTo>
                  <a:pt x="55237" y="3219"/>
                </a:lnTo>
                <a:lnTo>
                  <a:pt x="55415" y="3229"/>
                </a:lnTo>
                <a:lnTo>
                  <a:pt x="55701" y="3234"/>
                </a:lnTo>
                <a:lnTo>
                  <a:pt x="55987" y="3239"/>
                </a:lnTo>
                <a:lnTo>
                  <a:pt x="56701" y="3249"/>
                </a:lnTo>
                <a:lnTo>
                  <a:pt x="57379" y="3259"/>
                </a:lnTo>
                <a:lnTo>
                  <a:pt x="57701" y="3269"/>
                </a:lnTo>
                <a:lnTo>
                  <a:pt x="57950" y="3284"/>
                </a:lnTo>
                <a:lnTo>
                  <a:pt x="58165" y="3299"/>
                </a:lnTo>
                <a:lnTo>
                  <a:pt x="58308" y="3324"/>
                </a:lnTo>
                <a:lnTo>
                  <a:pt x="58379" y="3348"/>
                </a:lnTo>
                <a:lnTo>
                  <a:pt x="58415" y="3383"/>
                </a:lnTo>
                <a:lnTo>
                  <a:pt x="58343" y="3418"/>
                </a:lnTo>
                <a:lnTo>
                  <a:pt x="58236" y="3463"/>
                </a:lnTo>
                <a:lnTo>
                  <a:pt x="58236" y="3468"/>
                </a:lnTo>
                <a:lnTo>
                  <a:pt x="59057" y="3453"/>
                </a:lnTo>
                <a:lnTo>
                  <a:pt x="59736" y="3443"/>
                </a:lnTo>
                <a:lnTo>
                  <a:pt x="60271" y="3448"/>
                </a:lnTo>
                <a:lnTo>
                  <a:pt x="60486" y="3453"/>
                </a:lnTo>
                <a:lnTo>
                  <a:pt x="60664" y="3463"/>
                </a:lnTo>
                <a:lnTo>
                  <a:pt x="60843" y="3473"/>
                </a:lnTo>
                <a:lnTo>
                  <a:pt x="60985" y="3488"/>
                </a:lnTo>
                <a:lnTo>
                  <a:pt x="61128" y="3507"/>
                </a:lnTo>
                <a:lnTo>
                  <a:pt x="61235" y="3527"/>
                </a:lnTo>
                <a:lnTo>
                  <a:pt x="61450" y="3582"/>
                </a:lnTo>
                <a:lnTo>
                  <a:pt x="61664" y="3651"/>
                </a:lnTo>
                <a:lnTo>
                  <a:pt x="60531" y="3702"/>
                </a:lnTo>
                <a:lnTo>
                  <a:pt x="60531" y="3702"/>
                </a:lnTo>
                <a:lnTo>
                  <a:pt x="62664" y="3994"/>
                </a:lnTo>
                <a:lnTo>
                  <a:pt x="63770" y="4143"/>
                </a:lnTo>
                <a:lnTo>
                  <a:pt x="64877" y="4287"/>
                </a:lnTo>
                <a:lnTo>
                  <a:pt x="65020" y="4302"/>
                </a:lnTo>
                <a:lnTo>
                  <a:pt x="65199" y="4317"/>
                </a:lnTo>
                <a:lnTo>
                  <a:pt x="65520" y="4332"/>
                </a:lnTo>
                <a:lnTo>
                  <a:pt x="65877" y="4347"/>
                </a:lnTo>
                <a:lnTo>
                  <a:pt x="66984" y="4560"/>
                </a:lnTo>
                <a:lnTo>
                  <a:pt x="67484" y="4655"/>
                </a:lnTo>
                <a:lnTo>
                  <a:pt x="68019" y="4744"/>
                </a:lnTo>
                <a:lnTo>
                  <a:pt x="68591" y="4838"/>
                </a:lnTo>
                <a:lnTo>
                  <a:pt x="69198" y="4933"/>
                </a:lnTo>
                <a:lnTo>
                  <a:pt x="70447" y="5117"/>
                </a:lnTo>
                <a:lnTo>
                  <a:pt x="70769" y="4918"/>
                </a:lnTo>
                <a:lnTo>
                  <a:pt x="72304" y="4938"/>
                </a:lnTo>
                <a:lnTo>
                  <a:pt x="72768" y="4883"/>
                </a:lnTo>
                <a:lnTo>
                  <a:pt x="71947" y="4689"/>
                </a:lnTo>
                <a:lnTo>
                  <a:pt x="71554" y="4595"/>
                </a:lnTo>
                <a:lnTo>
                  <a:pt x="71197" y="4496"/>
                </a:lnTo>
                <a:lnTo>
                  <a:pt x="71054" y="4446"/>
                </a:lnTo>
                <a:lnTo>
                  <a:pt x="70947" y="4391"/>
                </a:lnTo>
                <a:lnTo>
                  <a:pt x="70840" y="4342"/>
                </a:lnTo>
                <a:lnTo>
                  <a:pt x="70804" y="4317"/>
                </a:lnTo>
                <a:lnTo>
                  <a:pt x="70697" y="4292"/>
                </a:lnTo>
                <a:lnTo>
                  <a:pt x="69947" y="4123"/>
                </a:lnTo>
                <a:lnTo>
                  <a:pt x="69162" y="3954"/>
                </a:lnTo>
                <a:lnTo>
                  <a:pt x="67591" y="3617"/>
                </a:lnTo>
                <a:lnTo>
                  <a:pt x="67270" y="3537"/>
                </a:lnTo>
                <a:lnTo>
                  <a:pt x="66948" y="3453"/>
                </a:lnTo>
                <a:lnTo>
                  <a:pt x="66270" y="3284"/>
                </a:lnTo>
                <a:lnTo>
                  <a:pt x="66056" y="3224"/>
                </a:lnTo>
                <a:lnTo>
                  <a:pt x="65948" y="3194"/>
                </a:lnTo>
                <a:lnTo>
                  <a:pt x="65806" y="3170"/>
                </a:lnTo>
                <a:lnTo>
                  <a:pt x="65627" y="3150"/>
                </a:lnTo>
                <a:lnTo>
                  <a:pt x="65556" y="3145"/>
                </a:lnTo>
                <a:lnTo>
                  <a:pt x="65306" y="3145"/>
                </a:lnTo>
                <a:lnTo>
                  <a:pt x="65163" y="3150"/>
                </a:lnTo>
                <a:lnTo>
                  <a:pt x="65020" y="3160"/>
                </a:lnTo>
                <a:lnTo>
                  <a:pt x="64842" y="3170"/>
                </a:lnTo>
                <a:lnTo>
                  <a:pt x="64734" y="3170"/>
                </a:lnTo>
                <a:lnTo>
                  <a:pt x="64627" y="3165"/>
                </a:lnTo>
                <a:lnTo>
                  <a:pt x="64485" y="3150"/>
                </a:lnTo>
                <a:lnTo>
                  <a:pt x="64449" y="3140"/>
                </a:lnTo>
                <a:lnTo>
                  <a:pt x="64413" y="3075"/>
                </a:lnTo>
                <a:lnTo>
                  <a:pt x="64306" y="3016"/>
                </a:lnTo>
                <a:lnTo>
                  <a:pt x="64163" y="2966"/>
                </a:lnTo>
                <a:lnTo>
                  <a:pt x="63985" y="2921"/>
                </a:lnTo>
                <a:lnTo>
                  <a:pt x="63735" y="2882"/>
                </a:lnTo>
                <a:lnTo>
                  <a:pt x="63485" y="2842"/>
                </a:lnTo>
                <a:lnTo>
                  <a:pt x="63199" y="2812"/>
                </a:lnTo>
                <a:lnTo>
                  <a:pt x="62878" y="2782"/>
                </a:lnTo>
                <a:lnTo>
                  <a:pt x="62199" y="2723"/>
                </a:lnTo>
                <a:lnTo>
                  <a:pt x="61521" y="2668"/>
                </a:lnTo>
                <a:lnTo>
                  <a:pt x="61200" y="2643"/>
                </a:lnTo>
                <a:lnTo>
                  <a:pt x="60878" y="2608"/>
                </a:lnTo>
                <a:lnTo>
                  <a:pt x="60593" y="2579"/>
                </a:lnTo>
                <a:lnTo>
                  <a:pt x="60343" y="2539"/>
                </a:lnTo>
                <a:lnTo>
                  <a:pt x="59521" y="2415"/>
                </a:lnTo>
                <a:lnTo>
                  <a:pt x="58700" y="2296"/>
                </a:lnTo>
                <a:lnTo>
                  <a:pt x="57808" y="2181"/>
                </a:lnTo>
                <a:lnTo>
                  <a:pt x="56915" y="2067"/>
                </a:lnTo>
                <a:lnTo>
                  <a:pt x="55058" y="1853"/>
                </a:lnTo>
                <a:lnTo>
                  <a:pt x="53202" y="1640"/>
                </a:lnTo>
                <a:lnTo>
                  <a:pt x="51773" y="1481"/>
                </a:lnTo>
                <a:lnTo>
                  <a:pt x="50345" y="1332"/>
                </a:lnTo>
                <a:lnTo>
                  <a:pt x="49595" y="1257"/>
                </a:lnTo>
                <a:lnTo>
                  <a:pt x="48846" y="1193"/>
                </a:lnTo>
                <a:lnTo>
                  <a:pt x="48096" y="1128"/>
                </a:lnTo>
                <a:lnTo>
                  <a:pt x="47275" y="1069"/>
                </a:lnTo>
                <a:lnTo>
                  <a:pt x="46239" y="999"/>
                </a:lnTo>
                <a:lnTo>
                  <a:pt x="45132" y="935"/>
                </a:lnTo>
                <a:lnTo>
                  <a:pt x="44025" y="870"/>
                </a:lnTo>
                <a:lnTo>
                  <a:pt x="42918" y="810"/>
                </a:lnTo>
                <a:lnTo>
                  <a:pt x="40669" y="701"/>
                </a:lnTo>
                <a:lnTo>
                  <a:pt x="38420" y="592"/>
                </a:lnTo>
                <a:lnTo>
                  <a:pt x="37920" y="572"/>
                </a:lnTo>
                <a:lnTo>
                  <a:pt x="37420" y="557"/>
                </a:lnTo>
                <a:lnTo>
                  <a:pt x="36384" y="537"/>
                </a:lnTo>
                <a:lnTo>
                  <a:pt x="35313" y="522"/>
                </a:lnTo>
                <a:lnTo>
                  <a:pt x="34813" y="512"/>
                </a:lnTo>
                <a:lnTo>
                  <a:pt x="34278" y="503"/>
                </a:lnTo>
                <a:lnTo>
                  <a:pt x="34135" y="493"/>
                </a:lnTo>
                <a:lnTo>
                  <a:pt x="33992" y="478"/>
                </a:lnTo>
                <a:lnTo>
                  <a:pt x="33707" y="443"/>
                </a:lnTo>
                <a:lnTo>
                  <a:pt x="33421" y="398"/>
                </a:lnTo>
                <a:lnTo>
                  <a:pt x="33278" y="378"/>
                </a:lnTo>
                <a:lnTo>
                  <a:pt x="33135" y="363"/>
                </a:lnTo>
                <a:lnTo>
                  <a:pt x="32671" y="329"/>
                </a:lnTo>
                <a:lnTo>
                  <a:pt x="32207" y="304"/>
                </a:lnTo>
                <a:lnTo>
                  <a:pt x="31743" y="294"/>
                </a:lnTo>
                <a:lnTo>
                  <a:pt x="31314" y="294"/>
                </a:lnTo>
                <a:lnTo>
                  <a:pt x="30850" y="304"/>
                </a:lnTo>
                <a:lnTo>
                  <a:pt x="30422" y="324"/>
                </a:lnTo>
                <a:lnTo>
                  <a:pt x="29957" y="354"/>
                </a:lnTo>
                <a:lnTo>
                  <a:pt x="29529" y="383"/>
                </a:lnTo>
                <a:lnTo>
                  <a:pt x="29208" y="314"/>
                </a:lnTo>
                <a:lnTo>
                  <a:pt x="29029" y="279"/>
                </a:lnTo>
                <a:lnTo>
                  <a:pt x="28851" y="254"/>
                </a:lnTo>
                <a:lnTo>
                  <a:pt x="28672" y="234"/>
                </a:lnTo>
                <a:lnTo>
                  <a:pt x="28494" y="214"/>
                </a:lnTo>
                <a:lnTo>
                  <a:pt x="28315" y="200"/>
                </a:lnTo>
                <a:lnTo>
                  <a:pt x="28136" y="190"/>
                </a:lnTo>
                <a:lnTo>
                  <a:pt x="27958" y="185"/>
                </a:lnTo>
                <a:lnTo>
                  <a:pt x="27779" y="185"/>
                </a:lnTo>
                <a:lnTo>
                  <a:pt x="27601" y="190"/>
                </a:lnTo>
                <a:lnTo>
                  <a:pt x="27422" y="195"/>
                </a:lnTo>
                <a:lnTo>
                  <a:pt x="27244" y="210"/>
                </a:lnTo>
                <a:lnTo>
                  <a:pt x="27065" y="224"/>
                </a:lnTo>
                <a:lnTo>
                  <a:pt x="26887" y="249"/>
                </a:lnTo>
                <a:lnTo>
                  <a:pt x="26744" y="274"/>
                </a:lnTo>
                <a:lnTo>
                  <a:pt x="22602" y="31"/>
                </a:lnTo>
                <a:lnTo>
                  <a:pt x="22602" y="31"/>
                </a:lnTo>
                <a:lnTo>
                  <a:pt x="22709" y="195"/>
                </a:lnTo>
                <a:lnTo>
                  <a:pt x="18675" y="229"/>
                </a:lnTo>
                <a:lnTo>
                  <a:pt x="184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 flipH="1">
            <a:off x="6265114" y="2076710"/>
            <a:ext cx="637806" cy="1130461"/>
          </a:xfrm>
          <a:custGeom>
            <a:rect b="b" l="l" r="r" t="t"/>
            <a:pathLst>
              <a:path extrusionOk="0" h="9567" w="45347">
                <a:moveTo>
                  <a:pt x="23566" y="8568"/>
                </a:moveTo>
                <a:lnTo>
                  <a:pt x="23852" y="8573"/>
                </a:lnTo>
                <a:lnTo>
                  <a:pt x="24031" y="8578"/>
                </a:lnTo>
                <a:lnTo>
                  <a:pt x="24209" y="8593"/>
                </a:lnTo>
                <a:lnTo>
                  <a:pt x="24352" y="8613"/>
                </a:lnTo>
                <a:lnTo>
                  <a:pt x="24602" y="8648"/>
                </a:lnTo>
                <a:lnTo>
                  <a:pt x="24423" y="8747"/>
                </a:lnTo>
                <a:lnTo>
                  <a:pt x="24281" y="8841"/>
                </a:lnTo>
                <a:lnTo>
                  <a:pt x="24209" y="8881"/>
                </a:lnTo>
                <a:lnTo>
                  <a:pt x="24102" y="8916"/>
                </a:lnTo>
                <a:lnTo>
                  <a:pt x="23995" y="8946"/>
                </a:lnTo>
                <a:lnTo>
                  <a:pt x="23816" y="8970"/>
                </a:lnTo>
                <a:lnTo>
                  <a:pt x="23495" y="8995"/>
                </a:lnTo>
                <a:lnTo>
                  <a:pt x="23174" y="9015"/>
                </a:lnTo>
                <a:lnTo>
                  <a:pt x="22817" y="9030"/>
                </a:lnTo>
                <a:lnTo>
                  <a:pt x="22424" y="9045"/>
                </a:lnTo>
                <a:lnTo>
                  <a:pt x="21674" y="9065"/>
                </a:lnTo>
                <a:lnTo>
                  <a:pt x="20889" y="9085"/>
                </a:lnTo>
                <a:lnTo>
                  <a:pt x="19460" y="9129"/>
                </a:lnTo>
                <a:lnTo>
                  <a:pt x="17746" y="9174"/>
                </a:lnTo>
                <a:lnTo>
                  <a:pt x="17675" y="9209"/>
                </a:lnTo>
                <a:lnTo>
                  <a:pt x="17639" y="9219"/>
                </a:lnTo>
                <a:lnTo>
                  <a:pt x="17568" y="9224"/>
                </a:lnTo>
                <a:lnTo>
                  <a:pt x="17425" y="9229"/>
                </a:lnTo>
                <a:lnTo>
                  <a:pt x="17211" y="9229"/>
                </a:lnTo>
                <a:lnTo>
                  <a:pt x="16997" y="9219"/>
                </a:lnTo>
                <a:lnTo>
                  <a:pt x="16782" y="9209"/>
                </a:lnTo>
                <a:lnTo>
                  <a:pt x="16283" y="9179"/>
                </a:lnTo>
                <a:lnTo>
                  <a:pt x="16033" y="9164"/>
                </a:lnTo>
                <a:lnTo>
                  <a:pt x="15783" y="9144"/>
                </a:lnTo>
                <a:lnTo>
                  <a:pt x="15533" y="9129"/>
                </a:lnTo>
                <a:lnTo>
                  <a:pt x="15283" y="9119"/>
                </a:lnTo>
                <a:lnTo>
                  <a:pt x="14890" y="9114"/>
                </a:lnTo>
                <a:lnTo>
                  <a:pt x="14497" y="9109"/>
                </a:lnTo>
                <a:lnTo>
                  <a:pt x="13426" y="9105"/>
                </a:lnTo>
                <a:lnTo>
                  <a:pt x="13997" y="9035"/>
                </a:lnTo>
                <a:lnTo>
                  <a:pt x="14533" y="8980"/>
                </a:lnTo>
                <a:lnTo>
                  <a:pt x="15069" y="8936"/>
                </a:lnTo>
                <a:lnTo>
                  <a:pt x="15604" y="8901"/>
                </a:lnTo>
                <a:lnTo>
                  <a:pt x="16140" y="8881"/>
                </a:lnTo>
                <a:lnTo>
                  <a:pt x="16675" y="8871"/>
                </a:lnTo>
                <a:lnTo>
                  <a:pt x="17211" y="8866"/>
                </a:lnTo>
                <a:lnTo>
                  <a:pt x="17782" y="8876"/>
                </a:lnTo>
                <a:lnTo>
                  <a:pt x="18032" y="8881"/>
                </a:lnTo>
                <a:lnTo>
                  <a:pt x="18139" y="8881"/>
                </a:lnTo>
                <a:lnTo>
                  <a:pt x="18211" y="8876"/>
                </a:lnTo>
                <a:lnTo>
                  <a:pt x="18425" y="8841"/>
                </a:lnTo>
                <a:lnTo>
                  <a:pt x="18675" y="8811"/>
                </a:lnTo>
                <a:lnTo>
                  <a:pt x="18960" y="8782"/>
                </a:lnTo>
                <a:lnTo>
                  <a:pt x="19210" y="8757"/>
                </a:lnTo>
                <a:lnTo>
                  <a:pt x="19782" y="8717"/>
                </a:lnTo>
                <a:lnTo>
                  <a:pt x="20353" y="8687"/>
                </a:lnTo>
                <a:lnTo>
                  <a:pt x="20996" y="8662"/>
                </a:lnTo>
                <a:lnTo>
                  <a:pt x="21603" y="8638"/>
                </a:lnTo>
                <a:lnTo>
                  <a:pt x="22210" y="8618"/>
                </a:lnTo>
                <a:lnTo>
                  <a:pt x="22852" y="8588"/>
                </a:lnTo>
                <a:lnTo>
                  <a:pt x="23245" y="8573"/>
                </a:lnTo>
                <a:lnTo>
                  <a:pt x="23566" y="8568"/>
                </a:lnTo>
                <a:close/>
                <a:moveTo>
                  <a:pt x="28315" y="1"/>
                </a:moveTo>
                <a:lnTo>
                  <a:pt x="27994" y="6"/>
                </a:lnTo>
                <a:lnTo>
                  <a:pt x="27708" y="10"/>
                </a:lnTo>
                <a:lnTo>
                  <a:pt x="27423" y="25"/>
                </a:lnTo>
                <a:lnTo>
                  <a:pt x="27137" y="40"/>
                </a:lnTo>
                <a:lnTo>
                  <a:pt x="26887" y="60"/>
                </a:lnTo>
                <a:lnTo>
                  <a:pt x="26637" y="80"/>
                </a:lnTo>
                <a:lnTo>
                  <a:pt x="26387" y="110"/>
                </a:lnTo>
                <a:lnTo>
                  <a:pt x="26173" y="140"/>
                </a:lnTo>
                <a:lnTo>
                  <a:pt x="25959" y="174"/>
                </a:lnTo>
                <a:lnTo>
                  <a:pt x="25780" y="214"/>
                </a:lnTo>
                <a:lnTo>
                  <a:pt x="25602" y="254"/>
                </a:lnTo>
                <a:lnTo>
                  <a:pt x="25495" y="299"/>
                </a:lnTo>
                <a:lnTo>
                  <a:pt x="26958" y="328"/>
                </a:lnTo>
                <a:lnTo>
                  <a:pt x="26994" y="328"/>
                </a:lnTo>
                <a:lnTo>
                  <a:pt x="26994" y="333"/>
                </a:lnTo>
                <a:lnTo>
                  <a:pt x="26387" y="686"/>
                </a:lnTo>
                <a:lnTo>
                  <a:pt x="28208" y="746"/>
                </a:lnTo>
                <a:lnTo>
                  <a:pt x="26923" y="900"/>
                </a:lnTo>
                <a:lnTo>
                  <a:pt x="27316" y="904"/>
                </a:lnTo>
                <a:lnTo>
                  <a:pt x="27673" y="914"/>
                </a:lnTo>
                <a:lnTo>
                  <a:pt x="28030" y="924"/>
                </a:lnTo>
                <a:lnTo>
                  <a:pt x="28387" y="939"/>
                </a:lnTo>
                <a:lnTo>
                  <a:pt x="28672" y="959"/>
                </a:lnTo>
                <a:lnTo>
                  <a:pt x="28994" y="979"/>
                </a:lnTo>
                <a:lnTo>
                  <a:pt x="29244" y="1004"/>
                </a:lnTo>
                <a:lnTo>
                  <a:pt x="29529" y="1029"/>
                </a:lnTo>
                <a:lnTo>
                  <a:pt x="29743" y="1063"/>
                </a:lnTo>
                <a:lnTo>
                  <a:pt x="29993" y="1098"/>
                </a:lnTo>
                <a:lnTo>
                  <a:pt x="30172" y="1133"/>
                </a:lnTo>
                <a:lnTo>
                  <a:pt x="30386" y="1173"/>
                </a:lnTo>
                <a:lnTo>
                  <a:pt x="30565" y="1217"/>
                </a:lnTo>
                <a:lnTo>
                  <a:pt x="30708" y="1267"/>
                </a:lnTo>
                <a:lnTo>
                  <a:pt x="30850" y="1317"/>
                </a:lnTo>
                <a:lnTo>
                  <a:pt x="30957" y="1371"/>
                </a:lnTo>
                <a:lnTo>
                  <a:pt x="31350" y="1560"/>
                </a:lnTo>
                <a:lnTo>
                  <a:pt x="31493" y="1654"/>
                </a:lnTo>
                <a:lnTo>
                  <a:pt x="31636" y="1754"/>
                </a:lnTo>
                <a:lnTo>
                  <a:pt x="31743" y="1848"/>
                </a:lnTo>
                <a:lnTo>
                  <a:pt x="31850" y="1943"/>
                </a:lnTo>
                <a:lnTo>
                  <a:pt x="31886" y="2037"/>
                </a:lnTo>
                <a:lnTo>
                  <a:pt x="31957" y="2136"/>
                </a:lnTo>
                <a:lnTo>
                  <a:pt x="31957" y="2231"/>
                </a:lnTo>
                <a:lnTo>
                  <a:pt x="31957" y="2325"/>
                </a:lnTo>
                <a:lnTo>
                  <a:pt x="31922" y="2424"/>
                </a:lnTo>
                <a:lnTo>
                  <a:pt x="31850" y="2519"/>
                </a:lnTo>
                <a:lnTo>
                  <a:pt x="31743" y="2618"/>
                </a:lnTo>
                <a:lnTo>
                  <a:pt x="31636" y="2712"/>
                </a:lnTo>
                <a:lnTo>
                  <a:pt x="31493" y="2812"/>
                </a:lnTo>
                <a:lnTo>
                  <a:pt x="31315" y="2911"/>
                </a:lnTo>
                <a:lnTo>
                  <a:pt x="30565" y="3303"/>
                </a:lnTo>
                <a:lnTo>
                  <a:pt x="29886" y="3701"/>
                </a:lnTo>
                <a:lnTo>
                  <a:pt x="29208" y="4098"/>
                </a:lnTo>
                <a:lnTo>
                  <a:pt x="28494" y="4495"/>
                </a:lnTo>
                <a:lnTo>
                  <a:pt x="28422" y="4525"/>
                </a:lnTo>
                <a:lnTo>
                  <a:pt x="28315" y="4555"/>
                </a:lnTo>
                <a:lnTo>
                  <a:pt x="28172" y="4585"/>
                </a:lnTo>
                <a:lnTo>
                  <a:pt x="28030" y="4615"/>
                </a:lnTo>
                <a:lnTo>
                  <a:pt x="27673" y="4669"/>
                </a:lnTo>
                <a:lnTo>
                  <a:pt x="27316" y="4714"/>
                </a:lnTo>
                <a:lnTo>
                  <a:pt x="26923" y="4764"/>
                </a:lnTo>
                <a:lnTo>
                  <a:pt x="26566" y="4813"/>
                </a:lnTo>
                <a:lnTo>
                  <a:pt x="26244" y="4863"/>
                </a:lnTo>
                <a:lnTo>
                  <a:pt x="25923" y="4918"/>
                </a:lnTo>
                <a:lnTo>
                  <a:pt x="25673" y="4972"/>
                </a:lnTo>
                <a:lnTo>
                  <a:pt x="25423" y="5032"/>
                </a:lnTo>
                <a:lnTo>
                  <a:pt x="25173" y="5091"/>
                </a:lnTo>
                <a:lnTo>
                  <a:pt x="24959" y="5151"/>
                </a:lnTo>
                <a:lnTo>
                  <a:pt x="24602" y="5275"/>
                </a:lnTo>
                <a:lnTo>
                  <a:pt x="24281" y="5404"/>
                </a:lnTo>
                <a:lnTo>
                  <a:pt x="23995" y="5538"/>
                </a:lnTo>
                <a:lnTo>
                  <a:pt x="23745" y="5673"/>
                </a:lnTo>
                <a:lnTo>
                  <a:pt x="23495" y="5792"/>
                </a:lnTo>
                <a:lnTo>
                  <a:pt x="23174" y="5906"/>
                </a:lnTo>
                <a:lnTo>
                  <a:pt x="22852" y="6020"/>
                </a:lnTo>
                <a:lnTo>
                  <a:pt x="22495" y="6129"/>
                </a:lnTo>
                <a:lnTo>
                  <a:pt x="22103" y="6234"/>
                </a:lnTo>
                <a:lnTo>
                  <a:pt x="21674" y="6333"/>
                </a:lnTo>
                <a:lnTo>
                  <a:pt x="21174" y="6427"/>
                </a:lnTo>
                <a:lnTo>
                  <a:pt x="20674" y="6517"/>
                </a:lnTo>
                <a:lnTo>
                  <a:pt x="20103" y="6601"/>
                </a:lnTo>
                <a:lnTo>
                  <a:pt x="19532" y="6681"/>
                </a:lnTo>
                <a:lnTo>
                  <a:pt x="18889" y="6755"/>
                </a:lnTo>
                <a:lnTo>
                  <a:pt x="18211" y="6820"/>
                </a:lnTo>
                <a:lnTo>
                  <a:pt x="17461" y="6884"/>
                </a:lnTo>
                <a:lnTo>
                  <a:pt x="16711" y="6939"/>
                </a:lnTo>
                <a:lnTo>
                  <a:pt x="15890" y="6989"/>
                </a:lnTo>
                <a:lnTo>
                  <a:pt x="14997" y="7033"/>
                </a:lnTo>
                <a:lnTo>
                  <a:pt x="14354" y="7053"/>
                </a:lnTo>
                <a:lnTo>
                  <a:pt x="13676" y="7068"/>
                </a:lnTo>
                <a:lnTo>
                  <a:pt x="12998" y="7073"/>
                </a:lnTo>
                <a:lnTo>
                  <a:pt x="12284" y="7078"/>
                </a:lnTo>
                <a:lnTo>
                  <a:pt x="10855" y="7068"/>
                </a:lnTo>
                <a:lnTo>
                  <a:pt x="9463" y="7063"/>
                </a:lnTo>
                <a:lnTo>
                  <a:pt x="9391" y="7063"/>
                </a:lnTo>
                <a:lnTo>
                  <a:pt x="9356" y="7053"/>
                </a:lnTo>
                <a:lnTo>
                  <a:pt x="9249" y="7023"/>
                </a:lnTo>
                <a:lnTo>
                  <a:pt x="9142" y="6964"/>
                </a:lnTo>
                <a:lnTo>
                  <a:pt x="8677" y="6984"/>
                </a:lnTo>
                <a:lnTo>
                  <a:pt x="8249" y="7009"/>
                </a:lnTo>
                <a:lnTo>
                  <a:pt x="7856" y="7023"/>
                </a:lnTo>
                <a:lnTo>
                  <a:pt x="7678" y="7028"/>
                </a:lnTo>
                <a:lnTo>
                  <a:pt x="7499" y="7023"/>
                </a:lnTo>
                <a:lnTo>
                  <a:pt x="6499" y="6994"/>
                </a:lnTo>
                <a:lnTo>
                  <a:pt x="5535" y="6954"/>
                </a:lnTo>
                <a:lnTo>
                  <a:pt x="4536" y="6909"/>
                </a:lnTo>
                <a:lnTo>
                  <a:pt x="3607" y="6860"/>
                </a:lnTo>
                <a:lnTo>
                  <a:pt x="3393" y="6850"/>
                </a:lnTo>
                <a:lnTo>
                  <a:pt x="3179" y="6845"/>
                </a:lnTo>
                <a:lnTo>
                  <a:pt x="2679" y="6840"/>
                </a:lnTo>
                <a:lnTo>
                  <a:pt x="2179" y="6840"/>
                </a:lnTo>
                <a:lnTo>
                  <a:pt x="1643" y="6850"/>
                </a:lnTo>
                <a:lnTo>
                  <a:pt x="1144" y="6865"/>
                </a:lnTo>
                <a:lnTo>
                  <a:pt x="715" y="6889"/>
                </a:lnTo>
                <a:lnTo>
                  <a:pt x="501" y="6904"/>
                </a:lnTo>
                <a:lnTo>
                  <a:pt x="358" y="6919"/>
                </a:lnTo>
                <a:lnTo>
                  <a:pt x="215" y="6939"/>
                </a:lnTo>
                <a:lnTo>
                  <a:pt x="108" y="6959"/>
                </a:lnTo>
                <a:lnTo>
                  <a:pt x="37" y="6979"/>
                </a:lnTo>
                <a:lnTo>
                  <a:pt x="1" y="7009"/>
                </a:lnTo>
                <a:lnTo>
                  <a:pt x="1" y="7038"/>
                </a:lnTo>
                <a:lnTo>
                  <a:pt x="37" y="7068"/>
                </a:lnTo>
                <a:lnTo>
                  <a:pt x="108" y="7103"/>
                </a:lnTo>
                <a:lnTo>
                  <a:pt x="215" y="7133"/>
                </a:lnTo>
                <a:lnTo>
                  <a:pt x="322" y="7168"/>
                </a:lnTo>
                <a:lnTo>
                  <a:pt x="465" y="7197"/>
                </a:lnTo>
                <a:lnTo>
                  <a:pt x="822" y="7262"/>
                </a:lnTo>
                <a:lnTo>
                  <a:pt x="1251" y="7321"/>
                </a:lnTo>
                <a:lnTo>
                  <a:pt x="1465" y="7346"/>
                </a:lnTo>
                <a:lnTo>
                  <a:pt x="1715" y="7371"/>
                </a:lnTo>
                <a:lnTo>
                  <a:pt x="2000" y="7391"/>
                </a:lnTo>
                <a:lnTo>
                  <a:pt x="2250" y="7406"/>
                </a:lnTo>
                <a:lnTo>
                  <a:pt x="2857" y="7441"/>
                </a:lnTo>
                <a:lnTo>
                  <a:pt x="3250" y="7470"/>
                </a:lnTo>
                <a:lnTo>
                  <a:pt x="3429" y="7485"/>
                </a:lnTo>
                <a:lnTo>
                  <a:pt x="3536" y="7500"/>
                </a:lnTo>
                <a:lnTo>
                  <a:pt x="3607" y="7515"/>
                </a:lnTo>
                <a:lnTo>
                  <a:pt x="3679" y="7530"/>
                </a:lnTo>
                <a:lnTo>
                  <a:pt x="3679" y="7545"/>
                </a:lnTo>
                <a:lnTo>
                  <a:pt x="3679" y="7565"/>
                </a:lnTo>
                <a:lnTo>
                  <a:pt x="3607" y="7585"/>
                </a:lnTo>
                <a:lnTo>
                  <a:pt x="3536" y="7610"/>
                </a:lnTo>
                <a:lnTo>
                  <a:pt x="3286" y="7669"/>
                </a:lnTo>
                <a:lnTo>
                  <a:pt x="2929" y="7744"/>
                </a:lnTo>
                <a:lnTo>
                  <a:pt x="2822" y="7768"/>
                </a:lnTo>
                <a:lnTo>
                  <a:pt x="2786" y="7793"/>
                </a:lnTo>
                <a:lnTo>
                  <a:pt x="2750" y="7828"/>
                </a:lnTo>
                <a:lnTo>
                  <a:pt x="2750" y="7863"/>
                </a:lnTo>
                <a:lnTo>
                  <a:pt x="2822" y="7927"/>
                </a:lnTo>
                <a:lnTo>
                  <a:pt x="2929" y="7992"/>
                </a:lnTo>
                <a:lnTo>
                  <a:pt x="3286" y="8151"/>
                </a:lnTo>
                <a:lnTo>
                  <a:pt x="3679" y="8305"/>
                </a:lnTo>
                <a:lnTo>
                  <a:pt x="4500" y="8613"/>
                </a:lnTo>
                <a:lnTo>
                  <a:pt x="4785" y="8717"/>
                </a:lnTo>
                <a:lnTo>
                  <a:pt x="4893" y="8767"/>
                </a:lnTo>
                <a:lnTo>
                  <a:pt x="4928" y="8782"/>
                </a:lnTo>
                <a:lnTo>
                  <a:pt x="4893" y="8792"/>
                </a:lnTo>
                <a:lnTo>
                  <a:pt x="4643" y="8821"/>
                </a:lnTo>
                <a:lnTo>
                  <a:pt x="4500" y="8851"/>
                </a:lnTo>
                <a:lnTo>
                  <a:pt x="4393" y="8876"/>
                </a:lnTo>
                <a:lnTo>
                  <a:pt x="4321" y="8896"/>
                </a:lnTo>
                <a:lnTo>
                  <a:pt x="4286" y="8921"/>
                </a:lnTo>
                <a:lnTo>
                  <a:pt x="4321" y="8941"/>
                </a:lnTo>
                <a:lnTo>
                  <a:pt x="4357" y="8956"/>
                </a:lnTo>
                <a:lnTo>
                  <a:pt x="4464" y="8975"/>
                </a:lnTo>
                <a:lnTo>
                  <a:pt x="4678" y="9005"/>
                </a:lnTo>
                <a:lnTo>
                  <a:pt x="4964" y="9035"/>
                </a:lnTo>
                <a:lnTo>
                  <a:pt x="5214" y="9060"/>
                </a:lnTo>
                <a:lnTo>
                  <a:pt x="5464" y="9090"/>
                </a:lnTo>
                <a:lnTo>
                  <a:pt x="6178" y="9174"/>
                </a:lnTo>
                <a:lnTo>
                  <a:pt x="6892" y="9249"/>
                </a:lnTo>
                <a:lnTo>
                  <a:pt x="7678" y="9308"/>
                </a:lnTo>
                <a:lnTo>
                  <a:pt x="8499" y="9363"/>
                </a:lnTo>
                <a:lnTo>
                  <a:pt x="9320" y="9407"/>
                </a:lnTo>
                <a:lnTo>
                  <a:pt x="10177" y="9442"/>
                </a:lnTo>
                <a:lnTo>
                  <a:pt x="11070" y="9472"/>
                </a:lnTo>
                <a:lnTo>
                  <a:pt x="11998" y="9487"/>
                </a:lnTo>
                <a:lnTo>
                  <a:pt x="13069" y="9507"/>
                </a:lnTo>
                <a:lnTo>
                  <a:pt x="14140" y="9532"/>
                </a:lnTo>
                <a:lnTo>
                  <a:pt x="15211" y="9552"/>
                </a:lnTo>
                <a:lnTo>
                  <a:pt x="16318" y="9566"/>
                </a:lnTo>
                <a:lnTo>
                  <a:pt x="16461" y="9566"/>
                </a:lnTo>
                <a:lnTo>
                  <a:pt x="16640" y="9561"/>
                </a:lnTo>
                <a:lnTo>
                  <a:pt x="16961" y="9542"/>
                </a:lnTo>
                <a:lnTo>
                  <a:pt x="17318" y="9517"/>
                </a:lnTo>
                <a:lnTo>
                  <a:pt x="17639" y="9497"/>
                </a:lnTo>
                <a:lnTo>
                  <a:pt x="18139" y="9462"/>
                </a:lnTo>
                <a:lnTo>
                  <a:pt x="18353" y="9452"/>
                </a:lnTo>
                <a:lnTo>
                  <a:pt x="18496" y="9447"/>
                </a:lnTo>
                <a:lnTo>
                  <a:pt x="18603" y="9447"/>
                </a:lnTo>
                <a:lnTo>
                  <a:pt x="19210" y="9462"/>
                </a:lnTo>
                <a:lnTo>
                  <a:pt x="19817" y="9467"/>
                </a:lnTo>
                <a:lnTo>
                  <a:pt x="20389" y="9462"/>
                </a:lnTo>
                <a:lnTo>
                  <a:pt x="20924" y="9447"/>
                </a:lnTo>
                <a:lnTo>
                  <a:pt x="21424" y="9432"/>
                </a:lnTo>
                <a:lnTo>
                  <a:pt x="21924" y="9403"/>
                </a:lnTo>
                <a:lnTo>
                  <a:pt x="22388" y="9373"/>
                </a:lnTo>
                <a:lnTo>
                  <a:pt x="22817" y="9333"/>
                </a:lnTo>
                <a:lnTo>
                  <a:pt x="23209" y="9293"/>
                </a:lnTo>
                <a:lnTo>
                  <a:pt x="23638" y="9244"/>
                </a:lnTo>
                <a:lnTo>
                  <a:pt x="23995" y="9194"/>
                </a:lnTo>
                <a:lnTo>
                  <a:pt x="24388" y="9144"/>
                </a:lnTo>
                <a:lnTo>
                  <a:pt x="25102" y="9030"/>
                </a:lnTo>
                <a:lnTo>
                  <a:pt x="25816" y="8911"/>
                </a:lnTo>
                <a:lnTo>
                  <a:pt x="25959" y="8876"/>
                </a:lnTo>
                <a:lnTo>
                  <a:pt x="26030" y="8861"/>
                </a:lnTo>
                <a:lnTo>
                  <a:pt x="26102" y="8856"/>
                </a:lnTo>
                <a:lnTo>
                  <a:pt x="26423" y="8861"/>
                </a:lnTo>
                <a:lnTo>
                  <a:pt x="26709" y="8861"/>
                </a:lnTo>
                <a:lnTo>
                  <a:pt x="26958" y="8856"/>
                </a:lnTo>
                <a:lnTo>
                  <a:pt x="27208" y="8846"/>
                </a:lnTo>
                <a:lnTo>
                  <a:pt x="27458" y="8836"/>
                </a:lnTo>
                <a:lnTo>
                  <a:pt x="27673" y="8826"/>
                </a:lnTo>
                <a:lnTo>
                  <a:pt x="27851" y="8807"/>
                </a:lnTo>
                <a:lnTo>
                  <a:pt x="28030" y="8787"/>
                </a:lnTo>
                <a:lnTo>
                  <a:pt x="28172" y="8767"/>
                </a:lnTo>
                <a:lnTo>
                  <a:pt x="28315" y="8742"/>
                </a:lnTo>
                <a:lnTo>
                  <a:pt x="28565" y="8682"/>
                </a:lnTo>
                <a:lnTo>
                  <a:pt x="28744" y="8618"/>
                </a:lnTo>
                <a:lnTo>
                  <a:pt x="28887" y="8543"/>
                </a:lnTo>
                <a:lnTo>
                  <a:pt x="28958" y="8504"/>
                </a:lnTo>
                <a:lnTo>
                  <a:pt x="29065" y="8464"/>
                </a:lnTo>
                <a:lnTo>
                  <a:pt x="29172" y="8429"/>
                </a:lnTo>
                <a:lnTo>
                  <a:pt x="29315" y="8399"/>
                </a:lnTo>
                <a:lnTo>
                  <a:pt x="29636" y="8340"/>
                </a:lnTo>
                <a:lnTo>
                  <a:pt x="30029" y="8285"/>
                </a:lnTo>
                <a:lnTo>
                  <a:pt x="30422" y="8235"/>
                </a:lnTo>
                <a:lnTo>
                  <a:pt x="30850" y="8186"/>
                </a:lnTo>
                <a:lnTo>
                  <a:pt x="31243" y="8136"/>
                </a:lnTo>
                <a:lnTo>
                  <a:pt x="31636" y="8086"/>
                </a:lnTo>
                <a:lnTo>
                  <a:pt x="32279" y="7997"/>
                </a:lnTo>
                <a:lnTo>
                  <a:pt x="32993" y="7913"/>
                </a:lnTo>
                <a:lnTo>
                  <a:pt x="34385" y="7739"/>
                </a:lnTo>
                <a:lnTo>
                  <a:pt x="35028" y="7649"/>
                </a:lnTo>
                <a:lnTo>
                  <a:pt x="35635" y="7560"/>
                </a:lnTo>
                <a:lnTo>
                  <a:pt x="35921" y="7510"/>
                </a:lnTo>
                <a:lnTo>
                  <a:pt x="36170" y="7461"/>
                </a:lnTo>
                <a:lnTo>
                  <a:pt x="36420" y="7411"/>
                </a:lnTo>
                <a:lnTo>
                  <a:pt x="36599" y="7361"/>
                </a:lnTo>
                <a:lnTo>
                  <a:pt x="37277" y="7187"/>
                </a:lnTo>
                <a:lnTo>
                  <a:pt x="37920" y="7018"/>
                </a:lnTo>
                <a:lnTo>
                  <a:pt x="38563" y="6840"/>
                </a:lnTo>
                <a:lnTo>
                  <a:pt x="38813" y="6750"/>
                </a:lnTo>
                <a:lnTo>
                  <a:pt x="39063" y="6661"/>
                </a:lnTo>
                <a:lnTo>
                  <a:pt x="39277" y="6586"/>
                </a:lnTo>
                <a:lnTo>
                  <a:pt x="39491" y="6517"/>
                </a:lnTo>
                <a:lnTo>
                  <a:pt x="39741" y="6452"/>
                </a:lnTo>
                <a:lnTo>
                  <a:pt x="39884" y="6422"/>
                </a:lnTo>
                <a:lnTo>
                  <a:pt x="40062" y="6398"/>
                </a:lnTo>
                <a:lnTo>
                  <a:pt x="40455" y="6333"/>
                </a:lnTo>
                <a:lnTo>
                  <a:pt x="40812" y="6269"/>
                </a:lnTo>
                <a:lnTo>
                  <a:pt x="41134" y="6199"/>
                </a:lnTo>
                <a:lnTo>
                  <a:pt x="41419" y="6129"/>
                </a:lnTo>
                <a:lnTo>
                  <a:pt x="41705" y="6060"/>
                </a:lnTo>
                <a:lnTo>
                  <a:pt x="41919" y="5985"/>
                </a:lnTo>
                <a:lnTo>
                  <a:pt x="42133" y="5916"/>
                </a:lnTo>
                <a:lnTo>
                  <a:pt x="42347" y="5841"/>
                </a:lnTo>
                <a:lnTo>
                  <a:pt x="42669" y="5687"/>
                </a:lnTo>
                <a:lnTo>
                  <a:pt x="42954" y="5533"/>
                </a:lnTo>
                <a:lnTo>
                  <a:pt x="43454" y="5226"/>
                </a:lnTo>
                <a:lnTo>
                  <a:pt x="43633" y="5131"/>
                </a:lnTo>
                <a:lnTo>
                  <a:pt x="43704" y="5077"/>
                </a:lnTo>
                <a:lnTo>
                  <a:pt x="43776" y="5022"/>
                </a:lnTo>
                <a:lnTo>
                  <a:pt x="43776" y="4962"/>
                </a:lnTo>
                <a:lnTo>
                  <a:pt x="43740" y="4903"/>
                </a:lnTo>
                <a:lnTo>
                  <a:pt x="43633" y="4838"/>
                </a:lnTo>
                <a:lnTo>
                  <a:pt x="43419" y="4774"/>
                </a:lnTo>
                <a:lnTo>
                  <a:pt x="43347" y="4744"/>
                </a:lnTo>
                <a:lnTo>
                  <a:pt x="43276" y="4714"/>
                </a:lnTo>
                <a:lnTo>
                  <a:pt x="43240" y="4679"/>
                </a:lnTo>
                <a:lnTo>
                  <a:pt x="43240" y="4644"/>
                </a:lnTo>
                <a:lnTo>
                  <a:pt x="43276" y="4570"/>
                </a:lnTo>
                <a:lnTo>
                  <a:pt x="43347" y="4490"/>
                </a:lnTo>
                <a:lnTo>
                  <a:pt x="43633" y="4332"/>
                </a:lnTo>
                <a:lnTo>
                  <a:pt x="43776" y="4247"/>
                </a:lnTo>
                <a:lnTo>
                  <a:pt x="43847" y="4173"/>
                </a:lnTo>
                <a:lnTo>
                  <a:pt x="44204" y="3850"/>
                </a:lnTo>
                <a:lnTo>
                  <a:pt x="44561" y="3527"/>
                </a:lnTo>
                <a:lnTo>
                  <a:pt x="44597" y="3512"/>
                </a:lnTo>
                <a:lnTo>
                  <a:pt x="44704" y="3492"/>
                </a:lnTo>
                <a:lnTo>
                  <a:pt x="44954" y="3452"/>
                </a:lnTo>
                <a:lnTo>
                  <a:pt x="44561" y="3403"/>
                </a:lnTo>
                <a:lnTo>
                  <a:pt x="44240" y="3358"/>
                </a:lnTo>
                <a:lnTo>
                  <a:pt x="44133" y="3338"/>
                </a:lnTo>
                <a:lnTo>
                  <a:pt x="44026" y="3318"/>
                </a:lnTo>
                <a:lnTo>
                  <a:pt x="43954" y="3293"/>
                </a:lnTo>
                <a:lnTo>
                  <a:pt x="43919" y="3274"/>
                </a:lnTo>
                <a:lnTo>
                  <a:pt x="43919" y="3249"/>
                </a:lnTo>
                <a:lnTo>
                  <a:pt x="43954" y="3229"/>
                </a:lnTo>
                <a:lnTo>
                  <a:pt x="44026" y="3204"/>
                </a:lnTo>
                <a:lnTo>
                  <a:pt x="44097" y="3184"/>
                </a:lnTo>
                <a:lnTo>
                  <a:pt x="44240" y="3159"/>
                </a:lnTo>
                <a:lnTo>
                  <a:pt x="44383" y="3135"/>
                </a:lnTo>
                <a:lnTo>
                  <a:pt x="44775" y="3090"/>
                </a:lnTo>
                <a:lnTo>
                  <a:pt x="44883" y="3075"/>
                </a:lnTo>
                <a:lnTo>
                  <a:pt x="44954" y="3055"/>
                </a:lnTo>
                <a:lnTo>
                  <a:pt x="45061" y="3000"/>
                </a:lnTo>
                <a:lnTo>
                  <a:pt x="45168" y="2931"/>
                </a:lnTo>
                <a:lnTo>
                  <a:pt x="45347" y="2846"/>
                </a:lnTo>
                <a:lnTo>
                  <a:pt x="44061" y="2951"/>
                </a:lnTo>
                <a:lnTo>
                  <a:pt x="43919" y="2896"/>
                </a:lnTo>
                <a:lnTo>
                  <a:pt x="43811" y="2842"/>
                </a:lnTo>
                <a:lnTo>
                  <a:pt x="43633" y="2717"/>
                </a:lnTo>
                <a:lnTo>
                  <a:pt x="43561" y="2653"/>
                </a:lnTo>
                <a:lnTo>
                  <a:pt x="43526" y="2593"/>
                </a:lnTo>
                <a:lnTo>
                  <a:pt x="43561" y="2534"/>
                </a:lnTo>
                <a:lnTo>
                  <a:pt x="43633" y="2474"/>
                </a:lnTo>
                <a:lnTo>
                  <a:pt x="43704" y="2414"/>
                </a:lnTo>
                <a:lnTo>
                  <a:pt x="43704" y="2390"/>
                </a:lnTo>
                <a:lnTo>
                  <a:pt x="43704" y="2360"/>
                </a:lnTo>
                <a:lnTo>
                  <a:pt x="43633" y="2206"/>
                </a:lnTo>
                <a:lnTo>
                  <a:pt x="43597" y="2057"/>
                </a:lnTo>
                <a:lnTo>
                  <a:pt x="43526" y="1982"/>
                </a:lnTo>
                <a:lnTo>
                  <a:pt x="43454" y="1908"/>
                </a:lnTo>
                <a:lnTo>
                  <a:pt x="43347" y="1838"/>
                </a:lnTo>
                <a:lnTo>
                  <a:pt x="43204" y="1769"/>
                </a:lnTo>
                <a:lnTo>
                  <a:pt x="43026" y="1694"/>
                </a:lnTo>
                <a:lnTo>
                  <a:pt x="42812" y="1620"/>
                </a:lnTo>
                <a:lnTo>
                  <a:pt x="42597" y="1550"/>
                </a:lnTo>
                <a:lnTo>
                  <a:pt x="42312" y="1481"/>
                </a:lnTo>
                <a:lnTo>
                  <a:pt x="42026" y="1411"/>
                </a:lnTo>
                <a:lnTo>
                  <a:pt x="41740" y="1342"/>
                </a:lnTo>
                <a:lnTo>
                  <a:pt x="41419" y="1277"/>
                </a:lnTo>
                <a:lnTo>
                  <a:pt x="41062" y="1217"/>
                </a:lnTo>
                <a:lnTo>
                  <a:pt x="40312" y="1083"/>
                </a:lnTo>
                <a:lnTo>
                  <a:pt x="39562" y="944"/>
                </a:lnTo>
                <a:lnTo>
                  <a:pt x="38813" y="800"/>
                </a:lnTo>
                <a:lnTo>
                  <a:pt x="38063" y="666"/>
                </a:lnTo>
                <a:lnTo>
                  <a:pt x="37634" y="602"/>
                </a:lnTo>
                <a:lnTo>
                  <a:pt x="37206" y="542"/>
                </a:lnTo>
                <a:lnTo>
                  <a:pt x="36777" y="482"/>
                </a:lnTo>
                <a:lnTo>
                  <a:pt x="36278" y="428"/>
                </a:lnTo>
                <a:lnTo>
                  <a:pt x="35778" y="378"/>
                </a:lnTo>
                <a:lnTo>
                  <a:pt x="35206" y="333"/>
                </a:lnTo>
                <a:lnTo>
                  <a:pt x="34635" y="294"/>
                </a:lnTo>
                <a:lnTo>
                  <a:pt x="33992" y="259"/>
                </a:lnTo>
                <a:lnTo>
                  <a:pt x="31743" y="150"/>
                </a:lnTo>
                <a:lnTo>
                  <a:pt x="30600" y="95"/>
                </a:lnTo>
                <a:lnTo>
                  <a:pt x="29494" y="30"/>
                </a:lnTo>
                <a:lnTo>
                  <a:pt x="29208" y="15"/>
                </a:lnTo>
                <a:lnTo>
                  <a:pt x="28887" y="10"/>
                </a:lnTo>
                <a:lnTo>
                  <a:pt x="286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"/>
          <p:cNvSpPr/>
          <p:nvPr/>
        </p:nvSpPr>
        <p:spPr>
          <a:xfrm flipH="1">
            <a:off x="4221959" y="2782138"/>
            <a:ext cx="932594" cy="991383"/>
          </a:xfrm>
          <a:custGeom>
            <a:rect b="b" l="l" r="r" t="t"/>
            <a:pathLst>
              <a:path extrusionOk="0" h="8390" w="66306">
                <a:moveTo>
                  <a:pt x="16353" y="5295"/>
                </a:moveTo>
                <a:lnTo>
                  <a:pt x="16311" y="5297"/>
                </a:lnTo>
                <a:lnTo>
                  <a:pt x="16311" y="5297"/>
                </a:lnTo>
                <a:lnTo>
                  <a:pt x="16318" y="5300"/>
                </a:lnTo>
                <a:lnTo>
                  <a:pt x="16353" y="5295"/>
                </a:lnTo>
                <a:close/>
                <a:moveTo>
                  <a:pt x="11176" y="1"/>
                </a:moveTo>
                <a:lnTo>
                  <a:pt x="10998" y="5"/>
                </a:lnTo>
                <a:lnTo>
                  <a:pt x="10819" y="15"/>
                </a:lnTo>
                <a:lnTo>
                  <a:pt x="10640" y="25"/>
                </a:lnTo>
                <a:lnTo>
                  <a:pt x="10355" y="60"/>
                </a:lnTo>
                <a:lnTo>
                  <a:pt x="10069" y="95"/>
                </a:lnTo>
                <a:lnTo>
                  <a:pt x="9855" y="145"/>
                </a:lnTo>
                <a:lnTo>
                  <a:pt x="9641" y="199"/>
                </a:lnTo>
                <a:lnTo>
                  <a:pt x="9498" y="254"/>
                </a:lnTo>
                <a:lnTo>
                  <a:pt x="9355" y="308"/>
                </a:lnTo>
                <a:lnTo>
                  <a:pt x="9212" y="358"/>
                </a:lnTo>
                <a:lnTo>
                  <a:pt x="10605" y="597"/>
                </a:lnTo>
                <a:lnTo>
                  <a:pt x="9355" y="611"/>
                </a:lnTo>
                <a:lnTo>
                  <a:pt x="7320" y="1009"/>
                </a:lnTo>
                <a:lnTo>
                  <a:pt x="6427" y="701"/>
                </a:lnTo>
                <a:lnTo>
                  <a:pt x="5392" y="775"/>
                </a:lnTo>
                <a:lnTo>
                  <a:pt x="4606" y="840"/>
                </a:lnTo>
                <a:lnTo>
                  <a:pt x="4285" y="870"/>
                </a:lnTo>
                <a:lnTo>
                  <a:pt x="4035" y="899"/>
                </a:lnTo>
                <a:lnTo>
                  <a:pt x="3821" y="934"/>
                </a:lnTo>
                <a:lnTo>
                  <a:pt x="3642" y="964"/>
                </a:lnTo>
                <a:lnTo>
                  <a:pt x="3535" y="999"/>
                </a:lnTo>
                <a:lnTo>
                  <a:pt x="3428" y="1034"/>
                </a:lnTo>
                <a:lnTo>
                  <a:pt x="3357" y="1073"/>
                </a:lnTo>
                <a:lnTo>
                  <a:pt x="3357" y="1118"/>
                </a:lnTo>
                <a:lnTo>
                  <a:pt x="3357" y="1168"/>
                </a:lnTo>
                <a:lnTo>
                  <a:pt x="3392" y="1217"/>
                </a:lnTo>
                <a:lnTo>
                  <a:pt x="3499" y="1347"/>
                </a:lnTo>
                <a:lnTo>
                  <a:pt x="3071" y="1322"/>
                </a:lnTo>
                <a:lnTo>
                  <a:pt x="2642" y="1307"/>
                </a:lnTo>
                <a:lnTo>
                  <a:pt x="2250" y="1297"/>
                </a:lnTo>
                <a:lnTo>
                  <a:pt x="1857" y="1302"/>
                </a:lnTo>
                <a:lnTo>
                  <a:pt x="1500" y="1312"/>
                </a:lnTo>
                <a:lnTo>
                  <a:pt x="1321" y="1327"/>
                </a:lnTo>
                <a:lnTo>
                  <a:pt x="1143" y="1342"/>
                </a:lnTo>
                <a:lnTo>
                  <a:pt x="786" y="1376"/>
                </a:lnTo>
                <a:lnTo>
                  <a:pt x="464" y="1431"/>
                </a:lnTo>
                <a:lnTo>
                  <a:pt x="322" y="1461"/>
                </a:lnTo>
                <a:lnTo>
                  <a:pt x="179" y="1496"/>
                </a:lnTo>
                <a:lnTo>
                  <a:pt x="107" y="1525"/>
                </a:lnTo>
                <a:lnTo>
                  <a:pt x="36" y="1555"/>
                </a:lnTo>
                <a:lnTo>
                  <a:pt x="0" y="1580"/>
                </a:lnTo>
                <a:lnTo>
                  <a:pt x="0" y="1610"/>
                </a:lnTo>
                <a:lnTo>
                  <a:pt x="36" y="1664"/>
                </a:lnTo>
                <a:lnTo>
                  <a:pt x="143" y="1719"/>
                </a:lnTo>
                <a:lnTo>
                  <a:pt x="322" y="1769"/>
                </a:lnTo>
                <a:lnTo>
                  <a:pt x="500" y="1813"/>
                </a:lnTo>
                <a:lnTo>
                  <a:pt x="714" y="1858"/>
                </a:lnTo>
                <a:lnTo>
                  <a:pt x="1750" y="2092"/>
                </a:lnTo>
                <a:lnTo>
                  <a:pt x="2250" y="2206"/>
                </a:lnTo>
                <a:lnTo>
                  <a:pt x="2678" y="2325"/>
                </a:lnTo>
                <a:lnTo>
                  <a:pt x="3071" y="2444"/>
                </a:lnTo>
                <a:lnTo>
                  <a:pt x="3249" y="2509"/>
                </a:lnTo>
                <a:lnTo>
                  <a:pt x="3392" y="2573"/>
                </a:lnTo>
                <a:lnTo>
                  <a:pt x="3535" y="2638"/>
                </a:lnTo>
                <a:lnTo>
                  <a:pt x="3642" y="2702"/>
                </a:lnTo>
                <a:lnTo>
                  <a:pt x="3714" y="2772"/>
                </a:lnTo>
                <a:lnTo>
                  <a:pt x="3785" y="2841"/>
                </a:lnTo>
                <a:lnTo>
                  <a:pt x="3785" y="2856"/>
                </a:lnTo>
                <a:lnTo>
                  <a:pt x="3856" y="2866"/>
                </a:lnTo>
                <a:lnTo>
                  <a:pt x="3999" y="2891"/>
                </a:lnTo>
                <a:lnTo>
                  <a:pt x="4214" y="2916"/>
                </a:lnTo>
                <a:lnTo>
                  <a:pt x="4463" y="2936"/>
                </a:lnTo>
                <a:lnTo>
                  <a:pt x="5070" y="2981"/>
                </a:lnTo>
                <a:lnTo>
                  <a:pt x="5606" y="3025"/>
                </a:lnTo>
                <a:lnTo>
                  <a:pt x="5249" y="3105"/>
                </a:lnTo>
                <a:lnTo>
                  <a:pt x="5106" y="3144"/>
                </a:lnTo>
                <a:lnTo>
                  <a:pt x="4963" y="3179"/>
                </a:lnTo>
                <a:lnTo>
                  <a:pt x="4892" y="3209"/>
                </a:lnTo>
                <a:lnTo>
                  <a:pt x="4856" y="3244"/>
                </a:lnTo>
                <a:lnTo>
                  <a:pt x="4821" y="3274"/>
                </a:lnTo>
                <a:lnTo>
                  <a:pt x="4856" y="3298"/>
                </a:lnTo>
                <a:lnTo>
                  <a:pt x="4892" y="3328"/>
                </a:lnTo>
                <a:lnTo>
                  <a:pt x="4963" y="3353"/>
                </a:lnTo>
                <a:lnTo>
                  <a:pt x="5070" y="3378"/>
                </a:lnTo>
                <a:lnTo>
                  <a:pt x="5213" y="3398"/>
                </a:lnTo>
                <a:lnTo>
                  <a:pt x="5392" y="3423"/>
                </a:lnTo>
                <a:lnTo>
                  <a:pt x="5570" y="3442"/>
                </a:lnTo>
                <a:lnTo>
                  <a:pt x="6070" y="3482"/>
                </a:lnTo>
                <a:lnTo>
                  <a:pt x="6213" y="3502"/>
                </a:lnTo>
                <a:lnTo>
                  <a:pt x="6320" y="3527"/>
                </a:lnTo>
                <a:lnTo>
                  <a:pt x="6392" y="3557"/>
                </a:lnTo>
                <a:lnTo>
                  <a:pt x="6463" y="3596"/>
                </a:lnTo>
                <a:lnTo>
                  <a:pt x="6570" y="3676"/>
                </a:lnTo>
                <a:lnTo>
                  <a:pt x="6641" y="3716"/>
                </a:lnTo>
                <a:lnTo>
                  <a:pt x="6749" y="3750"/>
                </a:lnTo>
                <a:lnTo>
                  <a:pt x="6927" y="3850"/>
                </a:lnTo>
                <a:lnTo>
                  <a:pt x="7034" y="3899"/>
                </a:lnTo>
                <a:lnTo>
                  <a:pt x="7141" y="3949"/>
                </a:lnTo>
                <a:lnTo>
                  <a:pt x="7498" y="4073"/>
                </a:lnTo>
                <a:lnTo>
                  <a:pt x="7713" y="4133"/>
                </a:lnTo>
                <a:lnTo>
                  <a:pt x="7855" y="4163"/>
                </a:lnTo>
                <a:lnTo>
                  <a:pt x="7998" y="4187"/>
                </a:lnTo>
                <a:lnTo>
                  <a:pt x="8820" y="4322"/>
                </a:lnTo>
                <a:lnTo>
                  <a:pt x="9712" y="4446"/>
                </a:lnTo>
                <a:lnTo>
                  <a:pt x="10569" y="4575"/>
                </a:lnTo>
                <a:lnTo>
                  <a:pt x="11426" y="4704"/>
                </a:lnTo>
                <a:lnTo>
                  <a:pt x="11854" y="4774"/>
                </a:lnTo>
                <a:lnTo>
                  <a:pt x="12212" y="4853"/>
                </a:lnTo>
                <a:lnTo>
                  <a:pt x="12569" y="4932"/>
                </a:lnTo>
                <a:lnTo>
                  <a:pt x="12961" y="5012"/>
                </a:lnTo>
                <a:lnTo>
                  <a:pt x="13354" y="5081"/>
                </a:lnTo>
                <a:lnTo>
                  <a:pt x="13604" y="5116"/>
                </a:lnTo>
                <a:lnTo>
                  <a:pt x="13854" y="5146"/>
                </a:lnTo>
                <a:lnTo>
                  <a:pt x="14140" y="5176"/>
                </a:lnTo>
                <a:lnTo>
                  <a:pt x="14425" y="5201"/>
                </a:lnTo>
                <a:lnTo>
                  <a:pt x="14782" y="5221"/>
                </a:lnTo>
                <a:lnTo>
                  <a:pt x="15139" y="5235"/>
                </a:lnTo>
                <a:lnTo>
                  <a:pt x="15282" y="5245"/>
                </a:lnTo>
                <a:lnTo>
                  <a:pt x="15389" y="5260"/>
                </a:lnTo>
                <a:lnTo>
                  <a:pt x="15639" y="5290"/>
                </a:lnTo>
                <a:lnTo>
                  <a:pt x="15782" y="5300"/>
                </a:lnTo>
                <a:lnTo>
                  <a:pt x="15961" y="5310"/>
                </a:lnTo>
                <a:lnTo>
                  <a:pt x="16139" y="5305"/>
                </a:lnTo>
                <a:lnTo>
                  <a:pt x="16311" y="5297"/>
                </a:lnTo>
                <a:lnTo>
                  <a:pt x="16311" y="5297"/>
                </a:lnTo>
                <a:lnTo>
                  <a:pt x="15925" y="5111"/>
                </a:lnTo>
                <a:lnTo>
                  <a:pt x="15675" y="5017"/>
                </a:lnTo>
                <a:lnTo>
                  <a:pt x="15389" y="4932"/>
                </a:lnTo>
                <a:lnTo>
                  <a:pt x="15211" y="4893"/>
                </a:lnTo>
                <a:lnTo>
                  <a:pt x="15032" y="4853"/>
                </a:lnTo>
                <a:lnTo>
                  <a:pt x="14818" y="4813"/>
                </a:lnTo>
                <a:lnTo>
                  <a:pt x="14568" y="4778"/>
                </a:lnTo>
                <a:lnTo>
                  <a:pt x="14282" y="4749"/>
                </a:lnTo>
                <a:lnTo>
                  <a:pt x="13961" y="4719"/>
                </a:lnTo>
                <a:lnTo>
                  <a:pt x="13640" y="4689"/>
                </a:lnTo>
                <a:lnTo>
                  <a:pt x="13247" y="4664"/>
                </a:lnTo>
                <a:lnTo>
                  <a:pt x="13104" y="4654"/>
                </a:lnTo>
                <a:lnTo>
                  <a:pt x="12997" y="4644"/>
                </a:lnTo>
                <a:lnTo>
                  <a:pt x="12783" y="4605"/>
                </a:lnTo>
                <a:lnTo>
                  <a:pt x="12604" y="4560"/>
                </a:lnTo>
                <a:lnTo>
                  <a:pt x="12426" y="4505"/>
                </a:lnTo>
                <a:lnTo>
                  <a:pt x="12176" y="4391"/>
                </a:lnTo>
                <a:lnTo>
                  <a:pt x="12033" y="4336"/>
                </a:lnTo>
                <a:lnTo>
                  <a:pt x="11890" y="4287"/>
                </a:lnTo>
                <a:lnTo>
                  <a:pt x="9855" y="4163"/>
                </a:lnTo>
                <a:lnTo>
                  <a:pt x="10319" y="4019"/>
                </a:lnTo>
                <a:lnTo>
                  <a:pt x="9319" y="3850"/>
                </a:lnTo>
                <a:lnTo>
                  <a:pt x="8855" y="3765"/>
                </a:lnTo>
                <a:lnTo>
                  <a:pt x="8427" y="3681"/>
                </a:lnTo>
                <a:lnTo>
                  <a:pt x="7963" y="3591"/>
                </a:lnTo>
                <a:lnTo>
                  <a:pt x="7534" y="3497"/>
                </a:lnTo>
                <a:lnTo>
                  <a:pt x="7356" y="3452"/>
                </a:lnTo>
                <a:lnTo>
                  <a:pt x="7213" y="3408"/>
                </a:lnTo>
                <a:lnTo>
                  <a:pt x="7141" y="3363"/>
                </a:lnTo>
                <a:lnTo>
                  <a:pt x="7106" y="3318"/>
                </a:lnTo>
                <a:lnTo>
                  <a:pt x="7141" y="3244"/>
                </a:lnTo>
                <a:lnTo>
                  <a:pt x="7141" y="3169"/>
                </a:lnTo>
                <a:lnTo>
                  <a:pt x="7106" y="3095"/>
                </a:lnTo>
                <a:lnTo>
                  <a:pt x="7034" y="3020"/>
                </a:lnTo>
                <a:lnTo>
                  <a:pt x="6820" y="2876"/>
                </a:lnTo>
                <a:lnTo>
                  <a:pt x="6570" y="2737"/>
                </a:lnTo>
                <a:lnTo>
                  <a:pt x="5963" y="2464"/>
                </a:lnTo>
                <a:lnTo>
                  <a:pt x="5677" y="2325"/>
                </a:lnTo>
                <a:lnTo>
                  <a:pt x="5428" y="2186"/>
                </a:lnTo>
                <a:lnTo>
                  <a:pt x="6570" y="2186"/>
                </a:lnTo>
                <a:lnTo>
                  <a:pt x="7677" y="2563"/>
                </a:lnTo>
                <a:lnTo>
                  <a:pt x="8462" y="2489"/>
                </a:lnTo>
                <a:lnTo>
                  <a:pt x="8748" y="3149"/>
                </a:lnTo>
                <a:lnTo>
                  <a:pt x="9141" y="3164"/>
                </a:lnTo>
                <a:lnTo>
                  <a:pt x="9498" y="3184"/>
                </a:lnTo>
                <a:lnTo>
                  <a:pt x="9819" y="3214"/>
                </a:lnTo>
                <a:lnTo>
                  <a:pt x="10105" y="3249"/>
                </a:lnTo>
                <a:lnTo>
                  <a:pt x="10355" y="3288"/>
                </a:lnTo>
                <a:lnTo>
                  <a:pt x="10569" y="3333"/>
                </a:lnTo>
                <a:lnTo>
                  <a:pt x="10783" y="3383"/>
                </a:lnTo>
                <a:lnTo>
                  <a:pt x="10998" y="3433"/>
                </a:lnTo>
                <a:lnTo>
                  <a:pt x="11390" y="3537"/>
                </a:lnTo>
                <a:lnTo>
                  <a:pt x="11819" y="3641"/>
                </a:lnTo>
                <a:lnTo>
                  <a:pt x="12033" y="3691"/>
                </a:lnTo>
                <a:lnTo>
                  <a:pt x="12319" y="3740"/>
                </a:lnTo>
                <a:lnTo>
                  <a:pt x="12604" y="3780"/>
                </a:lnTo>
                <a:lnTo>
                  <a:pt x="12961" y="3820"/>
                </a:lnTo>
                <a:lnTo>
                  <a:pt x="13140" y="3840"/>
                </a:lnTo>
                <a:lnTo>
                  <a:pt x="13318" y="3865"/>
                </a:lnTo>
                <a:lnTo>
                  <a:pt x="13604" y="3914"/>
                </a:lnTo>
                <a:lnTo>
                  <a:pt x="13854" y="3979"/>
                </a:lnTo>
                <a:lnTo>
                  <a:pt x="14068" y="4043"/>
                </a:lnTo>
                <a:lnTo>
                  <a:pt x="14497" y="4182"/>
                </a:lnTo>
                <a:lnTo>
                  <a:pt x="14747" y="4247"/>
                </a:lnTo>
                <a:lnTo>
                  <a:pt x="15032" y="4307"/>
                </a:lnTo>
                <a:lnTo>
                  <a:pt x="15282" y="4351"/>
                </a:lnTo>
                <a:lnTo>
                  <a:pt x="15568" y="4391"/>
                </a:lnTo>
                <a:lnTo>
                  <a:pt x="16211" y="4461"/>
                </a:lnTo>
                <a:lnTo>
                  <a:pt x="16853" y="4535"/>
                </a:lnTo>
                <a:lnTo>
                  <a:pt x="17175" y="4575"/>
                </a:lnTo>
                <a:lnTo>
                  <a:pt x="17460" y="4615"/>
                </a:lnTo>
                <a:lnTo>
                  <a:pt x="18781" y="4838"/>
                </a:lnTo>
                <a:lnTo>
                  <a:pt x="20102" y="5067"/>
                </a:lnTo>
                <a:lnTo>
                  <a:pt x="21388" y="5295"/>
                </a:lnTo>
                <a:lnTo>
                  <a:pt x="22709" y="5519"/>
                </a:lnTo>
                <a:lnTo>
                  <a:pt x="23780" y="5687"/>
                </a:lnTo>
                <a:lnTo>
                  <a:pt x="24851" y="5851"/>
                </a:lnTo>
                <a:lnTo>
                  <a:pt x="25922" y="6015"/>
                </a:lnTo>
                <a:lnTo>
                  <a:pt x="26994" y="6179"/>
                </a:lnTo>
                <a:lnTo>
                  <a:pt x="27208" y="6219"/>
                </a:lnTo>
                <a:lnTo>
                  <a:pt x="27351" y="6259"/>
                </a:lnTo>
                <a:lnTo>
                  <a:pt x="27601" y="6348"/>
                </a:lnTo>
                <a:lnTo>
                  <a:pt x="27850" y="6462"/>
                </a:lnTo>
                <a:lnTo>
                  <a:pt x="28065" y="6581"/>
                </a:lnTo>
                <a:lnTo>
                  <a:pt x="26529" y="6522"/>
                </a:lnTo>
                <a:lnTo>
                  <a:pt x="26494" y="6626"/>
                </a:lnTo>
                <a:lnTo>
                  <a:pt x="26494" y="6711"/>
                </a:lnTo>
                <a:lnTo>
                  <a:pt x="26565" y="6780"/>
                </a:lnTo>
                <a:lnTo>
                  <a:pt x="26636" y="6810"/>
                </a:lnTo>
                <a:lnTo>
                  <a:pt x="26744" y="6835"/>
                </a:lnTo>
                <a:lnTo>
                  <a:pt x="26851" y="6860"/>
                </a:lnTo>
                <a:lnTo>
                  <a:pt x="26958" y="6884"/>
                </a:lnTo>
                <a:lnTo>
                  <a:pt x="27136" y="6904"/>
                </a:lnTo>
                <a:lnTo>
                  <a:pt x="27315" y="6919"/>
                </a:lnTo>
                <a:lnTo>
                  <a:pt x="27779" y="6959"/>
                </a:lnTo>
                <a:lnTo>
                  <a:pt x="28350" y="6989"/>
                </a:lnTo>
                <a:lnTo>
                  <a:pt x="28350" y="6790"/>
                </a:lnTo>
                <a:lnTo>
                  <a:pt x="28707" y="6770"/>
                </a:lnTo>
                <a:lnTo>
                  <a:pt x="29779" y="7177"/>
                </a:lnTo>
                <a:lnTo>
                  <a:pt x="30457" y="7163"/>
                </a:lnTo>
                <a:lnTo>
                  <a:pt x="30778" y="6825"/>
                </a:lnTo>
                <a:lnTo>
                  <a:pt x="31242" y="6850"/>
                </a:lnTo>
                <a:lnTo>
                  <a:pt x="31671" y="6879"/>
                </a:lnTo>
                <a:lnTo>
                  <a:pt x="32028" y="6914"/>
                </a:lnTo>
                <a:lnTo>
                  <a:pt x="32385" y="6959"/>
                </a:lnTo>
                <a:lnTo>
                  <a:pt x="32706" y="7004"/>
                </a:lnTo>
                <a:lnTo>
                  <a:pt x="33028" y="7053"/>
                </a:lnTo>
                <a:lnTo>
                  <a:pt x="33313" y="7103"/>
                </a:lnTo>
                <a:lnTo>
                  <a:pt x="33599" y="7158"/>
                </a:lnTo>
                <a:lnTo>
                  <a:pt x="33742" y="7197"/>
                </a:lnTo>
                <a:lnTo>
                  <a:pt x="33778" y="7212"/>
                </a:lnTo>
                <a:lnTo>
                  <a:pt x="33778" y="7222"/>
                </a:lnTo>
                <a:lnTo>
                  <a:pt x="33421" y="7267"/>
                </a:lnTo>
                <a:lnTo>
                  <a:pt x="33135" y="7307"/>
                </a:lnTo>
                <a:lnTo>
                  <a:pt x="32956" y="7341"/>
                </a:lnTo>
                <a:lnTo>
                  <a:pt x="32849" y="7371"/>
                </a:lnTo>
                <a:lnTo>
                  <a:pt x="32814" y="7401"/>
                </a:lnTo>
                <a:lnTo>
                  <a:pt x="32849" y="7426"/>
                </a:lnTo>
                <a:lnTo>
                  <a:pt x="32956" y="7446"/>
                </a:lnTo>
                <a:lnTo>
                  <a:pt x="33063" y="7465"/>
                </a:lnTo>
                <a:lnTo>
                  <a:pt x="33242" y="7480"/>
                </a:lnTo>
                <a:lnTo>
                  <a:pt x="33456" y="7495"/>
                </a:lnTo>
                <a:lnTo>
                  <a:pt x="33920" y="7520"/>
                </a:lnTo>
                <a:lnTo>
                  <a:pt x="34349" y="7550"/>
                </a:lnTo>
                <a:lnTo>
                  <a:pt x="34563" y="7565"/>
                </a:lnTo>
                <a:lnTo>
                  <a:pt x="34742" y="7580"/>
                </a:lnTo>
                <a:lnTo>
                  <a:pt x="35027" y="7610"/>
                </a:lnTo>
                <a:lnTo>
                  <a:pt x="35313" y="7634"/>
                </a:lnTo>
                <a:lnTo>
                  <a:pt x="35670" y="7659"/>
                </a:lnTo>
                <a:lnTo>
                  <a:pt x="35848" y="7664"/>
                </a:lnTo>
                <a:lnTo>
                  <a:pt x="36098" y="7669"/>
                </a:lnTo>
                <a:lnTo>
                  <a:pt x="34742" y="7267"/>
                </a:lnTo>
                <a:lnTo>
                  <a:pt x="34742" y="7267"/>
                </a:lnTo>
                <a:lnTo>
                  <a:pt x="34992" y="7282"/>
                </a:lnTo>
                <a:lnTo>
                  <a:pt x="35277" y="7292"/>
                </a:lnTo>
                <a:lnTo>
                  <a:pt x="35599" y="7307"/>
                </a:lnTo>
                <a:lnTo>
                  <a:pt x="35884" y="7321"/>
                </a:lnTo>
                <a:lnTo>
                  <a:pt x="36027" y="7331"/>
                </a:lnTo>
                <a:lnTo>
                  <a:pt x="36134" y="7346"/>
                </a:lnTo>
                <a:lnTo>
                  <a:pt x="36205" y="7366"/>
                </a:lnTo>
                <a:lnTo>
                  <a:pt x="36277" y="7391"/>
                </a:lnTo>
                <a:lnTo>
                  <a:pt x="36277" y="7416"/>
                </a:lnTo>
                <a:lnTo>
                  <a:pt x="36277" y="7451"/>
                </a:lnTo>
                <a:lnTo>
                  <a:pt x="36205" y="7485"/>
                </a:lnTo>
                <a:lnTo>
                  <a:pt x="36098" y="7530"/>
                </a:lnTo>
                <a:lnTo>
                  <a:pt x="38062" y="7490"/>
                </a:lnTo>
                <a:lnTo>
                  <a:pt x="37777" y="7540"/>
                </a:lnTo>
                <a:lnTo>
                  <a:pt x="37598" y="7590"/>
                </a:lnTo>
                <a:lnTo>
                  <a:pt x="37491" y="7629"/>
                </a:lnTo>
                <a:lnTo>
                  <a:pt x="37419" y="7664"/>
                </a:lnTo>
                <a:lnTo>
                  <a:pt x="37455" y="7694"/>
                </a:lnTo>
                <a:lnTo>
                  <a:pt x="37527" y="7724"/>
                </a:lnTo>
                <a:lnTo>
                  <a:pt x="37634" y="7744"/>
                </a:lnTo>
                <a:lnTo>
                  <a:pt x="37777" y="7763"/>
                </a:lnTo>
                <a:lnTo>
                  <a:pt x="37955" y="7778"/>
                </a:lnTo>
                <a:lnTo>
                  <a:pt x="38169" y="7793"/>
                </a:lnTo>
                <a:lnTo>
                  <a:pt x="38598" y="7813"/>
                </a:lnTo>
                <a:lnTo>
                  <a:pt x="39026" y="7833"/>
                </a:lnTo>
                <a:lnTo>
                  <a:pt x="39348" y="7848"/>
                </a:lnTo>
                <a:lnTo>
                  <a:pt x="41561" y="7972"/>
                </a:lnTo>
                <a:lnTo>
                  <a:pt x="43846" y="8081"/>
                </a:lnTo>
                <a:lnTo>
                  <a:pt x="46096" y="8186"/>
                </a:lnTo>
                <a:lnTo>
                  <a:pt x="48417" y="8290"/>
                </a:lnTo>
                <a:lnTo>
                  <a:pt x="49202" y="8320"/>
                </a:lnTo>
                <a:lnTo>
                  <a:pt x="49988" y="8345"/>
                </a:lnTo>
                <a:lnTo>
                  <a:pt x="50773" y="8364"/>
                </a:lnTo>
                <a:lnTo>
                  <a:pt x="51559" y="8374"/>
                </a:lnTo>
                <a:lnTo>
                  <a:pt x="52344" y="8384"/>
                </a:lnTo>
                <a:lnTo>
                  <a:pt x="53130" y="8389"/>
                </a:lnTo>
                <a:lnTo>
                  <a:pt x="53951" y="8389"/>
                </a:lnTo>
                <a:lnTo>
                  <a:pt x="54737" y="8384"/>
                </a:lnTo>
                <a:lnTo>
                  <a:pt x="55522" y="8374"/>
                </a:lnTo>
                <a:lnTo>
                  <a:pt x="56308" y="8364"/>
                </a:lnTo>
                <a:lnTo>
                  <a:pt x="57879" y="8330"/>
                </a:lnTo>
                <a:lnTo>
                  <a:pt x="59450" y="8290"/>
                </a:lnTo>
                <a:lnTo>
                  <a:pt x="61021" y="8240"/>
                </a:lnTo>
                <a:lnTo>
                  <a:pt x="61878" y="8210"/>
                </a:lnTo>
                <a:lnTo>
                  <a:pt x="62663" y="8176"/>
                </a:lnTo>
                <a:lnTo>
                  <a:pt x="63449" y="8136"/>
                </a:lnTo>
                <a:lnTo>
                  <a:pt x="63806" y="8116"/>
                </a:lnTo>
                <a:lnTo>
                  <a:pt x="64163" y="8086"/>
                </a:lnTo>
                <a:lnTo>
                  <a:pt x="64484" y="8061"/>
                </a:lnTo>
                <a:lnTo>
                  <a:pt x="64805" y="8032"/>
                </a:lnTo>
                <a:lnTo>
                  <a:pt x="65091" y="7997"/>
                </a:lnTo>
                <a:lnTo>
                  <a:pt x="65377" y="7957"/>
                </a:lnTo>
                <a:lnTo>
                  <a:pt x="65627" y="7917"/>
                </a:lnTo>
                <a:lnTo>
                  <a:pt x="65841" y="7878"/>
                </a:lnTo>
                <a:lnTo>
                  <a:pt x="66055" y="7828"/>
                </a:lnTo>
                <a:lnTo>
                  <a:pt x="66198" y="7778"/>
                </a:lnTo>
                <a:lnTo>
                  <a:pt x="66055" y="7714"/>
                </a:lnTo>
                <a:lnTo>
                  <a:pt x="65877" y="7659"/>
                </a:lnTo>
                <a:lnTo>
                  <a:pt x="65770" y="7614"/>
                </a:lnTo>
                <a:lnTo>
                  <a:pt x="65734" y="7590"/>
                </a:lnTo>
                <a:lnTo>
                  <a:pt x="65734" y="7570"/>
                </a:lnTo>
                <a:lnTo>
                  <a:pt x="65841" y="7441"/>
                </a:lnTo>
                <a:lnTo>
                  <a:pt x="65984" y="7307"/>
                </a:lnTo>
                <a:lnTo>
                  <a:pt x="66269" y="7043"/>
                </a:lnTo>
                <a:lnTo>
                  <a:pt x="66305" y="6994"/>
                </a:lnTo>
                <a:lnTo>
                  <a:pt x="66269" y="6949"/>
                </a:lnTo>
                <a:lnTo>
                  <a:pt x="66198" y="6914"/>
                </a:lnTo>
                <a:lnTo>
                  <a:pt x="66127" y="6899"/>
                </a:lnTo>
                <a:lnTo>
                  <a:pt x="66055" y="6889"/>
                </a:lnTo>
                <a:lnTo>
                  <a:pt x="65948" y="6879"/>
                </a:lnTo>
                <a:lnTo>
                  <a:pt x="65841" y="6874"/>
                </a:lnTo>
                <a:lnTo>
                  <a:pt x="65591" y="6865"/>
                </a:lnTo>
                <a:lnTo>
                  <a:pt x="65305" y="6869"/>
                </a:lnTo>
                <a:lnTo>
                  <a:pt x="64913" y="6889"/>
                </a:lnTo>
                <a:lnTo>
                  <a:pt x="64306" y="6919"/>
                </a:lnTo>
                <a:lnTo>
                  <a:pt x="63699" y="6944"/>
                </a:lnTo>
                <a:lnTo>
                  <a:pt x="63056" y="6964"/>
                </a:lnTo>
                <a:lnTo>
                  <a:pt x="62449" y="6974"/>
                </a:lnTo>
                <a:lnTo>
                  <a:pt x="61842" y="6984"/>
                </a:lnTo>
                <a:lnTo>
                  <a:pt x="61199" y="6994"/>
                </a:lnTo>
                <a:lnTo>
                  <a:pt x="59985" y="6994"/>
                </a:lnTo>
                <a:lnTo>
                  <a:pt x="58736" y="6984"/>
                </a:lnTo>
                <a:lnTo>
                  <a:pt x="57522" y="6964"/>
                </a:lnTo>
                <a:lnTo>
                  <a:pt x="56272" y="6939"/>
                </a:lnTo>
                <a:lnTo>
                  <a:pt x="55058" y="6914"/>
                </a:lnTo>
                <a:lnTo>
                  <a:pt x="54344" y="6894"/>
                </a:lnTo>
                <a:lnTo>
                  <a:pt x="53665" y="6869"/>
                </a:lnTo>
                <a:lnTo>
                  <a:pt x="52987" y="6845"/>
                </a:lnTo>
                <a:lnTo>
                  <a:pt x="52344" y="6815"/>
                </a:lnTo>
                <a:lnTo>
                  <a:pt x="51666" y="6775"/>
                </a:lnTo>
                <a:lnTo>
                  <a:pt x="51023" y="6740"/>
                </a:lnTo>
                <a:lnTo>
                  <a:pt x="50416" y="6696"/>
                </a:lnTo>
                <a:lnTo>
                  <a:pt x="49809" y="6646"/>
                </a:lnTo>
                <a:lnTo>
                  <a:pt x="49202" y="6596"/>
                </a:lnTo>
                <a:lnTo>
                  <a:pt x="48631" y="6547"/>
                </a:lnTo>
                <a:lnTo>
                  <a:pt x="48060" y="6487"/>
                </a:lnTo>
                <a:lnTo>
                  <a:pt x="47488" y="6427"/>
                </a:lnTo>
                <a:lnTo>
                  <a:pt x="46953" y="6363"/>
                </a:lnTo>
                <a:lnTo>
                  <a:pt x="46417" y="6298"/>
                </a:lnTo>
                <a:lnTo>
                  <a:pt x="45882" y="6229"/>
                </a:lnTo>
                <a:lnTo>
                  <a:pt x="45382" y="6159"/>
                </a:lnTo>
                <a:lnTo>
                  <a:pt x="44918" y="6090"/>
                </a:lnTo>
                <a:lnTo>
                  <a:pt x="44525" y="6015"/>
                </a:lnTo>
                <a:lnTo>
                  <a:pt x="43704" y="5866"/>
                </a:lnTo>
                <a:lnTo>
                  <a:pt x="42882" y="5712"/>
                </a:lnTo>
                <a:lnTo>
                  <a:pt x="42454" y="5643"/>
                </a:lnTo>
                <a:lnTo>
                  <a:pt x="41990" y="5573"/>
                </a:lnTo>
                <a:lnTo>
                  <a:pt x="41418" y="5494"/>
                </a:lnTo>
                <a:lnTo>
                  <a:pt x="40811" y="5419"/>
                </a:lnTo>
                <a:lnTo>
                  <a:pt x="39598" y="5270"/>
                </a:lnTo>
                <a:lnTo>
                  <a:pt x="37062" y="4987"/>
                </a:lnTo>
                <a:lnTo>
                  <a:pt x="36170" y="4883"/>
                </a:lnTo>
                <a:lnTo>
                  <a:pt x="35313" y="4778"/>
                </a:lnTo>
                <a:lnTo>
                  <a:pt x="34456" y="4674"/>
                </a:lnTo>
                <a:lnTo>
                  <a:pt x="33635" y="4565"/>
                </a:lnTo>
                <a:lnTo>
                  <a:pt x="32849" y="4446"/>
                </a:lnTo>
                <a:lnTo>
                  <a:pt x="32135" y="4327"/>
                </a:lnTo>
                <a:lnTo>
                  <a:pt x="31457" y="4197"/>
                </a:lnTo>
                <a:lnTo>
                  <a:pt x="31135" y="4128"/>
                </a:lnTo>
                <a:lnTo>
                  <a:pt x="30850" y="4058"/>
                </a:lnTo>
                <a:lnTo>
                  <a:pt x="30707" y="4024"/>
                </a:lnTo>
                <a:lnTo>
                  <a:pt x="30635" y="3979"/>
                </a:lnTo>
                <a:lnTo>
                  <a:pt x="30564" y="3889"/>
                </a:lnTo>
                <a:lnTo>
                  <a:pt x="30528" y="3845"/>
                </a:lnTo>
                <a:lnTo>
                  <a:pt x="30493" y="3800"/>
                </a:lnTo>
                <a:lnTo>
                  <a:pt x="30421" y="3760"/>
                </a:lnTo>
                <a:lnTo>
                  <a:pt x="30278" y="3721"/>
                </a:lnTo>
                <a:lnTo>
                  <a:pt x="30136" y="3696"/>
                </a:lnTo>
                <a:lnTo>
                  <a:pt x="29921" y="3676"/>
                </a:lnTo>
                <a:lnTo>
                  <a:pt x="29422" y="3646"/>
                </a:lnTo>
                <a:lnTo>
                  <a:pt x="29172" y="3626"/>
                </a:lnTo>
                <a:lnTo>
                  <a:pt x="28922" y="3601"/>
                </a:lnTo>
                <a:lnTo>
                  <a:pt x="28672" y="3572"/>
                </a:lnTo>
                <a:lnTo>
                  <a:pt x="28565" y="3552"/>
                </a:lnTo>
                <a:lnTo>
                  <a:pt x="28457" y="3527"/>
                </a:lnTo>
                <a:lnTo>
                  <a:pt x="28172" y="3457"/>
                </a:lnTo>
                <a:lnTo>
                  <a:pt x="27815" y="3388"/>
                </a:lnTo>
                <a:lnTo>
                  <a:pt x="27386" y="3328"/>
                </a:lnTo>
                <a:lnTo>
                  <a:pt x="26958" y="3264"/>
                </a:lnTo>
                <a:lnTo>
                  <a:pt x="26029" y="3144"/>
                </a:lnTo>
                <a:lnTo>
                  <a:pt x="25565" y="3085"/>
                </a:lnTo>
                <a:lnTo>
                  <a:pt x="25137" y="3025"/>
                </a:lnTo>
                <a:lnTo>
                  <a:pt x="24458" y="2911"/>
                </a:lnTo>
                <a:lnTo>
                  <a:pt x="23816" y="2792"/>
                </a:lnTo>
                <a:lnTo>
                  <a:pt x="23137" y="2678"/>
                </a:lnTo>
                <a:lnTo>
                  <a:pt x="22780" y="2623"/>
                </a:lnTo>
                <a:lnTo>
                  <a:pt x="22423" y="2568"/>
                </a:lnTo>
                <a:lnTo>
                  <a:pt x="21031" y="2375"/>
                </a:lnTo>
                <a:lnTo>
                  <a:pt x="20352" y="2275"/>
                </a:lnTo>
                <a:lnTo>
                  <a:pt x="19674" y="2176"/>
                </a:lnTo>
                <a:lnTo>
                  <a:pt x="19067" y="2072"/>
                </a:lnTo>
                <a:lnTo>
                  <a:pt x="18496" y="1962"/>
                </a:lnTo>
                <a:lnTo>
                  <a:pt x="18246" y="1903"/>
                </a:lnTo>
                <a:lnTo>
                  <a:pt x="17996" y="1843"/>
                </a:lnTo>
                <a:lnTo>
                  <a:pt x="17782" y="1779"/>
                </a:lnTo>
                <a:lnTo>
                  <a:pt x="17567" y="1714"/>
                </a:lnTo>
                <a:lnTo>
                  <a:pt x="15496" y="984"/>
                </a:lnTo>
                <a:lnTo>
                  <a:pt x="14425" y="616"/>
                </a:lnTo>
                <a:lnTo>
                  <a:pt x="13318" y="254"/>
                </a:lnTo>
                <a:lnTo>
                  <a:pt x="13033" y="174"/>
                </a:lnTo>
                <a:lnTo>
                  <a:pt x="12854" y="135"/>
                </a:lnTo>
                <a:lnTo>
                  <a:pt x="12676" y="100"/>
                </a:lnTo>
                <a:lnTo>
                  <a:pt x="12461" y="65"/>
                </a:lnTo>
                <a:lnTo>
                  <a:pt x="12247" y="35"/>
                </a:lnTo>
                <a:lnTo>
                  <a:pt x="12033" y="15"/>
                </a:lnTo>
                <a:lnTo>
                  <a:pt x="11783" y="5"/>
                </a:lnTo>
                <a:lnTo>
                  <a:pt x="1156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"/>
          <p:cNvSpPr/>
          <p:nvPr/>
        </p:nvSpPr>
        <p:spPr>
          <a:xfrm flipH="1">
            <a:off x="6335948" y="4383709"/>
            <a:ext cx="819596" cy="432711"/>
          </a:xfrm>
          <a:custGeom>
            <a:rect b="b" l="l" r="r" t="t"/>
            <a:pathLst>
              <a:path extrusionOk="0" h="3662" w="58272">
                <a:moveTo>
                  <a:pt x="56807" y="1"/>
                </a:moveTo>
                <a:lnTo>
                  <a:pt x="56093" y="70"/>
                </a:lnTo>
                <a:lnTo>
                  <a:pt x="55415" y="140"/>
                </a:lnTo>
                <a:lnTo>
                  <a:pt x="53665" y="333"/>
                </a:lnTo>
                <a:lnTo>
                  <a:pt x="51916" y="532"/>
                </a:lnTo>
                <a:lnTo>
                  <a:pt x="50345" y="701"/>
                </a:lnTo>
                <a:lnTo>
                  <a:pt x="48809" y="875"/>
                </a:lnTo>
                <a:lnTo>
                  <a:pt x="48024" y="959"/>
                </a:lnTo>
                <a:lnTo>
                  <a:pt x="47238" y="1039"/>
                </a:lnTo>
                <a:lnTo>
                  <a:pt x="46417" y="1113"/>
                </a:lnTo>
                <a:lnTo>
                  <a:pt x="45596" y="1183"/>
                </a:lnTo>
                <a:lnTo>
                  <a:pt x="44882" y="1242"/>
                </a:lnTo>
                <a:lnTo>
                  <a:pt x="44132" y="1297"/>
                </a:lnTo>
                <a:lnTo>
                  <a:pt x="43382" y="1347"/>
                </a:lnTo>
                <a:lnTo>
                  <a:pt x="42597" y="1396"/>
                </a:lnTo>
                <a:lnTo>
                  <a:pt x="41811" y="1431"/>
                </a:lnTo>
                <a:lnTo>
                  <a:pt x="41026" y="1461"/>
                </a:lnTo>
                <a:lnTo>
                  <a:pt x="40633" y="1471"/>
                </a:lnTo>
                <a:lnTo>
                  <a:pt x="40276" y="1476"/>
                </a:lnTo>
                <a:lnTo>
                  <a:pt x="39883" y="1481"/>
                </a:lnTo>
                <a:lnTo>
                  <a:pt x="39490" y="1476"/>
                </a:lnTo>
                <a:lnTo>
                  <a:pt x="38776" y="1471"/>
                </a:lnTo>
                <a:lnTo>
                  <a:pt x="35170" y="1471"/>
                </a:lnTo>
                <a:lnTo>
                  <a:pt x="34456" y="1466"/>
                </a:lnTo>
                <a:lnTo>
                  <a:pt x="33706" y="1456"/>
                </a:lnTo>
                <a:lnTo>
                  <a:pt x="32885" y="1446"/>
                </a:lnTo>
                <a:lnTo>
                  <a:pt x="32028" y="1436"/>
                </a:lnTo>
                <a:lnTo>
                  <a:pt x="30314" y="1426"/>
                </a:lnTo>
                <a:lnTo>
                  <a:pt x="28636" y="1416"/>
                </a:lnTo>
                <a:lnTo>
                  <a:pt x="26922" y="1406"/>
                </a:lnTo>
                <a:lnTo>
                  <a:pt x="26529" y="1401"/>
                </a:lnTo>
                <a:lnTo>
                  <a:pt x="26172" y="1381"/>
                </a:lnTo>
                <a:lnTo>
                  <a:pt x="25779" y="1362"/>
                </a:lnTo>
                <a:lnTo>
                  <a:pt x="25422" y="1337"/>
                </a:lnTo>
                <a:lnTo>
                  <a:pt x="24066" y="1237"/>
                </a:lnTo>
                <a:lnTo>
                  <a:pt x="22709" y="1133"/>
                </a:lnTo>
                <a:lnTo>
                  <a:pt x="21388" y="1024"/>
                </a:lnTo>
                <a:lnTo>
                  <a:pt x="20102" y="910"/>
                </a:lnTo>
                <a:lnTo>
                  <a:pt x="18817" y="790"/>
                </a:lnTo>
                <a:lnTo>
                  <a:pt x="17567" y="666"/>
                </a:lnTo>
                <a:lnTo>
                  <a:pt x="16353" y="537"/>
                </a:lnTo>
                <a:lnTo>
                  <a:pt x="15139" y="398"/>
                </a:lnTo>
                <a:lnTo>
                  <a:pt x="14639" y="343"/>
                </a:lnTo>
                <a:lnTo>
                  <a:pt x="14104" y="294"/>
                </a:lnTo>
                <a:lnTo>
                  <a:pt x="13568" y="249"/>
                </a:lnTo>
                <a:lnTo>
                  <a:pt x="12997" y="204"/>
                </a:lnTo>
                <a:lnTo>
                  <a:pt x="11854" y="115"/>
                </a:lnTo>
                <a:lnTo>
                  <a:pt x="10747" y="25"/>
                </a:lnTo>
                <a:lnTo>
                  <a:pt x="10033" y="50"/>
                </a:lnTo>
                <a:lnTo>
                  <a:pt x="9676" y="60"/>
                </a:lnTo>
                <a:lnTo>
                  <a:pt x="8962" y="60"/>
                </a:lnTo>
                <a:lnTo>
                  <a:pt x="8677" y="65"/>
                </a:lnTo>
                <a:lnTo>
                  <a:pt x="8427" y="80"/>
                </a:lnTo>
                <a:lnTo>
                  <a:pt x="8248" y="95"/>
                </a:lnTo>
                <a:lnTo>
                  <a:pt x="8141" y="120"/>
                </a:lnTo>
                <a:lnTo>
                  <a:pt x="8105" y="155"/>
                </a:lnTo>
                <a:lnTo>
                  <a:pt x="8141" y="189"/>
                </a:lnTo>
                <a:lnTo>
                  <a:pt x="8248" y="234"/>
                </a:lnTo>
                <a:lnTo>
                  <a:pt x="8427" y="289"/>
                </a:lnTo>
                <a:lnTo>
                  <a:pt x="8498" y="338"/>
                </a:lnTo>
                <a:lnTo>
                  <a:pt x="8569" y="388"/>
                </a:lnTo>
                <a:lnTo>
                  <a:pt x="8569" y="438"/>
                </a:lnTo>
                <a:lnTo>
                  <a:pt x="8534" y="482"/>
                </a:lnTo>
                <a:lnTo>
                  <a:pt x="8498" y="527"/>
                </a:lnTo>
                <a:lnTo>
                  <a:pt x="8391" y="572"/>
                </a:lnTo>
                <a:lnTo>
                  <a:pt x="8284" y="612"/>
                </a:lnTo>
                <a:lnTo>
                  <a:pt x="7962" y="696"/>
                </a:lnTo>
                <a:lnTo>
                  <a:pt x="7605" y="775"/>
                </a:lnTo>
                <a:lnTo>
                  <a:pt x="7248" y="850"/>
                </a:lnTo>
                <a:lnTo>
                  <a:pt x="6891" y="929"/>
                </a:lnTo>
                <a:lnTo>
                  <a:pt x="6784" y="939"/>
                </a:lnTo>
                <a:lnTo>
                  <a:pt x="6641" y="944"/>
                </a:lnTo>
                <a:lnTo>
                  <a:pt x="6213" y="939"/>
                </a:lnTo>
                <a:lnTo>
                  <a:pt x="5642" y="924"/>
                </a:lnTo>
                <a:lnTo>
                  <a:pt x="4999" y="915"/>
                </a:lnTo>
                <a:lnTo>
                  <a:pt x="4749" y="949"/>
                </a:lnTo>
                <a:lnTo>
                  <a:pt x="4463" y="979"/>
                </a:lnTo>
                <a:lnTo>
                  <a:pt x="3821" y="1059"/>
                </a:lnTo>
                <a:lnTo>
                  <a:pt x="3499" y="1098"/>
                </a:lnTo>
                <a:lnTo>
                  <a:pt x="3214" y="1143"/>
                </a:lnTo>
                <a:lnTo>
                  <a:pt x="2999" y="1193"/>
                </a:lnTo>
                <a:lnTo>
                  <a:pt x="2821" y="1247"/>
                </a:lnTo>
                <a:lnTo>
                  <a:pt x="2571" y="1347"/>
                </a:lnTo>
                <a:lnTo>
                  <a:pt x="2464" y="1391"/>
                </a:lnTo>
                <a:lnTo>
                  <a:pt x="2321" y="1441"/>
                </a:lnTo>
                <a:lnTo>
                  <a:pt x="2178" y="1481"/>
                </a:lnTo>
                <a:lnTo>
                  <a:pt x="1964" y="1525"/>
                </a:lnTo>
                <a:lnTo>
                  <a:pt x="1750" y="1560"/>
                </a:lnTo>
                <a:lnTo>
                  <a:pt x="1464" y="1595"/>
                </a:lnTo>
                <a:lnTo>
                  <a:pt x="1178" y="1630"/>
                </a:lnTo>
                <a:lnTo>
                  <a:pt x="893" y="1669"/>
                </a:lnTo>
                <a:lnTo>
                  <a:pt x="643" y="1709"/>
                </a:lnTo>
                <a:lnTo>
                  <a:pt x="464" y="1759"/>
                </a:lnTo>
                <a:lnTo>
                  <a:pt x="286" y="1804"/>
                </a:lnTo>
                <a:lnTo>
                  <a:pt x="143" y="1853"/>
                </a:lnTo>
                <a:lnTo>
                  <a:pt x="72" y="1903"/>
                </a:lnTo>
                <a:lnTo>
                  <a:pt x="0" y="1958"/>
                </a:lnTo>
                <a:lnTo>
                  <a:pt x="0" y="2007"/>
                </a:lnTo>
                <a:lnTo>
                  <a:pt x="36" y="2057"/>
                </a:lnTo>
                <a:lnTo>
                  <a:pt x="72" y="2107"/>
                </a:lnTo>
                <a:lnTo>
                  <a:pt x="179" y="2156"/>
                </a:lnTo>
                <a:lnTo>
                  <a:pt x="321" y="2206"/>
                </a:lnTo>
                <a:lnTo>
                  <a:pt x="536" y="2246"/>
                </a:lnTo>
                <a:lnTo>
                  <a:pt x="750" y="2290"/>
                </a:lnTo>
                <a:lnTo>
                  <a:pt x="1036" y="2325"/>
                </a:lnTo>
                <a:lnTo>
                  <a:pt x="1535" y="2385"/>
                </a:lnTo>
                <a:lnTo>
                  <a:pt x="2071" y="2444"/>
                </a:lnTo>
                <a:lnTo>
                  <a:pt x="2607" y="2494"/>
                </a:lnTo>
                <a:lnTo>
                  <a:pt x="3178" y="2544"/>
                </a:lnTo>
                <a:lnTo>
                  <a:pt x="5106" y="2688"/>
                </a:lnTo>
                <a:lnTo>
                  <a:pt x="7034" y="2827"/>
                </a:lnTo>
                <a:lnTo>
                  <a:pt x="7998" y="2891"/>
                </a:lnTo>
                <a:lnTo>
                  <a:pt x="8962" y="2951"/>
                </a:lnTo>
                <a:lnTo>
                  <a:pt x="9962" y="3010"/>
                </a:lnTo>
                <a:lnTo>
                  <a:pt x="10962" y="3065"/>
                </a:lnTo>
                <a:lnTo>
                  <a:pt x="11961" y="3120"/>
                </a:lnTo>
                <a:lnTo>
                  <a:pt x="12997" y="3164"/>
                </a:lnTo>
                <a:lnTo>
                  <a:pt x="13997" y="3209"/>
                </a:lnTo>
                <a:lnTo>
                  <a:pt x="15068" y="3249"/>
                </a:lnTo>
                <a:lnTo>
                  <a:pt x="16103" y="3284"/>
                </a:lnTo>
                <a:lnTo>
                  <a:pt x="17174" y="3313"/>
                </a:lnTo>
                <a:lnTo>
                  <a:pt x="18246" y="3338"/>
                </a:lnTo>
                <a:lnTo>
                  <a:pt x="19352" y="3358"/>
                </a:lnTo>
                <a:lnTo>
                  <a:pt x="20067" y="3373"/>
                </a:lnTo>
                <a:lnTo>
                  <a:pt x="20781" y="3398"/>
                </a:lnTo>
                <a:lnTo>
                  <a:pt x="21495" y="3433"/>
                </a:lnTo>
                <a:lnTo>
                  <a:pt x="22173" y="3467"/>
                </a:lnTo>
                <a:lnTo>
                  <a:pt x="23566" y="3542"/>
                </a:lnTo>
                <a:lnTo>
                  <a:pt x="24280" y="3572"/>
                </a:lnTo>
                <a:lnTo>
                  <a:pt x="24994" y="3597"/>
                </a:lnTo>
                <a:lnTo>
                  <a:pt x="26029" y="3621"/>
                </a:lnTo>
                <a:lnTo>
                  <a:pt x="27065" y="3641"/>
                </a:lnTo>
                <a:lnTo>
                  <a:pt x="28100" y="3656"/>
                </a:lnTo>
                <a:lnTo>
                  <a:pt x="29136" y="3661"/>
                </a:lnTo>
                <a:lnTo>
                  <a:pt x="30171" y="3661"/>
                </a:lnTo>
                <a:lnTo>
                  <a:pt x="31207" y="3656"/>
                </a:lnTo>
                <a:lnTo>
                  <a:pt x="32278" y="3636"/>
                </a:lnTo>
                <a:lnTo>
                  <a:pt x="33313" y="3606"/>
                </a:lnTo>
                <a:lnTo>
                  <a:pt x="34956" y="3562"/>
                </a:lnTo>
                <a:lnTo>
                  <a:pt x="36634" y="3517"/>
                </a:lnTo>
                <a:lnTo>
                  <a:pt x="38312" y="3467"/>
                </a:lnTo>
                <a:lnTo>
                  <a:pt x="39133" y="3443"/>
                </a:lnTo>
                <a:lnTo>
                  <a:pt x="39954" y="3413"/>
                </a:lnTo>
                <a:lnTo>
                  <a:pt x="41704" y="3338"/>
                </a:lnTo>
                <a:lnTo>
                  <a:pt x="43418" y="3259"/>
                </a:lnTo>
                <a:lnTo>
                  <a:pt x="45096" y="3174"/>
                </a:lnTo>
                <a:lnTo>
                  <a:pt x="46774" y="3080"/>
                </a:lnTo>
                <a:lnTo>
                  <a:pt x="46953" y="3065"/>
                </a:lnTo>
                <a:lnTo>
                  <a:pt x="47096" y="3045"/>
                </a:lnTo>
                <a:lnTo>
                  <a:pt x="47238" y="3025"/>
                </a:lnTo>
                <a:lnTo>
                  <a:pt x="47381" y="2996"/>
                </a:lnTo>
                <a:lnTo>
                  <a:pt x="47631" y="2936"/>
                </a:lnTo>
                <a:lnTo>
                  <a:pt x="47881" y="2876"/>
                </a:lnTo>
                <a:lnTo>
                  <a:pt x="47988" y="2866"/>
                </a:lnTo>
                <a:lnTo>
                  <a:pt x="48095" y="2852"/>
                </a:lnTo>
                <a:lnTo>
                  <a:pt x="48238" y="2842"/>
                </a:lnTo>
                <a:lnTo>
                  <a:pt x="48274" y="2842"/>
                </a:lnTo>
                <a:lnTo>
                  <a:pt x="48595" y="2866"/>
                </a:lnTo>
                <a:lnTo>
                  <a:pt x="48881" y="2886"/>
                </a:lnTo>
                <a:lnTo>
                  <a:pt x="49131" y="2896"/>
                </a:lnTo>
                <a:lnTo>
                  <a:pt x="49345" y="2896"/>
                </a:lnTo>
                <a:lnTo>
                  <a:pt x="49559" y="2891"/>
                </a:lnTo>
                <a:lnTo>
                  <a:pt x="49773" y="2881"/>
                </a:lnTo>
                <a:lnTo>
                  <a:pt x="49952" y="2866"/>
                </a:lnTo>
                <a:lnTo>
                  <a:pt x="50130" y="2847"/>
                </a:lnTo>
                <a:lnTo>
                  <a:pt x="50452" y="2797"/>
                </a:lnTo>
                <a:lnTo>
                  <a:pt x="50809" y="2747"/>
                </a:lnTo>
                <a:lnTo>
                  <a:pt x="51130" y="2703"/>
                </a:lnTo>
                <a:lnTo>
                  <a:pt x="51309" y="2688"/>
                </a:lnTo>
                <a:lnTo>
                  <a:pt x="51523" y="2673"/>
                </a:lnTo>
                <a:lnTo>
                  <a:pt x="51666" y="2668"/>
                </a:lnTo>
                <a:lnTo>
                  <a:pt x="51773" y="2653"/>
                </a:lnTo>
                <a:lnTo>
                  <a:pt x="52023" y="2618"/>
                </a:lnTo>
                <a:lnTo>
                  <a:pt x="52308" y="2573"/>
                </a:lnTo>
                <a:lnTo>
                  <a:pt x="52630" y="2519"/>
                </a:lnTo>
                <a:lnTo>
                  <a:pt x="51452" y="2429"/>
                </a:lnTo>
                <a:lnTo>
                  <a:pt x="52059" y="2400"/>
                </a:lnTo>
                <a:lnTo>
                  <a:pt x="52666" y="2375"/>
                </a:lnTo>
                <a:lnTo>
                  <a:pt x="52915" y="2360"/>
                </a:lnTo>
                <a:lnTo>
                  <a:pt x="53165" y="2345"/>
                </a:lnTo>
                <a:lnTo>
                  <a:pt x="53380" y="2325"/>
                </a:lnTo>
                <a:lnTo>
                  <a:pt x="53594" y="2305"/>
                </a:lnTo>
                <a:lnTo>
                  <a:pt x="54344" y="2206"/>
                </a:lnTo>
                <a:lnTo>
                  <a:pt x="55022" y="2097"/>
                </a:lnTo>
                <a:lnTo>
                  <a:pt x="55700" y="1987"/>
                </a:lnTo>
                <a:lnTo>
                  <a:pt x="56307" y="1868"/>
                </a:lnTo>
                <a:lnTo>
                  <a:pt x="56736" y="1769"/>
                </a:lnTo>
                <a:lnTo>
                  <a:pt x="57129" y="1664"/>
                </a:lnTo>
                <a:lnTo>
                  <a:pt x="57414" y="1555"/>
                </a:lnTo>
                <a:lnTo>
                  <a:pt x="57664" y="1446"/>
                </a:lnTo>
                <a:lnTo>
                  <a:pt x="57771" y="1381"/>
                </a:lnTo>
                <a:lnTo>
                  <a:pt x="57950" y="1322"/>
                </a:lnTo>
                <a:lnTo>
                  <a:pt x="58093" y="1262"/>
                </a:lnTo>
                <a:lnTo>
                  <a:pt x="58200" y="1203"/>
                </a:lnTo>
                <a:lnTo>
                  <a:pt x="58236" y="1173"/>
                </a:lnTo>
                <a:lnTo>
                  <a:pt x="58271" y="1138"/>
                </a:lnTo>
                <a:lnTo>
                  <a:pt x="58271" y="1108"/>
                </a:lnTo>
                <a:lnTo>
                  <a:pt x="58200" y="1073"/>
                </a:lnTo>
                <a:lnTo>
                  <a:pt x="58128" y="1039"/>
                </a:lnTo>
                <a:lnTo>
                  <a:pt x="58021" y="999"/>
                </a:lnTo>
                <a:lnTo>
                  <a:pt x="57879" y="964"/>
                </a:lnTo>
                <a:lnTo>
                  <a:pt x="57664" y="919"/>
                </a:lnTo>
                <a:lnTo>
                  <a:pt x="57557" y="895"/>
                </a:lnTo>
                <a:lnTo>
                  <a:pt x="57450" y="860"/>
                </a:lnTo>
                <a:lnTo>
                  <a:pt x="57379" y="830"/>
                </a:lnTo>
                <a:lnTo>
                  <a:pt x="57343" y="790"/>
                </a:lnTo>
                <a:lnTo>
                  <a:pt x="57343" y="711"/>
                </a:lnTo>
                <a:lnTo>
                  <a:pt x="57379" y="621"/>
                </a:lnTo>
                <a:lnTo>
                  <a:pt x="57521" y="438"/>
                </a:lnTo>
                <a:lnTo>
                  <a:pt x="57557" y="348"/>
                </a:lnTo>
                <a:lnTo>
                  <a:pt x="57557" y="264"/>
                </a:lnTo>
                <a:lnTo>
                  <a:pt x="57521" y="229"/>
                </a:lnTo>
                <a:lnTo>
                  <a:pt x="57486" y="194"/>
                </a:lnTo>
                <a:lnTo>
                  <a:pt x="57272" y="130"/>
                </a:lnTo>
                <a:lnTo>
                  <a:pt x="57022" y="65"/>
                </a:lnTo>
                <a:lnTo>
                  <a:pt x="568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 flipH="1">
            <a:off x="1007484" y="3001093"/>
            <a:ext cx="665921" cy="804096"/>
          </a:xfrm>
          <a:custGeom>
            <a:rect b="b" l="l" r="r" t="t"/>
            <a:pathLst>
              <a:path extrusionOk="0" h="6805" w="47346">
                <a:moveTo>
                  <a:pt x="1607" y="1033"/>
                </a:moveTo>
                <a:lnTo>
                  <a:pt x="1785" y="1128"/>
                </a:lnTo>
                <a:lnTo>
                  <a:pt x="2928" y="1152"/>
                </a:lnTo>
                <a:lnTo>
                  <a:pt x="4071" y="1177"/>
                </a:lnTo>
                <a:lnTo>
                  <a:pt x="4249" y="1177"/>
                </a:lnTo>
                <a:lnTo>
                  <a:pt x="4463" y="1167"/>
                </a:lnTo>
                <a:lnTo>
                  <a:pt x="4678" y="1157"/>
                </a:lnTo>
                <a:lnTo>
                  <a:pt x="4749" y="1157"/>
                </a:lnTo>
                <a:lnTo>
                  <a:pt x="4820" y="1162"/>
                </a:lnTo>
                <a:lnTo>
                  <a:pt x="7534" y="1351"/>
                </a:lnTo>
                <a:lnTo>
                  <a:pt x="8855" y="1455"/>
                </a:lnTo>
                <a:lnTo>
                  <a:pt x="10176" y="1560"/>
                </a:lnTo>
                <a:lnTo>
                  <a:pt x="10462" y="1589"/>
                </a:lnTo>
                <a:lnTo>
                  <a:pt x="10712" y="1624"/>
                </a:lnTo>
                <a:lnTo>
                  <a:pt x="10962" y="1664"/>
                </a:lnTo>
                <a:lnTo>
                  <a:pt x="11212" y="1704"/>
                </a:lnTo>
                <a:lnTo>
                  <a:pt x="11676" y="1788"/>
                </a:lnTo>
                <a:lnTo>
                  <a:pt x="11926" y="1828"/>
                </a:lnTo>
                <a:lnTo>
                  <a:pt x="12140" y="1868"/>
                </a:lnTo>
                <a:lnTo>
                  <a:pt x="12426" y="1897"/>
                </a:lnTo>
                <a:lnTo>
                  <a:pt x="12711" y="1922"/>
                </a:lnTo>
                <a:lnTo>
                  <a:pt x="13390" y="1987"/>
                </a:lnTo>
                <a:lnTo>
                  <a:pt x="12140" y="2061"/>
                </a:lnTo>
                <a:lnTo>
                  <a:pt x="11569" y="1972"/>
                </a:lnTo>
                <a:lnTo>
                  <a:pt x="11033" y="1892"/>
                </a:lnTo>
                <a:lnTo>
                  <a:pt x="10783" y="1853"/>
                </a:lnTo>
                <a:lnTo>
                  <a:pt x="10533" y="1823"/>
                </a:lnTo>
                <a:lnTo>
                  <a:pt x="10283" y="1793"/>
                </a:lnTo>
                <a:lnTo>
                  <a:pt x="10033" y="1773"/>
                </a:lnTo>
                <a:lnTo>
                  <a:pt x="9641" y="1748"/>
                </a:lnTo>
                <a:lnTo>
                  <a:pt x="9284" y="1733"/>
                </a:lnTo>
                <a:lnTo>
                  <a:pt x="8498" y="1714"/>
                </a:lnTo>
                <a:lnTo>
                  <a:pt x="7677" y="1694"/>
                </a:lnTo>
                <a:lnTo>
                  <a:pt x="7284" y="1684"/>
                </a:lnTo>
                <a:lnTo>
                  <a:pt x="6927" y="1664"/>
                </a:lnTo>
                <a:lnTo>
                  <a:pt x="6748" y="1649"/>
                </a:lnTo>
                <a:lnTo>
                  <a:pt x="6570" y="1629"/>
                </a:lnTo>
                <a:lnTo>
                  <a:pt x="6284" y="1580"/>
                </a:lnTo>
                <a:lnTo>
                  <a:pt x="5999" y="1525"/>
                </a:lnTo>
                <a:lnTo>
                  <a:pt x="5820" y="1500"/>
                </a:lnTo>
                <a:lnTo>
                  <a:pt x="5642" y="1485"/>
                </a:lnTo>
                <a:lnTo>
                  <a:pt x="4499" y="1406"/>
                </a:lnTo>
                <a:lnTo>
                  <a:pt x="3321" y="1336"/>
                </a:lnTo>
                <a:lnTo>
                  <a:pt x="928" y="1197"/>
                </a:lnTo>
                <a:lnTo>
                  <a:pt x="1607" y="1033"/>
                </a:lnTo>
                <a:close/>
                <a:moveTo>
                  <a:pt x="19210" y="2652"/>
                </a:moveTo>
                <a:lnTo>
                  <a:pt x="19852" y="3134"/>
                </a:lnTo>
                <a:lnTo>
                  <a:pt x="19852" y="3134"/>
                </a:lnTo>
                <a:lnTo>
                  <a:pt x="19495" y="3129"/>
                </a:lnTo>
                <a:lnTo>
                  <a:pt x="19245" y="3124"/>
                </a:lnTo>
                <a:lnTo>
                  <a:pt x="18995" y="3109"/>
                </a:lnTo>
                <a:lnTo>
                  <a:pt x="18817" y="3089"/>
                </a:lnTo>
                <a:lnTo>
                  <a:pt x="18710" y="3070"/>
                </a:lnTo>
                <a:lnTo>
                  <a:pt x="18603" y="3050"/>
                </a:lnTo>
                <a:lnTo>
                  <a:pt x="18567" y="3020"/>
                </a:lnTo>
                <a:lnTo>
                  <a:pt x="18531" y="2995"/>
                </a:lnTo>
                <a:lnTo>
                  <a:pt x="18495" y="2935"/>
                </a:lnTo>
                <a:lnTo>
                  <a:pt x="18495" y="2876"/>
                </a:lnTo>
                <a:lnTo>
                  <a:pt x="18460" y="2816"/>
                </a:lnTo>
                <a:lnTo>
                  <a:pt x="18424" y="2791"/>
                </a:lnTo>
                <a:lnTo>
                  <a:pt x="18317" y="2767"/>
                </a:lnTo>
                <a:lnTo>
                  <a:pt x="18353" y="2762"/>
                </a:lnTo>
                <a:lnTo>
                  <a:pt x="18388" y="2752"/>
                </a:lnTo>
                <a:lnTo>
                  <a:pt x="18603" y="2727"/>
                </a:lnTo>
                <a:lnTo>
                  <a:pt x="19210" y="2652"/>
                </a:lnTo>
                <a:close/>
                <a:moveTo>
                  <a:pt x="22423" y="3223"/>
                </a:moveTo>
                <a:lnTo>
                  <a:pt x="23958" y="3467"/>
                </a:lnTo>
                <a:lnTo>
                  <a:pt x="22602" y="3710"/>
                </a:lnTo>
                <a:lnTo>
                  <a:pt x="22066" y="3512"/>
                </a:lnTo>
                <a:lnTo>
                  <a:pt x="21887" y="3447"/>
                </a:lnTo>
                <a:lnTo>
                  <a:pt x="21852" y="3397"/>
                </a:lnTo>
                <a:lnTo>
                  <a:pt x="21852" y="3372"/>
                </a:lnTo>
                <a:lnTo>
                  <a:pt x="21887" y="3353"/>
                </a:lnTo>
                <a:lnTo>
                  <a:pt x="21995" y="3318"/>
                </a:lnTo>
                <a:lnTo>
                  <a:pt x="22173" y="3273"/>
                </a:lnTo>
                <a:lnTo>
                  <a:pt x="22423" y="3223"/>
                </a:lnTo>
                <a:close/>
                <a:moveTo>
                  <a:pt x="7034" y="0"/>
                </a:moveTo>
                <a:lnTo>
                  <a:pt x="6641" y="10"/>
                </a:lnTo>
                <a:lnTo>
                  <a:pt x="6284" y="20"/>
                </a:lnTo>
                <a:lnTo>
                  <a:pt x="5891" y="35"/>
                </a:lnTo>
                <a:lnTo>
                  <a:pt x="5106" y="75"/>
                </a:lnTo>
                <a:lnTo>
                  <a:pt x="4356" y="109"/>
                </a:lnTo>
                <a:lnTo>
                  <a:pt x="4320" y="114"/>
                </a:lnTo>
                <a:lnTo>
                  <a:pt x="4285" y="119"/>
                </a:lnTo>
                <a:lnTo>
                  <a:pt x="4213" y="149"/>
                </a:lnTo>
                <a:lnTo>
                  <a:pt x="4106" y="229"/>
                </a:lnTo>
                <a:lnTo>
                  <a:pt x="1464" y="462"/>
                </a:lnTo>
                <a:lnTo>
                  <a:pt x="1571" y="532"/>
                </a:lnTo>
                <a:lnTo>
                  <a:pt x="3321" y="551"/>
                </a:lnTo>
                <a:lnTo>
                  <a:pt x="3214" y="586"/>
                </a:lnTo>
                <a:lnTo>
                  <a:pt x="3071" y="621"/>
                </a:lnTo>
                <a:lnTo>
                  <a:pt x="2928" y="651"/>
                </a:lnTo>
                <a:lnTo>
                  <a:pt x="2714" y="676"/>
                </a:lnTo>
                <a:lnTo>
                  <a:pt x="2535" y="700"/>
                </a:lnTo>
                <a:lnTo>
                  <a:pt x="2285" y="720"/>
                </a:lnTo>
                <a:lnTo>
                  <a:pt x="1821" y="760"/>
                </a:lnTo>
                <a:lnTo>
                  <a:pt x="1321" y="800"/>
                </a:lnTo>
                <a:lnTo>
                  <a:pt x="821" y="839"/>
                </a:lnTo>
                <a:lnTo>
                  <a:pt x="393" y="884"/>
                </a:lnTo>
                <a:lnTo>
                  <a:pt x="179" y="909"/>
                </a:lnTo>
                <a:lnTo>
                  <a:pt x="0" y="939"/>
                </a:lnTo>
                <a:lnTo>
                  <a:pt x="36" y="1008"/>
                </a:lnTo>
                <a:lnTo>
                  <a:pt x="143" y="1073"/>
                </a:lnTo>
                <a:lnTo>
                  <a:pt x="286" y="1133"/>
                </a:lnTo>
                <a:lnTo>
                  <a:pt x="500" y="1187"/>
                </a:lnTo>
                <a:lnTo>
                  <a:pt x="714" y="1232"/>
                </a:lnTo>
                <a:lnTo>
                  <a:pt x="964" y="1277"/>
                </a:lnTo>
                <a:lnTo>
                  <a:pt x="1214" y="1321"/>
                </a:lnTo>
                <a:lnTo>
                  <a:pt x="1535" y="1356"/>
                </a:lnTo>
                <a:lnTo>
                  <a:pt x="1857" y="1391"/>
                </a:lnTo>
                <a:lnTo>
                  <a:pt x="2214" y="1426"/>
                </a:lnTo>
                <a:lnTo>
                  <a:pt x="2928" y="1485"/>
                </a:lnTo>
                <a:lnTo>
                  <a:pt x="4499" y="1594"/>
                </a:lnTo>
                <a:lnTo>
                  <a:pt x="4927" y="1629"/>
                </a:lnTo>
                <a:lnTo>
                  <a:pt x="5356" y="1669"/>
                </a:lnTo>
                <a:lnTo>
                  <a:pt x="5749" y="1714"/>
                </a:lnTo>
                <a:lnTo>
                  <a:pt x="6141" y="1758"/>
                </a:lnTo>
                <a:lnTo>
                  <a:pt x="6927" y="1858"/>
                </a:lnTo>
                <a:lnTo>
                  <a:pt x="7677" y="1952"/>
                </a:lnTo>
                <a:lnTo>
                  <a:pt x="8284" y="2012"/>
                </a:lnTo>
                <a:lnTo>
                  <a:pt x="8498" y="2027"/>
                </a:lnTo>
                <a:lnTo>
                  <a:pt x="8712" y="2041"/>
                </a:lnTo>
                <a:lnTo>
                  <a:pt x="8962" y="2056"/>
                </a:lnTo>
                <a:lnTo>
                  <a:pt x="9176" y="2076"/>
                </a:lnTo>
                <a:lnTo>
                  <a:pt x="9391" y="2096"/>
                </a:lnTo>
                <a:lnTo>
                  <a:pt x="9462" y="2111"/>
                </a:lnTo>
                <a:lnTo>
                  <a:pt x="9498" y="2126"/>
                </a:lnTo>
                <a:lnTo>
                  <a:pt x="9533" y="2141"/>
                </a:lnTo>
                <a:lnTo>
                  <a:pt x="9569" y="2161"/>
                </a:lnTo>
                <a:lnTo>
                  <a:pt x="9569" y="2185"/>
                </a:lnTo>
                <a:lnTo>
                  <a:pt x="9533" y="2210"/>
                </a:lnTo>
                <a:lnTo>
                  <a:pt x="9533" y="2220"/>
                </a:lnTo>
                <a:lnTo>
                  <a:pt x="9569" y="2230"/>
                </a:lnTo>
                <a:lnTo>
                  <a:pt x="9676" y="2250"/>
                </a:lnTo>
                <a:lnTo>
                  <a:pt x="9819" y="2265"/>
                </a:lnTo>
                <a:lnTo>
                  <a:pt x="9962" y="2280"/>
                </a:lnTo>
                <a:lnTo>
                  <a:pt x="10533" y="2325"/>
                </a:lnTo>
                <a:lnTo>
                  <a:pt x="11069" y="2369"/>
                </a:lnTo>
                <a:lnTo>
                  <a:pt x="11569" y="2424"/>
                </a:lnTo>
                <a:lnTo>
                  <a:pt x="12033" y="2478"/>
                </a:lnTo>
                <a:lnTo>
                  <a:pt x="12461" y="2538"/>
                </a:lnTo>
                <a:lnTo>
                  <a:pt x="12890" y="2598"/>
                </a:lnTo>
                <a:lnTo>
                  <a:pt x="13283" y="2662"/>
                </a:lnTo>
                <a:lnTo>
                  <a:pt x="13675" y="2727"/>
                </a:lnTo>
                <a:lnTo>
                  <a:pt x="14389" y="2866"/>
                </a:lnTo>
                <a:lnTo>
                  <a:pt x="15103" y="3005"/>
                </a:lnTo>
                <a:lnTo>
                  <a:pt x="15818" y="3144"/>
                </a:lnTo>
                <a:lnTo>
                  <a:pt x="16567" y="3278"/>
                </a:lnTo>
                <a:lnTo>
                  <a:pt x="17389" y="3422"/>
                </a:lnTo>
                <a:lnTo>
                  <a:pt x="17817" y="3497"/>
                </a:lnTo>
                <a:lnTo>
                  <a:pt x="18281" y="3561"/>
                </a:lnTo>
                <a:lnTo>
                  <a:pt x="18781" y="3626"/>
                </a:lnTo>
                <a:lnTo>
                  <a:pt x="19031" y="3656"/>
                </a:lnTo>
                <a:lnTo>
                  <a:pt x="19317" y="3680"/>
                </a:lnTo>
                <a:lnTo>
                  <a:pt x="19602" y="3700"/>
                </a:lnTo>
                <a:lnTo>
                  <a:pt x="19924" y="3725"/>
                </a:lnTo>
                <a:lnTo>
                  <a:pt x="20281" y="3740"/>
                </a:lnTo>
                <a:lnTo>
                  <a:pt x="20638" y="3755"/>
                </a:lnTo>
                <a:lnTo>
                  <a:pt x="20781" y="3760"/>
                </a:lnTo>
                <a:lnTo>
                  <a:pt x="20923" y="3775"/>
                </a:lnTo>
                <a:lnTo>
                  <a:pt x="21102" y="3790"/>
                </a:lnTo>
                <a:lnTo>
                  <a:pt x="21245" y="3810"/>
                </a:lnTo>
                <a:lnTo>
                  <a:pt x="21388" y="3829"/>
                </a:lnTo>
                <a:lnTo>
                  <a:pt x="21495" y="3854"/>
                </a:lnTo>
                <a:lnTo>
                  <a:pt x="21566" y="3874"/>
                </a:lnTo>
                <a:lnTo>
                  <a:pt x="21602" y="3894"/>
                </a:lnTo>
                <a:lnTo>
                  <a:pt x="21673" y="3983"/>
                </a:lnTo>
                <a:lnTo>
                  <a:pt x="21852" y="4063"/>
                </a:lnTo>
                <a:lnTo>
                  <a:pt x="21959" y="4098"/>
                </a:lnTo>
                <a:lnTo>
                  <a:pt x="22066" y="4132"/>
                </a:lnTo>
                <a:lnTo>
                  <a:pt x="22209" y="4167"/>
                </a:lnTo>
                <a:lnTo>
                  <a:pt x="22352" y="4197"/>
                </a:lnTo>
                <a:lnTo>
                  <a:pt x="22530" y="4227"/>
                </a:lnTo>
                <a:lnTo>
                  <a:pt x="22709" y="4252"/>
                </a:lnTo>
                <a:lnTo>
                  <a:pt x="23137" y="4301"/>
                </a:lnTo>
                <a:lnTo>
                  <a:pt x="23673" y="4341"/>
                </a:lnTo>
                <a:lnTo>
                  <a:pt x="24244" y="4376"/>
                </a:lnTo>
                <a:lnTo>
                  <a:pt x="24351" y="4386"/>
                </a:lnTo>
                <a:lnTo>
                  <a:pt x="24458" y="4406"/>
                </a:lnTo>
                <a:lnTo>
                  <a:pt x="24530" y="4425"/>
                </a:lnTo>
                <a:lnTo>
                  <a:pt x="24601" y="4450"/>
                </a:lnTo>
                <a:lnTo>
                  <a:pt x="24744" y="4505"/>
                </a:lnTo>
                <a:lnTo>
                  <a:pt x="24922" y="4565"/>
                </a:lnTo>
                <a:lnTo>
                  <a:pt x="25137" y="4614"/>
                </a:lnTo>
                <a:lnTo>
                  <a:pt x="25351" y="4664"/>
                </a:lnTo>
                <a:lnTo>
                  <a:pt x="25601" y="4714"/>
                </a:lnTo>
                <a:lnTo>
                  <a:pt x="25851" y="4758"/>
                </a:lnTo>
                <a:lnTo>
                  <a:pt x="26422" y="4843"/>
                </a:lnTo>
                <a:lnTo>
                  <a:pt x="27029" y="4927"/>
                </a:lnTo>
                <a:lnTo>
                  <a:pt x="27636" y="5002"/>
                </a:lnTo>
                <a:lnTo>
                  <a:pt x="28921" y="5156"/>
                </a:lnTo>
                <a:lnTo>
                  <a:pt x="29457" y="5220"/>
                </a:lnTo>
                <a:lnTo>
                  <a:pt x="29993" y="5280"/>
                </a:lnTo>
                <a:lnTo>
                  <a:pt x="31135" y="5399"/>
                </a:lnTo>
                <a:lnTo>
                  <a:pt x="31278" y="5409"/>
                </a:lnTo>
                <a:lnTo>
                  <a:pt x="31457" y="5409"/>
                </a:lnTo>
                <a:lnTo>
                  <a:pt x="31635" y="5414"/>
                </a:lnTo>
                <a:lnTo>
                  <a:pt x="31706" y="5419"/>
                </a:lnTo>
                <a:lnTo>
                  <a:pt x="31742" y="5424"/>
                </a:lnTo>
                <a:lnTo>
                  <a:pt x="33313" y="5692"/>
                </a:lnTo>
                <a:lnTo>
                  <a:pt x="34884" y="5955"/>
                </a:lnTo>
                <a:lnTo>
                  <a:pt x="37205" y="6348"/>
                </a:lnTo>
                <a:lnTo>
                  <a:pt x="38419" y="6536"/>
                </a:lnTo>
                <a:lnTo>
                  <a:pt x="39597" y="6725"/>
                </a:lnTo>
                <a:lnTo>
                  <a:pt x="39740" y="6745"/>
                </a:lnTo>
                <a:lnTo>
                  <a:pt x="39919" y="6755"/>
                </a:lnTo>
                <a:lnTo>
                  <a:pt x="40311" y="6775"/>
                </a:lnTo>
                <a:lnTo>
                  <a:pt x="40776" y="6790"/>
                </a:lnTo>
                <a:lnTo>
                  <a:pt x="41204" y="6804"/>
                </a:lnTo>
                <a:lnTo>
                  <a:pt x="40490" y="6621"/>
                </a:lnTo>
                <a:lnTo>
                  <a:pt x="40276" y="6566"/>
                </a:lnTo>
                <a:lnTo>
                  <a:pt x="40169" y="6541"/>
                </a:lnTo>
                <a:lnTo>
                  <a:pt x="40133" y="6531"/>
                </a:lnTo>
                <a:lnTo>
                  <a:pt x="40169" y="6521"/>
                </a:lnTo>
                <a:lnTo>
                  <a:pt x="40204" y="6487"/>
                </a:lnTo>
                <a:lnTo>
                  <a:pt x="40204" y="6462"/>
                </a:lnTo>
                <a:lnTo>
                  <a:pt x="40204" y="6432"/>
                </a:lnTo>
                <a:lnTo>
                  <a:pt x="40169" y="6407"/>
                </a:lnTo>
                <a:lnTo>
                  <a:pt x="40026" y="6362"/>
                </a:lnTo>
                <a:lnTo>
                  <a:pt x="39847" y="6318"/>
                </a:lnTo>
                <a:lnTo>
                  <a:pt x="39633" y="6278"/>
                </a:lnTo>
                <a:lnTo>
                  <a:pt x="39383" y="6243"/>
                </a:lnTo>
                <a:lnTo>
                  <a:pt x="39133" y="6204"/>
                </a:lnTo>
                <a:lnTo>
                  <a:pt x="38883" y="6164"/>
                </a:lnTo>
                <a:lnTo>
                  <a:pt x="38526" y="6084"/>
                </a:lnTo>
                <a:lnTo>
                  <a:pt x="38169" y="6000"/>
                </a:lnTo>
                <a:lnTo>
                  <a:pt x="37812" y="5915"/>
                </a:lnTo>
                <a:lnTo>
                  <a:pt x="37598" y="5876"/>
                </a:lnTo>
                <a:lnTo>
                  <a:pt x="37419" y="5836"/>
                </a:lnTo>
                <a:lnTo>
                  <a:pt x="36705" y="5722"/>
                </a:lnTo>
                <a:lnTo>
                  <a:pt x="35955" y="5617"/>
                </a:lnTo>
                <a:lnTo>
                  <a:pt x="35241" y="5508"/>
                </a:lnTo>
                <a:lnTo>
                  <a:pt x="34884" y="5449"/>
                </a:lnTo>
                <a:lnTo>
                  <a:pt x="34563" y="5394"/>
                </a:lnTo>
                <a:lnTo>
                  <a:pt x="34420" y="5359"/>
                </a:lnTo>
                <a:lnTo>
                  <a:pt x="34313" y="5324"/>
                </a:lnTo>
                <a:lnTo>
                  <a:pt x="34242" y="5290"/>
                </a:lnTo>
                <a:lnTo>
                  <a:pt x="34170" y="5250"/>
                </a:lnTo>
                <a:lnTo>
                  <a:pt x="34063" y="5161"/>
                </a:lnTo>
                <a:lnTo>
                  <a:pt x="33956" y="5076"/>
                </a:lnTo>
                <a:lnTo>
                  <a:pt x="33063" y="5121"/>
                </a:lnTo>
                <a:lnTo>
                  <a:pt x="32278" y="5036"/>
                </a:lnTo>
                <a:lnTo>
                  <a:pt x="31921" y="4997"/>
                </a:lnTo>
                <a:lnTo>
                  <a:pt x="31599" y="4957"/>
                </a:lnTo>
                <a:lnTo>
                  <a:pt x="31242" y="4902"/>
                </a:lnTo>
                <a:lnTo>
                  <a:pt x="30921" y="4848"/>
                </a:lnTo>
                <a:lnTo>
                  <a:pt x="30600" y="4788"/>
                </a:lnTo>
                <a:lnTo>
                  <a:pt x="30243" y="4733"/>
                </a:lnTo>
                <a:lnTo>
                  <a:pt x="30100" y="4709"/>
                </a:lnTo>
                <a:lnTo>
                  <a:pt x="29885" y="4684"/>
                </a:lnTo>
                <a:lnTo>
                  <a:pt x="29707" y="4669"/>
                </a:lnTo>
                <a:lnTo>
                  <a:pt x="29600" y="4664"/>
                </a:lnTo>
                <a:lnTo>
                  <a:pt x="29493" y="4659"/>
                </a:lnTo>
                <a:lnTo>
                  <a:pt x="29207" y="4654"/>
                </a:lnTo>
                <a:lnTo>
                  <a:pt x="28993" y="4649"/>
                </a:lnTo>
                <a:lnTo>
                  <a:pt x="28779" y="4639"/>
                </a:lnTo>
                <a:lnTo>
                  <a:pt x="28600" y="4629"/>
                </a:lnTo>
                <a:lnTo>
                  <a:pt x="28457" y="4619"/>
                </a:lnTo>
                <a:lnTo>
                  <a:pt x="28350" y="4604"/>
                </a:lnTo>
                <a:lnTo>
                  <a:pt x="28243" y="4584"/>
                </a:lnTo>
                <a:lnTo>
                  <a:pt x="28207" y="4565"/>
                </a:lnTo>
                <a:lnTo>
                  <a:pt x="28172" y="4545"/>
                </a:lnTo>
                <a:lnTo>
                  <a:pt x="28136" y="4525"/>
                </a:lnTo>
                <a:lnTo>
                  <a:pt x="28172" y="4475"/>
                </a:lnTo>
                <a:lnTo>
                  <a:pt x="28243" y="4425"/>
                </a:lnTo>
                <a:lnTo>
                  <a:pt x="28386" y="4366"/>
                </a:lnTo>
                <a:lnTo>
                  <a:pt x="27886" y="4356"/>
                </a:lnTo>
                <a:lnTo>
                  <a:pt x="27386" y="4346"/>
                </a:lnTo>
                <a:lnTo>
                  <a:pt x="27172" y="4341"/>
                </a:lnTo>
                <a:lnTo>
                  <a:pt x="26958" y="4331"/>
                </a:lnTo>
                <a:lnTo>
                  <a:pt x="26743" y="4316"/>
                </a:lnTo>
                <a:lnTo>
                  <a:pt x="26565" y="4301"/>
                </a:lnTo>
                <a:lnTo>
                  <a:pt x="26351" y="4271"/>
                </a:lnTo>
                <a:lnTo>
                  <a:pt x="26172" y="4237"/>
                </a:lnTo>
                <a:lnTo>
                  <a:pt x="25886" y="4157"/>
                </a:lnTo>
                <a:lnTo>
                  <a:pt x="25744" y="4117"/>
                </a:lnTo>
                <a:lnTo>
                  <a:pt x="25565" y="4083"/>
                </a:lnTo>
                <a:lnTo>
                  <a:pt x="25387" y="4048"/>
                </a:lnTo>
                <a:lnTo>
                  <a:pt x="25172" y="4023"/>
                </a:lnTo>
                <a:lnTo>
                  <a:pt x="24744" y="3978"/>
                </a:lnTo>
                <a:lnTo>
                  <a:pt x="24387" y="3929"/>
                </a:lnTo>
                <a:lnTo>
                  <a:pt x="24280" y="3909"/>
                </a:lnTo>
                <a:lnTo>
                  <a:pt x="24173" y="3884"/>
                </a:lnTo>
                <a:lnTo>
                  <a:pt x="24101" y="3859"/>
                </a:lnTo>
                <a:lnTo>
                  <a:pt x="24066" y="3839"/>
                </a:lnTo>
                <a:lnTo>
                  <a:pt x="24030" y="3815"/>
                </a:lnTo>
                <a:lnTo>
                  <a:pt x="24030" y="3790"/>
                </a:lnTo>
                <a:lnTo>
                  <a:pt x="24066" y="3760"/>
                </a:lnTo>
                <a:lnTo>
                  <a:pt x="24137" y="3735"/>
                </a:lnTo>
                <a:lnTo>
                  <a:pt x="24244" y="3705"/>
                </a:lnTo>
                <a:lnTo>
                  <a:pt x="24387" y="3675"/>
                </a:lnTo>
                <a:lnTo>
                  <a:pt x="24708" y="3611"/>
                </a:lnTo>
                <a:lnTo>
                  <a:pt x="24887" y="3621"/>
                </a:lnTo>
                <a:lnTo>
                  <a:pt x="24958" y="3626"/>
                </a:lnTo>
                <a:lnTo>
                  <a:pt x="24994" y="3631"/>
                </a:lnTo>
                <a:lnTo>
                  <a:pt x="25065" y="3646"/>
                </a:lnTo>
                <a:lnTo>
                  <a:pt x="25137" y="3661"/>
                </a:lnTo>
                <a:lnTo>
                  <a:pt x="25280" y="3666"/>
                </a:lnTo>
                <a:lnTo>
                  <a:pt x="25387" y="3675"/>
                </a:lnTo>
                <a:lnTo>
                  <a:pt x="25708" y="3685"/>
                </a:lnTo>
                <a:lnTo>
                  <a:pt x="26029" y="3690"/>
                </a:lnTo>
                <a:lnTo>
                  <a:pt x="26172" y="3695"/>
                </a:lnTo>
                <a:lnTo>
                  <a:pt x="26279" y="3705"/>
                </a:lnTo>
                <a:lnTo>
                  <a:pt x="26386" y="3715"/>
                </a:lnTo>
                <a:lnTo>
                  <a:pt x="26458" y="3730"/>
                </a:lnTo>
                <a:lnTo>
                  <a:pt x="26493" y="3745"/>
                </a:lnTo>
                <a:lnTo>
                  <a:pt x="26493" y="3770"/>
                </a:lnTo>
                <a:lnTo>
                  <a:pt x="26458" y="3800"/>
                </a:lnTo>
                <a:lnTo>
                  <a:pt x="26351" y="3834"/>
                </a:lnTo>
                <a:lnTo>
                  <a:pt x="27386" y="3834"/>
                </a:lnTo>
                <a:lnTo>
                  <a:pt x="29314" y="4147"/>
                </a:lnTo>
                <a:lnTo>
                  <a:pt x="29207" y="4311"/>
                </a:lnTo>
                <a:lnTo>
                  <a:pt x="30028" y="4381"/>
                </a:lnTo>
                <a:lnTo>
                  <a:pt x="30850" y="4450"/>
                </a:lnTo>
                <a:lnTo>
                  <a:pt x="31671" y="4520"/>
                </a:lnTo>
                <a:lnTo>
                  <a:pt x="32064" y="4560"/>
                </a:lnTo>
                <a:lnTo>
                  <a:pt x="32421" y="4599"/>
                </a:lnTo>
                <a:lnTo>
                  <a:pt x="32706" y="4634"/>
                </a:lnTo>
                <a:lnTo>
                  <a:pt x="32956" y="4674"/>
                </a:lnTo>
                <a:lnTo>
                  <a:pt x="33420" y="4763"/>
                </a:lnTo>
                <a:lnTo>
                  <a:pt x="33884" y="4853"/>
                </a:lnTo>
                <a:lnTo>
                  <a:pt x="34313" y="4942"/>
                </a:lnTo>
                <a:lnTo>
                  <a:pt x="34491" y="4982"/>
                </a:lnTo>
                <a:lnTo>
                  <a:pt x="34634" y="5026"/>
                </a:lnTo>
                <a:lnTo>
                  <a:pt x="34777" y="5061"/>
                </a:lnTo>
                <a:lnTo>
                  <a:pt x="34849" y="5071"/>
                </a:lnTo>
                <a:lnTo>
                  <a:pt x="34920" y="5076"/>
                </a:lnTo>
                <a:lnTo>
                  <a:pt x="35241" y="5071"/>
                </a:lnTo>
                <a:lnTo>
                  <a:pt x="35527" y="5076"/>
                </a:lnTo>
                <a:lnTo>
                  <a:pt x="35777" y="5086"/>
                </a:lnTo>
                <a:lnTo>
                  <a:pt x="35955" y="5096"/>
                </a:lnTo>
                <a:lnTo>
                  <a:pt x="36134" y="5106"/>
                </a:lnTo>
                <a:lnTo>
                  <a:pt x="36277" y="5126"/>
                </a:lnTo>
                <a:lnTo>
                  <a:pt x="36384" y="5141"/>
                </a:lnTo>
                <a:lnTo>
                  <a:pt x="36455" y="5165"/>
                </a:lnTo>
                <a:lnTo>
                  <a:pt x="36527" y="5190"/>
                </a:lnTo>
                <a:lnTo>
                  <a:pt x="36562" y="5215"/>
                </a:lnTo>
                <a:lnTo>
                  <a:pt x="36562" y="5270"/>
                </a:lnTo>
                <a:lnTo>
                  <a:pt x="36527" y="5334"/>
                </a:lnTo>
                <a:lnTo>
                  <a:pt x="36420" y="5399"/>
                </a:lnTo>
                <a:lnTo>
                  <a:pt x="36420" y="5399"/>
                </a:lnTo>
                <a:lnTo>
                  <a:pt x="36884" y="5364"/>
                </a:lnTo>
                <a:lnTo>
                  <a:pt x="37098" y="5349"/>
                </a:lnTo>
                <a:lnTo>
                  <a:pt x="37312" y="5339"/>
                </a:lnTo>
                <a:lnTo>
                  <a:pt x="37384" y="5339"/>
                </a:lnTo>
                <a:lnTo>
                  <a:pt x="37455" y="5344"/>
                </a:lnTo>
                <a:lnTo>
                  <a:pt x="37491" y="5349"/>
                </a:lnTo>
                <a:lnTo>
                  <a:pt x="37526" y="5364"/>
                </a:lnTo>
                <a:lnTo>
                  <a:pt x="37562" y="5379"/>
                </a:lnTo>
                <a:lnTo>
                  <a:pt x="37562" y="5399"/>
                </a:lnTo>
                <a:lnTo>
                  <a:pt x="37526" y="5463"/>
                </a:lnTo>
                <a:lnTo>
                  <a:pt x="37526" y="5508"/>
                </a:lnTo>
                <a:lnTo>
                  <a:pt x="37598" y="5553"/>
                </a:lnTo>
                <a:lnTo>
                  <a:pt x="37705" y="5598"/>
                </a:lnTo>
                <a:lnTo>
                  <a:pt x="37884" y="5632"/>
                </a:lnTo>
                <a:lnTo>
                  <a:pt x="38669" y="5771"/>
                </a:lnTo>
                <a:lnTo>
                  <a:pt x="39490" y="5901"/>
                </a:lnTo>
                <a:lnTo>
                  <a:pt x="40311" y="6035"/>
                </a:lnTo>
                <a:lnTo>
                  <a:pt x="41061" y="6174"/>
                </a:lnTo>
                <a:lnTo>
                  <a:pt x="41204" y="6208"/>
                </a:lnTo>
                <a:lnTo>
                  <a:pt x="41347" y="6248"/>
                </a:lnTo>
                <a:lnTo>
                  <a:pt x="41561" y="6333"/>
                </a:lnTo>
                <a:lnTo>
                  <a:pt x="41740" y="6417"/>
                </a:lnTo>
                <a:lnTo>
                  <a:pt x="41918" y="6502"/>
                </a:lnTo>
                <a:lnTo>
                  <a:pt x="42311" y="6482"/>
                </a:lnTo>
                <a:lnTo>
                  <a:pt x="43346" y="6134"/>
                </a:lnTo>
                <a:lnTo>
                  <a:pt x="46774" y="6804"/>
                </a:lnTo>
                <a:lnTo>
                  <a:pt x="47345" y="6765"/>
                </a:lnTo>
                <a:lnTo>
                  <a:pt x="47345" y="6015"/>
                </a:lnTo>
                <a:lnTo>
                  <a:pt x="47345" y="5692"/>
                </a:lnTo>
                <a:lnTo>
                  <a:pt x="47310" y="5533"/>
                </a:lnTo>
                <a:lnTo>
                  <a:pt x="47274" y="5369"/>
                </a:lnTo>
                <a:lnTo>
                  <a:pt x="47238" y="5290"/>
                </a:lnTo>
                <a:lnTo>
                  <a:pt x="47131" y="5210"/>
                </a:lnTo>
                <a:lnTo>
                  <a:pt x="46988" y="5131"/>
                </a:lnTo>
                <a:lnTo>
                  <a:pt x="46774" y="5056"/>
                </a:lnTo>
                <a:lnTo>
                  <a:pt x="45917" y="4818"/>
                </a:lnTo>
                <a:lnTo>
                  <a:pt x="45025" y="4584"/>
                </a:lnTo>
                <a:lnTo>
                  <a:pt x="43168" y="4103"/>
                </a:lnTo>
                <a:lnTo>
                  <a:pt x="44168" y="3944"/>
                </a:lnTo>
                <a:lnTo>
                  <a:pt x="42847" y="3954"/>
                </a:lnTo>
                <a:lnTo>
                  <a:pt x="42561" y="3824"/>
                </a:lnTo>
                <a:lnTo>
                  <a:pt x="42204" y="3695"/>
                </a:lnTo>
                <a:lnTo>
                  <a:pt x="41811" y="3571"/>
                </a:lnTo>
                <a:lnTo>
                  <a:pt x="41418" y="3452"/>
                </a:lnTo>
                <a:lnTo>
                  <a:pt x="40954" y="3333"/>
                </a:lnTo>
                <a:lnTo>
                  <a:pt x="40490" y="3214"/>
                </a:lnTo>
                <a:lnTo>
                  <a:pt x="39990" y="3104"/>
                </a:lnTo>
                <a:lnTo>
                  <a:pt x="39490" y="2990"/>
                </a:lnTo>
                <a:lnTo>
                  <a:pt x="38955" y="2881"/>
                </a:lnTo>
                <a:lnTo>
                  <a:pt x="38383" y="2776"/>
                </a:lnTo>
                <a:lnTo>
                  <a:pt x="37812" y="2672"/>
                </a:lnTo>
                <a:lnTo>
                  <a:pt x="37205" y="2568"/>
                </a:lnTo>
                <a:lnTo>
                  <a:pt x="35955" y="2364"/>
                </a:lnTo>
                <a:lnTo>
                  <a:pt x="34670" y="2171"/>
                </a:lnTo>
                <a:lnTo>
                  <a:pt x="34242" y="2106"/>
                </a:lnTo>
                <a:lnTo>
                  <a:pt x="33777" y="2046"/>
                </a:lnTo>
                <a:lnTo>
                  <a:pt x="32813" y="1927"/>
                </a:lnTo>
                <a:lnTo>
                  <a:pt x="31742" y="1808"/>
                </a:lnTo>
                <a:lnTo>
                  <a:pt x="30635" y="1669"/>
                </a:lnTo>
                <a:lnTo>
                  <a:pt x="30600" y="1639"/>
                </a:lnTo>
                <a:lnTo>
                  <a:pt x="30492" y="1609"/>
                </a:lnTo>
                <a:lnTo>
                  <a:pt x="30385" y="1570"/>
                </a:lnTo>
                <a:lnTo>
                  <a:pt x="30207" y="1535"/>
                </a:lnTo>
                <a:lnTo>
                  <a:pt x="30028" y="1500"/>
                </a:lnTo>
                <a:lnTo>
                  <a:pt x="29778" y="1460"/>
                </a:lnTo>
                <a:lnTo>
                  <a:pt x="29528" y="1426"/>
                </a:lnTo>
                <a:lnTo>
                  <a:pt x="29279" y="1391"/>
                </a:lnTo>
                <a:lnTo>
                  <a:pt x="28957" y="1356"/>
                </a:lnTo>
                <a:lnTo>
                  <a:pt x="28672" y="1326"/>
                </a:lnTo>
                <a:lnTo>
                  <a:pt x="28350" y="1296"/>
                </a:lnTo>
                <a:lnTo>
                  <a:pt x="28029" y="1272"/>
                </a:lnTo>
                <a:lnTo>
                  <a:pt x="27707" y="1252"/>
                </a:lnTo>
                <a:lnTo>
                  <a:pt x="27350" y="1237"/>
                </a:lnTo>
                <a:lnTo>
                  <a:pt x="27029" y="1227"/>
                </a:lnTo>
                <a:lnTo>
                  <a:pt x="26708" y="1227"/>
                </a:lnTo>
                <a:lnTo>
                  <a:pt x="25779" y="964"/>
                </a:lnTo>
                <a:lnTo>
                  <a:pt x="25458" y="984"/>
                </a:lnTo>
                <a:lnTo>
                  <a:pt x="25637" y="1113"/>
                </a:lnTo>
                <a:lnTo>
                  <a:pt x="24780" y="1038"/>
                </a:lnTo>
                <a:lnTo>
                  <a:pt x="24387" y="1008"/>
                </a:lnTo>
                <a:lnTo>
                  <a:pt x="24030" y="974"/>
                </a:lnTo>
                <a:lnTo>
                  <a:pt x="22780" y="849"/>
                </a:lnTo>
                <a:lnTo>
                  <a:pt x="22209" y="785"/>
                </a:lnTo>
                <a:lnTo>
                  <a:pt x="21638" y="715"/>
                </a:lnTo>
                <a:lnTo>
                  <a:pt x="21495" y="695"/>
                </a:lnTo>
                <a:lnTo>
                  <a:pt x="21388" y="676"/>
                </a:lnTo>
                <a:lnTo>
                  <a:pt x="21209" y="631"/>
                </a:lnTo>
                <a:lnTo>
                  <a:pt x="21066" y="581"/>
                </a:lnTo>
                <a:lnTo>
                  <a:pt x="20888" y="532"/>
                </a:lnTo>
                <a:lnTo>
                  <a:pt x="20495" y="621"/>
                </a:lnTo>
                <a:lnTo>
                  <a:pt x="20138" y="556"/>
                </a:lnTo>
                <a:lnTo>
                  <a:pt x="19745" y="502"/>
                </a:lnTo>
                <a:lnTo>
                  <a:pt x="19352" y="452"/>
                </a:lnTo>
                <a:lnTo>
                  <a:pt x="18924" y="407"/>
                </a:lnTo>
                <a:lnTo>
                  <a:pt x="18495" y="368"/>
                </a:lnTo>
                <a:lnTo>
                  <a:pt x="18031" y="333"/>
                </a:lnTo>
                <a:lnTo>
                  <a:pt x="17567" y="298"/>
                </a:lnTo>
                <a:lnTo>
                  <a:pt x="17103" y="273"/>
                </a:lnTo>
                <a:lnTo>
                  <a:pt x="16103" y="224"/>
                </a:lnTo>
                <a:lnTo>
                  <a:pt x="15103" y="184"/>
                </a:lnTo>
                <a:lnTo>
                  <a:pt x="13068" y="109"/>
                </a:lnTo>
                <a:lnTo>
                  <a:pt x="12390" y="85"/>
                </a:lnTo>
                <a:lnTo>
                  <a:pt x="11676" y="65"/>
                </a:lnTo>
                <a:lnTo>
                  <a:pt x="10283" y="35"/>
                </a:lnTo>
                <a:lnTo>
                  <a:pt x="8855" y="10"/>
                </a:lnTo>
                <a:lnTo>
                  <a:pt x="7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 flipH="1">
            <a:off x="1974821" y="2874896"/>
            <a:ext cx="523302" cy="721382"/>
          </a:xfrm>
          <a:custGeom>
            <a:rect b="b" l="l" r="r" t="t"/>
            <a:pathLst>
              <a:path extrusionOk="0" h="6105" w="37206">
                <a:moveTo>
                  <a:pt x="29386" y="0"/>
                </a:moveTo>
                <a:lnTo>
                  <a:pt x="28601" y="239"/>
                </a:lnTo>
                <a:lnTo>
                  <a:pt x="28244" y="343"/>
                </a:lnTo>
                <a:lnTo>
                  <a:pt x="27851" y="442"/>
                </a:lnTo>
                <a:lnTo>
                  <a:pt x="26816" y="711"/>
                </a:lnTo>
                <a:lnTo>
                  <a:pt x="25816" y="984"/>
                </a:lnTo>
                <a:lnTo>
                  <a:pt x="25280" y="1113"/>
                </a:lnTo>
                <a:lnTo>
                  <a:pt x="24709" y="1247"/>
                </a:lnTo>
                <a:lnTo>
                  <a:pt x="24138" y="1371"/>
                </a:lnTo>
                <a:lnTo>
                  <a:pt x="23531" y="1495"/>
                </a:lnTo>
                <a:lnTo>
                  <a:pt x="23281" y="1540"/>
                </a:lnTo>
                <a:lnTo>
                  <a:pt x="22995" y="1580"/>
                </a:lnTo>
                <a:lnTo>
                  <a:pt x="22460" y="1659"/>
                </a:lnTo>
                <a:lnTo>
                  <a:pt x="21817" y="1729"/>
                </a:lnTo>
                <a:lnTo>
                  <a:pt x="21210" y="1803"/>
                </a:lnTo>
                <a:lnTo>
                  <a:pt x="20567" y="1873"/>
                </a:lnTo>
                <a:lnTo>
                  <a:pt x="19925" y="1942"/>
                </a:lnTo>
                <a:lnTo>
                  <a:pt x="19318" y="2017"/>
                </a:lnTo>
                <a:lnTo>
                  <a:pt x="18782" y="2101"/>
                </a:lnTo>
                <a:lnTo>
                  <a:pt x="18461" y="2146"/>
                </a:lnTo>
                <a:lnTo>
                  <a:pt x="18139" y="2196"/>
                </a:lnTo>
                <a:lnTo>
                  <a:pt x="17425" y="2275"/>
                </a:lnTo>
                <a:lnTo>
                  <a:pt x="16675" y="2354"/>
                </a:lnTo>
                <a:lnTo>
                  <a:pt x="15926" y="2429"/>
                </a:lnTo>
                <a:lnTo>
                  <a:pt x="15176" y="2499"/>
                </a:lnTo>
                <a:lnTo>
                  <a:pt x="14462" y="2573"/>
                </a:lnTo>
                <a:lnTo>
                  <a:pt x="13783" y="2652"/>
                </a:lnTo>
                <a:lnTo>
                  <a:pt x="13462" y="2692"/>
                </a:lnTo>
                <a:lnTo>
                  <a:pt x="13140" y="2742"/>
                </a:lnTo>
                <a:lnTo>
                  <a:pt x="12926" y="2772"/>
                </a:lnTo>
                <a:lnTo>
                  <a:pt x="12712" y="2801"/>
                </a:lnTo>
                <a:lnTo>
                  <a:pt x="12462" y="2821"/>
                </a:lnTo>
                <a:lnTo>
                  <a:pt x="12248" y="2841"/>
                </a:lnTo>
                <a:lnTo>
                  <a:pt x="11748" y="2876"/>
                </a:lnTo>
                <a:lnTo>
                  <a:pt x="11284" y="2901"/>
                </a:lnTo>
                <a:lnTo>
                  <a:pt x="10284" y="2941"/>
                </a:lnTo>
                <a:lnTo>
                  <a:pt x="9820" y="2970"/>
                </a:lnTo>
                <a:lnTo>
                  <a:pt x="9356" y="3005"/>
                </a:lnTo>
                <a:lnTo>
                  <a:pt x="8892" y="3045"/>
                </a:lnTo>
                <a:lnTo>
                  <a:pt x="8427" y="3080"/>
                </a:lnTo>
                <a:lnTo>
                  <a:pt x="7392" y="3149"/>
                </a:lnTo>
                <a:lnTo>
                  <a:pt x="6392" y="3214"/>
                </a:lnTo>
                <a:lnTo>
                  <a:pt x="5392" y="3283"/>
                </a:lnTo>
                <a:lnTo>
                  <a:pt x="4964" y="3318"/>
                </a:lnTo>
                <a:lnTo>
                  <a:pt x="4571" y="3358"/>
                </a:lnTo>
                <a:lnTo>
                  <a:pt x="4393" y="3383"/>
                </a:lnTo>
                <a:lnTo>
                  <a:pt x="4250" y="3407"/>
                </a:lnTo>
                <a:lnTo>
                  <a:pt x="4107" y="3432"/>
                </a:lnTo>
                <a:lnTo>
                  <a:pt x="4000" y="3457"/>
                </a:lnTo>
                <a:lnTo>
                  <a:pt x="3857" y="3507"/>
                </a:lnTo>
                <a:lnTo>
                  <a:pt x="3786" y="3556"/>
                </a:lnTo>
                <a:lnTo>
                  <a:pt x="3643" y="3661"/>
                </a:lnTo>
                <a:lnTo>
                  <a:pt x="3571" y="3715"/>
                </a:lnTo>
                <a:lnTo>
                  <a:pt x="3464" y="3765"/>
                </a:lnTo>
                <a:lnTo>
                  <a:pt x="3357" y="3810"/>
                </a:lnTo>
                <a:lnTo>
                  <a:pt x="3179" y="3854"/>
                </a:lnTo>
                <a:lnTo>
                  <a:pt x="2715" y="3949"/>
                </a:lnTo>
                <a:lnTo>
                  <a:pt x="2536" y="3989"/>
                </a:lnTo>
                <a:lnTo>
                  <a:pt x="2429" y="4033"/>
                </a:lnTo>
                <a:lnTo>
                  <a:pt x="2429" y="4053"/>
                </a:lnTo>
                <a:lnTo>
                  <a:pt x="2429" y="4073"/>
                </a:lnTo>
                <a:lnTo>
                  <a:pt x="2465" y="4093"/>
                </a:lnTo>
                <a:lnTo>
                  <a:pt x="2536" y="4118"/>
                </a:lnTo>
                <a:lnTo>
                  <a:pt x="2643" y="4138"/>
                </a:lnTo>
                <a:lnTo>
                  <a:pt x="2786" y="4162"/>
                </a:lnTo>
                <a:lnTo>
                  <a:pt x="3143" y="4212"/>
                </a:lnTo>
                <a:lnTo>
                  <a:pt x="3322" y="4237"/>
                </a:lnTo>
                <a:lnTo>
                  <a:pt x="3429" y="4267"/>
                </a:lnTo>
                <a:lnTo>
                  <a:pt x="3536" y="4301"/>
                </a:lnTo>
                <a:lnTo>
                  <a:pt x="3536" y="4336"/>
                </a:lnTo>
                <a:lnTo>
                  <a:pt x="3500" y="4381"/>
                </a:lnTo>
                <a:lnTo>
                  <a:pt x="3464" y="4406"/>
                </a:lnTo>
                <a:lnTo>
                  <a:pt x="3393" y="4426"/>
                </a:lnTo>
                <a:lnTo>
                  <a:pt x="3286" y="4450"/>
                </a:lnTo>
                <a:lnTo>
                  <a:pt x="3179" y="4470"/>
                </a:lnTo>
                <a:lnTo>
                  <a:pt x="3000" y="4495"/>
                </a:lnTo>
                <a:lnTo>
                  <a:pt x="2822" y="4520"/>
                </a:lnTo>
                <a:lnTo>
                  <a:pt x="2429" y="4565"/>
                </a:lnTo>
                <a:lnTo>
                  <a:pt x="2108" y="4624"/>
                </a:lnTo>
                <a:lnTo>
                  <a:pt x="1822" y="4684"/>
                </a:lnTo>
                <a:lnTo>
                  <a:pt x="1572" y="4753"/>
                </a:lnTo>
                <a:lnTo>
                  <a:pt x="1322" y="4823"/>
                </a:lnTo>
                <a:lnTo>
                  <a:pt x="1108" y="4897"/>
                </a:lnTo>
                <a:lnTo>
                  <a:pt x="679" y="5041"/>
                </a:lnTo>
                <a:lnTo>
                  <a:pt x="394" y="5146"/>
                </a:lnTo>
                <a:lnTo>
                  <a:pt x="251" y="5200"/>
                </a:lnTo>
                <a:lnTo>
                  <a:pt x="179" y="5260"/>
                </a:lnTo>
                <a:lnTo>
                  <a:pt x="72" y="5315"/>
                </a:lnTo>
                <a:lnTo>
                  <a:pt x="37" y="5369"/>
                </a:lnTo>
                <a:lnTo>
                  <a:pt x="1" y="5424"/>
                </a:lnTo>
                <a:lnTo>
                  <a:pt x="37" y="5479"/>
                </a:lnTo>
                <a:lnTo>
                  <a:pt x="179" y="5628"/>
                </a:lnTo>
                <a:lnTo>
                  <a:pt x="251" y="5697"/>
                </a:lnTo>
                <a:lnTo>
                  <a:pt x="394" y="5772"/>
                </a:lnTo>
                <a:lnTo>
                  <a:pt x="536" y="5841"/>
                </a:lnTo>
                <a:lnTo>
                  <a:pt x="715" y="5911"/>
                </a:lnTo>
                <a:lnTo>
                  <a:pt x="965" y="5970"/>
                </a:lnTo>
                <a:lnTo>
                  <a:pt x="1215" y="6030"/>
                </a:lnTo>
                <a:lnTo>
                  <a:pt x="1358" y="6055"/>
                </a:lnTo>
                <a:lnTo>
                  <a:pt x="1536" y="6075"/>
                </a:lnTo>
                <a:lnTo>
                  <a:pt x="1679" y="6084"/>
                </a:lnTo>
                <a:lnTo>
                  <a:pt x="1858" y="6094"/>
                </a:lnTo>
                <a:lnTo>
                  <a:pt x="2036" y="6099"/>
                </a:lnTo>
                <a:lnTo>
                  <a:pt x="2215" y="6104"/>
                </a:lnTo>
                <a:lnTo>
                  <a:pt x="2429" y="6099"/>
                </a:lnTo>
                <a:lnTo>
                  <a:pt x="2607" y="6094"/>
                </a:lnTo>
                <a:lnTo>
                  <a:pt x="3000" y="6080"/>
                </a:lnTo>
                <a:lnTo>
                  <a:pt x="3393" y="6050"/>
                </a:lnTo>
                <a:lnTo>
                  <a:pt x="3821" y="6015"/>
                </a:lnTo>
                <a:lnTo>
                  <a:pt x="4250" y="5975"/>
                </a:lnTo>
                <a:lnTo>
                  <a:pt x="4857" y="5926"/>
                </a:lnTo>
                <a:lnTo>
                  <a:pt x="5500" y="5876"/>
                </a:lnTo>
                <a:lnTo>
                  <a:pt x="6142" y="5831"/>
                </a:lnTo>
                <a:lnTo>
                  <a:pt x="6785" y="5786"/>
                </a:lnTo>
                <a:lnTo>
                  <a:pt x="8142" y="5702"/>
                </a:lnTo>
                <a:lnTo>
                  <a:pt x="9463" y="5618"/>
                </a:lnTo>
                <a:lnTo>
                  <a:pt x="9998" y="5573"/>
                </a:lnTo>
                <a:lnTo>
                  <a:pt x="10534" y="5528"/>
                </a:lnTo>
                <a:lnTo>
                  <a:pt x="11034" y="5479"/>
                </a:lnTo>
                <a:lnTo>
                  <a:pt x="11569" y="5439"/>
                </a:lnTo>
                <a:lnTo>
                  <a:pt x="11712" y="5429"/>
                </a:lnTo>
                <a:lnTo>
                  <a:pt x="11855" y="5424"/>
                </a:lnTo>
                <a:lnTo>
                  <a:pt x="12141" y="5424"/>
                </a:lnTo>
                <a:lnTo>
                  <a:pt x="12462" y="5429"/>
                </a:lnTo>
                <a:lnTo>
                  <a:pt x="12748" y="5439"/>
                </a:lnTo>
                <a:lnTo>
                  <a:pt x="13033" y="5454"/>
                </a:lnTo>
                <a:lnTo>
                  <a:pt x="13319" y="5459"/>
                </a:lnTo>
                <a:lnTo>
                  <a:pt x="13855" y="5469"/>
                </a:lnTo>
                <a:lnTo>
                  <a:pt x="14390" y="5469"/>
                </a:lnTo>
                <a:lnTo>
                  <a:pt x="14926" y="5454"/>
                </a:lnTo>
                <a:lnTo>
                  <a:pt x="15461" y="5439"/>
                </a:lnTo>
                <a:lnTo>
                  <a:pt x="15961" y="5414"/>
                </a:lnTo>
                <a:lnTo>
                  <a:pt x="16461" y="5384"/>
                </a:lnTo>
                <a:lnTo>
                  <a:pt x="16925" y="5354"/>
                </a:lnTo>
                <a:lnTo>
                  <a:pt x="17639" y="5305"/>
                </a:lnTo>
                <a:lnTo>
                  <a:pt x="18353" y="5250"/>
                </a:lnTo>
                <a:lnTo>
                  <a:pt x="19746" y="5131"/>
                </a:lnTo>
                <a:lnTo>
                  <a:pt x="21103" y="5012"/>
                </a:lnTo>
                <a:lnTo>
                  <a:pt x="22495" y="4887"/>
                </a:lnTo>
                <a:lnTo>
                  <a:pt x="22638" y="4883"/>
                </a:lnTo>
                <a:lnTo>
                  <a:pt x="22817" y="4873"/>
                </a:lnTo>
                <a:lnTo>
                  <a:pt x="22959" y="4868"/>
                </a:lnTo>
                <a:lnTo>
                  <a:pt x="23031" y="4863"/>
                </a:lnTo>
                <a:lnTo>
                  <a:pt x="23067" y="4858"/>
                </a:lnTo>
                <a:lnTo>
                  <a:pt x="23352" y="4783"/>
                </a:lnTo>
                <a:lnTo>
                  <a:pt x="23638" y="4709"/>
                </a:lnTo>
                <a:lnTo>
                  <a:pt x="23995" y="4639"/>
                </a:lnTo>
                <a:lnTo>
                  <a:pt x="24316" y="4570"/>
                </a:lnTo>
                <a:lnTo>
                  <a:pt x="24709" y="4505"/>
                </a:lnTo>
                <a:lnTo>
                  <a:pt x="25102" y="4440"/>
                </a:lnTo>
                <a:lnTo>
                  <a:pt x="25887" y="4316"/>
                </a:lnTo>
                <a:lnTo>
                  <a:pt x="26744" y="4197"/>
                </a:lnTo>
                <a:lnTo>
                  <a:pt x="27601" y="4078"/>
                </a:lnTo>
                <a:lnTo>
                  <a:pt x="28458" y="3954"/>
                </a:lnTo>
                <a:lnTo>
                  <a:pt x="29244" y="3835"/>
                </a:lnTo>
                <a:lnTo>
                  <a:pt x="29458" y="3795"/>
                </a:lnTo>
                <a:lnTo>
                  <a:pt x="29672" y="3755"/>
                </a:lnTo>
                <a:lnTo>
                  <a:pt x="30029" y="3671"/>
                </a:lnTo>
                <a:lnTo>
                  <a:pt x="30350" y="3581"/>
                </a:lnTo>
                <a:lnTo>
                  <a:pt x="30743" y="3497"/>
                </a:lnTo>
                <a:lnTo>
                  <a:pt x="30993" y="3457"/>
                </a:lnTo>
                <a:lnTo>
                  <a:pt x="31315" y="3417"/>
                </a:lnTo>
                <a:lnTo>
                  <a:pt x="31922" y="3343"/>
                </a:lnTo>
                <a:lnTo>
                  <a:pt x="31779" y="3313"/>
                </a:lnTo>
                <a:lnTo>
                  <a:pt x="34278" y="2777"/>
                </a:lnTo>
                <a:lnTo>
                  <a:pt x="33421" y="2762"/>
                </a:lnTo>
                <a:lnTo>
                  <a:pt x="33528" y="2742"/>
                </a:lnTo>
                <a:lnTo>
                  <a:pt x="33564" y="2722"/>
                </a:lnTo>
                <a:lnTo>
                  <a:pt x="33671" y="2672"/>
                </a:lnTo>
                <a:lnTo>
                  <a:pt x="33707" y="2623"/>
                </a:lnTo>
                <a:lnTo>
                  <a:pt x="33778" y="2578"/>
                </a:lnTo>
                <a:lnTo>
                  <a:pt x="33885" y="2533"/>
                </a:lnTo>
                <a:lnTo>
                  <a:pt x="33992" y="2518"/>
                </a:lnTo>
                <a:lnTo>
                  <a:pt x="34100" y="2503"/>
                </a:lnTo>
                <a:lnTo>
                  <a:pt x="34242" y="2489"/>
                </a:lnTo>
                <a:lnTo>
                  <a:pt x="34385" y="2484"/>
                </a:lnTo>
                <a:lnTo>
                  <a:pt x="34599" y="2479"/>
                </a:lnTo>
                <a:lnTo>
                  <a:pt x="34849" y="2484"/>
                </a:lnTo>
                <a:lnTo>
                  <a:pt x="35278" y="2285"/>
                </a:lnTo>
                <a:lnTo>
                  <a:pt x="35706" y="2096"/>
                </a:lnTo>
                <a:lnTo>
                  <a:pt x="35813" y="2091"/>
                </a:lnTo>
                <a:lnTo>
                  <a:pt x="36028" y="2101"/>
                </a:lnTo>
                <a:lnTo>
                  <a:pt x="36527" y="2116"/>
                </a:lnTo>
                <a:lnTo>
                  <a:pt x="37206" y="1505"/>
                </a:lnTo>
                <a:lnTo>
                  <a:pt x="36563" y="1460"/>
                </a:lnTo>
                <a:lnTo>
                  <a:pt x="35456" y="1709"/>
                </a:lnTo>
                <a:lnTo>
                  <a:pt x="35349" y="1580"/>
                </a:lnTo>
                <a:lnTo>
                  <a:pt x="35206" y="1460"/>
                </a:lnTo>
                <a:lnTo>
                  <a:pt x="34992" y="1351"/>
                </a:lnTo>
                <a:lnTo>
                  <a:pt x="34742" y="1247"/>
                </a:lnTo>
                <a:lnTo>
                  <a:pt x="34457" y="1143"/>
                </a:lnTo>
                <a:lnTo>
                  <a:pt x="34100" y="1048"/>
                </a:lnTo>
                <a:lnTo>
                  <a:pt x="33742" y="959"/>
                </a:lnTo>
                <a:lnTo>
                  <a:pt x="33314" y="869"/>
                </a:lnTo>
                <a:lnTo>
                  <a:pt x="33064" y="820"/>
                </a:lnTo>
                <a:lnTo>
                  <a:pt x="32850" y="765"/>
                </a:lnTo>
                <a:lnTo>
                  <a:pt x="32457" y="651"/>
                </a:lnTo>
                <a:lnTo>
                  <a:pt x="31707" y="422"/>
                </a:lnTo>
                <a:lnTo>
                  <a:pt x="31279" y="308"/>
                </a:lnTo>
                <a:lnTo>
                  <a:pt x="31029" y="249"/>
                </a:lnTo>
                <a:lnTo>
                  <a:pt x="30779" y="194"/>
                </a:lnTo>
                <a:lnTo>
                  <a:pt x="30493" y="144"/>
                </a:lnTo>
                <a:lnTo>
                  <a:pt x="30172" y="95"/>
                </a:lnTo>
                <a:lnTo>
                  <a:pt x="29815" y="45"/>
                </a:lnTo>
                <a:lnTo>
                  <a:pt x="293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2405754" y="2562120"/>
            <a:ext cx="516776" cy="440273"/>
          </a:xfrm>
          <a:custGeom>
            <a:rect b="b" l="l" r="r" t="t"/>
            <a:pathLst>
              <a:path extrusionOk="0" h="3726" w="36742">
                <a:moveTo>
                  <a:pt x="20389" y="661"/>
                </a:moveTo>
                <a:lnTo>
                  <a:pt x="20567" y="720"/>
                </a:lnTo>
                <a:lnTo>
                  <a:pt x="20246" y="785"/>
                </a:lnTo>
                <a:lnTo>
                  <a:pt x="19924" y="854"/>
                </a:lnTo>
                <a:lnTo>
                  <a:pt x="19746" y="884"/>
                </a:lnTo>
                <a:lnTo>
                  <a:pt x="19639" y="919"/>
                </a:lnTo>
                <a:lnTo>
                  <a:pt x="19532" y="954"/>
                </a:lnTo>
                <a:lnTo>
                  <a:pt x="19460" y="988"/>
                </a:lnTo>
                <a:lnTo>
                  <a:pt x="19353" y="1043"/>
                </a:lnTo>
                <a:lnTo>
                  <a:pt x="19246" y="1088"/>
                </a:lnTo>
                <a:lnTo>
                  <a:pt x="19139" y="1103"/>
                </a:lnTo>
                <a:lnTo>
                  <a:pt x="19068" y="1113"/>
                </a:lnTo>
                <a:lnTo>
                  <a:pt x="18960" y="1122"/>
                </a:lnTo>
                <a:lnTo>
                  <a:pt x="18853" y="1127"/>
                </a:lnTo>
                <a:lnTo>
                  <a:pt x="18639" y="1132"/>
                </a:lnTo>
                <a:lnTo>
                  <a:pt x="18425" y="1122"/>
                </a:lnTo>
                <a:lnTo>
                  <a:pt x="18139" y="1108"/>
                </a:lnTo>
                <a:lnTo>
                  <a:pt x="17889" y="1088"/>
                </a:lnTo>
                <a:lnTo>
                  <a:pt x="17711" y="1068"/>
                </a:lnTo>
                <a:lnTo>
                  <a:pt x="17532" y="1048"/>
                </a:lnTo>
                <a:lnTo>
                  <a:pt x="17247" y="993"/>
                </a:lnTo>
                <a:lnTo>
                  <a:pt x="16925" y="929"/>
                </a:lnTo>
                <a:lnTo>
                  <a:pt x="16568" y="864"/>
                </a:lnTo>
                <a:lnTo>
                  <a:pt x="20389" y="661"/>
                </a:lnTo>
                <a:close/>
                <a:moveTo>
                  <a:pt x="13355" y="954"/>
                </a:moveTo>
                <a:lnTo>
                  <a:pt x="13462" y="998"/>
                </a:lnTo>
                <a:lnTo>
                  <a:pt x="13498" y="1013"/>
                </a:lnTo>
                <a:lnTo>
                  <a:pt x="13569" y="1023"/>
                </a:lnTo>
                <a:lnTo>
                  <a:pt x="13640" y="1028"/>
                </a:lnTo>
                <a:lnTo>
                  <a:pt x="13676" y="1033"/>
                </a:lnTo>
                <a:lnTo>
                  <a:pt x="13855" y="1028"/>
                </a:lnTo>
                <a:lnTo>
                  <a:pt x="13997" y="1013"/>
                </a:lnTo>
                <a:lnTo>
                  <a:pt x="14140" y="998"/>
                </a:lnTo>
                <a:lnTo>
                  <a:pt x="14319" y="983"/>
                </a:lnTo>
                <a:lnTo>
                  <a:pt x="14462" y="978"/>
                </a:lnTo>
                <a:lnTo>
                  <a:pt x="14961" y="983"/>
                </a:lnTo>
                <a:lnTo>
                  <a:pt x="15497" y="993"/>
                </a:lnTo>
                <a:lnTo>
                  <a:pt x="16532" y="1013"/>
                </a:lnTo>
                <a:lnTo>
                  <a:pt x="15925" y="1177"/>
                </a:lnTo>
                <a:lnTo>
                  <a:pt x="12105" y="1142"/>
                </a:lnTo>
                <a:lnTo>
                  <a:pt x="13355" y="954"/>
                </a:lnTo>
                <a:close/>
                <a:moveTo>
                  <a:pt x="12141" y="1202"/>
                </a:moveTo>
                <a:lnTo>
                  <a:pt x="11177" y="1445"/>
                </a:lnTo>
                <a:lnTo>
                  <a:pt x="10820" y="1386"/>
                </a:lnTo>
                <a:lnTo>
                  <a:pt x="9206" y="1472"/>
                </a:lnTo>
                <a:lnTo>
                  <a:pt x="9206" y="1472"/>
                </a:lnTo>
                <a:lnTo>
                  <a:pt x="10141" y="1202"/>
                </a:lnTo>
                <a:close/>
                <a:moveTo>
                  <a:pt x="24530" y="0"/>
                </a:moveTo>
                <a:lnTo>
                  <a:pt x="21531" y="114"/>
                </a:lnTo>
                <a:lnTo>
                  <a:pt x="23174" y="199"/>
                </a:lnTo>
                <a:lnTo>
                  <a:pt x="22924" y="219"/>
                </a:lnTo>
                <a:lnTo>
                  <a:pt x="22709" y="243"/>
                </a:lnTo>
                <a:lnTo>
                  <a:pt x="22495" y="258"/>
                </a:lnTo>
                <a:lnTo>
                  <a:pt x="22388" y="263"/>
                </a:lnTo>
                <a:lnTo>
                  <a:pt x="22281" y="263"/>
                </a:lnTo>
                <a:lnTo>
                  <a:pt x="21531" y="248"/>
                </a:lnTo>
                <a:lnTo>
                  <a:pt x="20781" y="238"/>
                </a:lnTo>
                <a:lnTo>
                  <a:pt x="20067" y="243"/>
                </a:lnTo>
                <a:lnTo>
                  <a:pt x="19317" y="248"/>
                </a:lnTo>
                <a:lnTo>
                  <a:pt x="18639" y="263"/>
                </a:lnTo>
                <a:lnTo>
                  <a:pt x="17925" y="283"/>
                </a:lnTo>
                <a:lnTo>
                  <a:pt x="17247" y="308"/>
                </a:lnTo>
                <a:lnTo>
                  <a:pt x="16568" y="338"/>
                </a:lnTo>
                <a:lnTo>
                  <a:pt x="15890" y="368"/>
                </a:lnTo>
                <a:lnTo>
                  <a:pt x="15211" y="402"/>
                </a:lnTo>
                <a:lnTo>
                  <a:pt x="13890" y="477"/>
                </a:lnTo>
                <a:lnTo>
                  <a:pt x="12533" y="556"/>
                </a:lnTo>
                <a:lnTo>
                  <a:pt x="11212" y="631"/>
                </a:lnTo>
                <a:lnTo>
                  <a:pt x="8534" y="775"/>
                </a:lnTo>
                <a:lnTo>
                  <a:pt x="7249" y="854"/>
                </a:lnTo>
                <a:lnTo>
                  <a:pt x="6606" y="899"/>
                </a:lnTo>
                <a:lnTo>
                  <a:pt x="5964" y="944"/>
                </a:lnTo>
                <a:lnTo>
                  <a:pt x="5535" y="978"/>
                </a:lnTo>
                <a:lnTo>
                  <a:pt x="5107" y="1013"/>
                </a:lnTo>
                <a:lnTo>
                  <a:pt x="4714" y="1053"/>
                </a:lnTo>
                <a:lnTo>
                  <a:pt x="4357" y="1093"/>
                </a:lnTo>
                <a:lnTo>
                  <a:pt x="4036" y="1137"/>
                </a:lnTo>
                <a:lnTo>
                  <a:pt x="3714" y="1182"/>
                </a:lnTo>
                <a:lnTo>
                  <a:pt x="3464" y="1232"/>
                </a:lnTo>
                <a:lnTo>
                  <a:pt x="3250" y="1286"/>
                </a:lnTo>
                <a:lnTo>
                  <a:pt x="3036" y="1341"/>
                </a:lnTo>
                <a:lnTo>
                  <a:pt x="2893" y="1401"/>
                </a:lnTo>
                <a:lnTo>
                  <a:pt x="2786" y="1460"/>
                </a:lnTo>
                <a:lnTo>
                  <a:pt x="2714" y="1525"/>
                </a:lnTo>
                <a:lnTo>
                  <a:pt x="2679" y="1594"/>
                </a:lnTo>
                <a:lnTo>
                  <a:pt x="2714" y="1664"/>
                </a:lnTo>
                <a:lnTo>
                  <a:pt x="2750" y="1738"/>
                </a:lnTo>
                <a:lnTo>
                  <a:pt x="2893" y="1818"/>
                </a:lnTo>
                <a:lnTo>
                  <a:pt x="6321" y="1664"/>
                </a:lnTo>
                <a:lnTo>
                  <a:pt x="6321" y="1569"/>
                </a:lnTo>
                <a:lnTo>
                  <a:pt x="6356" y="1530"/>
                </a:lnTo>
                <a:lnTo>
                  <a:pt x="6392" y="1500"/>
                </a:lnTo>
                <a:lnTo>
                  <a:pt x="6464" y="1470"/>
                </a:lnTo>
                <a:lnTo>
                  <a:pt x="6535" y="1445"/>
                </a:lnTo>
                <a:lnTo>
                  <a:pt x="6642" y="1425"/>
                </a:lnTo>
                <a:lnTo>
                  <a:pt x="6749" y="1411"/>
                </a:lnTo>
                <a:lnTo>
                  <a:pt x="6892" y="1401"/>
                </a:lnTo>
                <a:lnTo>
                  <a:pt x="7071" y="1396"/>
                </a:lnTo>
                <a:lnTo>
                  <a:pt x="7249" y="1396"/>
                </a:lnTo>
                <a:lnTo>
                  <a:pt x="7463" y="1401"/>
                </a:lnTo>
                <a:lnTo>
                  <a:pt x="7713" y="1406"/>
                </a:lnTo>
                <a:lnTo>
                  <a:pt x="7963" y="1420"/>
                </a:lnTo>
                <a:lnTo>
                  <a:pt x="8606" y="1455"/>
                </a:lnTo>
                <a:lnTo>
                  <a:pt x="8892" y="1465"/>
                </a:lnTo>
                <a:lnTo>
                  <a:pt x="9133" y="1478"/>
                </a:lnTo>
                <a:lnTo>
                  <a:pt x="9133" y="1478"/>
                </a:lnTo>
                <a:lnTo>
                  <a:pt x="8677" y="1614"/>
                </a:lnTo>
                <a:lnTo>
                  <a:pt x="9677" y="1709"/>
                </a:lnTo>
                <a:lnTo>
                  <a:pt x="7035" y="1788"/>
                </a:lnTo>
                <a:lnTo>
                  <a:pt x="7999" y="1853"/>
                </a:lnTo>
                <a:lnTo>
                  <a:pt x="7892" y="1892"/>
                </a:lnTo>
                <a:lnTo>
                  <a:pt x="7749" y="1927"/>
                </a:lnTo>
                <a:lnTo>
                  <a:pt x="7570" y="1952"/>
                </a:lnTo>
                <a:lnTo>
                  <a:pt x="7320" y="1977"/>
                </a:lnTo>
                <a:lnTo>
                  <a:pt x="6749" y="2021"/>
                </a:lnTo>
                <a:lnTo>
                  <a:pt x="6214" y="2061"/>
                </a:lnTo>
                <a:lnTo>
                  <a:pt x="5964" y="2081"/>
                </a:lnTo>
                <a:lnTo>
                  <a:pt x="5714" y="2111"/>
                </a:lnTo>
                <a:lnTo>
                  <a:pt x="5535" y="2141"/>
                </a:lnTo>
                <a:lnTo>
                  <a:pt x="5428" y="2180"/>
                </a:lnTo>
                <a:lnTo>
                  <a:pt x="5357" y="2225"/>
                </a:lnTo>
                <a:lnTo>
                  <a:pt x="5392" y="2280"/>
                </a:lnTo>
                <a:lnTo>
                  <a:pt x="5500" y="2339"/>
                </a:lnTo>
                <a:lnTo>
                  <a:pt x="5714" y="2414"/>
                </a:lnTo>
                <a:lnTo>
                  <a:pt x="4964" y="2359"/>
                </a:lnTo>
                <a:lnTo>
                  <a:pt x="4393" y="2319"/>
                </a:lnTo>
                <a:lnTo>
                  <a:pt x="3857" y="2290"/>
                </a:lnTo>
                <a:lnTo>
                  <a:pt x="3607" y="2280"/>
                </a:lnTo>
                <a:lnTo>
                  <a:pt x="3286" y="2280"/>
                </a:lnTo>
                <a:lnTo>
                  <a:pt x="3214" y="2290"/>
                </a:lnTo>
                <a:lnTo>
                  <a:pt x="3107" y="2319"/>
                </a:lnTo>
                <a:lnTo>
                  <a:pt x="3036" y="2359"/>
                </a:lnTo>
                <a:lnTo>
                  <a:pt x="3000" y="2389"/>
                </a:lnTo>
                <a:lnTo>
                  <a:pt x="3036" y="2429"/>
                </a:lnTo>
                <a:lnTo>
                  <a:pt x="3000" y="2463"/>
                </a:lnTo>
                <a:lnTo>
                  <a:pt x="2964" y="2493"/>
                </a:lnTo>
                <a:lnTo>
                  <a:pt x="2929" y="2523"/>
                </a:lnTo>
                <a:lnTo>
                  <a:pt x="2786" y="2583"/>
                </a:lnTo>
                <a:lnTo>
                  <a:pt x="2536" y="2637"/>
                </a:lnTo>
                <a:lnTo>
                  <a:pt x="2286" y="2682"/>
                </a:lnTo>
                <a:lnTo>
                  <a:pt x="1965" y="2732"/>
                </a:lnTo>
                <a:lnTo>
                  <a:pt x="1643" y="2771"/>
                </a:lnTo>
                <a:lnTo>
                  <a:pt x="1286" y="2811"/>
                </a:lnTo>
                <a:lnTo>
                  <a:pt x="1072" y="2841"/>
                </a:lnTo>
                <a:lnTo>
                  <a:pt x="858" y="2871"/>
                </a:lnTo>
                <a:lnTo>
                  <a:pt x="679" y="2906"/>
                </a:lnTo>
                <a:lnTo>
                  <a:pt x="501" y="2945"/>
                </a:lnTo>
                <a:lnTo>
                  <a:pt x="358" y="2985"/>
                </a:lnTo>
                <a:lnTo>
                  <a:pt x="215" y="3025"/>
                </a:lnTo>
                <a:lnTo>
                  <a:pt x="144" y="3064"/>
                </a:lnTo>
                <a:lnTo>
                  <a:pt x="72" y="3109"/>
                </a:lnTo>
                <a:lnTo>
                  <a:pt x="1" y="3149"/>
                </a:lnTo>
                <a:lnTo>
                  <a:pt x="1" y="3194"/>
                </a:lnTo>
                <a:lnTo>
                  <a:pt x="1" y="3233"/>
                </a:lnTo>
                <a:lnTo>
                  <a:pt x="37" y="3273"/>
                </a:lnTo>
                <a:lnTo>
                  <a:pt x="108" y="3313"/>
                </a:lnTo>
                <a:lnTo>
                  <a:pt x="251" y="3348"/>
                </a:lnTo>
                <a:lnTo>
                  <a:pt x="394" y="3377"/>
                </a:lnTo>
                <a:lnTo>
                  <a:pt x="572" y="3407"/>
                </a:lnTo>
                <a:lnTo>
                  <a:pt x="679" y="3432"/>
                </a:lnTo>
                <a:lnTo>
                  <a:pt x="751" y="3457"/>
                </a:lnTo>
                <a:lnTo>
                  <a:pt x="751" y="3507"/>
                </a:lnTo>
                <a:lnTo>
                  <a:pt x="786" y="3531"/>
                </a:lnTo>
                <a:lnTo>
                  <a:pt x="858" y="3556"/>
                </a:lnTo>
                <a:lnTo>
                  <a:pt x="1036" y="3581"/>
                </a:lnTo>
                <a:lnTo>
                  <a:pt x="1322" y="3601"/>
                </a:lnTo>
                <a:lnTo>
                  <a:pt x="1608" y="3621"/>
                </a:lnTo>
                <a:lnTo>
                  <a:pt x="1893" y="3651"/>
                </a:lnTo>
                <a:lnTo>
                  <a:pt x="2143" y="3675"/>
                </a:lnTo>
                <a:lnTo>
                  <a:pt x="2429" y="3700"/>
                </a:lnTo>
                <a:lnTo>
                  <a:pt x="2714" y="3720"/>
                </a:lnTo>
                <a:lnTo>
                  <a:pt x="2857" y="3725"/>
                </a:lnTo>
                <a:lnTo>
                  <a:pt x="3036" y="3725"/>
                </a:lnTo>
                <a:lnTo>
                  <a:pt x="3214" y="3720"/>
                </a:lnTo>
                <a:lnTo>
                  <a:pt x="3393" y="3715"/>
                </a:lnTo>
                <a:lnTo>
                  <a:pt x="3607" y="3700"/>
                </a:lnTo>
                <a:lnTo>
                  <a:pt x="3821" y="3680"/>
                </a:lnTo>
                <a:lnTo>
                  <a:pt x="4143" y="3656"/>
                </a:lnTo>
                <a:lnTo>
                  <a:pt x="4464" y="3631"/>
                </a:lnTo>
                <a:lnTo>
                  <a:pt x="5178" y="3586"/>
                </a:lnTo>
                <a:lnTo>
                  <a:pt x="5928" y="3546"/>
                </a:lnTo>
                <a:lnTo>
                  <a:pt x="6749" y="3497"/>
                </a:lnTo>
                <a:lnTo>
                  <a:pt x="7606" y="3665"/>
                </a:lnTo>
                <a:lnTo>
                  <a:pt x="9034" y="3502"/>
                </a:lnTo>
                <a:lnTo>
                  <a:pt x="12319" y="3502"/>
                </a:lnTo>
                <a:lnTo>
                  <a:pt x="13926" y="3492"/>
                </a:lnTo>
                <a:lnTo>
                  <a:pt x="15533" y="3482"/>
                </a:lnTo>
                <a:lnTo>
                  <a:pt x="15604" y="3636"/>
                </a:lnTo>
                <a:lnTo>
                  <a:pt x="16175" y="3606"/>
                </a:lnTo>
                <a:lnTo>
                  <a:pt x="16425" y="3596"/>
                </a:lnTo>
                <a:lnTo>
                  <a:pt x="16675" y="3586"/>
                </a:lnTo>
                <a:lnTo>
                  <a:pt x="17639" y="3556"/>
                </a:lnTo>
                <a:lnTo>
                  <a:pt x="18603" y="3521"/>
                </a:lnTo>
                <a:lnTo>
                  <a:pt x="19567" y="3482"/>
                </a:lnTo>
                <a:lnTo>
                  <a:pt x="20496" y="3437"/>
                </a:lnTo>
                <a:lnTo>
                  <a:pt x="21424" y="3392"/>
                </a:lnTo>
                <a:lnTo>
                  <a:pt x="22317" y="3338"/>
                </a:lnTo>
                <a:lnTo>
                  <a:pt x="23209" y="3283"/>
                </a:lnTo>
                <a:lnTo>
                  <a:pt x="24102" y="3223"/>
                </a:lnTo>
                <a:lnTo>
                  <a:pt x="25852" y="3099"/>
                </a:lnTo>
                <a:lnTo>
                  <a:pt x="27601" y="2965"/>
                </a:lnTo>
                <a:lnTo>
                  <a:pt x="30993" y="2692"/>
                </a:lnTo>
                <a:lnTo>
                  <a:pt x="31672" y="2632"/>
                </a:lnTo>
                <a:lnTo>
                  <a:pt x="32314" y="2568"/>
                </a:lnTo>
                <a:lnTo>
                  <a:pt x="32957" y="2493"/>
                </a:lnTo>
                <a:lnTo>
                  <a:pt x="33564" y="2414"/>
                </a:lnTo>
                <a:lnTo>
                  <a:pt x="34742" y="2255"/>
                </a:lnTo>
                <a:lnTo>
                  <a:pt x="35920" y="2091"/>
                </a:lnTo>
                <a:lnTo>
                  <a:pt x="36099" y="2061"/>
                </a:lnTo>
                <a:lnTo>
                  <a:pt x="36278" y="2031"/>
                </a:lnTo>
                <a:lnTo>
                  <a:pt x="36420" y="2002"/>
                </a:lnTo>
                <a:lnTo>
                  <a:pt x="36527" y="1967"/>
                </a:lnTo>
                <a:lnTo>
                  <a:pt x="36635" y="1932"/>
                </a:lnTo>
                <a:lnTo>
                  <a:pt x="36706" y="1902"/>
                </a:lnTo>
                <a:lnTo>
                  <a:pt x="36742" y="1863"/>
                </a:lnTo>
                <a:lnTo>
                  <a:pt x="36742" y="1828"/>
                </a:lnTo>
                <a:lnTo>
                  <a:pt x="36742" y="1753"/>
                </a:lnTo>
                <a:lnTo>
                  <a:pt x="36670" y="1674"/>
                </a:lnTo>
                <a:lnTo>
                  <a:pt x="36563" y="1594"/>
                </a:lnTo>
                <a:lnTo>
                  <a:pt x="36456" y="1505"/>
                </a:lnTo>
                <a:lnTo>
                  <a:pt x="34742" y="1555"/>
                </a:lnTo>
                <a:lnTo>
                  <a:pt x="33885" y="1574"/>
                </a:lnTo>
                <a:lnTo>
                  <a:pt x="33028" y="1589"/>
                </a:lnTo>
                <a:lnTo>
                  <a:pt x="32886" y="1589"/>
                </a:lnTo>
                <a:lnTo>
                  <a:pt x="32707" y="1584"/>
                </a:lnTo>
                <a:lnTo>
                  <a:pt x="32528" y="1569"/>
                </a:lnTo>
                <a:lnTo>
                  <a:pt x="32386" y="1560"/>
                </a:lnTo>
                <a:lnTo>
                  <a:pt x="32064" y="1525"/>
                </a:lnTo>
                <a:lnTo>
                  <a:pt x="31779" y="1485"/>
                </a:lnTo>
                <a:lnTo>
                  <a:pt x="31707" y="1470"/>
                </a:lnTo>
                <a:lnTo>
                  <a:pt x="31636" y="1455"/>
                </a:lnTo>
                <a:lnTo>
                  <a:pt x="31529" y="1416"/>
                </a:lnTo>
                <a:lnTo>
                  <a:pt x="31350" y="1326"/>
                </a:lnTo>
                <a:lnTo>
                  <a:pt x="32171" y="1267"/>
                </a:lnTo>
                <a:lnTo>
                  <a:pt x="31600" y="1212"/>
                </a:lnTo>
                <a:lnTo>
                  <a:pt x="30957" y="1162"/>
                </a:lnTo>
                <a:lnTo>
                  <a:pt x="30672" y="1132"/>
                </a:lnTo>
                <a:lnTo>
                  <a:pt x="30386" y="1103"/>
                </a:lnTo>
                <a:lnTo>
                  <a:pt x="30172" y="1068"/>
                </a:lnTo>
                <a:lnTo>
                  <a:pt x="29958" y="1033"/>
                </a:lnTo>
                <a:lnTo>
                  <a:pt x="29851" y="1003"/>
                </a:lnTo>
                <a:lnTo>
                  <a:pt x="29815" y="964"/>
                </a:lnTo>
                <a:lnTo>
                  <a:pt x="29815" y="924"/>
                </a:lnTo>
                <a:lnTo>
                  <a:pt x="29851" y="884"/>
                </a:lnTo>
                <a:lnTo>
                  <a:pt x="29993" y="800"/>
                </a:lnTo>
                <a:lnTo>
                  <a:pt x="30065" y="725"/>
                </a:lnTo>
                <a:lnTo>
                  <a:pt x="29886" y="740"/>
                </a:lnTo>
                <a:lnTo>
                  <a:pt x="29743" y="750"/>
                </a:lnTo>
                <a:lnTo>
                  <a:pt x="29601" y="755"/>
                </a:lnTo>
                <a:lnTo>
                  <a:pt x="29351" y="755"/>
                </a:lnTo>
                <a:lnTo>
                  <a:pt x="29208" y="750"/>
                </a:lnTo>
                <a:lnTo>
                  <a:pt x="28958" y="735"/>
                </a:lnTo>
                <a:lnTo>
                  <a:pt x="28744" y="710"/>
                </a:lnTo>
                <a:lnTo>
                  <a:pt x="28494" y="680"/>
                </a:lnTo>
                <a:lnTo>
                  <a:pt x="28244" y="651"/>
                </a:lnTo>
                <a:lnTo>
                  <a:pt x="27994" y="626"/>
                </a:lnTo>
                <a:lnTo>
                  <a:pt x="27744" y="606"/>
                </a:lnTo>
                <a:lnTo>
                  <a:pt x="27458" y="591"/>
                </a:lnTo>
                <a:lnTo>
                  <a:pt x="26851" y="561"/>
                </a:lnTo>
                <a:lnTo>
                  <a:pt x="26137" y="536"/>
                </a:lnTo>
                <a:lnTo>
                  <a:pt x="25352" y="507"/>
                </a:lnTo>
                <a:lnTo>
                  <a:pt x="24888" y="526"/>
                </a:lnTo>
                <a:lnTo>
                  <a:pt x="24102" y="576"/>
                </a:lnTo>
                <a:lnTo>
                  <a:pt x="23781" y="601"/>
                </a:lnTo>
                <a:lnTo>
                  <a:pt x="23424" y="631"/>
                </a:lnTo>
                <a:lnTo>
                  <a:pt x="22745" y="690"/>
                </a:lnTo>
                <a:lnTo>
                  <a:pt x="22388" y="636"/>
                </a:lnTo>
                <a:lnTo>
                  <a:pt x="25566" y="179"/>
                </a:lnTo>
                <a:lnTo>
                  <a:pt x="245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3152592" y="1594844"/>
            <a:ext cx="353060" cy="479622"/>
          </a:xfrm>
          <a:custGeom>
            <a:rect b="b" l="l" r="r" t="t"/>
            <a:pathLst>
              <a:path extrusionOk="0" h="4059" w="25102">
                <a:moveTo>
                  <a:pt x="20067" y="905"/>
                </a:moveTo>
                <a:lnTo>
                  <a:pt x="20032" y="1004"/>
                </a:lnTo>
                <a:lnTo>
                  <a:pt x="20067" y="1089"/>
                </a:lnTo>
                <a:lnTo>
                  <a:pt x="20139" y="1123"/>
                </a:lnTo>
                <a:lnTo>
                  <a:pt x="20210" y="1158"/>
                </a:lnTo>
                <a:lnTo>
                  <a:pt x="20282" y="1183"/>
                </a:lnTo>
                <a:lnTo>
                  <a:pt x="20424" y="1208"/>
                </a:lnTo>
                <a:lnTo>
                  <a:pt x="20532" y="1228"/>
                </a:lnTo>
                <a:lnTo>
                  <a:pt x="20710" y="1243"/>
                </a:lnTo>
                <a:lnTo>
                  <a:pt x="20889" y="1257"/>
                </a:lnTo>
                <a:lnTo>
                  <a:pt x="21103" y="1262"/>
                </a:lnTo>
                <a:lnTo>
                  <a:pt x="21317" y="1272"/>
                </a:lnTo>
                <a:lnTo>
                  <a:pt x="22174" y="1272"/>
                </a:lnTo>
                <a:lnTo>
                  <a:pt x="22531" y="1670"/>
                </a:lnTo>
                <a:lnTo>
                  <a:pt x="20317" y="1908"/>
                </a:lnTo>
                <a:lnTo>
                  <a:pt x="20353" y="1774"/>
                </a:lnTo>
                <a:lnTo>
                  <a:pt x="20353" y="1729"/>
                </a:lnTo>
                <a:lnTo>
                  <a:pt x="20317" y="1685"/>
                </a:lnTo>
                <a:lnTo>
                  <a:pt x="20210" y="1620"/>
                </a:lnTo>
                <a:lnTo>
                  <a:pt x="20139" y="1551"/>
                </a:lnTo>
                <a:lnTo>
                  <a:pt x="20067" y="1521"/>
                </a:lnTo>
                <a:lnTo>
                  <a:pt x="19996" y="1491"/>
                </a:lnTo>
                <a:lnTo>
                  <a:pt x="19889" y="1466"/>
                </a:lnTo>
                <a:lnTo>
                  <a:pt x="19746" y="1441"/>
                </a:lnTo>
                <a:lnTo>
                  <a:pt x="19496" y="1406"/>
                </a:lnTo>
                <a:lnTo>
                  <a:pt x="19282" y="1372"/>
                </a:lnTo>
                <a:lnTo>
                  <a:pt x="19068" y="1337"/>
                </a:lnTo>
                <a:lnTo>
                  <a:pt x="18925" y="1302"/>
                </a:lnTo>
                <a:lnTo>
                  <a:pt x="18818" y="1272"/>
                </a:lnTo>
                <a:lnTo>
                  <a:pt x="18746" y="1238"/>
                </a:lnTo>
                <a:lnTo>
                  <a:pt x="18675" y="1203"/>
                </a:lnTo>
                <a:lnTo>
                  <a:pt x="18675" y="1168"/>
                </a:lnTo>
                <a:lnTo>
                  <a:pt x="18711" y="1133"/>
                </a:lnTo>
                <a:lnTo>
                  <a:pt x="18782" y="1099"/>
                </a:lnTo>
                <a:lnTo>
                  <a:pt x="18925" y="1069"/>
                </a:lnTo>
                <a:lnTo>
                  <a:pt x="19068" y="1034"/>
                </a:lnTo>
                <a:lnTo>
                  <a:pt x="19246" y="999"/>
                </a:lnTo>
                <a:lnTo>
                  <a:pt x="19460" y="969"/>
                </a:lnTo>
                <a:lnTo>
                  <a:pt x="19746" y="935"/>
                </a:lnTo>
                <a:lnTo>
                  <a:pt x="20067" y="905"/>
                </a:lnTo>
                <a:close/>
                <a:moveTo>
                  <a:pt x="7142" y="1"/>
                </a:moveTo>
                <a:lnTo>
                  <a:pt x="6749" y="6"/>
                </a:lnTo>
                <a:lnTo>
                  <a:pt x="6357" y="16"/>
                </a:lnTo>
                <a:lnTo>
                  <a:pt x="5964" y="36"/>
                </a:lnTo>
                <a:lnTo>
                  <a:pt x="5535" y="56"/>
                </a:lnTo>
                <a:lnTo>
                  <a:pt x="5107" y="85"/>
                </a:lnTo>
                <a:lnTo>
                  <a:pt x="4678" y="120"/>
                </a:lnTo>
                <a:lnTo>
                  <a:pt x="5000" y="224"/>
                </a:lnTo>
                <a:lnTo>
                  <a:pt x="4750" y="264"/>
                </a:lnTo>
                <a:lnTo>
                  <a:pt x="4500" y="314"/>
                </a:lnTo>
                <a:lnTo>
                  <a:pt x="4000" y="408"/>
                </a:lnTo>
                <a:lnTo>
                  <a:pt x="3714" y="453"/>
                </a:lnTo>
                <a:lnTo>
                  <a:pt x="3429" y="493"/>
                </a:lnTo>
                <a:lnTo>
                  <a:pt x="3143" y="522"/>
                </a:lnTo>
                <a:lnTo>
                  <a:pt x="2822" y="542"/>
                </a:lnTo>
                <a:lnTo>
                  <a:pt x="2465" y="567"/>
                </a:lnTo>
                <a:lnTo>
                  <a:pt x="2143" y="587"/>
                </a:lnTo>
                <a:lnTo>
                  <a:pt x="1858" y="612"/>
                </a:lnTo>
                <a:lnTo>
                  <a:pt x="1643" y="642"/>
                </a:lnTo>
                <a:lnTo>
                  <a:pt x="1429" y="671"/>
                </a:lnTo>
                <a:lnTo>
                  <a:pt x="1251" y="706"/>
                </a:lnTo>
                <a:lnTo>
                  <a:pt x="1108" y="741"/>
                </a:lnTo>
                <a:lnTo>
                  <a:pt x="965" y="776"/>
                </a:lnTo>
                <a:lnTo>
                  <a:pt x="751" y="855"/>
                </a:lnTo>
                <a:lnTo>
                  <a:pt x="608" y="935"/>
                </a:lnTo>
                <a:lnTo>
                  <a:pt x="358" y="1094"/>
                </a:lnTo>
                <a:lnTo>
                  <a:pt x="322" y="1143"/>
                </a:lnTo>
                <a:lnTo>
                  <a:pt x="287" y="1188"/>
                </a:lnTo>
                <a:lnTo>
                  <a:pt x="322" y="1238"/>
                </a:lnTo>
                <a:lnTo>
                  <a:pt x="358" y="1292"/>
                </a:lnTo>
                <a:lnTo>
                  <a:pt x="501" y="1406"/>
                </a:lnTo>
                <a:lnTo>
                  <a:pt x="644" y="1541"/>
                </a:lnTo>
                <a:lnTo>
                  <a:pt x="1" y="2072"/>
                </a:lnTo>
                <a:lnTo>
                  <a:pt x="1679" y="1923"/>
                </a:lnTo>
                <a:lnTo>
                  <a:pt x="1929" y="2524"/>
                </a:lnTo>
                <a:lnTo>
                  <a:pt x="1643" y="2519"/>
                </a:lnTo>
                <a:lnTo>
                  <a:pt x="1893" y="2703"/>
                </a:lnTo>
                <a:lnTo>
                  <a:pt x="2750" y="3229"/>
                </a:lnTo>
                <a:lnTo>
                  <a:pt x="2893" y="3294"/>
                </a:lnTo>
                <a:lnTo>
                  <a:pt x="2929" y="3324"/>
                </a:lnTo>
                <a:lnTo>
                  <a:pt x="2929" y="3358"/>
                </a:lnTo>
                <a:lnTo>
                  <a:pt x="2929" y="3463"/>
                </a:lnTo>
                <a:lnTo>
                  <a:pt x="2965" y="3507"/>
                </a:lnTo>
                <a:lnTo>
                  <a:pt x="3036" y="3552"/>
                </a:lnTo>
                <a:lnTo>
                  <a:pt x="3179" y="3597"/>
                </a:lnTo>
                <a:lnTo>
                  <a:pt x="3286" y="3617"/>
                </a:lnTo>
                <a:lnTo>
                  <a:pt x="3393" y="3637"/>
                </a:lnTo>
                <a:lnTo>
                  <a:pt x="3536" y="3651"/>
                </a:lnTo>
                <a:lnTo>
                  <a:pt x="3679" y="3671"/>
                </a:lnTo>
                <a:lnTo>
                  <a:pt x="4107" y="3701"/>
                </a:lnTo>
                <a:lnTo>
                  <a:pt x="4357" y="3721"/>
                </a:lnTo>
                <a:lnTo>
                  <a:pt x="4571" y="3751"/>
                </a:lnTo>
                <a:lnTo>
                  <a:pt x="4750" y="3786"/>
                </a:lnTo>
                <a:lnTo>
                  <a:pt x="4928" y="3825"/>
                </a:lnTo>
                <a:lnTo>
                  <a:pt x="5107" y="3865"/>
                </a:lnTo>
                <a:lnTo>
                  <a:pt x="5321" y="3905"/>
                </a:lnTo>
                <a:lnTo>
                  <a:pt x="5535" y="3939"/>
                </a:lnTo>
                <a:lnTo>
                  <a:pt x="5750" y="3964"/>
                </a:lnTo>
                <a:lnTo>
                  <a:pt x="6107" y="3989"/>
                </a:lnTo>
                <a:lnTo>
                  <a:pt x="6464" y="4009"/>
                </a:lnTo>
                <a:lnTo>
                  <a:pt x="6856" y="4029"/>
                </a:lnTo>
                <a:lnTo>
                  <a:pt x="7249" y="4044"/>
                </a:lnTo>
                <a:lnTo>
                  <a:pt x="7642" y="4054"/>
                </a:lnTo>
                <a:lnTo>
                  <a:pt x="8070" y="4059"/>
                </a:lnTo>
                <a:lnTo>
                  <a:pt x="8499" y="4054"/>
                </a:lnTo>
                <a:lnTo>
                  <a:pt x="8927" y="4049"/>
                </a:lnTo>
                <a:lnTo>
                  <a:pt x="9356" y="4039"/>
                </a:lnTo>
                <a:lnTo>
                  <a:pt x="9784" y="4024"/>
                </a:lnTo>
                <a:lnTo>
                  <a:pt x="10213" y="4004"/>
                </a:lnTo>
                <a:lnTo>
                  <a:pt x="10605" y="3979"/>
                </a:lnTo>
                <a:lnTo>
                  <a:pt x="10998" y="3949"/>
                </a:lnTo>
                <a:lnTo>
                  <a:pt x="11355" y="3910"/>
                </a:lnTo>
                <a:lnTo>
                  <a:pt x="11712" y="3870"/>
                </a:lnTo>
                <a:lnTo>
                  <a:pt x="12034" y="3820"/>
                </a:lnTo>
                <a:lnTo>
                  <a:pt x="12641" y="3716"/>
                </a:lnTo>
                <a:lnTo>
                  <a:pt x="13355" y="3622"/>
                </a:lnTo>
                <a:lnTo>
                  <a:pt x="14069" y="3532"/>
                </a:lnTo>
                <a:lnTo>
                  <a:pt x="14819" y="3443"/>
                </a:lnTo>
                <a:lnTo>
                  <a:pt x="16354" y="3274"/>
                </a:lnTo>
                <a:lnTo>
                  <a:pt x="17889" y="3105"/>
                </a:lnTo>
                <a:lnTo>
                  <a:pt x="17961" y="3100"/>
                </a:lnTo>
                <a:lnTo>
                  <a:pt x="18068" y="3100"/>
                </a:lnTo>
                <a:lnTo>
                  <a:pt x="18282" y="3110"/>
                </a:lnTo>
                <a:lnTo>
                  <a:pt x="18675" y="3135"/>
                </a:lnTo>
                <a:lnTo>
                  <a:pt x="18925" y="2916"/>
                </a:lnTo>
                <a:lnTo>
                  <a:pt x="19068" y="2812"/>
                </a:lnTo>
                <a:lnTo>
                  <a:pt x="19210" y="2708"/>
                </a:lnTo>
                <a:lnTo>
                  <a:pt x="19675" y="2713"/>
                </a:lnTo>
                <a:lnTo>
                  <a:pt x="20532" y="2733"/>
                </a:lnTo>
                <a:lnTo>
                  <a:pt x="19960" y="2598"/>
                </a:lnTo>
                <a:lnTo>
                  <a:pt x="20781" y="2608"/>
                </a:lnTo>
                <a:lnTo>
                  <a:pt x="21103" y="2613"/>
                </a:lnTo>
                <a:lnTo>
                  <a:pt x="21424" y="2608"/>
                </a:lnTo>
                <a:lnTo>
                  <a:pt x="21710" y="2603"/>
                </a:lnTo>
                <a:lnTo>
                  <a:pt x="21924" y="2598"/>
                </a:lnTo>
                <a:lnTo>
                  <a:pt x="22174" y="2584"/>
                </a:lnTo>
                <a:lnTo>
                  <a:pt x="22353" y="2569"/>
                </a:lnTo>
                <a:lnTo>
                  <a:pt x="22567" y="2544"/>
                </a:lnTo>
                <a:lnTo>
                  <a:pt x="22745" y="2519"/>
                </a:lnTo>
                <a:lnTo>
                  <a:pt x="22888" y="2484"/>
                </a:lnTo>
                <a:lnTo>
                  <a:pt x="23067" y="2445"/>
                </a:lnTo>
                <a:lnTo>
                  <a:pt x="23388" y="2350"/>
                </a:lnTo>
                <a:lnTo>
                  <a:pt x="23745" y="2226"/>
                </a:lnTo>
                <a:lnTo>
                  <a:pt x="24281" y="2022"/>
                </a:lnTo>
                <a:lnTo>
                  <a:pt x="24673" y="1858"/>
                </a:lnTo>
                <a:lnTo>
                  <a:pt x="24923" y="1724"/>
                </a:lnTo>
                <a:lnTo>
                  <a:pt x="25030" y="1670"/>
                </a:lnTo>
                <a:lnTo>
                  <a:pt x="25102" y="1615"/>
                </a:lnTo>
                <a:lnTo>
                  <a:pt x="25102" y="1565"/>
                </a:lnTo>
                <a:lnTo>
                  <a:pt x="25102" y="1521"/>
                </a:lnTo>
                <a:lnTo>
                  <a:pt x="25102" y="1476"/>
                </a:lnTo>
                <a:lnTo>
                  <a:pt x="25030" y="1431"/>
                </a:lnTo>
                <a:lnTo>
                  <a:pt x="24959" y="1387"/>
                </a:lnTo>
                <a:lnTo>
                  <a:pt x="24852" y="1342"/>
                </a:lnTo>
                <a:lnTo>
                  <a:pt x="24566" y="1243"/>
                </a:lnTo>
                <a:lnTo>
                  <a:pt x="24459" y="1218"/>
                </a:lnTo>
                <a:lnTo>
                  <a:pt x="24352" y="1193"/>
                </a:lnTo>
                <a:lnTo>
                  <a:pt x="24031" y="1153"/>
                </a:lnTo>
                <a:lnTo>
                  <a:pt x="23852" y="1133"/>
                </a:lnTo>
                <a:lnTo>
                  <a:pt x="23674" y="1113"/>
                </a:lnTo>
                <a:lnTo>
                  <a:pt x="23495" y="1103"/>
                </a:lnTo>
                <a:lnTo>
                  <a:pt x="23317" y="1094"/>
                </a:lnTo>
                <a:lnTo>
                  <a:pt x="22888" y="1084"/>
                </a:lnTo>
                <a:lnTo>
                  <a:pt x="22745" y="1079"/>
                </a:lnTo>
                <a:lnTo>
                  <a:pt x="22602" y="1069"/>
                </a:lnTo>
                <a:lnTo>
                  <a:pt x="22531" y="1054"/>
                </a:lnTo>
                <a:lnTo>
                  <a:pt x="22495" y="1034"/>
                </a:lnTo>
                <a:lnTo>
                  <a:pt x="22495" y="1009"/>
                </a:lnTo>
                <a:lnTo>
                  <a:pt x="22567" y="969"/>
                </a:lnTo>
                <a:lnTo>
                  <a:pt x="22567" y="959"/>
                </a:lnTo>
                <a:lnTo>
                  <a:pt x="22567" y="945"/>
                </a:lnTo>
                <a:lnTo>
                  <a:pt x="22424" y="910"/>
                </a:lnTo>
                <a:lnTo>
                  <a:pt x="22210" y="880"/>
                </a:lnTo>
                <a:lnTo>
                  <a:pt x="22138" y="870"/>
                </a:lnTo>
                <a:lnTo>
                  <a:pt x="22031" y="865"/>
                </a:lnTo>
                <a:lnTo>
                  <a:pt x="21638" y="850"/>
                </a:lnTo>
                <a:lnTo>
                  <a:pt x="21281" y="835"/>
                </a:lnTo>
                <a:lnTo>
                  <a:pt x="20924" y="815"/>
                </a:lnTo>
                <a:lnTo>
                  <a:pt x="20603" y="791"/>
                </a:lnTo>
                <a:lnTo>
                  <a:pt x="20282" y="766"/>
                </a:lnTo>
                <a:lnTo>
                  <a:pt x="19996" y="736"/>
                </a:lnTo>
                <a:lnTo>
                  <a:pt x="19425" y="676"/>
                </a:lnTo>
                <a:lnTo>
                  <a:pt x="18889" y="612"/>
                </a:lnTo>
                <a:lnTo>
                  <a:pt x="18354" y="542"/>
                </a:lnTo>
                <a:lnTo>
                  <a:pt x="17818" y="473"/>
                </a:lnTo>
                <a:lnTo>
                  <a:pt x="17247" y="403"/>
                </a:lnTo>
                <a:lnTo>
                  <a:pt x="16997" y="378"/>
                </a:lnTo>
                <a:lnTo>
                  <a:pt x="16747" y="358"/>
                </a:lnTo>
                <a:lnTo>
                  <a:pt x="16425" y="339"/>
                </a:lnTo>
                <a:lnTo>
                  <a:pt x="16104" y="324"/>
                </a:lnTo>
                <a:lnTo>
                  <a:pt x="15461" y="294"/>
                </a:lnTo>
                <a:lnTo>
                  <a:pt x="14783" y="259"/>
                </a:lnTo>
                <a:lnTo>
                  <a:pt x="14712" y="319"/>
                </a:lnTo>
                <a:lnTo>
                  <a:pt x="14712" y="378"/>
                </a:lnTo>
                <a:lnTo>
                  <a:pt x="14676" y="433"/>
                </a:lnTo>
                <a:lnTo>
                  <a:pt x="14640" y="488"/>
                </a:lnTo>
                <a:lnTo>
                  <a:pt x="14569" y="512"/>
                </a:lnTo>
                <a:lnTo>
                  <a:pt x="14497" y="537"/>
                </a:lnTo>
                <a:lnTo>
                  <a:pt x="14390" y="557"/>
                </a:lnTo>
                <a:lnTo>
                  <a:pt x="14283" y="572"/>
                </a:lnTo>
                <a:lnTo>
                  <a:pt x="14105" y="587"/>
                </a:lnTo>
                <a:lnTo>
                  <a:pt x="13890" y="597"/>
                </a:lnTo>
                <a:lnTo>
                  <a:pt x="13676" y="607"/>
                </a:lnTo>
                <a:lnTo>
                  <a:pt x="13390" y="607"/>
                </a:lnTo>
                <a:lnTo>
                  <a:pt x="13390" y="334"/>
                </a:lnTo>
                <a:lnTo>
                  <a:pt x="12962" y="393"/>
                </a:lnTo>
                <a:lnTo>
                  <a:pt x="12391" y="358"/>
                </a:lnTo>
                <a:lnTo>
                  <a:pt x="11784" y="329"/>
                </a:lnTo>
                <a:lnTo>
                  <a:pt x="11498" y="314"/>
                </a:lnTo>
                <a:lnTo>
                  <a:pt x="11212" y="294"/>
                </a:lnTo>
                <a:lnTo>
                  <a:pt x="10963" y="269"/>
                </a:lnTo>
                <a:lnTo>
                  <a:pt x="10748" y="244"/>
                </a:lnTo>
                <a:lnTo>
                  <a:pt x="10391" y="200"/>
                </a:lnTo>
                <a:lnTo>
                  <a:pt x="10070" y="160"/>
                </a:lnTo>
                <a:lnTo>
                  <a:pt x="9713" y="125"/>
                </a:lnTo>
                <a:lnTo>
                  <a:pt x="9356" y="90"/>
                </a:lnTo>
                <a:lnTo>
                  <a:pt x="8999" y="65"/>
                </a:lnTo>
                <a:lnTo>
                  <a:pt x="8642" y="41"/>
                </a:lnTo>
                <a:lnTo>
                  <a:pt x="8285" y="21"/>
                </a:lnTo>
                <a:lnTo>
                  <a:pt x="7928" y="11"/>
                </a:lnTo>
                <a:lnTo>
                  <a:pt x="7535" y="6"/>
                </a:lnTo>
                <a:lnTo>
                  <a:pt x="714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 flipH="1">
            <a:off x="3670419" y="1196401"/>
            <a:ext cx="374649" cy="385092"/>
          </a:xfrm>
          <a:custGeom>
            <a:rect b="b" l="l" r="r" t="t"/>
            <a:pathLst>
              <a:path extrusionOk="0" h="3259" w="26637">
                <a:moveTo>
                  <a:pt x="3642" y="1381"/>
                </a:moveTo>
                <a:lnTo>
                  <a:pt x="3642" y="1625"/>
                </a:lnTo>
                <a:lnTo>
                  <a:pt x="3678" y="1669"/>
                </a:lnTo>
                <a:lnTo>
                  <a:pt x="3999" y="1640"/>
                </a:lnTo>
                <a:lnTo>
                  <a:pt x="4999" y="1858"/>
                </a:lnTo>
                <a:lnTo>
                  <a:pt x="4535" y="1908"/>
                </a:lnTo>
                <a:lnTo>
                  <a:pt x="4107" y="1868"/>
                </a:lnTo>
                <a:lnTo>
                  <a:pt x="3642" y="1828"/>
                </a:lnTo>
                <a:lnTo>
                  <a:pt x="3392" y="1808"/>
                </a:lnTo>
                <a:lnTo>
                  <a:pt x="3214" y="1789"/>
                </a:lnTo>
                <a:lnTo>
                  <a:pt x="3035" y="1764"/>
                </a:lnTo>
                <a:lnTo>
                  <a:pt x="2928" y="1739"/>
                </a:lnTo>
                <a:lnTo>
                  <a:pt x="2785" y="1704"/>
                </a:lnTo>
                <a:lnTo>
                  <a:pt x="2714" y="1669"/>
                </a:lnTo>
                <a:lnTo>
                  <a:pt x="2678" y="1630"/>
                </a:lnTo>
                <a:lnTo>
                  <a:pt x="2643" y="1590"/>
                </a:lnTo>
                <a:lnTo>
                  <a:pt x="2607" y="1505"/>
                </a:lnTo>
                <a:lnTo>
                  <a:pt x="2607" y="1426"/>
                </a:lnTo>
                <a:lnTo>
                  <a:pt x="2643" y="1421"/>
                </a:lnTo>
                <a:lnTo>
                  <a:pt x="2750" y="1416"/>
                </a:lnTo>
                <a:lnTo>
                  <a:pt x="3000" y="1401"/>
                </a:lnTo>
                <a:lnTo>
                  <a:pt x="3642" y="1381"/>
                </a:lnTo>
                <a:close/>
                <a:moveTo>
                  <a:pt x="19210" y="1"/>
                </a:moveTo>
                <a:lnTo>
                  <a:pt x="18817" y="10"/>
                </a:lnTo>
                <a:lnTo>
                  <a:pt x="18639" y="20"/>
                </a:lnTo>
                <a:lnTo>
                  <a:pt x="18460" y="30"/>
                </a:lnTo>
                <a:lnTo>
                  <a:pt x="18282" y="45"/>
                </a:lnTo>
                <a:lnTo>
                  <a:pt x="18103" y="65"/>
                </a:lnTo>
                <a:lnTo>
                  <a:pt x="17960" y="90"/>
                </a:lnTo>
                <a:lnTo>
                  <a:pt x="17782" y="120"/>
                </a:lnTo>
                <a:lnTo>
                  <a:pt x="17746" y="125"/>
                </a:lnTo>
                <a:lnTo>
                  <a:pt x="17675" y="125"/>
                </a:lnTo>
                <a:lnTo>
                  <a:pt x="17389" y="110"/>
                </a:lnTo>
                <a:lnTo>
                  <a:pt x="16782" y="85"/>
                </a:lnTo>
                <a:lnTo>
                  <a:pt x="16318" y="65"/>
                </a:lnTo>
                <a:lnTo>
                  <a:pt x="15854" y="50"/>
                </a:lnTo>
                <a:lnTo>
                  <a:pt x="15425" y="45"/>
                </a:lnTo>
                <a:lnTo>
                  <a:pt x="14997" y="45"/>
                </a:lnTo>
                <a:lnTo>
                  <a:pt x="14782" y="50"/>
                </a:lnTo>
                <a:lnTo>
                  <a:pt x="14604" y="60"/>
                </a:lnTo>
                <a:lnTo>
                  <a:pt x="14425" y="70"/>
                </a:lnTo>
                <a:lnTo>
                  <a:pt x="14211" y="85"/>
                </a:lnTo>
                <a:lnTo>
                  <a:pt x="14033" y="105"/>
                </a:lnTo>
                <a:lnTo>
                  <a:pt x="13890" y="130"/>
                </a:lnTo>
                <a:lnTo>
                  <a:pt x="13711" y="159"/>
                </a:lnTo>
                <a:lnTo>
                  <a:pt x="13568" y="194"/>
                </a:lnTo>
                <a:lnTo>
                  <a:pt x="13426" y="229"/>
                </a:lnTo>
                <a:lnTo>
                  <a:pt x="13354" y="239"/>
                </a:lnTo>
                <a:lnTo>
                  <a:pt x="13247" y="249"/>
                </a:lnTo>
                <a:lnTo>
                  <a:pt x="11212" y="343"/>
                </a:lnTo>
                <a:lnTo>
                  <a:pt x="9248" y="433"/>
                </a:lnTo>
                <a:lnTo>
                  <a:pt x="9319" y="383"/>
                </a:lnTo>
                <a:lnTo>
                  <a:pt x="8998" y="348"/>
                </a:lnTo>
                <a:lnTo>
                  <a:pt x="4535" y="890"/>
                </a:lnTo>
                <a:lnTo>
                  <a:pt x="3392" y="775"/>
                </a:lnTo>
                <a:lnTo>
                  <a:pt x="3250" y="820"/>
                </a:lnTo>
                <a:lnTo>
                  <a:pt x="3071" y="865"/>
                </a:lnTo>
                <a:lnTo>
                  <a:pt x="2857" y="899"/>
                </a:lnTo>
                <a:lnTo>
                  <a:pt x="2607" y="939"/>
                </a:lnTo>
                <a:lnTo>
                  <a:pt x="2036" y="1009"/>
                </a:lnTo>
                <a:lnTo>
                  <a:pt x="1500" y="1083"/>
                </a:lnTo>
                <a:lnTo>
                  <a:pt x="1250" y="1118"/>
                </a:lnTo>
                <a:lnTo>
                  <a:pt x="1036" y="1158"/>
                </a:lnTo>
                <a:lnTo>
                  <a:pt x="822" y="1202"/>
                </a:lnTo>
                <a:lnTo>
                  <a:pt x="679" y="1252"/>
                </a:lnTo>
                <a:lnTo>
                  <a:pt x="572" y="1302"/>
                </a:lnTo>
                <a:lnTo>
                  <a:pt x="536" y="1356"/>
                </a:lnTo>
                <a:lnTo>
                  <a:pt x="572" y="1421"/>
                </a:lnTo>
                <a:lnTo>
                  <a:pt x="679" y="1491"/>
                </a:lnTo>
                <a:lnTo>
                  <a:pt x="0" y="1441"/>
                </a:lnTo>
                <a:lnTo>
                  <a:pt x="72" y="1505"/>
                </a:lnTo>
                <a:lnTo>
                  <a:pt x="108" y="1540"/>
                </a:lnTo>
                <a:lnTo>
                  <a:pt x="143" y="1575"/>
                </a:lnTo>
                <a:lnTo>
                  <a:pt x="250" y="1605"/>
                </a:lnTo>
                <a:lnTo>
                  <a:pt x="393" y="1640"/>
                </a:lnTo>
                <a:lnTo>
                  <a:pt x="500" y="1669"/>
                </a:lnTo>
                <a:lnTo>
                  <a:pt x="536" y="1679"/>
                </a:lnTo>
                <a:lnTo>
                  <a:pt x="500" y="1689"/>
                </a:lnTo>
                <a:lnTo>
                  <a:pt x="357" y="1724"/>
                </a:lnTo>
                <a:lnTo>
                  <a:pt x="250" y="1759"/>
                </a:lnTo>
                <a:lnTo>
                  <a:pt x="215" y="1793"/>
                </a:lnTo>
                <a:lnTo>
                  <a:pt x="250" y="1823"/>
                </a:lnTo>
                <a:lnTo>
                  <a:pt x="322" y="1858"/>
                </a:lnTo>
                <a:lnTo>
                  <a:pt x="429" y="1888"/>
                </a:lnTo>
                <a:lnTo>
                  <a:pt x="572" y="1923"/>
                </a:lnTo>
                <a:lnTo>
                  <a:pt x="715" y="1957"/>
                </a:lnTo>
                <a:lnTo>
                  <a:pt x="1679" y="2126"/>
                </a:lnTo>
                <a:lnTo>
                  <a:pt x="2178" y="2211"/>
                </a:lnTo>
                <a:lnTo>
                  <a:pt x="2714" y="2285"/>
                </a:lnTo>
                <a:lnTo>
                  <a:pt x="3000" y="2320"/>
                </a:lnTo>
                <a:lnTo>
                  <a:pt x="3285" y="2350"/>
                </a:lnTo>
                <a:lnTo>
                  <a:pt x="3607" y="2380"/>
                </a:lnTo>
                <a:lnTo>
                  <a:pt x="3928" y="2404"/>
                </a:lnTo>
                <a:lnTo>
                  <a:pt x="4285" y="2429"/>
                </a:lnTo>
                <a:lnTo>
                  <a:pt x="4678" y="2449"/>
                </a:lnTo>
                <a:lnTo>
                  <a:pt x="5071" y="2464"/>
                </a:lnTo>
                <a:lnTo>
                  <a:pt x="5499" y="2474"/>
                </a:lnTo>
                <a:lnTo>
                  <a:pt x="5749" y="2484"/>
                </a:lnTo>
                <a:lnTo>
                  <a:pt x="5999" y="2499"/>
                </a:lnTo>
                <a:lnTo>
                  <a:pt x="6249" y="2519"/>
                </a:lnTo>
                <a:lnTo>
                  <a:pt x="6499" y="2548"/>
                </a:lnTo>
                <a:lnTo>
                  <a:pt x="6963" y="2603"/>
                </a:lnTo>
                <a:lnTo>
                  <a:pt x="7427" y="2658"/>
                </a:lnTo>
                <a:lnTo>
                  <a:pt x="8213" y="2757"/>
                </a:lnTo>
                <a:lnTo>
                  <a:pt x="8998" y="2856"/>
                </a:lnTo>
                <a:lnTo>
                  <a:pt x="10569" y="3060"/>
                </a:lnTo>
                <a:lnTo>
                  <a:pt x="10641" y="3070"/>
                </a:lnTo>
                <a:lnTo>
                  <a:pt x="10783" y="3075"/>
                </a:lnTo>
                <a:lnTo>
                  <a:pt x="11033" y="3085"/>
                </a:lnTo>
                <a:lnTo>
                  <a:pt x="14854" y="3184"/>
                </a:lnTo>
                <a:lnTo>
                  <a:pt x="16782" y="3224"/>
                </a:lnTo>
                <a:lnTo>
                  <a:pt x="17746" y="3244"/>
                </a:lnTo>
                <a:lnTo>
                  <a:pt x="18710" y="3259"/>
                </a:lnTo>
                <a:lnTo>
                  <a:pt x="18960" y="3259"/>
                </a:lnTo>
                <a:lnTo>
                  <a:pt x="19174" y="3254"/>
                </a:lnTo>
                <a:lnTo>
                  <a:pt x="19388" y="3249"/>
                </a:lnTo>
                <a:lnTo>
                  <a:pt x="19567" y="3234"/>
                </a:lnTo>
                <a:lnTo>
                  <a:pt x="19710" y="3219"/>
                </a:lnTo>
                <a:lnTo>
                  <a:pt x="19853" y="3199"/>
                </a:lnTo>
                <a:lnTo>
                  <a:pt x="19960" y="3174"/>
                </a:lnTo>
                <a:lnTo>
                  <a:pt x="20067" y="3149"/>
                </a:lnTo>
                <a:lnTo>
                  <a:pt x="20103" y="3120"/>
                </a:lnTo>
                <a:lnTo>
                  <a:pt x="20138" y="3090"/>
                </a:lnTo>
                <a:lnTo>
                  <a:pt x="20138" y="3060"/>
                </a:lnTo>
                <a:lnTo>
                  <a:pt x="20103" y="3025"/>
                </a:lnTo>
                <a:lnTo>
                  <a:pt x="20067" y="2990"/>
                </a:lnTo>
                <a:lnTo>
                  <a:pt x="19995" y="2961"/>
                </a:lnTo>
                <a:lnTo>
                  <a:pt x="19853" y="2926"/>
                </a:lnTo>
                <a:lnTo>
                  <a:pt x="19710" y="2891"/>
                </a:lnTo>
                <a:lnTo>
                  <a:pt x="19888" y="2886"/>
                </a:lnTo>
                <a:lnTo>
                  <a:pt x="20031" y="2881"/>
                </a:lnTo>
                <a:lnTo>
                  <a:pt x="20174" y="2891"/>
                </a:lnTo>
                <a:lnTo>
                  <a:pt x="20281" y="2906"/>
                </a:lnTo>
                <a:lnTo>
                  <a:pt x="20388" y="2921"/>
                </a:lnTo>
                <a:lnTo>
                  <a:pt x="20602" y="2966"/>
                </a:lnTo>
                <a:lnTo>
                  <a:pt x="20745" y="3010"/>
                </a:lnTo>
                <a:lnTo>
                  <a:pt x="20852" y="3035"/>
                </a:lnTo>
                <a:lnTo>
                  <a:pt x="20959" y="3050"/>
                </a:lnTo>
                <a:lnTo>
                  <a:pt x="21067" y="3065"/>
                </a:lnTo>
                <a:lnTo>
                  <a:pt x="21209" y="3075"/>
                </a:lnTo>
                <a:lnTo>
                  <a:pt x="21388" y="3075"/>
                </a:lnTo>
                <a:lnTo>
                  <a:pt x="21566" y="3065"/>
                </a:lnTo>
                <a:lnTo>
                  <a:pt x="21781" y="3050"/>
                </a:lnTo>
                <a:lnTo>
                  <a:pt x="22031" y="3020"/>
                </a:lnTo>
                <a:lnTo>
                  <a:pt x="23030" y="2896"/>
                </a:lnTo>
                <a:lnTo>
                  <a:pt x="23994" y="2767"/>
                </a:lnTo>
                <a:lnTo>
                  <a:pt x="24102" y="2752"/>
                </a:lnTo>
                <a:lnTo>
                  <a:pt x="24173" y="2732"/>
                </a:lnTo>
                <a:lnTo>
                  <a:pt x="24209" y="2707"/>
                </a:lnTo>
                <a:lnTo>
                  <a:pt x="24244" y="2687"/>
                </a:lnTo>
                <a:lnTo>
                  <a:pt x="24851" y="2181"/>
                </a:lnTo>
                <a:lnTo>
                  <a:pt x="25137" y="1933"/>
                </a:lnTo>
                <a:lnTo>
                  <a:pt x="25458" y="1679"/>
                </a:lnTo>
                <a:lnTo>
                  <a:pt x="25708" y="1495"/>
                </a:lnTo>
                <a:lnTo>
                  <a:pt x="26030" y="1307"/>
                </a:lnTo>
                <a:lnTo>
                  <a:pt x="26315" y="1123"/>
                </a:lnTo>
                <a:lnTo>
                  <a:pt x="26458" y="1029"/>
                </a:lnTo>
                <a:lnTo>
                  <a:pt x="26565" y="934"/>
                </a:lnTo>
                <a:lnTo>
                  <a:pt x="26637" y="840"/>
                </a:lnTo>
                <a:lnTo>
                  <a:pt x="26601" y="750"/>
                </a:lnTo>
                <a:lnTo>
                  <a:pt x="26529" y="661"/>
                </a:lnTo>
                <a:lnTo>
                  <a:pt x="26422" y="577"/>
                </a:lnTo>
                <a:lnTo>
                  <a:pt x="26208" y="497"/>
                </a:lnTo>
                <a:lnTo>
                  <a:pt x="25958" y="423"/>
                </a:lnTo>
                <a:lnTo>
                  <a:pt x="25673" y="353"/>
                </a:lnTo>
                <a:lnTo>
                  <a:pt x="25316" y="294"/>
                </a:lnTo>
                <a:lnTo>
                  <a:pt x="24923" y="234"/>
                </a:lnTo>
                <a:lnTo>
                  <a:pt x="24459" y="179"/>
                </a:lnTo>
                <a:lnTo>
                  <a:pt x="23959" y="135"/>
                </a:lnTo>
                <a:lnTo>
                  <a:pt x="23423" y="95"/>
                </a:lnTo>
                <a:lnTo>
                  <a:pt x="22852" y="65"/>
                </a:lnTo>
                <a:lnTo>
                  <a:pt x="22245" y="40"/>
                </a:lnTo>
                <a:lnTo>
                  <a:pt x="21566" y="25"/>
                </a:lnTo>
                <a:lnTo>
                  <a:pt x="20888" y="15"/>
                </a:lnTo>
                <a:lnTo>
                  <a:pt x="20031" y="5"/>
                </a:lnTo>
                <a:lnTo>
                  <a:pt x="1960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flipH="1">
            <a:off x="4610662" y="937626"/>
            <a:ext cx="562473" cy="388636"/>
          </a:xfrm>
          <a:custGeom>
            <a:rect b="b" l="l" r="r" t="t"/>
            <a:pathLst>
              <a:path extrusionOk="0" h="3289" w="39991">
                <a:moveTo>
                  <a:pt x="11247" y="566"/>
                </a:moveTo>
                <a:lnTo>
                  <a:pt x="11426" y="571"/>
                </a:lnTo>
                <a:lnTo>
                  <a:pt x="11569" y="581"/>
                </a:lnTo>
                <a:lnTo>
                  <a:pt x="11676" y="596"/>
                </a:lnTo>
                <a:lnTo>
                  <a:pt x="11747" y="611"/>
                </a:lnTo>
                <a:lnTo>
                  <a:pt x="11819" y="646"/>
                </a:lnTo>
                <a:lnTo>
                  <a:pt x="11890" y="691"/>
                </a:lnTo>
                <a:lnTo>
                  <a:pt x="11997" y="730"/>
                </a:lnTo>
                <a:lnTo>
                  <a:pt x="11604" y="750"/>
                </a:lnTo>
                <a:lnTo>
                  <a:pt x="11283" y="661"/>
                </a:lnTo>
                <a:lnTo>
                  <a:pt x="10855" y="710"/>
                </a:lnTo>
                <a:lnTo>
                  <a:pt x="10426" y="760"/>
                </a:lnTo>
                <a:lnTo>
                  <a:pt x="9998" y="800"/>
                </a:lnTo>
                <a:lnTo>
                  <a:pt x="9498" y="835"/>
                </a:lnTo>
                <a:lnTo>
                  <a:pt x="9284" y="849"/>
                </a:lnTo>
                <a:lnTo>
                  <a:pt x="8998" y="859"/>
                </a:lnTo>
                <a:lnTo>
                  <a:pt x="8748" y="864"/>
                </a:lnTo>
                <a:lnTo>
                  <a:pt x="8462" y="869"/>
                </a:lnTo>
                <a:lnTo>
                  <a:pt x="8177" y="869"/>
                </a:lnTo>
                <a:lnTo>
                  <a:pt x="7891" y="864"/>
                </a:lnTo>
                <a:lnTo>
                  <a:pt x="7570" y="854"/>
                </a:lnTo>
                <a:lnTo>
                  <a:pt x="7213" y="840"/>
                </a:lnTo>
                <a:lnTo>
                  <a:pt x="7427" y="805"/>
                </a:lnTo>
                <a:lnTo>
                  <a:pt x="7677" y="775"/>
                </a:lnTo>
                <a:lnTo>
                  <a:pt x="7962" y="740"/>
                </a:lnTo>
                <a:lnTo>
                  <a:pt x="8248" y="715"/>
                </a:lnTo>
                <a:lnTo>
                  <a:pt x="8891" y="661"/>
                </a:lnTo>
                <a:lnTo>
                  <a:pt x="9534" y="616"/>
                </a:lnTo>
                <a:lnTo>
                  <a:pt x="10176" y="586"/>
                </a:lnTo>
                <a:lnTo>
                  <a:pt x="10498" y="576"/>
                </a:lnTo>
                <a:lnTo>
                  <a:pt x="10783" y="566"/>
                </a:lnTo>
                <a:close/>
                <a:moveTo>
                  <a:pt x="16996" y="0"/>
                </a:moveTo>
                <a:lnTo>
                  <a:pt x="16103" y="5"/>
                </a:lnTo>
                <a:lnTo>
                  <a:pt x="15211" y="15"/>
                </a:lnTo>
                <a:lnTo>
                  <a:pt x="14318" y="25"/>
                </a:lnTo>
                <a:lnTo>
                  <a:pt x="13425" y="45"/>
                </a:lnTo>
                <a:lnTo>
                  <a:pt x="12568" y="65"/>
                </a:lnTo>
                <a:lnTo>
                  <a:pt x="11676" y="90"/>
                </a:lnTo>
                <a:lnTo>
                  <a:pt x="10819" y="114"/>
                </a:lnTo>
                <a:lnTo>
                  <a:pt x="9962" y="144"/>
                </a:lnTo>
                <a:lnTo>
                  <a:pt x="9069" y="179"/>
                </a:lnTo>
                <a:lnTo>
                  <a:pt x="8248" y="214"/>
                </a:lnTo>
                <a:lnTo>
                  <a:pt x="7213" y="263"/>
                </a:lnTo>
                <a:lnTo>
                  <a:pt x="6213" y="323"/>
                </a:lnTo>
                <a:lnTo>
                  <a:pt x="5713" y="353"/>
                </a:lnTo>
                <a:lnTo>
                  <a:pt x="5213" y="388"/>
                </a:lnTo>
                <a:lnTo>
                  <a:pt x="4749" y="427"/>
                </a:lnTo>
                <a:lnTo>
                  <a:pt x="4285" y="472"/>
                </a:lnTo>
                <a:lnTo>
                  <a:pt x="3856" y="517"/>
                </a:lnTo>
                <a:lnTo>
                  <a:pt x="3428" y="566"/>
                </a:lnTo>
                <a:lnTo>
                  <a:pt x="3035" y="621"/>
                </a:lnTo>
                <a:lnTo>
                  <a:pt x="2642" y="681"/>
                </a:lnTo>
                <a:lnTo>
                  <a:pt x="2285" y="745"/>
                </a:lnTo>
                <a:lnTo>
                  <a:pt x="1964" y="815"/>
                </a:lnTo>
                <a:lnTo>
                  <a:pt x="1678" y="889"/>
                </a:lnTo>
                <a:lnTo>
                  <a:pt x="1428" y="969"/>
                </a:lnTo>
                <a:lnTo>
                  <a:pt x="1143" y="1058"/>
                </a:lnTo>
                <a:lnTo>
                  <a:pt x="857" y="1147"/>
                </a:lnTo>
                <a:lnTo>
                  <a:pt x="607" y="1232"/>
                </a:lnTo>
                <a:lnTo>
                  <a:pt x="357" y="1321"/>
                </a:lnTo>
                <a:lnTo>
                  <a:pt x="143" y="1406"/>
                </a:lnTo>
                <a:lnTo>
                  <a:pt x="107" y="1450"/>
                </a:lnTo>
                <a:lnTo>
                  <a:pt x="36" y="1500"/>
                </a:lnTo>
                <a:lnTo>
                  <a:pt x="0" y="1545"/>
                </a:lnTo>
                <a:lnTo>
                  <a:pt x="0" y="1594"/>
                </a:lnTo>
                <a:lnTo>
                  <a:pt x="36" y="1639"/>
                </a:lnTo>
                <a:lnTo>
                  <a:pt x="107" y="1694"/>
                </a:lnTo>
                <a:lnTo>
                  <a:pt x="179" y="1724"/>
                </a:lnTo>
                <a:lnTo>
                  <a:pt x="250" y="1758"/>
                </a:lnTo>
                <a:lnTo>
                  <a:pt x="393" y="1783"/>
                </a:lnTo>
                <a:lnTo>
                  <a:pt x="536" y="1803"/>
                </a:lnTo>
                <a:lnTo>
                  <a:pt x="1036" y="1853"/>
                </a:lnTo>
                <a:lnTo>
                  <a:pt x="1214" y="1878"/>
                </a:lnTo>
                <a:lnTo>
                  <a:pt x="1393" y="1902"/>
                </a:lnTo>
                <a:lnTo>
                  <a:pt x="1536" y="1932"/>
                </a:lnTo>
                <a:lnTo>
                  <a:pt x="1643" y="1957"/>
                </a:lnTo>
                <a:lnTo>
                  <a:pt x="1750" y="1987"/>
                </a:lnTo>
                <a:lnTo>
                  <a:pt x="1821" y="2012"/>
                </a:lnTo>
                <a:lnTo>
                  <a:pt x="1857" y="2041"/>
                </a:lnTo>
                <a:lnTo>
                  <a:pt x="1857" y="2071"/>
                </a:lnTo>
                <a:lnTo>
                  <a:pt x="1857" y="2106"/>
                </a:lnTo>
                <a:lnTo>
                  <a:pt x="1785" y="2136"/>
                </a:lnTo>
                <a:lnTo>
                  <a:pt x="1643" y="2205"/>
                </a:lnTo>
                <a:lnTo>
                  <a:pt x="1393" y="2285"/>
                </a:lnTo>
                <a:lnTo>
                  <a:pt x="1321" y="2305"/>
                </a:lnTo>
                <a:lnTo>
                  <a:pt x="1250" y="2330"/>
                </a:lnTo>
                <a:lnTo>
                  <a:pt x="1214" y="2389"/>
                </a:lnTo>
                <a:lnTo>
                  <a:pt x="1250" y="2449"/>
                </a:lnTo>
                <a:lnTo>
                  <a:pt x="1321" y="2508"/>
                </a:lnTo>
                <a:lnTo>
                  <a:pt x="786" y="2623"/>
                </a:lnTo>
                <a:lnTo>
                  <a:pt x="393" y="2712"/>
                </a:lnTo>
                <a:lnTo>
                  <a:pt x="286" y="2752"/>
                </a:lnTo>
                <a:lnTo>
                  <a:pt x="214" y="2787"/>
                </a:lnTo>
                <a:lnTo>
                  <a:pt x="179" y="2816"/>
                </a:lnTo>
                <a:lnTo>
                  <a:pt x="179" y="2841"/>
                </a:lnTo>
                <a:lnTo>
                  <a:pt x="214" y="2866"/>
                </a:lnTo>
                <a:lnTo>
                  <a:pt x="322" y="2891"/>
                </a:lnTo>
                <a:lnTo>
                  <a:pt x="464" y="2916"/>
                </a:lnTo>
                <a:lnTo>
                  <a:pt x="679" y="2936"/>
                </a:lnTo>
                <a:lnTo>
                  <a:pt x="929" y="2960"/>
                </a:lnTo>
                <a:lnTo>
                  <a:pt x="1214" y="2980"/>
                </a:lnTo>
                <a:lnTo>
                  <a:pt x="1964" y="3035"/>
                </a:lnTo>
                <a:lnTo>
                  <a:pt x="1665" y="3271"/>
                </a:lnTo>
                <a:lnTo>
                  <a:pt x="2999" y="3164"/>
                </a:lnTo>
                <a:lnTo>
                  <a:pt x="3714" y="3104"/>
                </a:lnTo>
                <a:lnTo>
                  <a:pt x="4392" y="3040"/>
                </a:lnTo>
                <a:lnTo>
                  <a:pt x="4428" y="3030"/>
                </a:lnTo>
                <a:lnTo>
                  <a:pt x="4428" y="3015"/>
                </a:lnTo>
                <a:lnTo>
                  <a:pt x="4321" y="2970"/>
                </a:lnTo>
                <a:lnTo>
                  <a:pt x="4178" y="2916"/>
                </a:lnTo>
                <a:lnTo>
                  <a:pt x="4071" y="2851"/>
                </a:lnTo>
                <a:lnTo>
                  <a:pt x="4392" y="2861"/>
                </a:lnTo>
                <a:lnTo>
                  <a:pt x="5070" y="2861"/>
                </a:lnTo>
                <a:lnTo>
                  <a:pt x="5392" y="2851"/>
                </a:lnTo>
                <a:lnTo>
                  <a:pt x="6070" y="2826"/>
                </a:lnTo>
                <a:lnTo>
                  <a:pt x="6749" y="2806"/>
                </a:lnTo>
                <a:lnTo>
                  <a:pt x="7106" y="2796"/>
                </a:lnTo>
                <a:lnTo>
                  <a:pt x="7463" y="2791"/>
                </a:lnTo>
                <a:lnTo>
                  <a:pt x="7820" y="2796"/>
                </a:lnTo>
                <a:lnTo>
                  <a:pt x="8177" y="2806"/>
                </a:lnTo>
                <a:lnTo>
                  <a:pt x="8569" y="2826"/>
                </a:lnTo>
                <a:lnTo>
                  <a:pt x="8927" y="2856"/>
                </a:lnTo>
                <a:lnTo>
                  <a:pt x="9319" y="2896"/>
                </a:lnTo>
                <a:lnTo>
                  <a:pt x="9676" y="2950"/>
                </a:lnTo>
                <a:lnTo>
                  <a:pt x="13354" y="2176"/>
                </a:lnTo>
                <a:lnTo>
                  <a:pt x="13425" y="2151"/>
                </a:lnTo>
                <a:lnTo>
                  <a:pt x="13497" y="2131"/>
                </a:lnTo>
                <a:lnTo>
                  <a:pt x="13568" y="2111"/>
                </a:lnTo>
                <a:lnTo>
                  <a:pt x="13640" y="2091"/>
                </a:lnTo>
                <a:lnTo>
                  <a:pt x="14818" y="1927"/>
                </a:lnTo>
                <a:lnTo>
                  <a:pt x="15425" y="1848"/>
                </a:lnTo>
                <a:lnTo>
                  <a:pt x="16068" y="1773"/>
                </a:lnTo>
                <a:lnTo>
                  <a:pt x="16675" y="1704"/>
                </a:lnTo>
                <a:lnTo>
                  <a:pt x="17317" y="1634"/>
                </a:lnTo>
                <a:lnTo>
                  <a:pt x="17996" y="1570"/>
                </a:lnTo>
                <a:lnTo>
                  <a:pt x="18674" y="1510"/>
                </a:lnTo>
                <a:lnTo>
                  <a:pt x="19388" y="1460"/>
                </a:lnTo>
                <a:lnTo>
                  <a:pt x="20102" y="1411"/>
                </a:lnTo>
                <a:lnTo>
                  <a:pt x="20852" y="1371"/>
                </a:lnTo>
                <a:lnTo>
                  <a:pt x="21602" y="1336"/>
                </a:lnTo>
                <a:lnTo>
                  <a:pt x="22387" y="1306"/>
                </a:lnTo>
                <a:lnTo>
                  <a:pt x="23209" y="1282"/>
                </a:lnTo>
                <a:lnTo>
                  <a:pt x="24066" y="1272"/>
                </a:lnTo>
                <a:lnTo>
                  <a:pt x="24923" y="1267"/>
                </a:lnTo>
                <a:lnTo>
                  <a:pt x="27208" y="1267"/>
                </a:lnTo>
                <a:lnTo>
                  <a:pt x="29493" y="1287"/>
                </a:lnTo>
                <a:lnTo>
                  <a:pt x="31778" y="1306"/>
                </a:lnTo>
                <a:lnTo>
                  <a:pt x="34063" y="1336"/>
                </a:lnTo>
                <a:lnTo>
                  <a:pt x="34420" y="1346"/>
                </a:lnTo>
                <a:lnTo>
                  <a:pt x="34813" y="1356"/>
                </a:lnTo>
                <a:lnTo>
                  <a:pt x="35527" y="1386"/>
                </a:lnTo>
                <a:lnTo>
                  <a:pt x="36277" y="1426"/>
                </a:lnTo>
                <a:lnTo>
                  <a:pt x="37027" y="1465"/>
                </a:lnTo>
                <a:lnTo>
                  <a:pt x="36598" y="1366"/>
                </a:lnTo>
                <a:lnTo>
                  <a:pt x="36741" y="1336"/>
                </a:lnTo>
                <a:lnTo>
                  <a:pt x="39455" y="1560"/>
                </a:lnTo>
                <a:lnTo>
                  <a:pt x="39954" y="1530"/>
                </a:lnTo>
                <a:lnTo>
                  <a:pt x="39133" y="1152"/>
                </a:lnTo>
                <a:lnTo>
                  <a:pt x="39990" y="1118"/>
                </a:lnTo>
                <a:lnTo>
                  <a:pt x="39954" y="1083"/>
                </a:lnTo>
                <a:lnTo>
                  <a:pt x="39383" y="1083"/>
                </a:lnTo>
                <a:lnTo>
                  <a:pt x="39098" y="1078"/>
                </a:lnTo>
                <a:lnTo>
                  <a:pt x="38990" y="1073"/>
                </a:lnTo>
                <a:lnTo>
                  <a:pt x="38883" y="1063"/>
                </a:lnTo>
                <a:lnTo>
                  <a:pt x="37598" y="919"/>
                </a:lnTo>
                <a:lnTo>
                  <a:pt x="36348" y="765"/>
                </a:lnTo>
                <a:lnTo>
                  <a:pt x="35099" y="616"/>
                </a:lnTo>
                <a:lnTo>
                  <a:pt x="33813" y="472"/>
                </a:lnTo>
                <a:lnTo>
                  <a:pt x="33635" y="457"/>
                </a:lnTo>
                <a:lnTo>
                  <a:pt x="33456" y="452"/>
                </a:lnTo>
                <a:lnTo>
                  <a:pt x="33063" y="447"/>
                </a:lnTo>
                <a:lnTo>
                  <a:pt x="32635" y="442"/>
                </a:lnTo>
                <a:lnTo>
                  <a:pt x="32421" y="437"/>
                </a:lnTo>
                <a:lnTo>
                  <a:pt x="32206" y="432"/>
                </a:lnTo>
                <a:lnTo>
                  <a:pt x="30850" y="363"/>
                </a:lnTo>
                <a:lnTo>
                  <a:pt x="29529" y="288"/>
                </a:lnTo>
                <a:lnTo>
                  <a:pt x="28172" y="219"/>
                </a:lnTo>
                <a:lnTo>
                  <a:pt x="27458" y="189"/>
                </a:lnTo>
                <a:lnTo>
                  <a:pt x="26779" y="159"/>
                </a:lnTo>
                <a:lnTo>
                  <a:pt x="26244" y="139"/>
                </a:lnTo>
                <a:lnTo>
                  <a:pt x="25708" y="124"/>
                </a:lnTo>
                <a:lnTo>
                  <a:pt x="24601" y="100"/>
                </a:lnTo>
                <a:lnTo>
                  <a:pt x="23494" y="80"/>
                </a:lnTo>
                <a:lnTo>
                  <a:pt x="22387" y="60"/>
                </a:lnTo>
                <a:lnTo>
                  <a:pt x="21495" y="40"/>
                </a:lnTo>
                <a:lnTo>
                  <a:pt x="20566" y="20"/>
                </a:lnTo>
                <a:lnTo>
                  <a:pt x="19674" y="10"/>
                </a:lnTo>
                <a:lnTo>
                  <a:pt x="18781" y="0"/>
                </a:lnTo>
                <a:close/>
                <a:moveTo>
                  <a:pt x="1665" y="3271"/>
                </a:moveTo>
                <a:lnTo>
                  <a:pt x="1571" y="3278"/>
                </a:lnTo>
                <a:lnTo>
                  <a:pt x="1643" y="3288"/>
                </a:lnTo>
                <a:lnTo>
                  <a:pt x="1665" y="327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 flipH="1">
            <a:off x="2165170" y="2813806"/>
            <a:ext cx="513260" cy="434484"/>
          </a:xfrm>
          <a:custGeom>
            <a:rect b="b" l="l" r="r" t="t"/>
            <a:pathLst>
              <a:path extrusionOk="0" h="3677" w="36492">
                <a:moveTo>
                  <a:pt x="11391" y="2871"/>
                </a:moveTo>
                <a:lnTo>
                  <a:pt x="11641" y="2876"/>
                </a:lnTo>
                <a:lnTo>
                  <a:pt x="11855" y="2881"/>
                </a:lnTo>
                <a:lnTo>
                  <a:pt x="12105" y="2891"/>
                </a:lnTo>
                <a:lnTo>
                  <a:pt x="12319" y="2906"/>
                </a:lnTo>
                <a:lnTo>
                  <a:pt x="12569" y="2926"/>
                </a:lnTo>
                <a:lnTo>
                  <a:pt x="12783" y="2946"/>
                </a:lnTo>
                <a:lnTo>
                  <a:pt x="12997" y="2976"/>
                </a:lnTo>
                <a:lnTo>
                  <a:pt x="13212" y="3006"/>
                </a:lnTo>
                <a:lnTo>
                  <a:pt x="9891" y="3006"/>
                </a:lnTo>
                <a:lnTo>
                  <a:pt x="10034" y="2976"/>
                </a:lnTo>
                <a:lnTo>
                  <a:pt x="10177" y="2946"/>
                </a:lnTo>
                <a:lnTo>
                  <a:pt x="10355" y="2926"/>
                </a:lnTo>
                <a:lnTo>
                  <a:pt x="10534" y="2906"/>
                </a:lnTo>
                <a:lnTo>
                  <a:pt x="10748" y="2891"/>
                </a:lnTo>
                <a:lnTo>
                  <a:pt x="10962" y="2881"/>
                </a:lnTo>
                <a:lnTo>
                  <a:pt x="11176" y="2876"/>
                </a:lnTo>
                <a:lnTo>
                  <a:pt x="11391" y="2871"/>
                </a:lnTo>
                <a:close/>
                <a:moveTo>
                  <a:pt x="20388" y="2852"/>
                </a:moveTo>
                <a:lnTo>
                  <a:pt x="20353" y="2946"/>
                </a:lnTo>
                <a:lnTo>
                  <a:pt x="20353" y="3025"/>
                </a:lnTo>
                <a:lnTo>
                  <a:pt x="20353" y="3060"/>
                </a:lnTo>
                <a:lnTo>
                  <a:pt x="20317" y="3090"/>
                </a:lnTo>
                <a:lnTo>
                  <a:pt x="20246" y="3120"/>
                </a:lnTo>
                <a:lnTo>
                  <a:pt x="20174" y="3140"/>
                </a:lnTo>
                <a:lnTo>
                  <a:pt x="19710" y="3209"/>
                </a:lnTo>
                <a:lnTo>
                  <a:pt x="19246" y="3279"/>
                </a:lnTo>
                <a:lnTo>
                  <a:pt x="18782" y="3338"/>
                </a:lnTo>
                <a:lnTo>
                  <a:pt x="18246" y="3398"/>
                </a:lnTo>
                <a:lnTo>
                  <a:pt x="17996" y="3423"/>
                </a:lnTo>
                <a:lnTo>
                  <a:pt x="17711" y="3443"/>
                </a:lnTo>
                <a:lnTo>
                  <a:pt x="17389" y="3463"/>
                </a:lnTo>
                <a:lnTo>
                  <a:pt x="17068" y="3477"/>
                </a:lnTo>
                <a:lnTo>
                  <a:pt x="16747" y="3487"/>
                </a:lnTo>
                <a:lnTo>
                  <a:pt x="16354" y="3492"/>
                </a:lnTo>
                <a:lnTo>
                  <a:pt x="15997" y="3497"/>
                </a:lnTo>
                <a:lnTo>
                  <a:pt x="15568" y="3497"/>
                </a:lnTo>
                <a:lnTo>
                  <a:pt x="14747" y="3487"/>
                </a:lnTo>
                <a:lnTo>
                  <a:pt x="14140" y="3477"/>
                </a:lnTo>
                <a:lnTo>
                  <a:pt x="13890" y="3472"/>
                </a:lnTo>
                <a:lnTo>
                  <a:pt x="13676" y="3463"/>
                </a:lnTo>
                <a:lnTo>
                  <a:pt x="13533" y="3453"/>
                </a:lnTo>
                <a:lnTo>
                  <a:pt x="13390" y="3443"/>
                </a:lnTo>
                <a:lnTo>
                  <a:pt x="13319" y="3423"/>
                </a:lnTo>
                <a:lnTo>
                  <a:pt x="13247" y="3408"/>
                </a:lnTo>
                <a:lnTo>
                  <a:pt x="13212" y="3383"/>
                </a:lnTo>
                <a:lnTo>
                  <a:pt x="13212" y="3353"/>
                </a:lnTo>
                <a:lnTo>
                  <a:pt x="13283" y="3284"/>
                </a:lnTo>
                <a:lnTo>
                  <a:pt x="13462" y="3184"/>
                </a:lnTo>
                <a:lnTo>
                  <a:pt x="14604" y="3259"/>
                </a:lnTo>
                <a:lnTo>
                  <a:pt x="20388" y="2852"/>
                </a:lnTo>
                <a:close/>
                <a:moveTo>
                  <a:pt x="33385" y="1"/>
                </a:moveTo>
                <a:lnTo>
                  <a:pt x="33100" y="6"/>
                </a:lnTo>
                <a:lnTo>
                  <a:pt x="32814" y="16"/>
                </a:lnTo>
                <a:lnTo>
                  <a:pt x="32493" y="40"/>
                </a:lnTo>
                <a:lnTo>
                  <a:pt x="32171" y="70"/>
                </a:lnTo>
                <a:lnTo>
                  <a:pt x="32064" y="75"/>
                </a:lnTo>
                <a:lnTo>
                  <a:pt x="31921" y="75"/>
                </a:lnTo>
                <a:lnTo>
                  <a:pt x="31564" y="60"/>
                </a:lnTo>
                <a:lnTo>
                  <a:pt x="31136" y="40"/>
                </a:lnTo>
                <a:lnTo>
                  <a:pt x="30957" y="35"/>
                </a:lnTo>
                <a:lnTo>
                  <a:pt x="29458" y="35"/>
                </a:lnTo>
                <a:lnTo>
                  <a:pt x="29136" y="40"/>
                </a:lnTo>
                <a:lnTo>
                  <a:pt x="28851" y="50"/>
                </a:lnTo>
                <a:lnTo>
                  <a:pt x="28565" y="65"/>
                </a:lnTo>
                <a:lnTo>
                  <a:pt x="28315" y="80"/>
                </a:lnTo>
                <a:lnTo>
                  <a:pt x="26387" y="274"/>
                </a:lnTo>
                <a:lnTo>
                  <a:pt x="24495" y="473"/>
                </a:lnTo>
                <a:lnTo>
                  <a:pt x="22602" y="676"/>
                </a:lnTo>
                <a:lnTo>
                  <a:pt x="20781" y="885"/>
                </a:lnTo>
                <a:lnTo>
                  <a:pt x="18567" y="1148"/>
                </a:lnTo>
                <a:lnTo>
                  <a:pt x="16389" y="1416"/>
                </a:lnTo>
                <a:lnTo>
                  <a:pt x="14211" y="1679"/>
                </a:lnTo>
                <a:lnTo>
                  <a:pt x="12033" y="1948"/>
                </a:lnTo>
                <a:lnTo>
                  <a:pt x="11891" y="1963"/>
                </a:lnTo>
                <a:lnTo>
                  <a:pt x="11676" y="1982"/>
                </a:lnTo>
                <a:lnTo>
                  <a:pt x="11284" y="2007"/>
                </a:lnTo>
                <a:lnTo>
                  <a:pt x="10891" y="2032"/>
                </a:lnTo>
                <a:lnTo>
                  <a:pt x="10498" y="2062"/>
                </a:lnTo>
                <a:lnTo>
                  <a:pt x="10105" y="2087"/>
                </a:lnTo>
                <a:lnTo>
                  <a:pt x="9748" y="2107"/>
                </a:lnTo>
                <a:lnTo>
                  <a:pt x="8927" y="2126"/>
                </a:lnTo>
                <a:lnTo>
                  <a:pt x="8534" y="2141"/>
                </a:lnTo>
                <a:lnTo>
                  <a:pt x="8106" y="2161"/>
                </a:lnTo>
                <a:lnTo>
                  <a:pt x="7892" y="2176"/>
                </a:lnTo>
                <a:lnTo>
                  <a:pt x="7713" y="2191"/>
                </a:lnTo>
                <a:lnTo>
                  <a:pt x="7499" y="2211"/>
                </a:lnTo>
                <a:lnTo>
                  <a:pt x="7320" y="2236"/>
                </a:lnTo>
                <a:lnTo>
                  <a:pt x="7142" y="2256"/>
                </a:lnTo>
                <a:lnTo>
                  <a:pt x="6928" y="2275"/>
                </a:lnTo>
                <a:lnTo>
                  <a:pt x="6713" y="2285"/>
                </a:lnTo>
                <a:lnTo>
                  <a:pt x="6463" y="2295"/>
                </a:lnTo>
                <a:lnTo>
                  <a:pt x="5963" y="2310"/>
                </a:lnTo>
                <a:lnTo>
                  <a:pt x="5392" y="2320"/>
                </a:lnTo>
                <a:lnTo>
                  <a:pt x="4178" y="2325"/>
                </a:lnTo>
                <a:lnTo>
                  <a:pt x="3571" y="2335"/>
                </a:lnTo>
                <a:lnTo>
                  <a:pt x="3000" y="2345"/>
                </a:lnTo>
                <a:lnTo>
                  <a:pt x="2679" y="2360"/>
                </a:lnTo>
                <a:lnTo>
                  <a:pt x="2322" y="2375"/>
                </a:lnTo>
                <a:lnTo>
                  <a:pt x="1643" y="2420"/>
                </a:lnTo>
                <a:lnTo>
                  <a:pt x="858" y="2469"/>
                </a:lnTo>
                <a:lnTo>
                  <a:pt x="1" y="2524"/>
                </a:lnTo>
                <a:lnTo>
                  <a:pt x="7856" y="2911"/>
                </a:lnTo>
                <a:lnTo>
                  <a:pt x="5071" y="3020"/>
                </a:lnTo>
                <a:lnTo>
                  <a:pt x="4964" y="3090"/>
                </a:lnTo>
                <a:lnTo>
                  <a:pt x="9213" y="3279"/>
                </a:lnTo>
                <a:lnTo>
                  <a:pt x="8570" y="3314"/>
                </a:lnTo>
                <a:lnTo>
                  <a:pt x="7963" y="3343"/>
                </a:lnTo>
                <a:lnTo>
                  <a:pt x="7356" y="3363"/>
                </a:lnTo>
                <a:lnTo>
                  <a:pt x="6749" y="3378"/>
                </a:lnTo>
                <a:lnTo>
                  <a:pt x="7177" y="3438"/>
                </a:lnTo>
                <a:lnTo>
                  <a:pt x="7392" y="3463"/>
                </a:lnTo>
                <a:lnTo>
                  <a:pt x="7642" y="3482"/>
                </a:lnTo>
                <a:lnTo>
                  <a:pt x="8427" y="3532"/>
                </a:lnTo>
                <a:lnTo>
                  <a:pt x="9248" y="3577"/>
                </a:lnTo>
                <a:lnTo>
                  <a:pt x="10034" y="3616"/>
                </a:lnTo>
                <a:lnTo>
                  <a:pt x="10855" y="3646"/>
                </a:lnTo>
                <a:lnTo>
                  <a:pt x="11284" y="3656"/>
                </a:lnTo>
                <a:lnTo>
                  <a:pt x="11712" y="3666"/>
                </a:lnTo>
                <a:lnTo>
                  <a:pt x="12105" y="3671"/>
                </a:lnTo>
                <a:lnTo>
                  <a:pt x="12533" y="3676"/>
                </a:lnTo>
                <a:lnTo>
                  <a:pt x="12997" y="3671"/>
                </a:lnTo>
                <a:lnTo>
                  <a:pt x="13426" y="3666"/>
                </a:lnTo>
                <a:lnTo>
                  <a:pt x="13854" y="3656"/>
                </a:lnTo>
                <a:lnTo>
                  <a:pt x="14319" y="3641"/>
                </a:lnTo>
                <a:lnTo>
                  <a:pt x="14676" y="3636"/>
                </a:lnTo>
                <a:lnTo>
                  <a:pt x="14997" y="3626"/>
                </a:lnTo>
                <a:lnTo>
                  <a:pt x="16461" y="3626"/>
                </a:lnTo>
                <a:lnTo>
                  <a:pt x="17175" y="3621"/>
                </a:lnTo>
                <a:lnTo>
                  <a:pt x="17461" y="3616"/>
                </a:lnTo>
                <a:lnTo>
                  <a:pt x="17746" y="3602"/>
                </a:lnTo>
                <a:lnTo>
                  <a:pt x="17996" y="3582"/>
                </a:lnTo>
                <a:lnTo>
                  <a:pt x="18246" y="3557"/>
                </a:lnTo>
                <a:lnTo>
                  <a:pt x="18639" y="3502"/>
                </a:lnTo>
                <a:lnTo>
                  <a:pt x="18853" y="3477"/>
                </a:lnTo>
                <a:lnTo>
                  <a:pt x="19067" y="3458"/>
                </a:lnTo>
                <a:lnTo>
                  <a:pt x="19317" y="3443"/>
                </a:lnTo>
                <a:lnTo>
                  <a:pt x="19603" y="3433"/>
                </a:lnTo>
                <a:lnTo>
                  <a:pt x="19889" y="3433"/>
                </a:lnTo>
                <a:lnTo>
                  <a:pt x="20281" y="3438"/>
                </a:lnTo>
                <a:lnTo>
                  <a:pt x="20460" y="3438"/>
                </a:lnTo>
                <a:lnTo>
                  <a:pt x="20710" y="3433"/>
                </a:lnTo>
                <a:lnTo>
                  <a:pt x="20924" y="3418"/>
                </a:lnTo>
                <a:lnTo>
                  <a:pt x="21174" y="3393"/>
                </a:lnTo>
                <a:lnTo>
                  <a:pt x="21674" y="3338"/>
                </a:lnTo>
                <a:lnTo>
                  <a:pt x="22102" y="3279"/>
                </a:lnTo>
                <a:lnTo>
                  <a:pt x="23638" y="3045"/>
                </a:lnTo>
                <a:lnTo>
                  <a:pt x="25137" y="2807"/>
                </a:lnTo>
                <a:lnTo>
                  <a:pt x="26637" y="2564"/>
                </a:lnTo>
                <a:lnTo>
                  <a:pt x="28137" y="2325"/>
                </a:lnTo>
                <a:lnTo>
                  <a:pt x="28529" y="2261"/>
                </a:lnTo>
                <a:lnTo>
                  <a:pt x="28815" y="2196"/>
                </a:lnTo>
                <a:lnTo>
                  <a:pt x="28922" y="2166"/>
                </a:lnTo>
                <a:lnTo>
                  <a:pt x="28993" y="2136"/>
                </a:lnTo>
                <a:lnTo>
                  <a:pt x="29029" y="2107"/>
                </a:lnTo>
                <a:lnTo>
                  <a:pt x="29065" y="2082"/>
                </a:lnTo>
                <a:lnTo>
                  <a:pt x="29029" y="2052"/>
                </a:lnTo>
                <a:lnTo>
                  <a:pt x="28993" y="2027"/>
                </a:lnTo>
                <a:lnTo>
                  <a:pt x="28958" y="2002"/>
                </a:lnTo>
                <a:lnTo>
                  <a:pt x="28851" y="1982"/>
                </a:lnTo>
                <a:lnTo>
                  <a:pt x="28744" y="1958"/>
                </a:lnTo>
                <a:lnTo>
                  <a:pt x="28601" y="1938"/>
                </a:lnTo>
                <a:lnTo>
                  <a:pt x="28422" y="1918"/>
                </a:lnTo>
                <a:lnTo>
                  <a:pt x="28208" y="1898"/>
                </a:lnTo>
                <a:lnTo>
                  <a:pt x="25530" y="2231"/>
                </a:lnTo>
                <a:lnTo>
                  <a:pt x="25280" y="2206"/>
                </a:lnTo>
                <a:lnTo>
                  <a:pt x="25637" y="2097"/>
                </a:lnTo>
                <a:lnTo>
                  <a:pt x="25851" y="2042"/>
                </a:lnTo>
                <a:lnTo>
                  <a:pt x="26066" y="1997"/>
                </a:lnTo>
                <a:lnTo>
                  <a:pt x="27494" y="1754"/>
                </a:lnTo>
                <a:lnTo>
                  <a:pt x="28922" y="1506"/>
                </a:lnTo>
                <a:lnTo>
                  <a:pt x="29636" y="1386"/>
                </a:lnTo>
                <a:lnTo>
                  <a:pt x="30386" y="1272"/>
                </a:lnTo>
                <a:lnTo>
                  <a:pt x="31171" y="1158"/>
                </a:lnTo>
                <a:lnTo>
                  <a:pt x="31993" y="1054"/>
                </a:lnTo>
                <a:lnTo>
                  <a:pt x="32350" y="1004"/>
                </a:lnTo>
                <a:lnTo>
                  <a:pt x="32671" y="959"/>
                </a:lnTo>
                <a:lnTo>
                  <a:pt x="33278" y="860"/>
                </a:lnTo>
                <a:lnTo>
                  <a:pt x="33849" y="751"/>
                </a:lnTo>
                <a:lnTo>
                  <a:pt x="34349" y="646"/>
                </a:lnTo>
                <a:lnTo>
                  <a:pt x="35385" y="418"/>
                </a:lnTo>
                <a:lnTo>
                  <a:pt x="35920" y="304"/>
                </a:lnTo>
                <a:lnTo>
                  <a:pt x="36492" y="189"/>
                </a:lnTo>
                <a:lnTo>
                  <a:pt x="36206" y="175"/>
                </a:lnTo>
                <a:lnTo>
                  <a:pt x="35956" y="160"/>
                </a:lnTo>
                <a:lnTo>
                  <a:pt x="35420" y="115"/>
                </a:lnTo>
                <a:lnTo>
                  <a:pt x="34921" y="70"/>
                </a:lnTo>
                <a:lnTo>
                  <a:pt x="34456" y="35"/>
                </a:lnTo>
                <a:lnTo>
                  <a:pt x="34206" y="16"/>
                </a:lnTo>
                <a:lnTo>
                  <a:pt x="33921" y="6"/>
                </a:lnTo>
                <a:lnTo>
                  <a:pt x="3367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 flipH="1">
            <a:off x="4571448" y="2420089"/>
            <a:ext cx="257136" cy="385682"/>
          </a:xfrm>
          <a:custGeom>
            <a:rect b="b" l="l" r="r" t="t"/>
            <a:pathLst>
              <a:path extrusionOk="0" h="3264" w="18282">
                <a:moveTo>
                  <a:pt x="571" y="0"/>
                </a:moveTo>
                <a:lnTo>
                  <a:pt x="536" y="5"/>
                </a:lnTo>
                <a:lnTo>
                  <a:pt x="559" y="7"/>
                </a:lnTo>
                <a:lnTo>
                  <a:pt x="559" y="7"/>
                </a:lnTo>
                <a:lnTo>
                  <a:pt x="571" y="0"/>
                </a:lnTo>
                <a:close/>
                <a:moveTo>
                  <a:pt x="3663" y="1087"/>
                </a:moveTo>
                <a:lnTo>
                  <a:pt x="3571" y="1088"/>
                </a:lnTo>
                <a:lnTo>
                  <a:pt x="3642" y="1098"/>
                </a:lnTo>
                <a:lnTo>
                  <a:pt x="3663" y="1087"/>
                </a:lnTo>
                <a:close/>
                <a:moveTo>
                  <a:pt x="559" y="7"/>
                </a:moveTo>
                <a:lnTo>
                  <a:pt x="0" y="303"/>
                </a:lnTo>
                <a:lnTo>
                  <a:pt x="2250" y="626"/>
                </a:lnTo>
                <a:lnTo>
                  <a:pt x="3214" y="532"/>
                </a:lnTo>
                <a:lnTo>
                  <a:pt x="3499" y="606"/>
                </a:lnTo>
                <a:lnTo>
                  <a:pt x="3749" y="676"/>
                </a:lnTo>
                <a:lnTo>
                  <a:pt x="3963" y="745"/>
                </a:lnTo>
                <a:lnTo>
                  <a:pt x="4035" y="780"/>
                </a:lnTo>
                <a:lnTo>
                  <a:pt x="4106" y="815"/>
                </a:lnTo>
                <a:lnTo>
                  <a:pt x="4106" y="849"/>
                </a:lnTo>
                <a:lnTo>
                  <a:pt x="4070" y="884"/>
                </a:lnTo>
                <a:lnTo>
                  <a:pt x="3963" y="954"/>
                </a:lnTo>
                <a:lnTo>
                  <a:pt x="3785" y="1023"/>
                </a:lnTo>
                <a:lnTo>
                  <a:pt x="3663" y="1087"/>
                </a:lnTo>
                <a:lnTo>
                  <a:pt x="3663" y="1087"/>
                </a:lnTo>
                <a:lnTo>
                  <a:pt x="4785" y="1078"/>
                </a:lnTo>
                <a:lnTo>
                  <a:pt x="4642" y="934"/>
                </a:lnTo>
                <a:lnTo>
                  <a:pt x="5284" y="1023"/>
                </a:lnTo>
                <a:lnTo>
                  <a:pt x="5891" y="1108"/>
                </a:lnTo>
                <a:lnTo>
                  <a:pt x="6463" y="1187"/>
                </a:lnTo>
                <a:lnTo>
                  <a:pt x="6713" y="1227"/>
                </a:lnTo>
                <a:lnTo>
                  <a:pt x="6963" y="1272"/>
                </a:lnTo>
                <a:lnTo>
                  <a:pt x="8034" y="1475"/>
                </a:lnTo>
                <a:lnTo>
                  <a:pt x="9069" y="1679"/>
                </a:lnTo>
                <a:lnTo>
                  <a:pt x="10105" y="1882"/>
                </a:lnTo>
                <a:lnTo>
                  <a:pt x="11104" y="2091"/>
                </a:lnTo>
                <a:lnTo>
                  <a:pt x="11997" y="2290"/>
                </a:lnTo>
                <a:lnTo>
                  <a:pt x="12890" y="2488"/>
                </a:lnTo>
                <a:lnTo>
                  <a:pt x="14639" y="2886"/>
                </a:lnTo>
                <a:lnTo>
                  <a:pt x="15496" y="3065"/>
                </a:lnTo>
                <a:lnTo>
                  <a:pt x="16460" y="3263"/>
                </a:lnTo>
                <a:lnTo>
                  <a:pt x="18281" y="3109"/>
                </a:lnTo>
                <a:lnTo>
                  <a:pt x="16782" y="3119"/>
                </a:lnTo>
                <a:lnTo>
                  <a:pt x="16782" y="3089"/>
                </a:lnTo>
                <a:lnTo>
                  <a:pt x="16710" y="3050"/>
                </a:lnTo>
                <a:lnTo>
                  <a:pt x="16639" y="3010"/>
                </a:lnTo>
                <a:lnTo>
                  <a:pt x="16532" y="2965"/>
                </a:lnTo>
                <a:lnTo>
                  <a:pt x="16246" y="2876"/>
                </a:lnTo>
                <a:lnTo>
                  <a:pt x="15853" y="2776"/>
                </a:lnTo>
                <a:lnTo>
                  <a:pt x="15425" y="2682"/>
                </a:lnTo>
                <a:lnTo>
                  <a:pt x="14961" y="2598"/>
                </a:lnTo>
                <a:lnTo>
                  <a:pt x="14568" y="2528"/>
                </a:lnTo>
                <a:lnTo>
                  <a:pt x="14211" y="2478"/>
                </a:lnTo>
                <a:lnTo>
                  <a:pt x="13961" y="2449"/>
                </a:lnTo>
                <a:lnTo>
                  <a:pt x="13747" y="2409"/>
                </a:lnTo>
                <a:lnTo>
                  <a:pt x="13568" y="2369"/>
                </a:lnTo>
                <a:lnTo>
                  <a:pt x="13425" y="2329"/>
                </a:lnTo>
                <a:lnTo>
                  <a:pt x="13104" y="2240"/>
                </a:lnTo>
                <a:lnTo>
                  <a:pt x="12783" y="2151"/>
                </a:lnTo>
                <a:lnTo>
                  <a:pt x="12640" y="2111"/>
                </a:lnTo>
                <a:lnTo>
                  <a:pt x="12533" y="2066"/>
                </a:lnTo>
                <a:lnTo>
                  <a:pt x="12426" y="2026"/>
                </a:lnTo>
                <a:lnTo>
                  <a:pt x="12283" y="1987"/>
                </a:lnTo>
                <a:lnTo>
                  <a:pt x="12104" y="1952"/>
                </a:lnTo>
                <a:lnTo>
                  <a:pt x="11997" y="1937"/>
                </a:lnTo>
                <a:lnTo>
                  <a:pt x="11854" y="1927"/>
                </a:lnTo>
                <a:lnTo>
                  <a:pt x="11711" y="1917"/>
                </a:lnTo>
                <a:lnTo>
                  <a:pt x="11533" y="1912"/>
                </a:lnTo>
                <a:lnTo>
                  <a:pt x="11354" y="1907"/>
                </a:lnTo>
                <a:lnTo>
                  <a:pt x="11140" y="1907"/>
                </a:lnTo>
                <a:lnTo>
                  <a:pt x="11069" y="1902"/>
                </a:lnTo>
                <a:lnTo>
                  <a:pt x="10997" y="1887"/>
                </a:lnTo>
                <a:lnTo>
                  <a:pt x="10854" y="1853"/>
                </a:lnTo>
                <a:lnTo>
                  <a:pt x="10426" y="1758"/>
                </a:lnTo>
                <a:lnTo>
                  <a:pt x="9962" y="1664"/>
                </a:lnTo>
                <a:lnTo>
                  <a:pt x="9034" y="1475"/>
                </a:lnTo>
                <a:lnTo>
                  <a:pt x="8605" y="1381"/>
                </a:lnTo>
                <a:lnTo>
                  <a:pt x="8177" y="1281"/>
                </a:lnTo>
                <a:lnTo>
                  <a:pt x="7820" y="1182"/>
                </a:lnTo>
                <a:lnTo>
                  <a:pt x="7534" y="1083"/>
                </a:lnTo>
                <a:lnTo>
                  <a:pt x="7391" y="1018"/>
                </a:lnTo>
                <a:lnTo>
                  <a:pt x="7177" y="964"/>
                </a:lnTo>
                <a:lnTo>
                  <a:pt x="6963" y="914"/>
                </a:lnTo>
                <a:lnTo>
                  <a:pt x="6713" y="869"/>
                </a:lnTo>
                <a:lnTo>
                  <a:pt x="6427" y="825"/>
                </a:lnTo>
                <a:lnTo>
                  <a:pt x="6141" y="785"/>
                </a:lnTo>
                <a:lnTo>
                  <a:pt x="5534" y="710"/>
                </a:lnTo>
                <a:lnTo>
                  <a:pt x="4892" y="641"/>
                </a:lnTo>
                <a:lnTo>
                  <a:pt x="4285" y="561"/>
                </a:lnTo>
                <a:lnTo>
                  <a:pt x="3999" y="522"/>
                </a:lnTo>
                <a:lnTo>
                  <a:pt x="3713" y="482"/>
                </a:lnTo>
                <a:lnTo>
                  <a:pt x="3428" y="432"/>
                </a:lnTo>
                <a:lnTo>
                  <a:pt x="3214" y="383"/>
                </a:lnTo>
                <a:lnTo>
                  <a:pt x="4249" y="248"/>
                </a:lnTo>
                <a:lnTo>
                  <a:pt x="559" y="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1505663" y="2765123"/>
            <a:ext cx="139117" cy="128088"/>
          </a:xfrm>
          <a:custGeom>
            <a:rect b="b" l="l" r="r" t="t"/>
            <a:pathLst>
              <a:path extrusionOk="0" h="1084" w="9891">
                <a:moveTo>
                  <a:pt x="714" y="0"/>
                </a:moveTo>
                <a:lnTo>
                  <a:pt x="643" y="10"/>
                </a:lnTo>
                <a:lnTo>
                  <a:pt x="656" y="11"/>
                </a:lnTo>
                <a:lnTo>
                  <a:pt x="714" y="0"/>
                </a:lnTo>
                <a:close/>
                <a:moveTo>
                  <a:pt x="656" y="11"/>
                </a:moveTo>
                <a:lnTo>
                  <a:pt x="0" y="135"/>
                </a:lnTo>
                <a:lnTo>
                  <a:pt x="643" y="244"/>
                </a:lnTo>
                <a:lnTo>
                  <a:pt x="1357" y="338"/>
                </a:lnTo>
                <a:lnTo>
                  <a:pt x="2036" y="423"/>
                </a:lnTo>
                <a:lnTo>
                  <a:pt x="2714" y="497"/>
                </a:lnTo>
                <a:lnTo>
                  <a:pt x="3392" y="552"/>
                </a:lnTo>
                <a:lnTo>
                  <a:pt x="3714" y="572"/>
                </a:lnTo>
                <a:lnTo>
                  <a:pt x="3999" y="587"/>
                </a:lnTo>
                <a:lnTo>
                  <a:pt x="4249" y="596"/>
                </a:lnTo>
                <a:lnTo>
                  <a:pt x="4499" y="606"/>
                </a:lnTo>
                <a:lnTo>
                  <a:pt x="4749" y="606"/>
                </a:lnTo>
                <a:lnTo>
                  <a:pt x="4928" y="601"/>
                </a:lnTo>
                <a:lnTo>
                  <a:pt x="5213" y="666"/>
                </a:lnTo>
                <a:lnTo>
                  <a:pt x="5428" y="731"/>
                </a:lnTo>
                <a:lnTo>
                  <a:pt x="5713" y="785"/>
                </a:lnTo>
                <a:lnTo>
                  <a:pt x="5856" y="815"/>
                </a:lnTo>
                <a:lnTo>
                  <a:pt x="5999" y="835"/>
                </a:lnTo>
                <a:lnTo>
                  <a:pt x="6606" y="899"/>
                </a:lnTo>
                <a:lnTo>
                  <a:pt x="7213" y="954"/>
                </a:lnTo>
                <a:lnTo>
                  <a:pt x="7855" y="1009"/>
                </a:lnTo>
                <a:lnTo>
                  <a:pt x="8534" y="1058"/>
                </a:lnTo>
                <a:lnTo>
                  <a:pt x="8784" y="1073"/>
                </a:lnTo>
                <a:lnTo>
                  <a:pt x="9069" y="1083"/>
                </a:lnTo>
                <a:lnTo>
                  <a:pt x="9676" y="1083"/>
                </a:lnTo>
                <a:lnTo>
                  <a:pt x="9748" y="1073"/>
                </a:lnTo>
                <a:lnTo>
                  <a:pt x="9819" y="1053"/>
                </a:lnTo>
                <a:lnTo>
                  <a:pt x="9891" y="1029"/>
                </a:lnTo>
                <a:lnTo>
                  <a:pt x="9855" y="1014"/>
                </a:lnTo>
                <a:lnTo>
                  <a:pt x="9391" y="959"/>
                </a:lnTo>
                <a:lnTo>
                  <a:pt x="9141" y="939"/>
                </a:lnTo>
                <a:lnTo>
                  <a:pt x="8891" y="919"/>
                </a:lnTo>
                <a:lnTo>
                  <a:pt x="8677" y="914"/>
                </a:lnTo>
                <a:lnTo>
                  <a:pt x="8462" y="914"/>
                </a:lnTo>
                <a:lnTo>
                  <a:pt x="8034" y="919"/>
                </a:lnTo>
                <a:lnTo>
                  <a:pt x="8105" y="875"/>
                </a:lnTo>
                <a:lnTo>
                  <a:pt x="8141" y="840"/>
                </a:lnTo>
                <a:lnTo>
                  <a:pt x="8105" y="805"/>
                </a:lnTo>
                <a:lnTo>
                  <a:pt x="8070" y="775"/>
                </a:lnTo>
                <a:lnTo>
                  <a:pt x="7998" y="750"/>
                </a:lnTo>
                <a:lnTo>
                  <a:pt x="7891" y="726"/>
                </a:lnTo>
                <a:lnTo>
                  <a:pt x="7784" y="701"/>
                </a:lnTo>
                <a:lnTo>
                  <a:pt x="7641" y="681"/>
                </a:lnTo>
                <a:lnTo>
                  <a:pt x="7320" y="646"/>
                </a:lnTo>
                <a:lnTo>
                  <a:pt x="6963" y="611"/>
                </a:lnTo>
                <a:lnTo>
                  <a:pt x="6606" y="582"/>
                </a:lnTo>
                <a:lnTo>
                  <a:pt x="6284" y="547"/>
                </a:lnTo>
                <a:lnTo>
                  <a:pt x="5785" y="497"/>
                </a:lnTo>
                <a:lnTo>
                  <a:pt x="5285" y="452"/>
                </a:lnTo>
                <a:lnTo>
                  <a:pt x="4285" y="373"/>
                </a:lnTo>
                <a:lnTo>
                  <a:pt x="3749" y="328"/>
                </a:lnTo>
                <a:lnTo>
                  <a:pt x="3285" y="284"/>
                </a:lnTo>
                <a:lnTo>
                  <a:pt x="2821" y="229"/>
                </a:lnTo>
                <a:lnTo>
                  <a:pt x="2393" y="164"/>
                </a:lnTo>
                <a:lnTo>
                  <a:pt x="2214" y="140"/>
                </a:lnTo>
                <a:lnTo>
                  <a:pt x="2036" y="120"/>
                </a:lnTo>
                <a:lnTo>
                  <a:pt x="1571" y="80"/>
                </a:lnTo>
                <a:lnTo>
                  <a:pt x="1107" y="45"/>
                </a:lnTo>
                <a:lnTo>
                  <a:pt x="656" y="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4794441" y="3466416"/>
            <a:ext cx="86880" cy="108119"/>
          </a:xfrm>
          <a:custGeom>
            <a:rect b="b" l="l" r="r" t="t"/>
            <a:pathLst>
              <a:path extrusionOk="0" h="915" w="6177">
                <a:moveTo>
                  <a:pt x="0" y="1"/>
                </a:moveTo>
                <a:lnTo>
                  <a:pt x="36" y="75"/>
                </a:lnTo>
                <a:lnTo>
                  <a:pt x="107" y="150"/>
                </a:lnTo>
                <a:lnTo>
                  <a:pt x="286" y="224"/>
                </a:lnTo>
                <a:lnTo>
                  <a:pt x="500" y="299"/>
                </a:lnTo>
                <a:lnTo>
                  <a:pt x="750" y="373"/>
                </a:lnTo>
                <a:lnTo>
                  <a:pt x="1071" y="443"/>
                </a:lnTo>
                <a:lnTo>
                  <a:pt x="1464" y="512"/>
                </a:lnTo>
                <a:lnTo>
                  <a:pt x="1892" y="582"/>
                </a:lnTo>
                <a:lnTo>
                  <a:pt x="2321" y="641"/>
                </a:lnTo>
                <a:lnTo>
                  <a:pt x="2821" y="701"/>
                </a:lnTo>
                <a:lnTo>
                  <a:pt x="3321" y="751"/>
                </a:lnTo>
                <a:lnTo>
                  <a:pt x="3856" y="800"/>
                </a:lnTo>
                <a:lnTo>
                  <a:pt x="4427" y="840"/>
                </a:lnTo>
                <a:lnTo>
                  <a:pt x="4999" y="870"/>
                </a:lnTo>
                <a:lnTo>
                  <a:pt x="5606" y="900"/>
                </a:lnTo>
                <a:lnTo>
                  <a:pt x="6177" y="915"/>
                </a:lnTo>
                <a:lnTo>
                  <a:pt x="6177" y="527"/>
                </a:lnTo>
                <a:lnTo>
                  <a:pt x="5320" y="716"/>
                </a:lnTo>
                <a:lnTo>
                  <a:pt x="5070" y="656"/>
                </a:lnTo>
                <a:lnTo>
                  <a:pt x="4820" y="602"/>
                </a:lnTo>
                <a:lnTo>
                  <a:pt x="4570" y="552"/>
                </a:lnTo>
                <a:lnTo>
                  <a:pt x="4285" y="502"/>
                </a:lnTo>
                <a:lnTo>
                  <a:pt x="4035" y="458"/>
                </a:lnTo>
                <a:lnTo>
                  <a:pt x="3749" y="418"/>
                </a:lnTo>
                <a:lnTo>
                  <a:pt x="3463" y="383"/>
                </a:lnTo>
                <a:lnTo>
                  <a:pt x="3213" y="353"/>
                </a:lnTo>
                <a:lnTo>
                  <a:pt x="2928" y="329"/>
                </a:lnTo>
                <a:lnTo>
                  <a:pt x="2678" y="309"/>
                </a:lnTo>
                <a:lnTo>
                  <a:pt x="2392" y="289"/>
                </a:lnTo>
                <a:lnTo>
                  <a:pt x="2178" y="279"/>
                </a:lnTo>
                <a:lnTo>
                  <a:pt x="1928" y="274"/>
                </a:lnTo>
                <a:lnTo>
                  <a:pt x="1714" y="274"/>
                </a:lnTo>
                <a:lnTo>
                  <a:pt x="1500" y="279"/>
                </a:lnTo>
                <a:lnTo>
                  <a:pt x="1321" y="289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 flipH="1">
            <a:off x="3982795" y="1664087"/>
            <a:ext cx="111001" cy="69480"/>
          </a:xfrm>
          <a:custGeom>
            <a:rect b="b" l="l" r="r" t="t"/>
            <a:pathLst>
              <a:path extrusionOk="0" h="588" w="7892">
                <a:moveTo>
                  <a:pt x="386" y="342"/>
                </a:moveTo>
                <a:lnTo>
                  <a:pt x="358" y="344"/>
                </a:lnTo>
                <a:lnTo>
                  <a:pt x="394" y="349"/>
                </a:lnTo>
                <a:lnTo>
                  <a:pt x="386" y="342"/>
                </a:lnTo>
                <a:close/>
                <a:moveTo>
                  <a:pt x="3795" y="482"/>
                </a:moveTo>
                <a:lnTo>
                  <a:pt x="3786" y="483"/>
                </a:lnTo>
                <a:lnTo>
                  <a:pt x="3821" y="488"/>
                </a:lnTo>
                <a:lnTo>
                  <a:pt x="3795" y="482"/>
                </a:lnTo>
                <a:close/>
                <a:moveTo>
                  <a:pt x="1" y="1"/>
                </a:moveTo>
                <a:lnTo>
                  <a:pt x="386" y="342"/>
                </a:lnTo>
                <a:lnTo>
                  <a:pt x="386" y="342"/>
                </a:lnTo>
                <a:lnTo>
                  <a:pt x="608" y="329"/>
                </a:lnTo>
                <a:lnTo>
                  <a:pt x="894" y="314"/>
                </a:lnTo>
                <a:lnTo>
                  <a:pt x="1144" y="304"/>
                </a:lnTo>
                <a:lnTo>
                  <a:pt x="1429" y="299"/>
                </a:lnTo>
                <a:lnTo>
                  <a:pt x="1679" y="299"/>
                </a:lnTo>
                <a:lnTo>
                  <a:pt x="1929" y="304"/>
                </a:lnTo>
                <a:lnTo>
                  <a:pt x="2179" y="304"/>
                </a:lnTo>
                <a:lnTo>
                  <a:pt x="2429" y="314"/>
                </a:lnTo>
                <a:lnTo>
                  <a:pt x="2643" y="324"/>
                </a:lnTo>
                <a:lnTo>
                  <a:pt x="2857" y="339"/>
                </a:lnTo>
                <a:lnTo>
                  <a:pt x="3036" y="359"/>
                </a:lnTo>
                <a:lnTo>
                  <a:pt x="3250" y="378"/>
                </a:lnTo>
                <a:lnTo>
                  <a:pt x="3393" y="403"/>
                </a:lnTo>
                <a:lnTo>
                  <a:pt x="3572" y="428"/>
                </a:lnTo>
                <a:lnTo>
                  <a:pt x="3679" y="458"/>
                </a:lnTo>
                <a:lnTo>
                  <a:pt x="3795" y="482"/>
                </a:lnTo>
                <a:lnTo>
                  <a:pt x="3795" y="482"/>
                </a:lnTo>
                <a:lnTo>
                  <a:pt x="4071" y="463"/>
                </a:lnTo>
                <a:lnTo>
                  <a:pt x="4321" y="448"/>
                </a:lnTo>
                <a:lnTo>
                  <a:pt x="4607" y="443"/>
                </a:lnTo>
                <a:lnTo>
                  <a:pt x="4857" y="448"/>
                </a:lnTo>
                <a:lnTo>
                  <a:pt x="5107" y="453"/>
                </a:lnTo>
                <a:lnTo>
                  <a:pt x="5357" y="463"/>
                </a:lnTo>
                <a:lnTo>
                  <a:pt x="5857" y="493"/>
                </a:lnTo>
                <a:lnTo>
                  <a:pt x="6321" y="532"/>
                </a:lnTo>
                <a:lnTo>
                  <a:pt x="6821" y="562"/>
                </a:lnTo>
                <a:lnTo>
                  <a:pt x="7071" y="577"/>
                </a:lnTo>
                <a:lnTo>
                  <a:pt x="7356" y="587"/>
                </a:lnTo>
                <a:lnTo>
                  <a:pt x="7892" y="587"/>
                </a:lnTo>
                <a:lnTo>
                  <a:pt x="7571" y="508"/>
                </a:lnTo>
                <a:lnTo>
                  <a:pt x="7213" y="438"/>
                </a:lnTo>
                <a:lnTo>
                  <a:pt x="6821" y="378"/>
                </a:lnTo>
                <a:lnTo>
                  <a:pt x="6392" y="329"/>
                </a:lnTo>
                <a:lnTo>
                  <a:pt x="5928" y="289"/>
                </a:lnTo>
                <a:lnTo>
                  <a:pt x="5428" y="254"/>
                </a:lnTo>
                <a:lnTo>
                  <a:pt x="4928" y="224"/>
                </a:lnTo>
                <a:lnTo>
                  <a:pt x="4393" y="195"/>
                </a:lnTo>
                <a:lnTo>
                  <a:pt x="3286" y="155"/>
                </a:lnTo>
                <a:lnTo>
                  <a:pt x="2179" y="115"/>
                </a:lnTo>
                <a:lnTo>
                  <a:pt x="1608" y="90"/>
                </a:lnTo>
                <a:lnTo>
                  <a:pt x="1072" y="66"/>
                </a:lnTo>
                <a:lnTo>
                  <a:pt x="537" y="36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 flipH="1">
            <a:off x="923038" y="4611408"/>
            <a:ext cx="63278" cy="85786"/>
          </a:xfrm>
          <a:custGeom>
            <a:rect b="b" l="l" r="r" t="t"/>
            <a:pathLst>
              <a:path extrusionOk="0" h="726" w="4499">
                <a:moveTo>
                  <a:pt x="4428" y="55"/>
                </a:moveTo>
                <a:lnTo>
                  <a:pt x="4420" y="62"/>
                </a:lnTo>
                <a:lnTo>
                  <a:pt x="4420" y="62"/>
                </a:lnTo>
                <a:lnTo>
                  <a:pt x="4499" y="65"/>
                </a:lnTo>
                <a:lnTo>
                  <a:pt x="4428" y="55"/>
                </a:lnTo>
                <a:close/>
                <a:moveTo>
                  <a:pt x="36" y="338"/>
                </a:moveTo>
                <a:lnTo>
                  <a:pt x="0" y="343"/>
                </a:lnTo>
                <a:lnTo>
                  <a:pt x="47" y="349"/>
                </a:lnTo>
                <a:lnTo>
                  <a:pt x="47" y="349"/>
                </a:lnTo>
                <a:lnTo>
                  <a:pt x="36" y="338"/>
                </a:lnTo>
                <a:close/>
                <a:moveTo>
                  <a:pt x="2821" y="1"/>
                </a:moveTo>
                <a:lnTo>
                  <a:pt x="2928" y="45"/>
                </a:lnTo>
                <a:lnTo>
                  <a:pt x="2964" y="85"/>
                </a:lnTo>
                <a:lnTo>
                  <a:pt x="2964" y="120"/>
                </a:lnTo>
                <a:lnTo>
                  <a:pt x="2928" y="155"/>
                </a:lnTo>
                <a:lnTo>
                  <a:pt x="2856" y="184"/>
                </a:lnTo>
                <a:lnTo>
                  <a:pt x="2749" y="214"/>
                </a:lnTo>
                <a:lnTo>
                  <a:pt x="2642" y="244"/>
                </a:lnTo>
                <a:lnTo>
                  <a:pt x="2499" y="274"/>
                </a:lnTo>
                <a:lnTo>
                  <a:pt x="2178" y="324"/>
                </a:lnTo>
                <a:lnTo>
                  <a:pt x="1821" y="373"/>
                </a:lnTo>
                <a:lnTo>
                  <a:pt x="1500" y="428"/>
                </a:lnTo>
                <a:lnTo>
                  <a:pt x="1357" y="458"/>
                </a:lnTo>
                <a:lnTo>
                  <a:pt x="1250" y="487"/>
                </a:lnTo>
                <a:lnTo>
                  <a:pt x="47" y="349"/>
                </a:lnTo>
                <a:lnTo>
                  <a:pt x="47" y="349"/>
                </a:lnTo>
                <a:lnTo>
                  <a:pt x="464" y="726"/>
                </a:lnTo>
                <a:lnTo>
                  <a:pt x="893" y="701"/>
                </a:lnTo>
                <a:lnTo>
                  <a:pt x="1321" y="676"/>
                </a:lnTo>
                <a:lnTo>
                  <a:pt x="1678" y="646"/>
                </a:lnTo>
                <a:lnTo>
                  <a:pt x="2035" y="617"/>
                </a:lnTo>
                <a:lnTo>
                  <a:pt x="2357" y="587"/>
                </a:lnTo>
                <a:lnTo>
                  <a:pt x="2642" y="552"/>
                </a:lnTo>
                <a:lnTo>
                  <a:pt x="2928" y="512"/>
                </a:lnTo>
                <a:lnTo>
                  <a:pt x="3178" y="478"/>
                </a:lnTo>
                <a:lnTo>
                  <a:pt x="3392" y="433"/>
                </a:lnTo>
                <a:lnTo>
                  <a:pt x="3606" y="388"/>
                </a:lnTo>
                <a:lnTo>
                  <a:pt x="3785" y="343"/>
                </a:lnTo>
                <a:lnTo>
                  <a:pt x="3963" y="289"/>
                </a:lnTo>
                <a:lnTo>
                  <a:pt x="4106" y="239"/>
                </a:lnTo>
                <a:lnTo>
                  <a:pt x="4249" y="180"/>
                </a:lnTo>
                <a:lnTo>
                  <a:pt x="4356" y="120"/>
                </a:lnTo>
                <a:lnTo>
                  <a:pt x="4420" y="62"/>
                </a:lnTo>
                <a:lnTo>
                  <a:pt x="4420" y="62"/>
                </a:lnTo>
                <a:lnTo>
                  <a:pt x="28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 flipH="1">
            <a:off x="4890862" y="3407807"/>
            <a:ext cx="34164" cy="64044"/>
          </a:xfrm>
          <a:custGeom>
            <a:rect b="b" l="l" r="r" t="t"/>
            <a:pathLst>
              <a:path extrusionOk="0" h="542" w="2429">
                <a:moveTo>
                  <a:pt x="36" y="0"/>
                </a:moveTo>
                <a:lnTo>
                  <a:pt x="1" y="5"/>
                </a:lnTo>
                <a:lnTo>
                  <a:pt x="41" y="8"/>
                </a:lnTo>
                <a:lnTo>
                  <a:pt x="36" y="0"/>
                </a:lnTo>
                <a:close/>
                <a:moveTo>
                  <a:pt x="41" y="8"/>
                </a:move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close/>
                <a:moveTo>
                  <a:pt x="41" y="8"/>
                </a:moveTo>
                <a:lnTo>
                  <a:pt x="143" y="194"/>
                </a:lnTo>
                <a:lnTo>
                  <a:pt x="251" y="387"/>
                </a:lnTo>
                <a:lnTo>
                  <a:pt x="322" y="417"/>
                </a:lnTo>
                <a:lnTo>
                  <a:pt x="393" y="447"/>
                </a:lnTo>
                <a:lnTo>
                  <a:pt x="536" y="472"/>
                </a:lnTo>
                <a:lnTo>
                  <a:pt x="608" y="482"/>
                </a:lnTo>
                <a:lnTo>
                  <a:pt x="679" y="487"/>
                </a:lnTo>
                <a:lnTo>
                  <a:pt x="1108" y="507"/>
                </a:lnTo>
                <a:lnTo>
                  <a:pt x="1536" y="522"/>
                </a:lnTo>
                <a:lnTo>
                  <a:pt x="2429" y="541"/>
                </a:lnTo>
                <a:lnTo>
                  <a:pt x="2429" y="541"/>
                </a:lnTo>
                <a:lnTo>
                  <a:pt x="2286" y="447"/>
                </a:lnTo>
                <a:lnTo>
                  <a:pt x="2143" y="353"/>
                </a:lnTo>
                <a:lnTo>
                  <a:pt x="1964" y="258"/>
                </a:lnTo>
                <a:lnTo>
                  <a:pt x="1857" y="214"/>
                </a:lnTo>
                <a:lnTo>
                  <a:pt x="1714" y="174"/>
                </a:lnTo>
                <a:lnTo>
                  <a:pt x="1572" y="149"/>
                </a:lnTo>
                <a:lnTo>
                  <a:pt x="1393" y="124"/>
                </a:lnTo>
                <a:lnTo>
                  <a:pt x="1179" y="99"/>
                </a:lnTo>
                <a:lnTo>
                  <a:pt x="965" y="79"/>
                </a:lnTo>
                <a:lnTo>
                  <a:pt x="465" y="45"/>
                </a:lnTo>
                <a:lnTo>
                  <a:pt x="41" y="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 flipH="1">
            <a:off x="5060624" y="2113104"/>
            <a:ext cx="72843" cy="62862"/>
          </a:xfrm>
          <a:custGeom>
            <a:rect b="b" l="l" r="r" t="t"/>
            <a:pathLst>
              <a:path extrusionOk="0" h="532" w="5179">
                <a:moveTo>
                  <a:pt x="4107" y="0"/>
                </a:moveTo>
                <a:lnTo>
                  <a:pt x="2357" y="159"/>
                </a:lnTo>
                <a:lnTo>
                  <a:pt x="1572" y="234"/>
                </a:lnTo>
                <a:lnTo>
                  <a:pt x="786" y="308"/>
                </a:lnTo>
                <a:lnTo>
                  <a:pt x="679" y="323"/>
                </a:lnTo>
                <a:lnTo>
                  <a:pt x="536" y="343"/>
                </a:lnTo>
                <a:lnTo>
                  <a:pt x="358" y="383"/>
                </a:lnTo>
                <a:lnTo>
                  <a:pt x="179" y="433"/>
                </a:lnTo>
                <a:lnTo>
                  <a:pt x="1" y="472"/>
                </a:lnTo>
                <a:lnTo>
                  <a:pt x="465" y="532"/>
                </a:lnTo>
                <a:lnTo>
                  <a:pt x="5178" y="45"/>
                </a:lnTo>
                <a:lnTo>
                  <a:pt x="4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 flipH="1">
            <a:off x="617159" y="441108"/>
            <a:ext cx="76345" cy="28241"/>
          </a:xfrm>
          <a:custGeom>
            <a:rect b="b" l="l" r="r" t="t"/>
            <a:pathLst>
              <a:path extrusionOk="0" h="239" w="5428">
                <a:moveTo>
                  <a:pt x="5320" y="0"/>
                </a:moveTo>
                <a:lnTo>
                  <a:pt x="0" y="100"/>
                </a:lnTo>
                <a:lnTo>
                  <a:pt x="357" y="239"/>
                </a:lnTo>
                <a:lnTo>
                  <a:pt x="5427" y="125"/>
                </a:lnTo>
                <a:lnTo>
                  <a:pt x="53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 flipH="1">
            <a:off x="4533259" y="2812624"/>
            <a:ext cx="42195" cy="68180"/>
          </a:xfrm>
          <a:custGeom>
            <a:rect b="b" l="l" r="r" t="t"/>
            <a:pathLst>
              <a:path extrusionOk="0" h="577" w="3000">
                <a:moveTo>
                  <a:pt x="1" y="1"/>
                </a:moveTo>
                <a:lnTo>
                  <a:pt x="358" y="398"/>
                </a:lnTo>
                <a:lnTo>
                  <a:pt x="715" y="383"/>
                </a:lnTo>
                <a:lnTo>
                  <a:pt x="1036" y="378"/>
                </a:lnTo>
                <a:lnTo>
                  <a:pt x="1322" y="383"/>
                </a:lnTo>
                <a:lnTo>
                  <a:pt x="1464" y="388"/>
                </a:lnTo>
                <a:lnTo>
                  <a:pt x="1572" y="393"/>
                </a:lnTo>
                <a:lnTo>
                  <a:pt x="1679" y="403"/>
                </a:lnTo>
                <a:lnTo>
                  <a:pt x="1750" y="418"/>
                </a:lnTo>
                <a:lnTo>
                  <a:pt x="1822" y="433"/>
                </a:lnTo>
                <a:lnTo>
                  <a:pt x="1857" y="453"/>
                </a:lnTo>
                <a:lnTo>
                  <a:pt x="1893" y="478"/>
                </a:lnTo>
                <a:lnTo>
                  <a:pt x="1893" y="507"/>
                </a:lnTo>
                <a:lnTo>
                  <a:pt x="1857" y="577"/>
                </a:lnTo>
                <a:lnTo>
                  <a:pt x="2250" y="557"/>
                </a:lnTo>
                <a:lnTo>
                  <a:pt x="2571" y="537"/>
                </a:lnTo>
                <a:lnTo>
                  <a:pt x="2786" y="507"/>
                </a:lnTo>
                <a:lnTo>
                  <a:pt x="2928" y="478"/>
                </a:lnTo>
                <a:lnTo>
                  <a:pt x="2964" y="463"/>
                </a:lnTo>
                <a:lnTo>
                  <a:pt x="3000" y="448"/>
                </a:lnTo>
                <a:lnTo>
                  <a:pt x="2964" y="413"/>
                </a:lnTo>
                <a:lnTo>
                  <a:pt x="2857" y="373"/>
                </a:lnTo>
                <a:lnTo>
                  <a:pt x="2678" y="339"/>
                </a:lnTo>
                <a:lnTo>
                  <a:pt x="2393" y="294"/>
                </a:lnTo>
                <a:lnTo>
                  <a:pt x="2107" y="254"/>
                </a:lnTo>
                <a:lnTo>
                  <a:pt x="1500" y="175"/>
                </a:lnTo>
                <a:lnTo>
                  <a:pt x="786" y="95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 flipH="1">
            <a:off x="8142483" y="4535193"/>
            <a:ext cx="29635" cy="61681"/>
          </a:xfrm>
          <a:custGeom>
            <a:rect b="b" l="l" r="r" t="t"/>
            <a:pathLst>
              <a:path extrusionOk="0" h="522" w="2107">
                <a:moveTo>
                  <a:pt x="2036" y="0"/>
                </a:moveTo>
                <a:lnTo>
                  <a:pt x="2032" y="3"/>
                </a:lnTo>
                <a:lnTo>
                  <a:pt x="2032" y="3"/>
                </a:lnTo>
                <a:lnTo>
                  <a:pt x="2107" y="5"/>
                </a:lnTo>
                <a:lnTo>
                  <a:pt x="2107" y="5"/>
                </a:lnTo>
                <a:lnTo>
                  <a:pt x="2036" y="0"/>
                </a:lnTo>
                <a:close/>
                <a:moveTo>
                  <a:pt x="1750" y="0"/>
                </a:moveTo>
                <a:lnTo>
                  <a:pt x="1536" y="5"/>
                </a:lnTo>
                <a:lnTo>
                  <a:pt x="1357" y="10"/>
                </a:lnTo>
                <a:lnTo>
                  <a:pt x="1179" y="20"/>
                </a:lnTo>
                <a:lnTo>
                  <a:pt x="1000" y="35"/>
                </a:lnTo>
                <a:lnTo>
                  <a:pt x="679" y="70"/>
                </a:lnTo>
                <a:lnTo>
                  <a:pt x="393" y="114"/>
                </a:lnTo>
                <a:lnTo>
                  <a:pt x="179" y="164"/>
                </a:lnTo>
                <a:lnTo>
                  <a:pt x="108" y="194"/>
                </a:lnTo>
                <a:lnTo>
                  <a:pt x="36" y="224"/>
                </a:lnTo>
                <a:lnTo>
                  <a:pt x="0" y="253"/>
                </a:lnTo>
                <a:lnTo>
                  <a:pt x="0" y="278"/>
                </a:lnTo>
                <a:lnTo>
                  <a:pt x="36" y="293"/>
                </a:lnTo>
                <a:lnTo>
                  <a:pt x="72" y="303"/>
                </a:lnTo>
                <a:lnTo>
                  <a:pt x="108" y="313"/>
                </a:lnTo>
                <a:lnTo>
                  <a:pt x="143" y="323"/>
                </a:lnTo>
                <a:lnTo>
                  <a:pt x="215" y="522"/>
                </a:lnTo>
                <a:lnTo>
                  <a:pt x="536" y="472"/>
                </a:lnTo>
                <a:lnTo>
                  <a:pt x="893" y="417"/>
                </a:lnTo>
                <a:lnTo>
                  <a:pt x="1214" y="368"/>
                </a:lnTo>
                <a:lnTo>
                  <a:pt x="1357" y="338"/>
                </a:lnTo>
                <a:lnTo>
                  <a:pt x="1500" y="308"/>
                </a:lnTo>
                <a:lnTo>
                  <a:pt x="1607" y="273"/>
                </a:lnTo>
                <a:lnTo>
                  <a:pt x="1679" y="233"/>
                </a:lnTo>
                <a:lnTo>
                  <a:pt x="1821" y="154"/>
                </a:lnTo>
                <a:lnTo>
                  <a:pt x="2032" y="3"/>
                </a:lnTo>
                <a:lnTo>
                  <a:pt x="2032" y="3"/>
                </a:lnTo>
                <a:lnTo>
                  <a:pt x="192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 flipH="1">
            <a:off x="8401141" y="1240475"/>
            <a:ext cx="29635" cy="55773"/>
          </a:xfrm>
          <a:custGeom>
            <a:rect b="b" l="l" r="r" t="t"/>
            <a:pathLst>
              <a:path extrusionOk="0" h="472" w="2107">
                <a:moveTo>
                  <a:pt x="322" y="0"/>
                </a:moveTo>
                <a:lnTo>
                  <a:pt x="0" y="45"/>
                </a:lnTo>
                <a:lnTo>
                  <a:pt x="143" y="174"/>
                </a:lnTo>
                <a:lnTo>
                  <a:pt x="250" y="233"/>
                </a:lnTo>
                <a:lnTo>
                  <a:pt x="393" y="293"/>
                </a:lnTo>
                <a:lnTo>
                  <a:pt x="572" y="348"/>
                </a:lnTo>
                <a:lnTo>
                  <a:pt x="714" y="373"/>
                </a:lnTo>
                <a:lnTo>
                  <a:pt x="857" y="397"/>
                </a:lnTo>
                <a:lnTo>
                  <a:pt x="1000" y="422"/>
                </a:lnTo>
                <a:lnTo>
                  <a:pt x="1214" y="442"/>
                </a:lnTo>
                <a:lnTo>
                  <a:pt x="1428" y="457"/>
                </a:lnTo>
                <a:lnTo>
                  <a:pt x="1678" y="472"/>
                </a:lnTo>
                <a:lnTo>
                  <a:pt x="2035" y="422"/>
                </a:lnTo>
                <a:lnTo>
                  <a:pt x="2071" y="323"/>
                </a:lnTo>
                <a:lnTo>
                  <a:pt x="2107" y="273"/>
                </a:lnTo>
                <a:lnTo>
                  <a:pt x="2071" y="224"/>
                </a:lnTo>
                <a:lnTo>
                  <a:pt x="1964" y="179"/>
                </a:lnTo>
                <a:lnTo>
                  <a:pt x="1821" y="139"/>
                </a:lnTo>
                <a:lnTo>
                  <a:pt x="1643" y="104"/>
                </a:lnTo>
                <a:lnTo>
                  <a:pt x="1428" y="79"/>
                </a:lnTo>
                <a:lnTo>
                  <a:pt x="1179" y="55"/>
                </a:lnTo>
                <a:lnTo>
                  <a:pt x="893" y="35"/>
                </a:lnTo>
                <a:lnTo>
                  <a:pt x="3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 flipH="1">
            <a:off x="3932047" y="1708162"/>
            <a:ext cx="38693" cy="44075"/>
          </a:xfrm>
          <a:custGeom>
            <a:rect b="b" l="l" r="r" t="t"/>
            <a:pathLst>
              <a:path extrusionOk="0" h="373" w="2751">
                <a:moveTo>
                  <a:pt x="893" y="0"/>
                </a:moveTo>
                <a:lnTo>
                  <a:pt x="1" y="70"/>
                </a:lnTo>
                <a:lnTo>
                  <a:pt x="36" y="140"/>
                </a:lnTo>
                <a:lnTo>
                  <a:pt x="36" y="204"/>
                </a:lnTo>
                <a:lnTo>
                  <a:pt x="36" y="239"/>
                </a:lnTo>
                <a:lnTo>
                  <a:pt x="72" y="264"/>
                </a:lnTo>
                <a:lnTo>
                  <a:pt x="144" y="289"/>
                </a:lnTo>
                <a:lnTo>
                  <a:pt x="251" y="308"/>
                </a:lnTo>
                <a:lnTo>
                  <a:pt x="429" y="328"/>
                </a:lnTo>
                <a:lnTo>
                  <a:pt x="608" y="338"/>
                </a:lnTo>
                <a:lnTo>
                  <a:pt x="822" y="348"/>
                </a:lnTo>
                <a:lnTo>
                  <a:pt x="1072" y="353"/>
                </a:lnTo>
                <a:lnTo>
                  <a:pt x="1572" y="363"/>
                </a:lnTo>
                <a:lnTo>
                  <a:pt x="2072" y="373"/>
                </a:lnTo>
                <a:lnTo>
                  <a:pt x="2750" y="229"/>
                </a:lnTo>
                <a:lnTo>
                  <a:pt x="89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 flipH="1">
            <a:off x="4486035" y="2928896"/>
            <a:ext cx="24121" cy="52937"/>
          </a:xfrm>
          <a:custGeom>
            <a:rect b="b" l="l" r="r" t="t"/>
            <a:pathLst>
              <a:path extrusionOk="0" h="448" w="1715">
                <a:moveTo>
                  <a:pt x="857" y="0"/>
                </a:moveTo>
                <a:lnTo>
                  <a:pt x="500" y="45"/>
                </a:lnTo>
                <a:lnTo>
                  <a:pt x="250" y="85"/>
                </a:lnTo>
                <a:lnTo>
                  <a:pt x="143" y="105"/>
                </a:lnTo>
                <a:lnTo>
                  <a:pt x="72" y="119"/>
                </a:lnTo>
                <a:lnTo>
                  <a:pt x="36" y="139"/>
                </a:lnTo>
                <a:lnTo>
                  <a:pt x="0" y="159"/>
                </a:lnTo>
                <a:lnTo>
                  <a:pt x="36" y="184"/>
                </a:lnTo>
                <a:lnTo>
                  <a:pt x="72" y="209"/>
                </a:lnTo>
                <a:lnTo>
                  <a:pt x="214" y="268"/>
                </a:lnTo>
                <a:lnTo>
                  <a:pt x="464" y="343"/>
                </a:lnTo>
                <a:lnTo>
                  <a:pt x="821" y="447"/>
                </a:lnTo>
                <a:lnTo>
                  <a:pt x="1214" y="398"/>
                </a:lnTo>
                <a:lnTo>
                  <a:pt x="1500" y="358"/>
                </a:lnTo>
                <a:lnTo>
                  <a:pt x="1678" y="323"/>
                </a:lnTo>
                <a:lnTo>
                  <a:pt x="1714" y="308"/>
                </a:lnTo>
                <a:lnTo>
                  <a:pt x="1714" y="293"/>
                </a:lnTo>
                <a:lnTo>
                  <a:pt x="1714" y="278"/>
                </a:lnTo>
                <a:lnTo>
                  <a:pt x="1678" y="263"/>
                </a:lnTo>
                <a:lnTo>
                  <a:pt x="1536" y="234"/>
                </a:lnTo>
                <a:lnTo>
                  <a:pt x="1250" y="194"/>
                </a:lnTo>
                <a:lnTo>
                  <a:pt x="893" y="144"/>
                </a:lnTo>
                <a:lnTo>
                  <a:pt x="857" y="134"/>
                </a:lnTo>
                <a:lnTo>
                  <a:pt x="821" y="124"/>
                </a:lnTo>
                <a:lnTo>
                  <a:pt x="821" y="90"/>
                </a:lnTo>
                <a:lnTo>
                  <a:pt x="857" y="50"/>
                </a:lnTo>
                <a:lnTo>
                  <a:pt x="85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 flipH="1">
            <a:off x="5141488" y="1324961"/>
            <a:ext cx="21604" cy="44665"/>
          </a:xfrm>
          <a:custGeom>
            <a:rect b="b" l="l" r="r" t="t"/>
            <a:pathLst>
              <a:path extrusionOk="0" h="378" w="1536">
                <a:moveTo>
                  <a:pt x="857" y="0"/>
                </a:moveTo>
                <a:lnTo>
                  <a:pt x="891" y="11"/>
                </a:lnTo>
                <a:lnTo>
                  <a:pt x="891" y="11"/>
                </a:lnTo>
                <a:lnTo>
                  <a:pt x="929" y="10"/>
                </a:lnTo>
                <a:lnTo>
                  <a:pt x="857" y="0"/>
                </a:lnTo>
                <a:close/>
                <a:moveTo>
                  <a:pt x="891" y="11"/>
                </a:moveTo>
                <a:lnTo>
                  <a:pt x="357" y="20"/>
                </a:lnTo>
                <a:lnTo>
                  <a:pt x="143" y="30"/>
                </a:lnTo>
                <a:lnTo>
                  <a:pt x="72" y="35"/>
                </a:lnTo>
                <a:lnTo>
                  <a:pt x="36" y="40"/>
                </a:lnTo>
                <a:lnTo>
                  <a:pt x="0" y="109"/>
                </a:lnTo>
                <a:lnTo>
                  <a:pt x="0" y="184"/>
                </a:lnTo>
                <a:lnTo>
                  <a:pt x="0" y="378"/>
                </a:lnTo>
                <a:lnTo>
                  <a:pt x="1536" y="214"/>
                </a:lnTo>
                <a:lnTo>
                  <a:pt x="891" y="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 flipH="1">
            <a:off x="2364002" y="1122431"/>
            <a:ext cx="42209" cy="28950"/>
          </a:xfrm>
          <a:custGeom>
            <a:rect b="b" l="l" r="r" t="t"/>
            <a:pathLst>
              <a:path extrusionOk="0" h="245" w="3001">
                <a:moveTo>
                  <a:pt x="715" y="1"/>
                </a:moveTo>
                <a:lnTo>
                  <a:pt x="501" y="16"/>
                </a:lnTo>
                <a:lnTo>
                  <a:pt x="322" y="26"/>
                </a:lnTo>
                <a:lnTo>
                  <a:pt x="180" y="40"/>
                </a:lnTo>
                <a:lnTo>
                  <a:pt x="108" y="60"/>
                </a:lnTo>
                <a:lnTo>
                  <a:pt x="37" y="75"/>
                </a:lnTo>
                <a:lnTo>
                  <a:pt x="1" y="90"/>
                </a:lnTo>
                <a:lnTo>
                  <a:pt x="1" y="105"/>
                </a:lnTo>
                <a:lnTo>
                  <a:pt x="1" y="125"/>
                </a:lnTo>
                <a:lnTo>
                  <a:pt x="108" y="155"/>
                </a:lnTo>
                <a:lnTo>
                  <a:pt x="251" y="184"/>
                </a:lnTo>
                <a:lnTo>
                  <a:pt x="429" y="204"/>
                </a:lnTo>
                <a:lnTo>
                  <a:pt x="608" y="219"/>
                </a:lnTo>
                <a:lnTo>
                  <a:pt x="894" y="234"/>
                </a:lnTo>
                <a:lnTo>
                  <a:pt x="1179" y="239"/>
                </a:lnTo>
                <a:lnTo>
                  <a:pt x="1465" y="244"/>
                </a:lnTo>
                <a:lnTo>
                  <a:pt x="1751" y="244"/>
                </a:lnTo>
                <a:lnTo>
                  <a:pt x="2393" y="239"/>
                </a:lnTo>
                <a:lnTo>
                  <a:pt x="2883" y="239"/>
                </a:lnTo>
                <a:lnTo>
                  <a:pt x="715" y="6"/>
                </a:lnTo>
                <a:lnTo>
                  <a:pt x="715" y="1"/>
                </a:lnTo>
                <a:close/>
                <a:moveTo>
                  <a:pt x="2883" y="239"/>
                </a:moveTo>
                <a:lnTo>
                  <a:pt x="2929" y="244"/>
                </a:lnTo>
                <a:lnTo>
                  <a:pt x="3000" y="23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 flipH="1">
            <a:off x="1292196" y="2751062"/>
            <a:ext cx="102464" cy="76333"/>
          </a:xfrm>
          <a:custGeom>
            <a:rect b="b" l="l" r="r" t="t"/>
            <a:pathLst>
              <a:path extrusionOk="0" h="646" w="7285">
                <a:moveTo>
                  <a:pt x="72" y="0"/>
                </a:moveTo>
                <a:lnTo>
                  <a:pt x="1" y="5"/>
                </a:lnTo>
                <a:lnTo>
                  <a:pt x="117" y="10"/>
                </a:lnTo>
                <a:lnTo>
                  <a:pt x="117" y="10"/>
                </a:lnTo>
                <a:lnTo>
                  <a:pt x="72" y="0"/>
                </a:lnTo>
                <a:close/>
                <a:moveTo>
                  <a:pt x="117" y="10"/>
                </a:moveTo>
                <a:lnTo>
                  <a:pt x="322" y="55"/>
                </a:lnTo>
                <a:lnTo>
                  <a:pt x="572" y="115"/>
                </a:lnTo>
                <a:lnTo>
                  <a:pt x="822" y="164"/>
                </a:lnTo>
                <a:lnTo>
                  <a:pt x="1000" y="184"/>
                </a:lnTo>
                <a:lnTo>
                  <a:pt x="1143" y="199"/>
                </a:lnTo>
                <a:lnTo>
                  <a:pt x="2678" y="313"/>
                </a:lnTo>
                <a:lnTo>
                  <a:pt x="4178" y="427"/>
                </a:lnTo>
                <a:lnTo>
                  <a:pt x="7284" y="646"/>
                </a:lnTo>
                <a:lnTo>
                  <a:pt x="6927" y="586"/>
                </a:lnTo>
                <a:lnTo>
                  <a:pt x="6535" y="527"/>
                </a:lnTo>
                <a:lnTo>
                  <a:pt x="6178" y="472"/>
                </a:lnTo>
                <a:lnTo>
                  <a:pt x="5749" y="422"/>
                </a:lnTo>
                <a:lnTo>
                  <a:pt x="5356" y="373"/>
                </a:lnTo>
                <a:lnTo>
                  <a:pt x="4928" y="328"/>
                </a:lnTo>
                <a:lnTo>
                  <a:pt x="4499" y="283"/>
                </a:lnTo>
                <a:lnTo>
                  <a:pt x="4035" y="244"/>
                </a:lnTo>
                <a:lnTo>
                  <a:pt x="3571" y="204"/>
                </a:lnTo>
                <a:lnTo>
                  <a:pt x="3107" y="169"/>
                </a:lnTo>
                <a:lnTo>
                  <a:pt x="2107" y="105"/>
                </a:lnTo>
                <a:lnTo>
                  <a:pt x="1072" y="50"/>
                </a:lnTo>
                <a:lnTo>
                  <a:pt x="117" y="1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 rot="-2700000">
            <a:off x="4720039" y="-1073315"/>
            <a:ext cx="5418701" cy="7290129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501300" y="293250"/>
            <a:ext cx="8141400" cy="455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 sz="11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7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/>
          <p:nvPr/>
        </p:nvSpPr>
        <p:spPr>
          <a:xfrm flipH="1">
            <a:off x="-450786" y="1896874"/>
            <a:ext cx="2880512" cy="1596012"/>
          </a:xfrm>
          <a:custGeom>
            <a:rect b="b" l="l" r="r" t="t"/>
            <a:pathLst>
              <a:path extrusionOk="0" h="19058" w="332239">
                <a:moveTo>
                  <a:pt x="189596" y="4535"/>
                </a:moveTo>
                <a:lnTo>
                  <a:pt x="193059" y="5270"/>
                </a:lnTo>
                <a:lnTo>
                  <a:pt x="192060" y="5151"/>
                </a:lnTo>
                <a:lnTo>
                  <a:pt x="191203" y="5037"/>
                </a:lnTo>
                <a:lnTo>
                  <a:pt x="190846" y="4982"/>
                </a:lnTo>
                <a:lnTo>
                  <a:pt x="190524" y="4933"/>
                </a:lnTo>
                <a:lnTo>
                  <a:pt x="190274" y="4883"/>
                </a:lnTo>
                <a:lnTo>
                  <a:pt x="190025" y="4838"/>
                </a:lnTo>
                <a:lnTo>
                  <a:pt x="189846" y="4794"/>
                </a:lnTo>
                <a:lnTo>
                  <a:pt x="189703" y="4749"/>
                </a:lnTo>
                <a:lnTo>
                  <a:pt x="189596" y="4709"/>
                </a:lnTo>
                <a:lnTo>
                  <a:pt x="189525" y="4669"/>
                </a:lnTo>
                <a:lnTo>
                  <a:pt x="189489" y="4635"/>
                </a:lnTo>
                <a:lnTo>
                  <a:pt x="189489" y="4600"/>
                </a:lnTo>
                <a:lnTo>
                  <a:pt x="189525" y="4570"/>
                </a:lnTo>
                <a:lnTo>
                  <a:pt x="189596" y="4535"/>
                </a:lnTo>
                <a:close/>
                <a:moveTo>
                  <a:pt x="188525" y="4838"/>
                </a:moveTo>
                <a:lnTo>
                  <a:pt x="192024" y="5504"/>
                </a:lnTo>
                <a:lnTo>
                  <a:pt x="191453" y="5563"/>
                </a:lnTo>
                <a:lnTo>
                  <a:pt x="188061" y="4878"/>
                </a:lnTo>
                <a:lnTo>
                  <a:pt x="188525" y="4838"/>
                </a:lnTo>
                <a:close/>
                <a:moveTo>
                  <a:pt x="147321" y="5057"/>
                </a:moveTo>
                <a:lnTo>
                  <a:pt x="150106" y="5688"/>
                </a:lnTo>
                <a:lnTo>
                  <a:pt x="153926" y="6452"/>
                </a:lnTo>
                <a:lnTo>
                  <a:pt x="153212" y="6517"/>
                </a:lnTo>
                <a:lnTo>
                  <a:pt x="149642" y="5752"/>
                </a:lnTo>
                <a:lnTo>
                  <a:pt x="146750" y="5102"/>
                </a:lnTo>
                <a:lnTo>
                  <a:pt x="147321" y="5057"/>
                </a:lnTo>
                <a:close/>
                <a:moveTo>
                  <a:pt x="290249" y="5633"/>
                </a:moveTo>
                <a:lnTo>
                  <a:pt x="296712" y="6631"/>
                </a:lnTo>
                <a:lnTo>
                  <a:pt x="296712" y="6631"/>
                </a:lnTo>
                <a:lnTo>
                  <a:pt x="296105" y="6592"/>
                </a:lnTo>
                <a:lnTo>
                  <a:pt x="295498" y="6542"/>
                </a:lnTo>
                <a:lnTo>
                  <a:pt x="294927" y="6492"/>
                </a:lnTo>
                <a:lnTo>
                  <a:pt x="294356" y="6433"/>
                </a:lnTo>
                <a:lnTo>
                  <a:pt x="293820" y="6373"/>
                </a:lnTo>
                <a:lnTo>
                  <a:pt x="293284" y="6313"/>
                </a:lnTo>
                <a:lnTo>
                  <a:pt x="292820" y="6244"/>
                </a:lnTo>
                <a:lnTo>
                  <a:pt x="292356" y="6179"/>
                </a:lnTo>
                <a:lnTo>
                  <a:pt x="291928" y="6110"/>
                </a:lnTo>
                <a:lnTo>
                  <a:pt x="291571" y="6040"/>
                </a:lnTo>
                <a:lnTo>
                  <a:pt x="291214" y="5971"/>
                </a:lnTo>
                <a:lnTo>
                  <a:pt x="290928" y="5896"/>
                </a:lnTo>
                <a:lnTo>
                  <a:pt x="290678" y="5832"/>
                </a:lnTo>
                <a:lnTo>
                  <a:pt x="290499" y="5762"/>
                </a:lnTo>
                <a:lnTo>
                  <a:pt x="290357" y="5698"/>
                </a:lnTo>
                <a:lnTo>
                  <a:pt x="290249" y="5633"/>
                </a:lnTo>
                <a:close/>
                <a:moveTo>
                  <a:pt x="297033" y="6760"/>
                </a:moveTo>
                <a:lnTo>
                  <a:pt x="297391" y="6770"/>
                </a:lnTo>
                <a:lnTo>
                  <a:pt x="297783" y="6790"/>
                </a:lnTo>
                <a:lnTo>
                  <a:pt x="298212" y="6820"/>
                </a:lnTo>
                <a:lnTo>
                  <a:pt x="298605" y="6850"/>
                </a:lnTo>
                <a:lnTo>
                  <a:pt x="299033" y="6890"/>
                </a:lnTo>
                <a:lnTo>
                  <a:pt x="299461" y="6934"/>
                </a:lnTo>
                <a:lnTo>
                  <a:pt x="299854" y="6984"/>
                </a:lnTo>
                <a:lnTo>
                  <a:pt x="300211" y="7034"/>
                </a:lnTo>
                <a:lnTo>
                  <a:pt x="300568" y="7088"/>
                </a:lnTo>
                <a:lnTo>
                  <a:pt x="300890" y="7143"/>
                </a:lnTo>
                <a:lnTo>
                  <a:pt x="301175" y="7197"/>
                </a:lnTo>
                <a:lnTo>
                  <a:pt x="301390" y="7252"/>
                </a:lnTo>
                <a:lnTo>
                  <a:pt x="301568" y="7312"/>
                </a:lnTo>
                <a:lnTo>
                  <a:pt x="301675" y="7361"/>
                </a:lnTo>
                <a:lnTo>
                  <a:pt x="301711" y="7416"/>
                </a:lnTo>
                <a:lnTo>
                  <a:pt x="296676" y="6760"/>
                </a:lnTo>
                <a:close/>
                <a:moveTo>
                  <a:pt x="156618" y="7699"/>
                </a:moveTo>
                <a:lnTo>
                  <a:pt x="156711" y="7724"/>
                </a:lnTo>
                <a:lnTo>
                  <a:pt x="156783" y="7714"/>
                </a:lnTo>
                <a:lnTo>
                  <a:pt x="156618" y="7699"/>
                </a:lnTo>
                <a:close/>
                <a:moveTo>
                  <a:pt x="154498" y="6572"/>
                </a:moveTo>
                <a:lnTo>
                  <a:pt x="155962" y="6825"/>
                </a:lnTo>
                <a:lnTo>
                  <a:pt x="157390" y="7068"/>
                </a:lnTo>
                <a:lnTo>
                  <a:pt x="158782" y="7317"/>
                </a:lnTo>
                <a:lnTo>
                  <a:pt x="159461" y="7441"/>
                </a:lnTo>
                <a:lnTo>
                  <a:pt x="160103" y="7570"/>
                </a:lnTo>
                <a:lnTo>
                  <a:pt x="160425" y="7630"/>
                </a:lnTo>
                <a:lnTo>
                  <a:pt x="160746" y="7689"/>
                </a:lnTo>
                <a:lnTo>
                  <a:pt x="161425" y="7803"/>
                </a:lnTo>
                <a:lnTo>
                  <a:pt x="162853" y="8032"/>
                </a:lnTo>
                <a:lnTo>
                  <a:pt x="163531" y="8151"/>
                </a:lnTo>
                <a:lnTo>
                  <a:pt x="163852" y="8211"/>
                </a:lnTo>
                <a:lnTo>
                  <a:pt x="164138" y="8275"/>
                </a:lnTo>
                <a:lnTo>
                  <a:pt x="164388" y="8340"/>
                </a:lnTo>
                <a:lnTo>
                  <a:pt x="164638" y="8409"/>
                </a:lnTo>
                <a:lnTo>
                  <a:pt x="164817" y="8479"/>
                </a:lnTo>
                <a:lnTo>
                  <a:pt x="164995" y="8553"/>
                </a:lnTo>
                <a:lnTo>
                  <a:pt x="164995" y="8553"/>
                </a:lnTo>
                <a:lnTo>
                  <a:pt x="164174" y="8449"/>
                </a:lnTo>
                <a:lnTo>
                  <a:pt x="163317" y="8330"/>
                </a:lnTo>
                <a:lnTo>
                  <a:pt x="162424" y="8196"/>
                </a:lnTo>
                <a:lnTo>
                  <a:pt x="161532" y="8052"/>
                </a:lnTo>
                <a:lnTo>
                  <a:pt x="160639" y="7903"/>
                </a:lnTo>
                <a:lnTo>
                  <a:pt x="159711" y="7749"/>
                </a:lnTo>
                <a:lnTo>
                  <a:pt x="158854" y="7595"/>
                </a:lnTo>
                <a:lnTo>
                  <a:pt x="158033" y="7441"/>
                </a:lnTo>
                <a:lnTo>
                  <a:pt x="157247" y="7287"/>
                </a:lnTo>
                <a:lnTo>
                  <a:pt x="156533" y="7143"/>
                </a:lnTo>
                <a:lnTo>
                  <a:pt x="155890" y="7009"/>
                </a:lnTo>
                <a:lnTo>
                  <a:pt x="155355" y="6890"/>
                </a:lnTo>
                <a:lnTo>
                  <a:pt x="154962" y="6780"/>
                </a:lnTo>
                <a:lnTo>
                  <a:pt x="154641" y="6691"/>
                </a:lnTo>
                <a:lnTo>
                  <a:pt x="154569" y="6651"/>
                </a:lnTo>
                <a:lnTo>
                  <a:pt x="154498" y="6616"/>
                </a:lnTo>
                <a:lnTo>
                  <a:pt x="154462" y="6592"/>
                </a:lnTo>
                <a:lnTo>
                  <a:pt x="154498" y="6572"/>
                </a:lnTo>
                <a:close/>
                <a:moveTo>
                  <a:pt x="290749" y="6274"/>
                </a:moveTo>
                <a:lnTo>
                  <a:pt x="291749" y="6438"/>
                </a:lnTo>
                <a:lnTo>
                  <a:pt x="292785" y="6592"/>
                </a:lnTo>
                <a:lnTo>
                  <a:pt x="293856" y="6746"/>
                </a:lnTo>
                <a:lnTo>
                  <a:pt x="294927" y="6890"/>
                </a:lnTo>
                <a:lnTo>
                  <a:pt x="296034" y="7034"/>
                </a:lnTo>
                <a:lnTo>
                  <a:pt x="297176" y="7173"/>
                </a:lnTo>
                <a:lnTo>
                  <a:pt x="299461" y="7446"/>
                </a:lnTo>
                <a:lnTo>
                  <a:pt x="301711" y="7719"/>
                </a:lnTo>
                <a:lnTo>
                  <a:pt x="302818" y="7863"/>
                </a:lnTo>
                <a:lnTo>
                  <a:pt x="303925" y="8002"/>
                </a:lnTo>
                <a:lnTo>
                  <a:pt x="304960" y="8151"/>
                </a:lnTo>
                <a:lnTo>
                  <a:pt x="305996" y="8300"/>
                </a:lnTo>
                <a:lnTo>
                  <a:pt x="306995" y="8459"/>
                </a:lnTo>
                <a:lnTo>
                  <a:pt x="307924" y="8623"/>
                </a:lnTo>
                <a:lnTo>
                  <a:pt x="307459" y="8692"/>
                </a:lnTo>
                <a:lnTo>
                  <a:pt x="306460" y="8593"/>
                </a:lnTo>
                <a:lnTo>
                  <a:pt x="305424" y="8494"/>
                </a:lnTo>
                <a:lnTo>
                  <a:pt x="304424" y="8394"/>
                </a:lnTo>
                <a:lnTo>
                  <a:pt x="303925" y="8340"/>
                </a:lnTo>
                <a:lnTo>
                  <a:pt x="303460" y="8285"/>
                </a:lnTo>
                <a:lnTo>
                  <a:pt x="300925" y="7967"/>
                </a:lnTo>
                <a:lnTo>
                  <a:pt x="298426" y="7649"/>
                </a:lnTo>
                <a:lnTo>
                  <a:pt x="295927" y="7327"/>
                </a:lnTo>
                <a:lnTo>
                  <a:pt x="293392" y="7009"/>
                </a:lnTo>
                <a:lnTo>
                  <a:pt x="292713" y="6919"/>
                </a:lnTo>
                <a:lnTo>
                  <a:pt x="292106" y="6825"/>
                </a:lnTo>
                <a:lnTo>
                  <a:pt x="291606" y="6736"/>
                </a:lnTo>
                <a:lnTo>
                  <a:pt x="291392" y="6691"/>
                </a:lnTo>
                <a:lnTo>
                  <a:pt x="291214" y="6641"/>
                </a:lnTo>
                <a:lnTo>
                  <a:pt x="291071" y="6597"/>
                </a:lnTo>
                <a:lnTo>
                  <a:pt x="290928" y="6552"/>
                </a:lnTo>
                <a:lnTo>
                  <a:pt x="290821" y="6507"/>
                </a:lnTo>
                <a:lnTo>
                  <a:pt x="290749" y="6457"/>
                </a:lnTo>
                <a:lnTo>
                  <a:pt x="290714" y="6413"/>
                </a:lnTo>
                <a:lnTo>
                  <a:pt x="290678" y="6368"/>
                </a:lnTo>
                <a:lnTo>
                  <a:pt x="290714" y="6323"/>
                </a:lnTo>
                <a:lnTo>
                  <a:pt x="290749" y="6274"/>
                </a:lnTo>
                <a:close/>
                <a:moveTo>
                  <a:pt x="163067" y="8866"/>
                </a:moveTo>
                <a:lnTo>
                  <a:pt x="163031" y="8871"/>
                </a:lnTo>
                <a:lnTo>
                  <a:pt x="163031" y="8871"/>
                </a:lnTo>
                <a:lnTo>
                  <a:pt x="163074" y="8868"/>
                </a:lnTo>
                <a:lnTo>
                  <a:pt x="163074" y="8868"/>
                </a:lnTo>
                <a:lnTo>
                  <a:pt x="163067" y="8866"/>
                </a:lnTo>
                <a:close/>
                <a:moveTo>
                  <a:pt x="208020" y="8399"/>
                </a:moveTo>
                <a:lnTo>
                  <a:pt x="211769" y="9040"/>
                </a:lnTo>
                <a:lnTo>
                  <a:pt x="211341" y="9030"/>
                </a:lnTo>
                <a:lnTo>
                  <a:pt x="210984" y="9010"/>
                </a:lnTo>
                <a:lnTo>
                  <a:pt x="210662" y="8990"/>
                </a:lnTo>
                <a:lnTo>
                  <a:pt x="210341" y="8966"/>
                </a:lnTo>
                <a:lnTo>
                  <a:pt x="210091" y="8936"/>
                </a:lnTo>
                <a:lnTo>
                  <a:pt x="209841" y="8901"/>
                </a:lnTo>
                <a:lnTo>
                  <a:pt x="209413" y="8827"/>
                </a:lnTo>
                <a:lnTo>
                  <a:pt x="209020" y="8747"/>
                </a:lnTo>
                <a:lnTo>
                  <a:pt x="208627" y="8673"/>
                </a:lnTo>
                <a:lnTo>
                  <a:pt x="208413" y="8643"/>
                </a:lnTo>
                <a:lnTo>
                  <a:pt x="208199" y="8613"/>
                </a:lnTo>
                <a:lnTo>
                  <a:pt x="207949" y="8583"/>
                </a:lnTo>
                <a:lnTo>
                  <a:pt x="207663" y="8563"/>
                </a:lnTo>
                <a:lnTo>
                  <a:pt x="208020" y="8399"/>
                </a:lnTo>
                <a:close/>
                <a:moveTo>
                  <a:pt x="169851" y="9740"/>
                </a:moveTo>
                <a:lnTo>
                  <a:pt x="171815" y="10033"/>
                </a:lnTo>
                <a:lnTo>
                  <a:pt x="172815" y="10182"/>
                </a:lnTo>
                <a:lnTo>
                  <a:pt x="173779" y="10336"/>
                </a:lnTo>
                <a:lnTo>
                  <a:pt x="174671" y="10485"/>
                </a:lnTo>
                <a:lnTo>
                  <a:pt x="175528" y="10634"/>
                </a:lnTo>
                <a:lnTo>
                  <a:pt x="177278" y="10937"/>
                </a:lnTo>
                <a:lnTo>
                  <a:pt x="176814" y="10987"/>
                </a:lnTo>
                <a:lnTo>
                  <a:pt x="176242" y="10927"/>
                </a:lnTo>
                <a:lnTo>
                  <a:pt x="175671" y="10853"/>
                </a:lnTo>
                <a:lnTo>
                  <a:pt x="175028" y="10774"/>
                </a:lnTo>
                <a:lnTo>
                  <a:pt x="174421" y="10689"/>
                </a:lnTo>
                <a:lnTo>
                  <a:pt x="173814" y="10595"/>
                </a:lnTo>
                <a:lnTo>
                  <a:pt x="173207" y="10500"/>
                </a:lnTo>
                <a:lnTo>
                  <a:pt x="172636" y="10406"/>
                </a:lnTo>
                <a:lnTo>
                  <a:pt x="172065" y="10307"/>
                </a:lnTo>
                <a:lnTo>
                  <a:pt x="171565" y="10212"/>
                </a:lnTo>
                <a:lnTo>
                  <a:pt x="171101" y="10118"/>
                </a:lnTo>
                <a:lnTo>
                  <a:pt x="170708" y="10033"/>
                </a:lnTo>
                <a:lnTo>
                  <a:pt x="170351" y="9954"/>
                </a:lnTo>
                <a:lnTo>
                  <a:pt x="170101" y="9884"/>
                </a:lnTo>
                <a:lnTo>
                  <a:pt x="169922" y="9825"/>
                </a:lnTo>
                <a:lnTo>
                  <a:pt x="169851" y="9775"/>
                </a:lnTo>
                <a:lnTo>
                  <a:pt x="169851" y="9755"/>
                </a:lnTo>
                <a:lnTo>
                  <a:pt x="169851" y="9740"/>
                </a:lnTo>
                <a:close/>
                <a:moveTo>
                  <a:pt x="171743" y="9740"/>
                </a:moveTo>
                <a:lnTo>
                  <a:pt x="171922" y="9750"/>
                </a:lnTo>
                <a:lnTo>
                  <a:pt x="172100" y="9760"/>
                </a:lnTo>
                <a:lnTo>
                  <a:pt x="172350" y="9780"/>
                </a:lnTo>
                <a:lnTo>
                  <a:pt x="172850" y="9835"/>
                </a:lnTo>
                <a:lnTo>
                  <a:pt x="173493" y="9909"/>
                </a:lnTo>
                <a:lnTo>
                  <a:pt x="174171" y="9999"/>
                </a:lnTo>
                <a:lnTo>
                  <a:pt x="174921" y="10103"/>
                </a:lnTo>
                <a:lnTo>
                  <a:pt x="175707" y="10217"/>
                </a:lnTo>
                <a:lnTo>
                  <a:pt x="176528" y="10341"/>
                </a:lnTo>
                <a:lnTo>
                  <a:pt x="177349" y="10476"/>
                </a:lnTo>
                <a:lnTo>
                  <a:pt x="178170" y="10610"/>
                </a:lnTo>
                <a:lnTo>
                  <a:pt x="178956" y="10749"/>
                </a:lnTo>
                <a:lnTo>
                  <a:pt x="179741" y="10883"/>
                </a:lnTo>
                <a:lnTo>
                  <a:pt x="180420" y="11017"/>
                </a:lnTo>
                <a:lnTo>
                  <a:pt x="181062" y="11146"/>
                </a:lnTo>
                <a:lnTo>
                  <a:pt x="181598" y="11265"/>
                </a:lnTo>
                <a:lnTo>
                  <a:pt x="182062" y="11374"/>
                </a:lnTo>
                <a:lnTo>
                  <a:pt x="182062" y="11374"/>
                </a:lnTo>
                <a:lnTo>
                  <a:pt x="181348" y="11285"/>
                </a:lnTo>
                <a:lnTo>
                  <a:pt x="180634" y="11191"/>
                </a:lnTo>
                <a:lnTo>
                  <a:pt x="179277" y="10997"/>
                </a:lnTo>
                <a:lnTo>
                  <a:pt x="177992" y="10798"/>
                </a:lnTo>
                <a:lnTo>
                  <a:pt x="176706" y="10590"/>
                </a:lnTo>
                <a:lnTo>
                  <a:pt x="174207" y="10168"/>
                </a:lnTo>
                <a:lnTo>
                  <a:pt x="172922" y="9954"/>
                </a:lnTo>
                <a:lnTo>
                  <a:pt x="171601" y="9740"/>
                </a:lnTo>
                <a:close/>
                <a:moveTo>
                  <a:pt x="257008" y="11042"/>
                </a:moveTo>
                <a:lnTo>
                  <a:pt x="257472" y="11057"/>
                </a:lnTo>
                <a:lnTo>
                  <a:pt x="257972" y="11086"/>
                </a:lnTo>
                <a:lnTo>
                  <a:pt x="258329" y="11111"/>
                </a:lnTo>
                <a:lnTo>
                  <a:pt x="258436" y="11121"/>
                </a:lnTo>
                <a:lnTo>
                  <a:pt x="258436" y="11131"/>
                </a:lnTo>
                <a:lnTo>
                  <a:pt x="258365" y="11171"/>
                </a:lnTo>
                <a:lnTo>
                  <a:pt x="258329" y="11206"/>
                </a:lnTo>
                <a:lnTo>
                  <a:pt x="258329" y="11240"/>
                </a:lnTo>
                <a:lnTo>
                  <a:pt x="258365" y="11265"/>
                </a:lnTo>
                <a:lnTo>
                  <a:pt x="258436" y="11290"/>
                </a:lnTo>
                <a:lnTo>
                  <a:pt x="258543" y="11315"/>
                </a:lnTo>
                <a:lnTo>
                  <a:pt x="258686" y="11335"/>
                </a:lnTo>
                <a:lnTo>
                  <a:pt x="258829" y="11355"/>
                </a:lnTo>
                <a:lnTo>
                  <a:pt x="259186" y="11384"/>
                </a:lnTo>
                <a:lnTo>
                  <a:pt x="259543" y="11419"/>
                </a:lnTo>
                <a:lnTo>
                  <a:pt x="259900" y="11454"/>
                </a:lnTo>
                <a:lnTo>
                  <a:pt x="260221" y="11494"/>
                </a:lnTo>
                <a:lnTo>
                  <a:pt x="260007" y="11514"/>
                </a:lnTo>
                <a:lnTo>
                  <a:pt x="259793" y="11523"/>
                </a:lnTo>
                <a:lnTo>
                  <a:pt x="259614" y="11533"/>
                </a:lnTo>
                <a:lnTo>
                  <a:pt x="259400" y="11533"/>
                </a:lnTo>
                <a:lnTo>
                  <a:pt x="259186" y="11523"/>
                </a:lnTo>
                <a:lnTo>
                  <a:pt x="258972" y="11514"/>
                </a:lnTo>
                <a:lnTo>
                  <a:pt x="258757" y="11494"/>
                </a:lnTo>
                <a:lnTo>
                  <a:pt x="258543" y="11469"/>
                </a:lnTo>
                <a:lnTo>
                  <a:pt x="258329" y="11434"/>
                </a:lnTo>
                <a:lnTo>
                  <a:pt x="258115" y="11399"/>
                </a:lnTo>
                <a:lnTo>
                  <a:pt x="257936" y="11355"/>
                </a:lnTo>
                <a:lnTo>
                  <a:pt x="257722" y="11305"/>
                </a:lnTo>
                <a:lnTo>
                  <a:pt x="257543" y="11245"/>
                </a:lnTo>
                <a:lnTo>
                  <a:pt x="257365" y="11186"/>
                </a:lnTo>
                <a:lnTo>
                  <a:pt x="257008" y="11042"/>
                </a:lnTo>
                <a:close/>
                <a:moveTo>
                  <a:pt x="261292" y="11012"/>
                </a:moveTo>
                <a:lnTo>
                  <a:pt x="266613" y="12139"/>
                </a:lnTo>
                <a:lnTo>
                  <a:pt x="266041" y="12105"/>
                </a:lnTo>
                <a:lnTo>
                  <a:pt x="265506" y="12065"/>
                </a:lnTo>
                <a:lnTo>
                  <a:pt x="265256" y="12045"/>
                </a:lnTo>
                <a:lnTo>
                  <a:pt x="265006" y="12015"/>
                </a:lnTo>
                <a:lnTo>
                  <a:pt x="264792" y="11990"/>
                </a:lnTo>
                <a:lnTo>
                  <a:pt x="264613" y="11961"/>
                </a:lnTo>
                <a:lnTo>
                  <a:pt x="263649" y="11782"/>
                </a:lnTo>
                <a:lnTo>
                  <a:pt x="262721" y="11603"/>
                </a:lnTo>
                <a:lnTo>
                  <a:pt x="261828" y="11419"/>
                </a:lnTo>
                <a:lnTo>
                  <a:pt x="260935" y="11235"/>
                </a:lnTo>
                <a:lnTo>
                  <a:pt x="260864" y="11216"/>
                </a:lnTo>
                <a:lnTo>
                  <a:pt x="260828" y="11191"/>
                </a:lnTo>
                <a:lnTo>
                  <a:pt x="260828" y="11161"/>
                </a:lnTo>
                <a:lnTo>
                  <a:pt x="260828" y="11131"/>
                </a:lnTo>
                <a:lnTo>
                  <a:pt x="260864" y="11076"/>
                </a:lnTo>
                <a:lnTo>
                  <a:pt x="260900" y="11017"/>
                </a:lnTo>
                <a:lnTo>
                  <a:pt x="261292" y="11012"/>
                </a:lnTo>
                <a:close/>
                <a:moveTo>
                  <a:pt x="267041" y="12214"/>
                </a:moveTo>
                <a:lnTo>
                  <a:pt x="272290" y="13222"/>
                </a:lnTo>
                <a:lnTo>
                  <a:pt x="277503" y="14235"/>
                </a:lnTo>
                <a:lnTo>
                  <a:pt x="276824" y="14315"/>
                </a:lnTo>
                <a:lnTo>
                  <a:pt x="266006" y="12259"/>
                </a:lnTo>
                <a:lnTo>
                  <a:pt x="266684" y="12224"/>
                </a:lnTo>
                <a:lnTo>
                  <a:pt x="266934" y="12214"/>
                </a:lnTo>
                <a:close/>
                <a:moveTo>
                  <a:pt x="264363" y="12432"/>
                </a:moveTo>
                <a:lnTo>
                  <a:pt x="264470" y="12447"/>
                </a:lnTo>
                <a:lnTo>
                  <a:pt x="264720" y="12477"/>
                </a:lnTo>
                <a:lnTo>
                  <a:pt x="266077" y="12711"/>
                </a:lnTo>
                <a:lnTo>
                  <a:pt x="266720" y="12830"/>
                </a:lnTo>
                <a:lnTo>
                  <a:pt x="267327" y="12949"/>
                </a:lnTo>
                <a:lnTo>
                  <a:pt x="267648" y="13018"/>
                </a:lnTo>
                <a:lnTo>
                  <a:pt x="267934" y="13088"/>
                </a:lnTo>
                <a:lnTo>
                  <a:pt x="268505" y="13232"/>
                </a:lnTo>
                <a:lnTo>
                  <a:pt x="269076" y="13376"/>
                </a:lnTo>
                <a:lnTo>
                  <a:pt x="269398" y="13446"/>
                </a:lnTo>
                <a:lnTo>
                  <a:pt x="269719" y="13515"/>
                </a:lnTo>
                <a:lnTo>
                  <a:pt x="270076" y="13570"/>
                </a:lnTo>
                <a:lnTo>
                  <a:pt x="270433" y="13624"/>
                </a:lnTo>
                <a:lnTo>
                  <a:pt x="271219" y="13729"/>
                </a:lnTo>
                <a:lnTo>
                  <a:pt x="272004" y="13833"/>
                </a:lnTo>
                <a:lnTo>
                  <a:pt x="272361" y="13888"/>
                </a:lnTo>
                <a:lnTo>
                  <a:pt x="272718" y="13942"/>
                </a:lnTo>
                <a:lnTo>
                  <a:pt x="273896" y="14161"/>
                </a:lnTo>
                <a:lnTo>
                  <a:pt x="275039" y="14384"/>
                </a:lnTo>
                <a:lnTo>
                  <a:pt x="277288" y="14836"/>
                </a:lnTo>
                <a:lnTo>
                  <a:pt x="277360" y="14851"/>
                </a:lnTo>
                <a:lnTo>
                  <a:pt x="277431" y="14876"/>
                </a:lnTo>
                <a:lnTo>
                  <a:pt x="277503" y="14921"/>
                </a:lnTo>
                <a:lnTo>
                  <a:pt x="277538" y="14965"/>
                </a:lnTo>
                <a:lnTo>
                  <a:pt x="277610" y="15015"/>
                </a:lnTo>
                <a:lnTo>
                  <a:pt x="276931" y="14995"/>
                </a:lnTo>
                <a:lnTo>
                  <a:pt x="276610" y="14980"/>
                </a:lnTo>
                <a:lnTo>
                  <a:pt x="276324" y="14960"/>
                </a:lnTo>
                <a:lnTo>
                  <a:pt x="276074" y="14941"/>
                </a:lnTo>
                <a:lnTo>
                  <a:pt x="275896" y="14911"/>
                </a:lnTo>
                <a:lnTo>
                  <a:pt x="275539" y="14841"/>
                </a:lnTo>
                <a:lnTo>
                  <a:pt x="272682" y="14235"/>
                </a:lnTo>
                <a:lnTo>
                  <a:pt x="271254" y="13937"/>
                </a:lnTo>
                <a:lnTo>
                  <a:pt x="269755" y="13639"/>
                </a:lnTo>
                <a:lnTo>
                  <a:pt x="269183" y="13525"/>
                </a:lnTo>
                <a:lnTo>
                  <a:pt x="268576" y="13416"/>
                </a:lnTo>
                <a:lnTo>
                  <a:pt x="267327" y="13197"/>
                </a:lnTo>
                <a:lnTo>
                  <a:pt x="266077" y="12984"/>
                </a:lnTo>
                <a:lnTo>
                  <a:pt x="264827" y="12765"/>
                </a:lnTo>
                <a:lnTo>
                  <a:pt x="264577" y="12706"/>
                </a:lnTo>
                <a:lnTo>
                  <a:pt x="264327" y="12636"/>
                </a:lnTo>
                <a:lnTo>
                  <a:pt x="263863" y="12492"/>
                </a:lnTo>
                <a:lnTo>
                  <a:pt x="264042" y="12462"/>
                </a:lnTo>
                <a:lnTo>
                  <a:pt x="264149" y="12447"/>
                </a:lnTo>
                <a:lnTo>
                  <a:pt x="264292" y="12432"/>
                </a:lnTo>
                <a:close/>
                <a:moveTo>
                  <a:pt x="83194" y="1"/>
                </a:moveTo>
                <a:lnTo>
                  <a:pt x="83016" y="6"/>
                </a:lnTo>
                <a:lnTo>
                  <a:pt x="82908" y="11"/>
                </a:lnTo>
                <a:lnTo>
                  <a:pt x="82801" y="26"/>
                </a:lnTo>
                <a:lnTo>
                  <a:pt x="82694" y="45"/>
                </a:lnTo>
                <a:lnTo>
                  <a:pt x="82587" y="65"/>
                </a:lnTo>
                <a:lnTo>
                  <a:pt x="82516" y="95"/>
                </a:lnTo>
                <a:lnTo>
                  <a:pt x="82480" y="120"/>
                </a:lnTo>
                <a:lnTo>
                  <a:pt x="82444" y="145"/>
                </a:lnTo>
                <a:lnTo>
                  <a:pt x="82444" y="175"/>
                </a:lnTo>
                <a:lnTo>
                  <a:pt x="82480" y="194"/>
                </a:lnTo>
                <a:lnTo>
                  <a:pt x="82908" y="408"/>
                </a:lnTo>
                <a:lnTo>
                  <a:pt x="83301" y="627"/>
                </a:lnTo>
                <a:lnTo>
                  <a:pt x="83694" y="840"/>
                </a:lnTo>
                <a:lnTo>
                  <a:pt x="84087" y="1059"/>
                </a:lnTo>
                <a:lnTo>
                  <a:pt x="84515" y="1272"/>
                </a:lnTo>
                <a:lnTo>
                  <a:pt x="84801" y="1377"/>
                </a:lnTo>
                <a:lnTo>
                  <a:pt x="85051" y="1481"/>
                </a:lnTo>
                <a:lnTo>
                  <a:pt x="85372" y="1585"/>
                </a:lnTo>
                <a:lnTo>
                  <a:pt x="85729" y="1684"/>
                </a:lnTo>
                <a:lnTo>
                  <a:pt x="86122" y="1784"/>
                </a:lnTo>
                <a:lnTo>
                  <a:pt x="86515" y="1883"/>
                </a:lnTo>
                <a:lnTo>
                  <a:pt x="86693" y="1923"/>
                </a:lnTo>
                <a:lnTo>
                  <a:pt x="86800" y="1973"/>
                </a:lnTo>
                <a:lnTo>
                  <a:pt x="86872" y="2017"/>
                </a:lnTo>
                <a:lnTo>
                  <a:pt x="86943" y="2067"/>
                </a:lnTo>
                <a:lnTo>
                  <a:pt x="87050" y="2171"/>
                </a:lnTo>
                <a:lnTo>
                  <a:pt x="87122" y="2216"/>
                </a:lnTo>
                <a:lnTo>
                  <a:pt x="87229" y="2266"/>
                </a:lnTo>
                <a:lnTo>
                  <a:pt x="87800" y="2454"/>
                </a:lnTo>
                <a:lnTo>
                  <a:pt x="88371" y="2643"/>
                </a:lnTo>
                <a:lnTo>
                  <a:pt x="88978" y="2832"/>
                </a:lnTo>
                <a:lnTo>
                  <a:pt x="89228" y="2931"/>
                </a:lnTo>
                <a:lnTo>
                  <a:pt x="89514" y="3025"/>
                </a:lnTo>
                <a:lnTo>
                  <a:pt x="89764" y="3140"/>
                </a:lnTo>
                <a:lnTo>
                  <a:pt x="90050" y="3254"/>
                </a:lnTo>
                <a:lnTo>
                  <a:pt x="90514" y="3487"/>
                </a:lnTo>
                <a:lnTo>
                  <a:pt x="91014" y="3716"/>
                </a:lnTo>
                <a:lnTo>
                  <a:pt x="91513" y="3949"/>
                </a:lnTo>
                <a:lnTo>
                  <a:pt x="92013" y="4128"/>
                </a:lnTo>
                <a:lnTo>
                  <a:pt x="92513" y="4307"/>
                </a:lnTo>
                <a:lnTo>
                  <a:pt x="93513" y="4664"/>
                </a:lnTo>
                <a:lnTo>
                  <a:pt x="94013" y="4843"/>
                </a:lnTo>
                <a:lnTo>
                  <a:pt x="94477" y="5022"/>
                </a:lnTo>
                <a:lnTo>
                  <a:pt x="94905" y="5206"/>
                </a:lnTo>
                <a:lnTo>
                  <a:pt x="95263" y="5385"/>
                </a:lnTo>
                <a:lnTo>
                  <a:pt x="95441" y="5484"/>
                </a:lnTo>
                <a:lnTo>
                  <a:pt x="95655" y="5583"/>
                </a:lnTo>
                <a:lnTo>
                  <a:pt x="96119" y="5772"/>
                </a:lnTo>
                <a:lnTo>
                  <a:pt x="96655" y="5956"/>
                </a:lnTo>
                <a:lnTo>
                  <a:pt x="97226" y="6140"/>
                </a:lnTo>
                <a:lnTo>
                  <a:pt x="98369" y="6507"/>
                </a:lnTo>
                <a:lnTo>
                  <a:pt x="98940" y="6691"/>
                </a:lnTo>
                <a:lnTo>
                  <a:pt x="99440" y="6880"/>
                </a:lnTo>
                <a:lnTo>
                  <a:pt x="100118" y="7148"/>
                </a:lnTo>
                <a:lnTo>
                  <a:pt x="100797" y="7421"/>
                </a:lnTo>
                <a:lnTo>
                  <a:pt x="101475" y="7689"/>
                </a:lnTo>
                <a:lnTo>
                  <a:pt x="101832" y="7823"/>
                </a:lnTo>
                <a:lnTo>
                  <a:pt x="102225" y="7952"/>
                </a:lnTo>
                <a:lnTo>
                  <a:pt x="102582" y="8067"/>
                </a:lnTo>
                <a:lnTo>
                  <a:pt x="102939" y="8176"/>
                </a:lnTo>
                <a:lnTo>
                  <a:pt x="103760" y="8394"/>
                </a:lnTo>
                <a:lnTo>
                  <a:pt x="104546" y="8613"/>
                </a:lnTo>
                <a:lnTo>
                  <a:pt x="104939" y="8722"/>
                </a:lnTo>
                <a:lnTo>
                  <a:pt x="105331" y="8832"/>
                </a:lnTo>
                <a:lnTo>
                  <a:pt x="105546" y="8906"/>
                </a:lnTo>
                <a:lnTo>
                  <a:pt x="105724" y="8981"/>
                </a:lnTo>
                <a:lnTo>
                  <a:pt x="106046" y="9134"/>
                </a:lnTo>
                <a:lnTo>
                  <a:pt x="106403" y="9283"/>
                </a:lnTo>
                <a:lnTo>
                  <a:pt x="106581" y="9363"/>
                </a:lnTo>
                <a:lnTo>
                  <a:pt x="106795" y="9432"/>
                </a:lnTo>
                <a:lnTo>
                  <a:pt x="107117" y="9532"/>
                </a:lnTo>
                <a:lnTo>
                  <a:pt x="107474" y="9626"/>
                </a:lnTo>
                <a:lnTo>
                  <a:pt x="108188" y="9815"/>
                </a:lnTo>
                <a:lnTo>
                  <a:pt x="108902" y="10004"/>
                </a:lnTo>
                <a:lnTo>
                  <a:pt x="109223" y="10098"/>
                </a:lnTo>
                <a:lnTo>
                  <a:pt x="109545" y="10192"/>
                </a:lnTo>
                <a:lnTo>
                  <a:pt x="110152" y="10411"/>
                </a:lnTo>
                <a:lnTo>
                  <a:pt x="110723" y="10625"/>
                </a:lnTo>
                <a:lnTo>
                  <a:pt x="111901" y="11057"/>
                </a:lnTo>
                <a:lnTo>
                  <a:pt x="113044" y="11489"/>
                </a:lnTo>
                <a:lnTo>
                  <a:pt x="113651" y="11702"/>
                </a:lnTo>
                <a:lnTo>
                  <a:pt x="114293" y="11916"/>
                </a:lnTo>
                <a:lnTo>
                  <a:pt x="116079" y="12487"/>
                </a:lnTo>
                <a:lnTo>
                  <a:pt x="117900" y="13053"/>
                </a:lnTo>
                <a:lnTo>
                  <a:pt x="121649" y="14186"/>
                </a:lnTo>
                <a:lnTo>
                  <a:pt x="122506" y="14439"/>
                </a:lnTo>
                <a:lnTo>
                  <a:pt x="123363" y="14692"/>
                </a:lnTo>
                <a:lnTo>
                  <a:pt x="125112" y="15199"/>
                </a:lnTo>
                <a:lnTo>
                  <a:pt x="124755" y="15219"/>
                </a:lnTo>
                <a:lnTo>
                  <a:pt x="124362" y="15234"/>
                </a:lnTo>
                <a:lnTo>
                  <a:pt x="124005" y="15239"/>
                </a:lnTo>
                <a:lnTo>
                  <a:pt x="123327" y="15239"/>
                </a:lnTo>
                <a:lnTo>
                  <a:pt x="123041" y="15229"/>
                </a:lnTo>
                <a:lnTo>
                  <a:pt x="122756" y="15214"/>
                </a:lnTo>
                <a:lnTo>
                  <a:pt x="122506" y="15194"/>
                </a:lnTo>
                <a:lnTo>
                  <a:pt x="122291" y="15169"/>
                </a:lnTo>
                <a:lnTo>
                  <a:pt x="122077" y="15139"/>
                </a:lnTo>
                <a:lnTo>
                  <a:pt x="121899" y="15104"/>
                </a:lnTo>
                <a:lnTo>
                  <a:pt x="121756" y="15065"/>
                </a:lnTo>
                <a:lnTo>
                  <a:pt x="121649" y="15020"/>
                </a:lnTo>
                <a:lnTo>
                  <a:pt x="121577" y="14975"/>
                </a:lnTo>
                <a:lnTo>
                  <a:pt x="121542" y="14926"/>
                </a:lnTo>
                <a:lnTo>
                  <a:pt x="121506" y="14866"/>
                </a:lnTo>
                <a:lnTo>
                  <a:pt x="121506" y="14826"/>
                </a:lnTo>
                <a:lnTo>
                  <a:pt x="121435" y="14782"/>
                </a:lnTo>
                <a:lnTo>
                  <a:pt x="121327" y="14737"/>
                </a:lnTo>
                <a:lnTo>
                  <a:pt x="121185" y="14702"/>
                </a:lnTo>
                <a:lnTo>
                  <a:pt x="113794" y="13252"/>
                </a:lnTo>
                <a:lnTo>
                  <a:pt x="106403" y="11802"/>
                </a:lnTo>
                <a:lnTo>
                  <a:pt x="105938" y="11717"/>
                </a:lnTo>
                <a:lnTo>
                  <a:pt x="105439" y="11633"/>
                </a:lnTo>
                <a:lnTo>
                  <a:pt x="104939" y="11553"/>
                </a:lnTo>
                <a:lnTo>
                  <a:pt x="104403" y="11474"/>
                </a:lnTo>
                <a:lnTo>
                  <a:pt x="104367" y="11474"/>
                </a:lnTo>
                <a:lnTo>
                  <a:pt x="104260" y="11469"/>
                </a:lnTo>
                <a:lnTo>
                  <a:pt x="104046" y="11474"/>
                </a:lnTo>
                <a:lnTo>
                  <a:pt x="103582" y="11489"/>
                </a:lnTo>
                <a:lnTo>
                  <a:pt x="102654" y="11320"/>
                </a:lnTo>
                <a:lnTo>
                  <a:pt x="102189" y="11230"/>
                </a:lnTo>
                <a:lnTo>
                  <a:pt x="101761" y="11136"/>
                </a:lnTo>
                <a:lnTo>
                  <a:pt x="101475" y="11086"/>
                </a:lnTo>
                <a:lnTo>
                  <a:pt x="101190" y="11037"/>
                </a:lnTo>
                <a:lnTo>
                  <a:pt x="100904" y="10982"/>
                </a:lnTo>
                <a:lnTo>
                  <a:pt x="100690" y="10932"/>
                </a:lnTo>
                <a:lnTo>
                  <a:pt x="100618" y="10903"/>
                </a:lnTo>
                <a:lnTo>
                  <a:pt x="100547" y="10873"/>
                </a:lnTo>
                <a:lnTo>
                  <a:pt x="100547" y="10848"/>
                </a:lnTo>
                <a:lnTo>
                  <a:pt x="100583" y="10818"/>
                </a:lnTo>
                <a:lnTo>
                  <a:pt x="100654" y="10783"/>
                </a:lnTo>
                <a:lnTo>
                  <a:pt x="100761" y="10754"/>
                </a:lnTo>
                <a:lnTo>
                  <a:pt x="100940" y="10719"/>
                </a:lnTo>
                <a:lnTo>
                  <a:pt x="101190" y="10684"/>
                </a:lnTo>
                <a:lnTo>
                  <a:pt x="101047" y="10659"/>
                </a:lnTo>
                <a:lnTo>
                  <a:pt x="100833" y="10639"/>
                </a:lnTo>
                <a:lnTo>
                  <a:pt x="100654" y="10620"/>
                </a:lnTo>
                <a:lnTo>
                  <a:pt x="100404" y="10605"/>
                </a:lnTo>
                <a:lnTo>
                  <a:pt x="99940" y="10575"/>
                </a:lnTo>
                <a:lnTo>
                  <a:pt x="99476" y="10545"/>
                </a:lnTo>
                <a:lnTo>
                  <a:pt x="99297" y="10530"/>
                </a:lnTo>
                <a:lnTo>
                  <a:pt x="99083" y="10510"/>
                </a:lnTo>
                <a:lnTo>
                  <a:pt x="98940" y="10485"/>
                </a:lnTo>
                <a:lnTo>
                  <a:pt x="98797" y="10461"/>
                </a:lnTo>
                <a:lnTo>
                  <a:pt x="98690" y="10431"/>
                </a:lnTo>
                <a:lnTo>
                  <a:pt x="98655" y="10391"/>
                </a:lnTo>
                <a:lnTo>
                  <a:pt x="98655" y="10351"/>
                </a:lnTo>
                <a:lnTo>
                  <a:pt x="98690" y="10297"/>
                </a:lnTo>
                <a:lnTo>
                  <a:pt x="98297" y="10262"/>
                </a:lnTo>
                <a:lnTo>
                  <a:pt x="97940" y="10222"/>
                </a:lnTo>
                <a:lnTo>
                  <a:pt x="97619" y="10178"/>
                </a:lnTo>
                <a:lnTo>
                  <a:pt x="97298" y="10133"/>
                </a:lnTo>
                <a:lnTo>
                  <a:pt x="97048" y="10083"/>
                </a:lnTo>
                <a:lnTo>
                  <a:pt x="96798" y="10029"/>
                </a:lnTo>
                <a:lnTo>
                  <a:pt x="96369" y="9924"/>
                </a:lnTo>
                <a:lnTo>
                  <a:pt x="95548" y="9696"/>
                </a:lnTo>
                <a:lnTo>
                  <a:pt x="95120" y="9586"/>
                </a:lnTo>
                <a:lnTo>
                  <a:pt x="94870" y="9532"/>
                </a:lnTo>
                <a:lnTo>
                  <a:pt x="94620" y="9482"/>
                </a:lnTo>
                <a:lnTo>
                  <a:pt x="94227" y="9408"/>
                </a:lnTo>
                <a:lnTo>
                  <a:pt x="93834" y="9328"/>
                </a:lnTo>
                <a:lnTo>
                  <a:pt x="93513" y="9244"/>
                </a:lnTo>
                <a:lnTo>
                  <a:pt x="93156" y="9164"/>
                </a:lnTo>
                <a:lnTo>
                  <a:pt x="92549" y="8990"/>
                </a:lnTo>
                <a:lnTo>
                  <a:pt x="91942" y="8822"/>
                </a:lnTo>
                <a:lnTo>
                  <a:pt x="91871" y="8807"/>
                </a:lnTo>
                <a:lnTo>
                  <a:pt x="91871" y="8787"/>
                </a:lnTo>
                <a:lnTo>
                  <a:pt x="91871" y="8742"/>
                </a:lnTo>
                <a:lnTo>
                  <a:pt x="91906" y="8702"/>
                </a:lnTo>
                <a:lnTo>
                  <a:pt x="91906" y="8683"/>
                </a:lnTo>
                <a:lnTo>
                  <a:pt x="91871" y="8663"/>
                </a:lnTo>
                <a:lnTo>
                  <a:pt x="91763" y="8618"/>
                </a:lnTo>
                <a:lnTo>
                  <a:pt x="91585" y="8573"/>
                </a:lnTo>
                <a:lnTo>
                  <a:pt x="91264" y="8484"/>
                </a:lnTo>
                <a:lnTo>
                  <a:pt x="90407" y="8454"/>
                </a:lnTo>
                <a:lnTo>
                  <a:pt x="90728" y="8429"/>
                </a:lnTo>
                <a:lnTo>
                  <a:pt x="89942" y="8245"/>
                </a:lnTo>
                <a:lnTo>
                  <a:pt x="90906" y="8181"/>
                </a:lnTo>
                <a:lnTo>
                  <a:pt x="90835" y="8161"/>
                </a:lnTo>
                <a:lnTo>
                  <a:pt x="90764" y="8141"/>
                </a:lnTo>
                <a:lnTo>
                  <a:pt x="90621" y="8121"/>
                </a:lnTo>
                <a:lnTo>
                  <a:pt x="90478" y="8106"/>
                </a:lnTo>
                <a:lnTo>
                  <a:pt x="90157" y="8082"/>
                </a:lnTo>
                <a:lnTo>
                  <a:pt x="89800" y="8052"/>
                </a:lnTo>
                <a:lnTo>
                  <a:pt x="89657" y="8032"/>
                </a:lnTo>
                <a:lnTo>
                  <a:pt x="89550" y="8017"/>
                </a:lnTo>
                <a:lnTo>
                  <a:pt x="89443" y="7992"/>
                </a:lnTo>
                <a:lnTo>
                  <a:pt x="89371" y="7967"/>
                </a:lnTo>
                <a:lnTo>
                  <a:pt x="89371" y="7942"/>
                </a:lnTo>
                <a:lnTo>
                  <a:pt x="89443" y="7908"/>
                </a:lnTo>
                <a:lnTo>
                  <a:pt x="89550" y="7868"/>
                </a:lnTo>
                <a:lnTo>
                  <a:pt x="89764" y="7823"/>
                </a:lnTo>
                <a:lnTo>
                  <a:pt x="89764" y="7823"/>
                </a:lnTo>
                <a:lnTo>
                  <a:pt x="88514" y="7888"/>
                </a:lnTo>
                <a:lnTo>
                  <a:pt x="87407" y="7436"/>
                </a:lnTo>
                <a:lnTo>
                  <a:pt x="86800" y="7207"/>
                </a:lnTo>
                <a:lnTo>
                  <a:pt x="86193" y="6989"/>
                </a:lnTo>
                <a:lnTo>
                  <a:pt x="86051" y="6954"/>
                </a:lnTo>
                <a:lnTo>
                  <a:pt x="85872" y="6919"/>
                </a:lnTo>
                <a:lnTo>
                  <a:pt x="85658" y="6890"/>
                </a:lnTo>
                <a:lnTo>
                  <a:pt x="85408" y="6860"/>
                </a:lnTo>
                <a:lnTo>
                  <a:pt x="84944" y="6805"/>
                </a:lnTo>
                <a:lnTo>
                  <a:pt x="84694" y="6775"/>
                </a:lnTo>
                <a:lnTo>
                  <a:pt x="84515" y="6741"/>
                </a:lnTo>
                <a:lnTo>
                  <a:pt x="84372" y="6711"/>
                </a:lnTo>
                <a:lnTo>
                  <a:pt x="84265" y="6681"/>
                </a:lnTo>
                <a:lnTo>
                  <a:pt x="84122" y="6616"/>
                </a:lnTo>
                <a:lnTo>
                  <a:pt x="83980" y="6552"/>
                </a:lnTo>
                <a:lnTo>
                  <a:pt x="83801" y="6482"/>
                </a:lnTo>
                <a:lnTo>
                  <a:pt x="84301" y="6448"/>
                </a:lnTo>
                <a:lnTo>
                  <a:pt x="82266" y="6353"/>
                </a:lnTo>
                <a:lnTo>
                  <a:pt x="82194" y="6328"/>
                </a:lnTo>
                <a:lnTo>
                  <a:pt x="82123" y="6299"/>
                </a:lnTo>
                <a:lnTo>
                  <a:pt x="82123" y="6264"/>
                </a:lnTo>
                <a:lnTo>
                  <a:pt x="82123" y="6229"/>
                </a:lnTo>
                <a:lnTo>
                  <a:pt x="82194" y="6159"/>
                </a:lnTo>
                <a:lnTo>
                  <a:pt x="82266" y="6090"/>
                </a:lnTo>
                <a:lnTo>
                  <a:pt x="82266" y="6060"/>
                </a:lnTo>
                <a:lnTo>
                  <a:pt x="82194" y="6030"/>
                </a:lnTo>
                <a:lnTo>
                  <a:pt x="82123" y="6010"/>
                </a:lnTo>
                <a:lnTo>
                  <a:pt x="81980" y="5996"/>
                </a:lnTo>
                <a:lnTo>
                  <a:pt x="81730" y="5986"/>
                </a:lnTo>
                <a:lnTo>
                  <a:pt x="81445" y="5981"/>
                </a:lnTo>
                <a:lnTo>
                  <a:pt x="81052" y="5986"/>
                </a:lnTo>
                <a:lnTo>
                  <a:pt x="80588" y="6005"/>
                </a:lnTo>
                <a:lnTo>
                  <a:pt x="80231" y="5663"/>
                </a:lnTo>
                <a:lnTo>
                  <a:pt x="78695" y="5300"/>
                </a:lnTo>
                <a:lnTo>
                  <a:pt x="77767" y="5092"/>
                </a:lnTo>
                <a:lnTo>
                  <a:pt x="77303" y="4992"/>
                </a:lnTo>
                <a:lnTo>
                  <a:pt x="76767" y="4888"/>
                </a:lnTo>
                <a:lnTo>
                  <a:pt x="76446" y="4828"/>
                </a:lnTo>
                <a:lnTo>
                  <a:pt x="76089" y="4769"/>
                </a:lnTo>
                <a:lnTo>
                  <a:pt x="75303" y="4659"/>
                </a:lnTo>
                <a:lnTo>
                  <a:pt x="74518" y="4555"/>
                </a:lnTo>
                <a:lnTo>
                  <a:pt x="73696" y="4451"/>
                </a:lnTo>
                <a:lnTo>
                  <a:pt x="73125" y="4491"/>
                </a:lnTo>
                <a:lnTo>
                  <a:pt x="73482" y="4391"/>
                </a:lnTo>
                <a:lnTo>
                  <a:pt x="73625" y="4337"/>
                </a:lnTo>
                <a:lnTo>
                  <a:pt x="73661" y="4312"/>
                </a:lnTo>
                <a:lnTo>
                  <a:pt x="73661" y="4287"/>
                </a:lnTo>
                <a:lnTo>
                  <a:pt x="73661" y="4267"/>
                </a:lnTo>
                <a:lnTo>
                  <a:pt x="73554" y="4247"/>
                </a:lnTo>
                <a:lnTo>
                  <a:pt x="73339" y="4208"/>
                </a:lnTo>
                <a:lnTo>
                  <a:pt x="73089" y="4178"/>
                </a:lnTo>
                <a:lnTo>
                  <a:pt x="72982" y="4168"/>
                </a:lnTo>
                <a:lnTo>
                  <a:pt x="72911" y="4168"/>
                </a:lnTo>
                <a:lnTo>
                  <a:pt x="72697" y="4183"/>
                </a:lnTo>
                <a:lnTo>
                  <a:pt x="72482" y="4193"/>
                </a:lnTo>
                <a:lnTo>
                  <a:pt x="72304" y="4198"/>
                </a:lnTo>
                <a:lnTo>
                  <a:pt x="72125" y="4198"/>
                </a:lnTo>
                <a:lnTo>
                  <a:pt x="72018" y="4193"/>
                </a:lnTo>
                <a:lnTo>
                  <a:pt x="71911" y="4188"/>
                </a:lnTo>
                <a:lnTo>
                  <a:pt x="71804" y="4178"/>
                </a:lnTo>
                <a:lnTo>
                  <a:pt x="71733" y="4163"/>
                </a:lnTo>
                <a:lnTo>
                  <a:pt x="71661" y="4133"/>
                </a:lnTo>
                <a:lnTo>
                  <a:pt x="71590" y="4093"/>
                </a:lnTo>
                <a:lnTo>
                  <a:pt x="71554" y="4009"/>
                </a:lnTo>
                <a:lnTo>
                  <a:pt x="71483" y="3914"/>
                </a:lnTo>
                <a:lnTo>
                  <a:pt x="71340" y="3830"/>
                </a:lnTo>
                <a:lnTo>
                  <a:pt x="71161" y="3751"/>
                </a:lnTo>
                <a:lnTo>
                  <a:pt x="71054" y="3716"/>
                </a:lnTo>
                <a:lnTo>
                  <a:pt x="70911" y="3681"/>
                </a:lnTo>
                <a:lnTo>
                  <a:pt x="70769" y="3646"/>
                </a:lnTo>
                <a:lnTo>
                  <a:pt x="70590" y="3616"/>
                </a:lnTo>
                <a:lnTo>
                  <a:pt x="70376" y="3587"/>
                </a:lnTo>
                <a:lnTo>
                  <a:pt x="70126" y="3562"/>
                </a:lnTo>
                <a:lnTo>
                  <a:pt x="69840" y="3542"/>
                </a:lnTo>
                <a:lnTo>
                  <a:pt x="69555" y="3527"/>
                </a:lnTo>
                <a:lnTo>
                  <a:pt x="69198" y="3512"/>
                </a:lnTo>
                <a:lnTo>
                  <a:pt x="68841" y="3502"/>
                </a:lnTo>
                <a:lnTo>
                  <a:pt x="68733" y="3497"/>
                </a:lnTo>
                <a:lnTo>
                  <a:pt x="68662" y="3487"/>
                </a:lnTo>
                <a:lnTo>
                  <a:pt x="68483" y="3463"/>
                </a:lnTo>
                <a:lnTo>
                  <a:pt x="68341" y="3433"/>
                </a:lnTo>
                <a:lnTo>
                  <a:pt x="68269" y="3398"/>
                </a:lnTo>
                <a:lnTo>
                  <a:pt x="67984" y="3274"/>
                </a:lnTo>
                <a:lnTo>
                  <a:pt x="67734" y="3165"/>
                </a:lnTo>
                <a:lnTo>
                  <a:pt x="67412" y="3070"/>
                </a:lnTo>
                <a:lnTo>
                  <a:pt x="67234" y="3025"/>
                </a:lnTo>
                <a:lnTo>
                  <a:pt x="67020" y="2986"/>
                </a:lnTo>
                <a:lnTo>
                  <a:pt x="66555" y="2901"/>
                </a:lnTo>
                <a:lnTo>
                  <a:pt x="65984" y="2822"/>
                </a:lnTo>
                <a:lnTo>
                  <a:pt x="65306" y="2737"/>
                </a:lnTo>
                <a:lnTo>
                  <a:pt x="64484" y="2648"/>
                </a:lnTo>
                <a:lnTo>
                  <a:pt x="64413" y="2638"/>
                </a:lnTo>
                <a:lnTo>
                  <a:pt x="64377" y="2618"/>
                </a:lnTo>
                <a:lnTo>
                  <a:pt x="64306" y="2583"/>
                </a:lnTo>
                <a:lnTo>
                  <a:pt x="64270" y="2539"/>
                </a:lnTo>
                <a:lnTo>
                  <a:pt x="64235" y="2519"/>
                </a:lnTo>
                <a:lnTo>
                  <a:pt x="64163" y="2499"/>
                </a:lnTo>
                <a:lnTo>
                  <a:pt x="63985" y="2464"/>
                </a:lnTo>
                <a:lnTo>
                  <a:pt x="63806" y="2424"/>
                </a:lnTo>
                <a:lnTo>
                  <a:pt x="63556" y="2395"/>
                </a:lnTo>
                <a:lnTo>
                  <a:pt x="63449" y="2385"/>
                </a:lnTo>
                <a:lnTo>
                  <a:pt x="63306" y="2380"/>
                </a:lnTo>
                <a:lnTo>
                  <a:pt x="62699" y="2365"/>
                </a:lnTo>
                <a:lnTo>
                  <a:pt x="62521" y="2355"/>
                </a:lnTo>
                <a:lnTo>
                  <a:pt x="62378" y="2340"/>
                </a:lnTo>
                <a:lnTo>
                  <a:pt x="62306" y="2320"/>
                </a:lnTo>
                <a:lnTo>
                  <a:pt x="62271" y="2295"/>
                </a:lnTo>
                <a:lnTo>
                  <a:pt x="62199" y="2201"/>
                </a:lnTo>
                <a:lnTo>
                  <a:pt x="62199" y="2161"/>
                </a:lnTo>
                <a:lnTo>
                  <a:pt x="62128" y="2126"/>
                </a:lnTo>
                <a:lnTo>
                  <a:pt x="62057" y="2097"/>
                </a:lnTo>
                <a:lnTo>
                  <a:pt x="61949" y="2072"/>
                </a:lnTo>
                <a:lnTo>
                  <a:pt x="61878" y="2067"/>
                </a:lnTo>
                <a:lnTo>
                  <a:pt x="61771" y="2062"/>
                </a:lnTo>
                <a:lnTo>
                  <a:pt x="61664" y="2057"/>
                </a:lnTo>
                <a:lnTo>
                  <a:pt x="61557" y="2057"/>
                </a:lnTo>
                <a:lnTo>
                  <a:pt x="61235" y="2062"/>
                </a:lnTo>
                <a:lnTo>
                  <a:pt x="60843" y="2087"/>
                </a:lnTo>
                <a:lnTo>
                  <a:pt x="60593" y="2092"/>
                </a:lnTo>
                <a:lnTo>
                  <a:pt x="60343" y="2092"/>
                </a:lnTo>
                <a:lnTo>
                  <a:pt x="60057" y="2077"/>
                </a:lnTo>
                <a:lnTo>
                  <a:pt x="59771" y="2057"/>
                </a:lnTo>
                <a:lnTo>
                  <a:pt x="59664" y="2042"/>
                </a:lnTo>
                <a:lnTo>
                  <a:pt x="59557" y="2022"/>
                </a:lnTo>
                <a:lnTo>
                  <a:pt x="59450" y="2002"/>
                </a:lnTo>
                <a:lnTo>
                  <a:pt x="59379" y="1977"/>
                </a:lnTo>
                <a:lnTo>
                  <a:pt x="59343" y="1953"/>
                </a:lnTo>
                <a:lnTo>
                  <a:pt x="59307" y="1923"/>
                </a:lnTo>
                <a:lnTo>
                  <a:pt x="59307" y="1893"/>
                </a:lnTo>
                <a:lnTo>
                  <a:pt x="59307" y="1858"/>
                </a:lnTo>
                <a:lnTo>
                  <a:pt x="59343" y="1824"/>
                </a:lnTo>
                <a:lnTo>
                  <a:pt x="59343" y="1789"/>
                </a:lnTo>
                <a:lnTo>
                  <a:pt x="59343" y="1754"/>
                </a:lnTo>
                <a:lnTo>
                  <a:pt x="59307" y="1719"/>
                </a:lnTo>
                <a:lnTo>
                  <a:pt x="59236" y="1684"/>
                </a:lnTo>
                <a:lnTo>
                  <a:pt x="59129" y="1655"/>
                </a:lnTo>
                <a:lnTo>
                  <a:pt x="59022" y="1630"/>
                </a:lnTo>
                <a:lnTo>
                  <a:pt x="58879" y="1600"/>
                </a:lnTo>
                <a:lnTo>
                  <a:pt x="58700" y="1575"/>
                </a:lnTo>
                <a:lnTo>
                  <a:pt x="58557" y="1555"/>
                </a:lnTo>
                <a:lnTo>
                  <a:pt x="58343" y="1535"/>
                </a:lnTo>
                <a:lnTo>
                  <a:pt x="58129" y="1516"/>
                </a:lnTo>
                <a:lnTo>
                  <a:pt x="57915" y="1501"/>
                </a:lnTo>
                <a:lnTo>
                  <a:pt x="57665" y="1491"/>
                </a:lnTo>
                <a:lnTo>
                  <a:pt x="57451" y="1481"/>
                </a:lnTo>
                <a:lnTo>
                  <a:pt x="57165" y="1476"/>
                </a:lnTo>
                <a:lnTo>
                  <a:pt x="57058" y="1471"/>
                </a:lnTo>
                <a:lnTo>
                  <a:pt x="56986" y="1461"/>
                </a:lnTo>
                <a:lnTo>
                  <a:pt x="56772" y="1441"/>
                </a:lnTo>
                <a:lnTo>
                  <a:pt x="56594" y="1421"/>
                </a:lnTo>
                <a:lnTo>
                  <a:pt x="56415" y="1396"/>
                </a:lnTo>
                <a:lnTo>
                  <a:pt x="55951" y="1342"/>
                </a:lnTo>
                <a:lnTo>
                  <a:pt x="55737" y="1322"/>
                </a:lnTo>
                <a:lnTo>
                  <a:pt x="55630" y="1317"/>
                </a:lnTo>
                <a:lnTo>
                  <a:pt x="55594" y="1322"/>
                </a:lnTo>
                <a:lnTo>
                  <a:pt x="55273" y="1342"/>
                </a:lnTo>
                <a:lnTo>
                  <a:pt x="54951" y="1357"/>
                </a:lnTo>
                <a:lnTo>
                  <a:pt x="54701" y="1362"/>
                </a:lnTo>
                <a:lnTo>
                  <a:pt x="54416" y="1362"/>
                </a:lnTo>
                <a:lnTo>
                  <a:pt x="54166" y="1357"/>
                </a:lnTo>
                <a:lnTo>
                  <a:pt x="53916" y="1347"/>
                </a:lnTo>
                <a:lnTo>
                  <a:pt x="53666" y="1332"/>
                </a:lnTo>
                <a:lnTo>
                  <a:pt x="53416" y="1317"/>
                </a:lnTo>
                <a:lnTo>
                  <a:pt x="52952" y="1277"/>
                </a:lnTo>
                <a:lnTo>
                  <a:pt x="52523" y="1237"/>
                </a:lnTo>
                <a:lnTo>
                  <a:pt x="52023" y="1203"/>
                </a:lnTo>
                <a:lnTo>
                  <a:pt x="51809" y="1193"/>
                </a:lnTo>
                <a:lnTo>
                  <a:pt x="51559" y="1183"/>
                </a:lnTo>
                <a:lnTo>
                  <a:pt x="51345" y="1178"/>
                </a:lnTo>
                <a:lnTo>
                  <a:pt x="51131" y="1168"/>
                </a:lnTo>
                <a:lnTo>
                  <a:pt x="50738" y="1143"/>
                </a:lnTo>
                <a:lnTo>
                  <a:pt x="50309" y="1108"/>
                </a:lnTo>
                <a:lnTo>
                  <a:pt x="49917" y="1083"/>
                </a:lnTo>
                <a:lnTo>
                  <a:pt x="49702" y="1074"/>
                </a:lnTo>
                <a:lnTo>
                  <a:pt x="49488" y="1064"/>
                </a:lnTo>
                <a:lnTo>
                  <a:pt x="49060" y="1064"/>
                </a:lnTo>
                <a:lnTo>
                  <a:pt x="48881" y="1074"/>
                </a:lnTo>
                <a:lnTo>
                  <a:pt x="48667" y="1093"/>
                </a:lnTo>
                <a:lnTo>
                  <a:pt x="48453" y="1118"/>
                </a:lnTo>
                <a:lnTo>
                  <a:pt x="48239" y="1153"/>
                </a:lnTo>
                <a:lnTo>
                  <a:pt x="47917" y="1218"/>
                </a:lnTo>
                <a:lnTo>
                  <a:pt x="47667" y="1292"/>
                </a:lnTo>
                <a:lnTo>
                  <a:pt x="47596" y="1327"/>
                </a:lnTo>
                <a:lnTo>
                  <a:pt x="47524" y="1367"/>
                </a:lnTo>
                <a:lnTo>
                  <a:pt x="47489" y="1401"/>
                </a:lnTo>
                <a:lnTo>
                  <a:pt x="47489" y="1436"/>
                </a:lnTo>
                <a:lnTo>
                  <a:pt x="47953" y="1903"/>
                </a:lnTo>
                <a:lnTo>
                  <a:pt x="48453" y="2370"/>
                </a:lnTo>
                <a:lnTo>
                  <a:pt x="48988" y="2832"/>
                </a:lnTo>
                <a:lnTo>
                  <a:pt x="49524" y="3299"/>
                </a:lnTo>
                <a:lnTo>
                  <a:pt x="49952" y="3631"/>
                </a:lnTo>
                <a:lnTo>
                  <a:pt x="50417" y="3964"/>
                </a:lnTo>
                <a:lnTo>
                  <a:pt x="50952" y="4297"/>
                </a:lnTo>
                <a:lnTo>
                  <a:pt x="51452" y="4625"/>
                </a:lnTo>
                <a:lnTo>
                  <a:pt x="51880" y="4858"/>
                </a:lnTo>
                <a:lnTo>
                  <a:pt x="52309" y="5087"/>
                </a:lnTo>
                <a:lnTo>
                  <a:pt x="52773" y="5320"/>
                </a:lnTo>
                <a:lnTo>
                  <a:pt x="53273" y="5549"/>
                </a:lnTo>
                <a:lnTo>
                  <a:pt x="53594" y="5673"/>
                </a:lnTo>
                <a:lnTo>
                  <a:pt x="53916" y="5797"/>
                </a:lnTo>
                <a:lnTo>
                  <a:pt x="54630" y="6050"/>
                </a:lnTo>
                <a:lnTo>
                  <a:pt x="54951" y="6174"/>
                </a:lnTo>
                <a:lnTo>
                  <a:pt x="55237" y="6299"/>
                </a:lnTo>
                <a:lnTo>
                  <a:pt x="55344" y="6363"/>
                </a:lnTo>
                <a:lnTo>
                  <a:pt x="55415" y="6428"/>
                </a:lnTo>
                <a:lnTo>
                  <a:pt x="55487" y="6487"/>
                </a:lnTo>
                <a:lnTo>
                  <a:pt x="55522" y="6552"/>
                </a:lnTo>
                <a:lnTo>
                  <a:pt x="55594" y="6661"/>
                </a:lnTo>
                <a:lnTo>
                  <a:pt x="55701" y="6770"/>
                </a:lnTo>
                <a:lnTo>
                  <a:pt x="55879" y="6875"/>
                </a:lnTo>
                <a:lnTo>
                  <a:pt x="56058" y="6974"/>
                </a:lnTo>
                <a:lnTo>
                  <a:pt x="56308" y="7073"/>
                </a:lnTo>
                <a:lnTo>
                  <a:pt x="56558" y="7173"/>
                </a:lnTo>
                <a:lnTo>
                  <a:pt x="57129" y="7361"/>
                </a:lnTo>
                <a:lnTo>
                  <a:pt x="57772" y="7550"/>
                </a:lnTo>
                <a:lnTo>
                  <a:pt x="58379" y="7739"/>
                </a:lnTo>
                <a:lnTo>
                  <a:pt x="58986" y="7933"/>
                </a:lnTo>
                <a:lnTo>
                  <a:pt x="59272" y="8027"/>
                </a:lnTo>
                <a:lnTo>
                  <a:pt x="59521" y="8126"/>
                </a:lnTo>
                <a:lnTo>
                  <a:pt x="60128" y="8385"/>
                </a:lnTo>
                <a:lnTo>
                  <a:pt x="60664" y="8643"/>
                </a:lnTo>
                <a:lnTo>
                  <a:pt x="61235" y="8901"/>
                </a:lnTo>
                <a:lnTo>
                  <a:pt x="61878" y="9159"/>
                </a:lnTo>
                <a:lnTo>
                  <a:pt x="62057" y="9219"/>
                </a:lnTo>
                <a:lnTo>
                  <a:pt x="62271" y="9279"/>
                </a:lnTo>
                <a:lnTo>
                  <a:pt x="62735" y="9398"/>
                </a:lnTo>
                <a:lnTo>
                  <a:pt x="63271" y="9512"/>
                </a:lnTo>
                <a:lnTo>
                  <a:pt x="63520" y="9572"/>
                </a:lnTo>
                <a:lnTo>
                  <a:pt x="63735" y="9631"/>
                </a:lnTo>
                <a:lnTo>
                  <a:pt x="65663" y="10192"/>
                </a:lnTo>
                <a:lnTo>
                  <a:pt x="67555" y="10754"/>
                </a:lnTo>
                <a:lnTo>
                  <a:pt x="68305" y="10967"/>
                </a:lnTo>
                <a:lnTo>
                  <a:pt x="68626" y="11072"/>
                </a:lnTo>
                <a:lnTo>
                  <a:pt x="68912" y="11181"/>
                </a:lnTo>
                <a:lnTo>
                  <a:pt x="68948" y="11206"/>
                </a:lnTo>
                <a:lnTo>
                  <a:pt x="68948" y="11235"/>
                </a:lnTo>
                <a:lnTo>
                  <a:pt x="68912" y="11260"/>
                </a:lnTo>
                <a:lnTo>
                  <a:pt x="68841" y="11290"/>
                </a:lnTo>
                <a:lnTo>
                  <a:pt x="68698" y="11350"/>
                </a:lnTo>
                <a:lnTo>
                  <a:pt x="68591" y="11409"/>
                </a:lnTo>
                <a:lnTo>
                  <a:pt x="68126" y="11399"/>
                </a:lnTo>
                <a:lnTo>
                  <a:pt x="67984" y="11394"/>
                </a:lnTo>
                <a:lnTo>
                  <a:pt x="67912" y="11389"/>
                </a:lnTo>
                <a:lnTo>
                  <a:pt x="66448" y="11230"/>
                </a:lnTo>
                <a:lnTo>
                  <a:pt x="64984" y="11072"/>
                </a:lnTo>
                <a:lnTo>
                  <a:pt x="64270" y="10992"/>
                </a:lnTo>
                <a:lnTo>
                  <a:pt x="63556" y="10908"/>
                </a:lnTo>
                <a:lnTo>
                  <a:pt x="62878" y="10823"/>
                </a:lnTo>
                <a:lnTo>
                  <a:pt x="62235" y="10734"/>
                </a:lnTo>
                <a:lnTo>
                  <a:pt x="61342" y="10595"/>
                </a:lnTo>
                <a:lnTo>
                  <a:pt x="60414" y="10456"/>
                </a:lnTo>
                <a:lnTo>
                  <a:pt x="58665" y="10173"/>
                </a:lnTo>
                <a:lnTo>
                  <a:pt x="56986" y="9879"/>
                </a:lnTo>
                <a:lnTo>
                  <a:pt x="55344" y="9586"/>
                </a:lnTo>
                <a:lnTo>
                  <a:pt x="52916" y="9139"/>
                </a:lnTo>
                <a:lnTo>
                  <a:pt x="50524" y="8692"/>
                </a:lnTo>
                <a:lnTo>
                  <a:pt x="45811" y="7793"/>
                </a:lnTo>
                <a:lnTo>
                  <a:pt x="44954" y="7630"/>
                </a:lnTo>
                <a:lnTo>
                  <a:pt x="44132" y="7461"/>
                </a:lnTo>
                <a:lnTo>
                  <a:pt x="43311" y="7292"/>
                </a:lnTo>
                <a:lnTo>
                  <a:pt x="42954" y="7207"/>
                </a:lnTo>
                <a:lnTo>
                  <a:pt x="42597" y="7118"/>
                </a:lnTo>
                <a:lnTo>
                  <a:pt x="42419" y="7063"/>
                </a:lnTo>
                <a:lnTo>
                  <a:pt x="42276" y="7009"/>
                </a:lnTo>
                <a:lnTo>
                  <a:pt x="42062" y="6895"/>
                </a:lnTo>
                <a:lnTo>
                  <a:pt x="41847" y="6780"/>
                </a:lnTo>
                <a:lnTo>
                  <a:pt x="41740" y="6726"/>
                </a:lnTo>
                <a:lnTo>
                  <a:pt x="41597" y="6671"/>
                </a:lnTo>
                <a:lnTo>
                  <a:pt x="41133" y="6557"/>
                </a:lnTo>
                <a:lnTo>
                  <a:pt x="40883" y="6497"/>
                </a:lnTo>
                <a:lnTo>
                  <a:pt x="40633" y="6443"/>
                </a:lnTo>
                <a:lnTo>
                  <a:pt x="39455" y="6204"/>
                </a:lnTo>
                <a:lnTo>
                  <a:pt x="38241" y="5961"/>
                </a:lnTo>
                <a:lnTo>
                  <a:pt x="37884" y="5901"/>
                </a:lnTo>
                <a:lnTo>
                  <a:pt x="37527" y="5837"/>
                </a:lnTo>
                <a:lnTo>
                  <a:pt x="37348" y="5787"/>
                </a:lnTo>
                <a:lnTo>
                  <a:pt x="37206" y="5732"/>
                </a:lnTo>
                <a:lnTo>
                  <a:pt x="37098" y="5703"/>
                </a:lnTo>
                <a:lnTo>
                  <a:pt x="36991" y="5683"/>
                </a:lnTo>
                <a:lnTo>
                  <a:pt x="36884" y="5668"/>
                </a:lnTo>
                <a:lnTo>
                  <a:pt x="36777" y="5658"/>
                </a:lnTo>
                <a:lnTo>
                  <a:pt x="36349" y="5638"/>
                </a:lnTo>
                <a:lnTo>
                  <a:pt x="35920" y="5613"/>
                </a:lnTo>
                <a:lnTo>
                  <a:pt x="35563" y="5583"/>
                </a:lnTo>
                <a:lnTo>
                  <a:pt x="35242" y="5549"/>
                </a:lnTo>
                <a:lnTo>
                  <a:pt x="34956" y="5514"/>
                </a:lnTo>
                <a:lnTo>
                  <a:pt x="34706" y="5474"/>
                </a:lnTo>
                <a:lnTo>
                  <a:pt x="34456" y="5429"/>
                </a:lnTo>
                <a:lnTo>
                  <a:pt x="34278" y="5385"/>
                </a:lnTo>
                <a:lnTo>
                  <a:pt x="34099" y="5340"/>
                </a:lnTo>
                <a:lnTo>
                  <a:pt x="33921" y="5290"/>
                </a:lnTo>
                <a:lnTo>
                  <a:pt x="33671" y="5186"/>
                </a:lnTo>
                <a:lnTo>
                  <a:pt x="33457" y="5087"/>
                </a:lnTo>
                <a:lnTo>
                  <a:pt x="33278" y="4982"/>
                </a:lnTo>
                <a:lnTo>
                  <a:pt x="33099" y="4888"/>
                </a:lnTo>
                <a:lnTo>
                  <a:pt x="32885" y="4804"/>
                </a:lnTo>
                <a:lnTo>
                  <a:pt x="32600" y="4719"/>
                </a:lnTo>
                <a:lnTo>
                  <a:pt x="32314" y="4640"/>
                </a:lnTo>
                <a:lnTo>
                  <a:pt x="31993" y="4560"/>
                </a:lnTo>
                <a:lnTo>
                  <a:pt x="31636" y="4486"/>
                </a:lnTo>
                <a:lnTo>
                  <a:pt x="30886" y="4342"/>
                </a:lnTo>
                <a:lnTo>
                  <a:pt x="30529" y="4277"/>
                </a:lnTo>
                <a:lnTo>
                  <a:pt x="30172" y="4208"/>
                </a:lnTo>
                <a:lnTo>
                  <a:pt x="29886" y="4143"/>
                </a:lnTo>
                <a:lnTo>
                  <a:pt x="29600" y="4073"/>
                </a:lnTo>
                <a:lnTo>
                  <a:pt x="28672" y="3800"/>
                </a:lnTo>
                <a:lnTo>
                  <a:pt x="28208" y="3666"/>
                </a:lnTo>
                <a:lnTo>
                  <a:pt x="27672" y="3532"/>
                </a:lnTo>
                <a:lnTo>
                  <a:pt x="27030" y="3373"/>
                </a:lnTo>
                <a:lnTo>
                  <a:pt x="26315" y="3214"/>
                </a:lnTo>
                <a:lnTo>
                  <a:pt x="25601" y="3060"/>
                </a:lnTo>
                <a:lnTo>
                  <a:pt x="24852" y="2906"/>
                </a:lnTo>
                <a:lnTo>
                  <a:pt x="24673" y="2867"/>
                </a:lnTo>
                <a:lnTo>
                  <a:pt x="24494" y="2812"/>
                </a:lnTo>
                <a:lnTo>
                  <a:pt x="24316" y="2762"/>
                </a:lnTo>
                <a:lnTo>
                  <a:pt x="24102" y="2718"/>
                </a:lnTo>
                <a:lnTo>
                  <a:pt x="23995" y="2698"/>
                </a:lnTo>
                <a:lnTo>
                  <a:pt x="23852" y="2683"/>
                </a:lnTo>
                <a:lnTo>
                  <a:pt x="23709" y="2673"/>
                </a:lnTo>
                <a:lnTo>
                  <a:pt x="23530" y="2663"/>
                </a:lnTo>
                <a:lnTo>
                  <a:pt x="23316" y="2663"/>
                </a:lnTo>
                <a:lnTo>
                  <a:pt x="23102" y="2668"/>
                </a:lnTo>
                <a:lnTo>
                  <a:pt x="22816" y="2678"/>
                </a:lnTo>
                <a:lnTo>
                  <a:pt x="22531" y="2693"/>
                </a:lnTo>
                <a:lnTo>
                  <a:pt x="22459" y="2569"/>
                </a:lnTo>
                <a:lnTo>
                  <a:pt x="22388" y="2514"/>
                </a:lnTo>
                <a:lnTo>
                  <a:pt x="22281" y="2459"/>
                </a:lnTo>
                <a:lnTo>
                  <a:pt x="22209" y="2434"/>
                </a:lnTo>
                <a:lnTo>
                  <a:pt x="22102" y="2410"/>
                </a:lnTo>
                <a:lnTo>
                  <a:pt x="21959" y="2390"/>
                </a:lnTo>
                <a:lnTo>
                  <a:pt x="21781" y="2370"/>
                </a:lnTo>
                <a:lnTo>
                  <a:pt x="21567" y="2355"/>
                </a:lnTo>
                <a:lnTo>
                  <a:pt x="21317" y="2340"/>
                </a:lnTo>
                <a:lnTo>
                  <a:pt x="21031" y="2330"/>
                </a:lnTo>
                <a:lnTo>
                  <a:pt x="20674" y="2320"/>
                </a:lnTo>
                <a:lnTo>
                  <a:pt x="20495" y="2315"/>
                </a:lnTo>
                <a:lnTo>
                  <a:pt x="20317" y="2300"/>
                </a:lnTo>
                <a:lnTo>
                  <a:pt x="20103" y="2290"/>
                </a:lnTo>
                <a:lnTo>
                  <a:pt x="19924" y="2271"/>
                </a:lnTo>
                <a:lnTo>
                  <a:pt x="19567" y="2226"/>
                </a:lnTo>
                <a:lnTo>
                  <a:pt x="19210" y="2171"/>
                </a:lnTo>
                <a:lnTo>
                  <a:pt x="18425" y="2052"/>
                </a:lnTo>
                <a:lnTo>
                  <a:pt x="18032" y="1987"/>
                </a:lnTo>
                <a:lnTo>
                  <a:pt x="17603" y="1923"/>
                </a:lnTo>
                <a:lnTo>
                  <a:pt x="18460" y="1684"/>
                </a:lnTo>
                <a:lnTo>
                  <a:pt x="17032" y="1620"/>
                </a:lnTo>
                <a:lnTo>
                  <a:pt x="16354" y="1590"/>
                </a:lnTo>
                <a:lnTo>
                  <a:pt x="15640" y="1565"/>
                </a:lnTo>
                <a:lnTo>
                  <a:pt x="14033" y="1521"/>
                </a:lnTo>
                <a:lnTo>
                  <a:pt x="13212" y="1496"/>
                </a:lnTo>
                <a:lnTo>
                  <a:pt x="12426" y="1471"/>
                </a:lnTo>
                <a:lnTo>
                  <a:pt x="11641" y="1436"/>
                </a:lnTo>
                <a:lnTo>
                  <a:pt x="10891" y="1391"/>
                </a:lnTo>
                <a:lnTo>
                  <a:pt x="10141" y="1342"/>
                </a:lnTo>
                <a:lnTo>
                  <a:pt x="9748" y="1312"/>
                </a:lnTo>
                <a:lnTo>
                  <a:pt x="9391" y="1277"/>
                </a:lnTo>
                <a:lnTo>
                  <a:pt x="9213" y="1257"/>
                </a:lnTo>
                <a:lnTo>
                  <a:pt x="8998" y="1247"/>
                </a:lnTo>
                <a:lnTo>
                  <a:pt x="8820" y="1237"/>
                </a:lnTo>
                <a:lnTo>
                  <a:pt x="8641" y="1232"/>
                </a:lnTo>
                <a:lnTo>
                  <a:pt x="8463" y="1237"/>
                </a:lnTo>
                <a:lnTo>
                  <a:pt x="8320" y="1242"/>
                </a:lnTo>
                <a:lnTo>
                  <a:pt x="8177" y="1247"/>
                </a:lnTo>
                <a:lnTo>
                  <a:pt x="8034" y="1262"/>
                </a:lnTo>
                <a:lnTo>
                  <a:pt x="7927" y="1277"/>
                </a:lnTo>
                <a:lnTo>
                  <a:pt x="7784" y="1292"/>
                </a:lnTo>
                <a:lnTo>
                  <a:pt x="7606" y="1337"/>
                </a:lnTo>
                <a:lnTo>
                  <a:pt x="7499" y="1381"/>
                </a:lnTo>
                <a:lnTo>
                  <a:pt x="7427" y="1436"/>
                </a:lnTo>
                <a:lnTo>
                  <a:pt x="7320" y="1595"/>
                </a:lnTo>
                <a:lnTo>
                  <a:pt x="7285" y="1749"/>
                </a:lnTo>
                <a:lnTo>
                  <a:pt x="7320" y="1828"/>
                </a:lnTo>
                <a:lnTo>
                  <a:pt x="7356" y="1903"/>
                </a:lnTo>
                <a:lnTo>
                  <a:pt x="7427" y="1977"/>
                </a:lnTo>
                <a:lnTo>
                  <a:pt x="7570" y="2052"/>
                </a:lnTo>
                <a:lnTo>
                  <a:pt x="7856" y="2181"/>
                </a:lnTo>
                <a:lnTo>
                  <a:pt x="8177" y="2315"/>
                </a:lnTo>
                <a:lnTo>
                  <a:pt x="8856" y="2569"/>
                </a:lnTo>
                <a:lnTo>
                  <a:pt x="9570" y="2827"/>
                </a:lnTo>
                <a:lnTo>
                  <a:pt x="10284" y="3085"/>
                </a:lnTo>
                <a:lnTo>
                  <a:pt x="10319" y="3105"/>
                </a:lnTo>
                <a:lnTo>
                  <a:pt x="10355" y="3125"/>
                </a:lnTo>
                <a:lnTo>
                  <a:pt x="10319" y="3169"/>
                </a:lnTo>
                <a:lnTo>
                  <a:pt x="10319" y="3219"/>
                </a:lnTo>
                <a:lnTo>
                  <a:pt x="10355" y="3239"/>
                </a:lnTo>
                <a:lnTo>
                  <a:pt x="10391" y="3259"/>
                </a:lnTo>
                <a:lnTo>
                  <a:pt x="10605" y="3328"/>
                </a:lnTo>
                <a:lnTo>
                  <a:pt x="10855" y="3393"/>
                </a:lnTo>
                <a:lnTo>
                  <a:pt x="11105" y="3458"/>
                </a:lnTo>
                <a:lnTo>
                  <a:pt x="11355" y="3527"/>
                </a:lnTo>
                <a:lnTo>
                  <a:pt x="11748" y="3641"/>
                </a:lnTo>
                <a:lnTo>
                  <a:pt x="11890" y="3701"/>
                </a:lnTo>
                <a:lnTo>
                  <a:pt x="11926" y="3731"/>
                </a:lnTo>
                <a:lnTo>
                  <a:pt x="11962" y="3756"/>
                </a:lnTo>
                <a:lnTo>
                  <a:pt x="12105" y="3910"/>
                </a:lnTo>
                <a:lnTo>
                  <a:pt x="12283" y="4054"/>
                </a:lnTo>
                <a:lnTo>
                  <a:pt x="12533" y="4198"/>
                </a:lnTo>
                <a:lnTo>
                  <a:pt x="12890" y="4332"/>
                </a:lnTo>
                <a:lnTo>
                  <a:pt x="13283" y="4466"/>
                </a:lnTo>
                <a:lnTo>
                  <a:pt x="13783" y="4595"/>
                </a:lnTo>
                <a:lnTo>
                  <a:pt x="14354" y="4724"/>
                </a:lnTo>
                <a:lnTo>
                  <a:pt x="14997" y="4843"/>
                </a:lnTo>
                <a:lnTo>
                  <a:pt x="15140" y="4878"/>
                </a:lnTo>
                <a:lnTo>
                  <a:pt x="15211" y="4918"/>
                </a:lnTo>
                <a:lnTo>
                  <a:pt x="15247" y="4957"/>
                </a:lnTo>
                <a:lnTo>
                  <a:pt x="15247" y="5002"/>
                </a:lnTo>
                <a:lnTo>
                  <a:pt x="15283" y="5097"/>
                </a:lnTo>
                <a:lnTo>
                  <a:pt x="15354" y="5136"/>
                </a:lnTo>
                <a:lnTo>
                  <a:pt x="15461" y="5176"/>
                </a:lnTo>
                <a:lnTo>
                  <a:pt x="15889" y="5300"/>
                </a:lnTo>
                <a:lnTo>
                  <a:pt x="16389" y="5424"/>
                </a:lnTo>
                <a:lnTo>
                  <a:pt x="17389" y="5668"/>
                </a:lnTo>
                <a:lnTo>
                  <a:pt x="17853" y="5792"/>
                </a:lnTo>
                <a:lnTo>
                  <a:pt x="18317" y="5916"/>
                </a:lnTo>
                <a:lnTo>
                  <a:pt x="18746" y="6045"/>
                </a:lnTo>
                <a:lnTo>
                  <a:pt x="19139" y="6169"/>
                </a:lnTo>
                <a:lnTo>
                  <a:pt x="19424" y="6274"/>
                </a:lnTo>
                <a:lnTo>
                  <a:pt x="19603" y="6313"/>
                </a:lnTo>
                <a:lnTo>
                  <a:pt x="19781" y="6353"/>
                </a:lnTo>
                <a:lnTo>
                  <a:pt x="20210" y="6433"/>
                </a:lnTo>
                <a:lnTo>
                  <a:pt x="20710" y="6507"/>
                </a:lnTo>
                <a:lnTo>
                  <a:pt x="20781" y="6517"/>
                </a:lnTo>
                <a:lnTo>
                  <a:pt x="20853" y="6532"/>
                </a:lnTo>
                <a:lnTo>
                  <a:pt x="20924" y="6567"/>
                </a:lnTo>
                <a:lnTo>
                  <a:pt x="20960" y="6611"/>
                </a:lnTo>
                <a:lnTo>
                  <a:pt x="20995" y="6656"/>
                </a:lnTo>
                <a:lnTo>
                  <a:pt x="20924" y="6755"/>
                </a:lnTo>
                <a:lnTo>
                  <a:pt x="20888" y="6855"/>
                </a:lnTo>
                <a:lnTo>
                  <a:pt x="20817" y="6969"/>
                </a:lnTo>
                <a:lnTo>
                  <a:pt x="20817" y="7024"/>
                </a:lnTo>
                <a:lnTo>
                  <a:pt x="20888" y="7078"/>
                </a:lnTo>
                <a:lnTo>
                  <a:pt x="21031" y="7128"/>
                </a:lnTo>
                <a:lnTo>
                  <a:pt x="21102" y="7153"/>
                </a:lnTo>
                <a:lnTo>
                  <a:pt x="21245" y="7178"/>
                </a:lnTo>
                <a:lnTo>
                  <a:pt x="21388" y="7197"/>
                </a:lnTo>
                <a:lnTo>
                  <a:pt x="21567" y="7217"/>
                </a:lnTo>
                <a:lnTo>
                  <a:pt x="21745" y="7237"/>
                </a:lnTo>
                <a:lnTo>
                  <a:pt x="21995" y="7257"/>
                </a:lnTo>
                <a:lnTo>
                  <a:pt x="22209" y="7277"/>
                </a:lnTo>
                <a:lnTo>
                  <a:pt x="22424" y="7302"/>
                </a:lnTo>
                <a:lnTo>
                  <a:pt x="22602" y="7337"/>
                </a:lnTo>
                <a:lnTo>
                  <a:pt x="22781" y="7376"/>
                </a:lnTo>
                <a:lnTo>
                  <a:pt x="23102" y="7456"/>
                </a:lnTo>
                <a:lnTo>
                  <a:pt x="23495" y="7545"/>
                </a:lnTo>
                <a:lnTo>
                  <a:pt x="23031" y="7510"/>
                </a:lnTo>
                <a:lnTo>
                  <a:pt x="22602" y="7476"/>
                </a:lnTo>
                <a:lnTo>
                  <a:pt x="22209" y="7431"/>
                </a:lnTo>
                <a:lnTo>
                  <a:pt x="21781" y="7386"/>
                </a:lnTo>
                <a:lnTo>
                  <a:pt x="21388" y="7332"/>
                </a:lnTo>
                <a:lnTo>
                  <a:pt x="21031" y="7277"/>
                </a:lnTo>
                <a:lnTo>
                  <a:pt x="20710" y="7222"/>
                </a:lnTo>
                <a:lnTo>
                  <a:pt x="20388" y="7163"/>
                </a:lnTo>
                <a:lnTo>
                  <a:pt x="20103" y="7103"/>
                </a:lnTo>
                <a:lnTo>
                  <a:pt x="19853" y="7044"/>
                </a:lnTo>
                <a:lnTo>
                  <a:pt x="19674" y="6984"/>
                </a:lnTo>
                <a:lnTo>
                  <a:pt x="19496" y="6924"/>
                </a:lnTo>
                <a:lnTo>
                  <a:pt x="19389" y="6870"/>
                </a:lnTo>
                <a:lnTo>
                  <a:pt x="19317" y="6815"/>
                </a:lnTo>
                <a:lnTo>
                  <a:pt x="19317" y="6765"/>
                </a:lnTo>
                <a:lnTo>
                  <a:pt x="19389" y="6721"/>
                </a:lnTo>
                <a:lnTo>
                  <a:pt x="18603" y="6686"/>
                </a:lnTo>
                <a:lnTo>
                  <a:pt x="18032" y="6547"/>
                </a:lnTo>
                <a:lnTo>
                  <a:pt x="17532" y="6418"/>
                </a:lnTo>
                <a:lnTo>
                  <a:pt x="17068" y="6303"/>
                </a:lnTo>
                <a:lnTo>
                  <a:pt x="16818" y="6249"/>
                </a:lnTo>
                <a:lnTo>
                  <a:pt x="16532" y="6199"/>
                </a:lnTo>
                <a:lnTo>
                  <a:pt x="16282" y="6159"/>
                </a:lnTo>
                <a:lnTo>
                  <a:pt x="15997" y="6125"/>
                </a:lnTo>
                <a:lnTo>
                  <a:pt x="15675" y="6090"/>
                </a:lnTo>
                <a:lnTo>
                  <a:pt x="15390" y="6055"/>
                </a:lnTo>
                <a:lnTo>
                  <a:pt x="15140" y="6015"/>
                </a:lnTo>
                <a:lnTo>
                  <a:pt x="15033" y="5996"/>
                </a:lnTo>
                <a:lnTo>
                  <a:pt x="14925" y="5971"/>
                </a:lnTo>
                <a:lnTo>
                  <a:pt x="14854" y="5946"/>
                </a:lnTo>
                <a:lnTo>
                  <a:pt x="14783" y="5916"/>
                </a:lnTo>
                <a:lnTo>
                  <a:pt x="14747" y="5886"/>
                </a:lnTo>
                <a:lnTo>
                  <a:pt x="14747" y="5852"/>
                </a:lnTo>
                <a:lnTo>
                  <a:pt x="14747" y="5847"/>
                </a:lnTo>
                <a:lnTo>
                  <a:pt x="14711" y="5842"/>
                </a:lnTo>
                <a:lnTo>
                  <a:pt x="14568" y="5832"/>
                </a:lnTo>
                <a:lnTo>
                  <a:pt x="14104" y="5812"/>
                </a:lnTo>
                <a:lnTo>
                  <a:pt x="13819" y="5797"/>
                </a:lnTo>
                <a:lnTo>
                  <a:pt x="13569" y="5787"/>
                </a:lnTo>
                <a:lnTo>
                  <a:pt x="13354" y="5767"/>
                </a:lnTo>
                <a:lnTo>
                  <a:pt x="13212" y="5747"/>
                </a:lnTo>
                <a:lnTo>
                  <a:pt x="12962" y="5688"/>
                </a:lnTo>
                <a:lnTo>
                  <a:pt x="12712" y="5628"/>
                </a:lnTo>
                <a:lnTo>
                  <a:pt x="12283" y="5504"/>
                </a:lnTo>
                <a:lnTo>
                  <a:pt x="11819" y="5375"/>
                </a:lnTo>
                <a:lnTo>
                  <a:pt x="11355" y="5251"/>
                </a:lnTo>
                <a:lnTo>
                  <a:pt x="10641" y="5092"/>
                </a:lnTo>
                <a:lnTo>
                  <a:pt x="9927" y="4933"/>
                </a:lnTo>
                <a:lnTo>
                  <a:pt x="8427" y="4625"/>
                </a:lnTo>
                <a:lnTo>
                  <a:pt x="7999" y="4545"/>
                </a:lnTo>
                <a:lnTo>
                  <a:pt x="7534" y="4471"/>
                </a:lnTo>
                <a:lnTo>
                  <a:pt x="7035" y="4401"/>
                </a:lnTo>
                <a:lnTo>
                  <a:pt x="6499" y="4337"/>
                </a:lnTo>
                <a:lnTo>
                  <a:pt x="5928" y="4282"/>
                </a:lnTo>
                <a:lnTo>
                  <a:pt x="5356" y="4227"/>
                </a:lnTo>
                <a:lnTo>
                  <a:pt x="4749" y="4178"/>
                </a:lnTo>
                <a:lnTo>
                  <a:pt x="4107" y="4128"/>
                </a:lnTo>
                <a:lnTo>
                  <a:pt x="3964" y="4123"/>
                </a:lnTo>
                <a:lnTo>
                  <a:pt x="3821" y="4123"/>
                </a:lnTo>
                <a:lnTo>
                  <a:pt x="3464" y="4128"/>
                </a:lnTo>
                <a:lnTo>
                  <a:pt x="3036" y="4148"/>
                </a:lnTo>
                <a:lnTo>
                  <a:pt x="2500" y="4163"/>
                </a:lnTo>
                <a:lnTo>
                  <a:pt x="2357" y="4133"/>
                </a:lnTo>
                <a:lnTo>
                  <a:pt x="2179" y="4093"/>
                </a:lnTo>
                <a:lnTo>
                  <a:pt x="2000" y="4049"/>
                </a:lnTo>
                <a:lnTo>
                  <a:pt x="1750" y="4004"/>
                </a:lnTo>
                <a:lnTo>
                  <a:pt x="1607" y="3989"/>
                </a:lnTo>
                <a:lnTo>
                  <a:pt x="1465" y="3974"/>
                </a:lnTo>
                <a:lnTo>
                  <a:pt x="1286" y="3959"/>
                </a:lnTo>
                <a:lnTo>
                  <a:pt x="1072" y="3954"/>
                </a:lnTo>
                <a:lnTo>
                  <a:pt x="858" y="3954"/>
                </a:lnTo>
                <a:lnTo>
                  <a:pt x="608" y="3959"/>
                </a:lnTo>
                <a:lnTo>
                  <a:pt x="322" y="3974"/>
                </a:lnTo>
                <a:lnTo>
                  <a:pt x="1" y="3994"/>
                </a:lnTo>
                <a:lnTo>
                  <a:pt x="786" y="4416"/>
                </a:lnTo>
                <a:lnTo>
                  <a:pt x="1179" y="4625"/>
                </a:lnTo>
                <a:lnTo>
                  <a:pt x="1643" y="4828"/>
                </a:lnTo>
                <a:lnTo>
                  <a:pt x="2036" y="4972"/>
                </a:lnTo>
                <a:lnTo>
                  <a:pt x="2464" y="5116"/>
                </a:lnTo>
                <a:lnTo>
                  <a:pt x="2964" y="5260"/>
                </a:lnTo>
                <a:lnTo>
                  <a:pt x="3500" y="5400"/>
                </a:lnTo>
                <a:lnTo>
                  <a:pt x="4214" y="5583"/>
                </a:lnTo>
                <a:lnTo>
                  <a:pt x="4964" y="5767"/>
                </a:lnTo>
                <a:lnTo>
                  <a:pt x="5749" y="5946"/>
                </a:lnTo>
                <a:lnTo>
                  <a:pt x="6570" y="6120"/>
                </a:lnTo>
                <a:lnTo>
                  <a:pt x="7820" y="6358"/>
                </a:lnTo>
                <a:lnTo>
                  <a:pt x="9141" y="6597"/>
                </a:lnTo>
                <a:lnTo>
                  <a:pt x="11783" y="7068"/>
                </a:lnTo>
                <a:lnTo>
                  <a:pt x="17710" y="8146"/>
                </a:lnTo>
                <a:lnTo>
                  <a:pt x="20674" y="8687"/>
                </a:lnTo>
                <a:lnTo>
                  <a:pt x="23673" y="9224"/>
                </a:lnTo>
                <a:lnTo>
                  <a:pt x="24923" y="9447"/>
                </a:lnTo>
                <a:lnTo>
                  <a:pt x="26208" y="9661"/>
                </a:lnTo>
                <a:lnTo>
                  <a:pt x="27565" y="9870"/>
                </a:lnTo>
                <a:lnTo>
                  <a:pt x="28244" y="9974"/>
                </a:lnTo>
                <a:lnTo>
                  <a:pt x="28958" y="10073"/>
                </a:lnTo>
                <a:lnTo>
                  <a:pt x="29672" y="10173"/>
                </a:lnTo>
                <a:lnTo>
                  <a:pt x="30457" y="10272"/>
                </a:lnTo>
                <a:lnTo>
                  <a:pt x="31993" y="10456"/>
                </a:lnTo>
                <a:lnTo>
                  <a:pt x="33564" y="10639"/>
                </a:lnTo>
                <a:lnTo>
                  <a:pt x="35135" y="10823"/>
                </a:lnTo>
                <a:lnTo>
                  <a:pt x="35599" y="10774"/>
                </a:lnTo>
                <a:lnTo>
                  <a:pt x="35420" y="10585"/>
                </a:lnTo>
                <a:lnTo>
                  <a:pt x="35313" y="10490"/>
                </a:lnTo>
                <a:lnTo>
                  <a:pt x="35278" y="10396"/>
                </a:lnTo>
                <a:lnTo>
                  <a:pt x="35242" y="10307"/>
                </a:lnTo>
                <a:lnTo>
                  <a:pt x="35278" y="10262"/>
                </a:lnTo>
                <a:lnTo>
                  <a:pt x="35313" y="10227"/>
                </a:lnTo>
                <a:lnTo>
                  <a:pt x="35385" y="10192"/>
                </a:lnTo>
                <a:lnTo>
                  <a:pt x="35492" y="10163"/>
                </a:lnTo>
                <a:lnTo>
                  <a:pt x="35599" y="10133"/>
                </a:lnTo>
                <a:lnTo>
                  <a:pt x="35742" y="10108"/>
                </a:lnTo>
                <a:lnTo>
                  <a:pt x="35884" y="10083"/>
                </a:lnTo>
                <a:lnTo>
                  <a:pt x="36063" y="10068"/>
                </a:lnTo>
                <a:lnTo>
                  <a:pt x="36277" y="10053"/>
                </a:lnTo>
                <a:lnTo>
                  <a:pt x="36491" y="10038"/>
                </a:lnTo>
                <a:lnTo>
                  <a:pt x="36741" y="10029"/>
                </a:lnTo>
                <a:lnTo>
                  <a:pt x="36991" y="10024"/>
                </a:lnTo>
                <a:lnTo>
                  <a:pt x="37313" y="10024"/>
                </a:lnTo>
                <a:lnTo>
                  <a:pt x="37634" y="10029"/>
                </a:lnTo>
                <a:lnTo>
                  <a:pt x="38063" y="10029"/>
                </a:lnTo>
                <a:lnTo>
                  <a:pt x="38420" y="10019"/>
                </a:lnTo>
                <a:lnTo>
                  <a:pt x="38527" y="10009"/>
                </a:lnTo>
                <a:lnTo>
                  <a:pt x="38634" y="9999"/>
                </a:lnTo>
                <a:lnTo>
                  <a:pt x="38741" y="9989"/>
                </a:lnTo>
                <a:lnTo>
                  <a:pt x="38812" y="9979"/>
                </a:lnTo>
                <a:lnTo>
                  <a:pt x="38884" y="9949"/>
                </a:lnTo>
                <a:lnTo>
                  <a:pt x="38919" y="9914"/>
                </a:lnTo>
                <a:lnTo>
                  <a:pt x="38884" y="9875"/>
                </a:lnTo>
                <a:lnTo>
                  <a:pt x="38812" y="9835"/>
                </a:lnTo>
                <a:lnTo>
                  <a:pt x="38491" y="9656"/>
                </a:lnTo>
                <a:lnTo>
                  <a:pt x="38098" y="9477"/>
                </a:lnTo>
                <a:lnTo>
                  <a:pt x="37277" y="9125"/>
                </a:lnTo>
                <a:lnTo>
                  <a:pt x="36884" y="8966"/>
                </a:lnTo>
                <a:lnTo>
                  <a:pt x="36670" y="8886"/>
                </a:lnTo>
                <a:lnTo>
                  <a:pt x="36384" y="8807"/>
                </a:lnTo>
                <a:lnTo>
                  <a:pt x="36206" y="8762"/>
                </a:lnTo>
                <a:lnTo>
                  <a:pt x="35920" y="8717"/>
                </a:lnTo>
                <a:lnTo>
                  <a:pt x="35563" y="8668"/>
                </a:lnTo>
                <a:lnTo>
                  <a:pt x="35135" y="8598"/>
                </a:lnTo>
                <a:lnTo>
                  <a:pt x="35956" y="8529"/>
                </a:lnTo>
                <a:lnTo>
                  <a:pt x="35420" y="8389"/>
                </a:lnTo>
                <a:lnTo>
                  <a:pt x="34885" y="8245"/>
                </a:lnTo>
                <a:lnTo>
                  <a:pt x="34421" y="8101"/>
                </a:lnTo>
                <a:lnTo>
                  <a:pt x="33956" y="7957"/>
                </a:lnTo>
                <a:lnTo>
                  <a:pt x="33099" y="7664"/>
                </a:lnTo>
                <a:lnTo>
                  <a:pt x="32243" y="7371"/>
                </a:lnTo>
                <a:lnTo>
                  <a:pt x="32528" y="7515"/>
                </a:lnTo>
                <a:lnTo>
                  <a:pt x="32100" y="7540"/>
                </a:lnTo>
                <a:lnTo>
                  <a:pt x="31136" y="7163"/>
                </a:lnTo>
                <a:lnTo>
                  <a:pt x="32421" y="6765"/>
                </a:lnTo>
                <a:lnTo>
                  <a:pt x="32564" y="6855"/>
                </a:lnTo>
                <a:lnTo>
                  <a:pt x="32635" y="6904"/>
                </a:lnTo>
                <a:lnTo>
                  <a:pt x="32814" y="6949"/>
                </a:lnTo>
                <a:lnTo>
                  <a:pt x="33171" y="7034"/>
                </a:lnTo>
                <a:lnTo>
                  <a:pt x="33564" y="7113"/>
                </a:lnTo>
                <a:lnTo>
                  <a:pt x="34385" y="7267"/>
                </a:lnTo>
                <a:lnTo>
                  <a:pt x="34706" y="7327"/>
                </a:lnTo>
                <a:lnTo>
                  <a:pt x="35099" y="7381"/>
                </a:lnTo>
                <a:lnTo>
                  <a:pt x="35849" y="7495"/>
                </a:lnTo>
                <a:lnTo>
                  <a:pt x="36206" y="7555"/>
                </a:lnTo>
                <a:lnTo>
                  <a:pt x="36527" y="7610"/>
                </a:lnTo>
                <a:lnTo>
                  <a:pt x="36777" y="7674"/>
                </a:lnTo>
                <a:lnTo>
                  <a:pt x="36991" y="7739"/>
                </a:lnTo>
                <a:lnTo>
                  <a:pt x="37206" y="7813"/>
                </a:lnTo>
                <a:lnTo>
                  <a:pt x="37456" y="7888"/>
                </a:lnTo>
                <a:lnTo>
                  <a:pt x="37741" y="7952"/>
                </a:lnTo>
                <a:lnTo>
                  <a:pt x="38027" y="8012"/>
                </a:lnTo>
                <a:lnTo>
                  <a:pt x="38741" y="8126"/>
                </a:lnTo>
                <a:lnTo>
                  <a:pt x="39491" y="8240"/>
                </a:lnTo>
                <a:lnTo>
                  <a:pt x="41097" y="8519"/>
                </a:lnTo>
                <a:lnTo>
                  <a:pt x="42740" y="8797"/>
                </a:lnTo>
                <a:lnTo>
                  <a:pt x="44311" y="9080"/>
                </a:lnTo>
                <a:lnTo>
                  <a:pt x="45882" y="9368"/>
                </a:lnTo>
                <a:lnTo>
                  <a:pt x="48953" y="9944"/>
                </a:lnTo>
                <a:lnTo>
                  <a:pt x="52023" y="10520"/>
                </a:lnTo>
                <a:lnTo>
                  <a:pt x="52702" y="10654"/>
                </a:lnTo>
                <a:lnTo>
                  <a:pt x="53380" y="10793"/>
                </a:lnTo>
                <a:lnTo>
                  <a:pt x="54666" y="11072"/>
                </a:lnTo>
                <a:lnTo>
                  <a:pt x="55951" y="11350"/>
                </a:lnTo>
                <a:lnTo>
                  <a:pt x="56629" y="11484"/>
                </a:lnTo>
                <a:lnTo>
                  <a:pt x="57343" y="11613"/>
                </a:lnTo>
                <a:lnTo>
                  <a:pt x="58665" y="11846"/>
                </a:lnTo>
                <a:lnTo>
                  <a:pt x="59307" y="11961"/>
                </a:lnTo>
                <a:lnTo>
                  <a:pt x="60021" y="12070"/>
                </a:lnTo>
                <a:lnTo>
                  <a:pt x="60735" y="12174"/>
                </a:lnTo>
                <a:lnTo>
                  <a:pt x="61485" y="12278"/>
                </a:lnTo>
                <a:lnTo>
                  <a:pt x="62271" y="12373"/>
                </a:lnTo>
                <a:lnTo>
                  <a:pt x="63092" y="12457"/>
                </a:lnTo>
                <a:lnTo>
                  <a:pt x="63985" y="12547"/>
                </a:lnTo>
                <a:lnTo>
                  <a:pt x="64842" y="12646"/>
                </a:lnTo>
                <a:lnTo>
                  <a:pt x="65627" y="12745"/>
                </a:lnTo>
                <a:lnTo>
                  <a:pt x="66413" y="12850"/>
                </a:lnTo>
                <a:lnTo>
                  <a:pt x="67912" y="13063"/>
                </a:lnTo>
                <a:lnTo>
                  <a:pt x="69448" y="13277"/>
                </a:lnTo>
                <a:lnTo>
                  <a:pt x="70376" y="13406"/>
                </a:lnTo>
                <a:lnTo>
                  <a:pt x="71376" y="13525"/>
                </a:lnTo>
                <a:lnTo>
                  <a:pt x="72411" y="13644"/>
                </a:lnTo>
                <a:lnTo>
                  <a:pt x="73482" y="13754"/>
                </a:lnTo>
                <a:lnTo>
                  <a:pt x="75625" y="13977"/>
                </a:lnTo>
                <a:lnTo>
                  <a:pt x="76660" y="14086"/>
                </a:lnTo>
                <a:lnTo>
                  <a:pt x="77731" y="14205"/>
                </a:lnTo>
                <a:lnTo>
                  <a:pt x="78017" y="14240"/>
                </a:lnTo>
                <a:lnTo>
                  <a:pt x="78302" y="14285"/>
                </a:lnTo>
                <a:lnTo>
                  <a:pt x="78874" y="14379"/>
                </a:lnTo>
                <a:lnTo>
                  <a:pt x="79409" y="14469"/>
                </a:lnTo>
                <a:lnTo>
                  <a:pt x="79695" y="14513"/>
                </a:lnTo>
                <a:lnTo>
                  <a:pt x="80016" y="14553"/>
                </a:lnTo>
                <a:lnTo>
                  <a:pt x="80373" y="14588"/>
                </a:lnTo>
                <a:lnTo>
                  <a:pt x="80766" y="14623"/>
                </a:lnTo>
                <a:lnTo>
                  <a:pt x="81552" y="14687"/>
                </a:lnTo>
                <a:lnTo>
                  <a:pt x="82373" y="14742"/>
                </a:lnTo>
                <a:lnTo>
                  <a:pt x="83158" y="14801"/>
                </a:lnTo>
                <a:lnTo>
                  <a:pt x="83551" y="14732"/>
                </a:lnTo>
                <a:lnTo>
                  <a:pt x="83373" y="14648"/>
                </a:lnTo>
                <a:lnTo>
                  <a:pt x="83194" y="14563"/>
                </a:lnTo>
                <a:lnTo>
                  <a:pt x="82944" y="14469"/>
                </a:lnTo>
                <a:lnTo>
                  <a:pt x="82873" y="14424"/>
                </a:lnTo>
                <a:lnTo>
                  <a:pt x="82837" y="14384"/>
                </a:lnTo>
                <a:lnTo>
                  <a:pt x="82837" y="14345"/>
                </a:lnTo>
                <a:lnTo>
                  <a:pt x="82837" y="14315"/>
                </a:lnTo>
                <a:lnTo>
                  <a:pt x="82908" y="14285"/>
                </a:lnTo>
                <a:lnTo>
                  <a:pt x="82980" y="14255"/>
                </a:lnTo>
                <a:lnTo>
                  <a:pt x="83087" y="14235"/>
                </a:lnTo>
                <a:lnTo>
                  <a:pt x="83230" y="14210"/>
                </a:lnTo>
                <a:lnTo>
                  <a:pt x="83444" y="14191"/>
                </a:lnTo>
                <a:lnTo>
                  <a:pt x="83658" y="14176"/>
                </a:lnTo>
                <a:lnTo>
                  <a:pt x="83908" y="14161"/>
                </a:lnTo>
                <a:lnTo>
                  <a:pt x="84230" y="14151"/>
                </a:lnTo>
                <a:lnTo>
                  <a:pt x="84944" y="14126"/>
                </a:lnTo>
                <a:lnTo>
                  <a:pt x="85408" y="14116"/>
                </a:lnTo>
                <a:lnTo>
                  <a:pt x="85765" y="14096"/>
                </a:lnTo>
                <a:lnTo>
                  <a:pt x="86051" y="14071"/>
                </a:lnTo>
                <a:lnTo>
                  <a:pt x="86193" y="14056"/>
                </a:lnTo>
                <a:lnTo>
                  <a:pt x="86265" y="14042"/>
                </a:lnTo>
                <a:lnTo>
                  <a:pt x="86336" y="14027"/>
                </a:lnTo>
                <a:lnTo>
                  <a:pt x="86408" y="14007"/>
                </a:lnTo>
                <a:lnTo>
                  <a:pt x="86479" y="13957"/>
                </a:lnTo>
                <a:lnTo>
                  <a:pt x="86479" y="13907"/>
                </a:lnTo>
                <a:lnTo>
                  <a:pt x="86408" y="13843"/>
                </a:lnTo>
                <a:lnTo>
                  <a:pt x="86300" y="13778"/>
                </a:lnTo>
                <a:lnTo>
                  <a:pt x="86122" y="13714"/>
                </a:lnTo>
                <a:lnTo>
                  <a:pt x="85943" y="13644"/>
                </a:lnTo>
                <a:lnTo>
                  <a:pt x="85729" y="13570"/>
                </a:lnTo>
                <a:lnTo>
                  <a:pt x="85479" y="13500"/>
                </a:lnTo>
                <a:lnTo>
                  <a:pt x="85194" y="13436"/>
                </a:lnTo>
                <a:lnTo>
                  <a:pt x="84872" y="13371"/>
                </a:lnTo>
                <a:lnTo>
                  <a:pt x="84551" y="13321"/>
                </a:lnTo>
                <a:lnTo>
                  <a:pt x="84479" y="13307"/>
                </a:lnTo>
                <a:lnTo>
                  <a:pt x="84408" y="13287"/>
                </a:lnTo>
                <a:lnTo>
                  <a:pt x="84408" y="13267"/>
                </a:lnTo>
                <a:lnTo>
                  <a:pt x="84408" y="13247"/>
                </a:lnTo>
                <a:lnTo>
                  <a:pt x="84444" y="13197"/>
                </a:lnTo>
                <a:lnTo>
                  <a:pt x="84479" y="13153"/>
                </a:lnTo>
                <a:lnTo>
                  <a:pt x="84444" y="13108"/>
                </a:lnTo>
                <a:lnTo>
                  <a:pt x="84408" y="13068"/>
                </a:lnTo>
                <a:lnTo>
                  <a:pt x="84337" y="13028"/>
                </a:lnTo>
                <a:lnTo>
                  <a:pt x="84230" y="12994"/>
                </a:lnTo>
                <a:lnTo>
                  <a:pt x="84122" y="12959"/>
                </a:lnTo>
                <a:lnTo>
                  <a:pt x="83980" y="12929"/>
                </a:lnTo>
                <a:lnTo>
                  <a:pt x="83658" y="12874"/>
                </a:lnTo>
                <a:lnTo>
                  <a:pt x="83301" y="12825"/>
                </a:lnTo>
                <a:lnTo>
                  <a:pt x="82908" y="12785"/>
                </a:lnTo>
                <a:lnTo>
                  <a:pt x="82551" y="12755"/>
                </a:lnTo>
                <a:lnTo>
                  <a:pt x="82694" y="12666"/>
                </a:lnTo>
                <a:lnTo>
                  <a:pt x="82837" y="12591"/>
                </a:lnTo>
                <a:lnTo>
                  <a:pt x="82873" y="12557"/>
                </a:lnTo>
                <a:lnTo>
                  <a:pt x="82908" y="12522"/>
                </a:lnTo>
                <a:lnTo>
                  <a:pt x="82908" y="12492"/>
                </a:lnTo>
                <a:lnTo>
                  <a:pt x="82837" y="12467"/>
                </a:lnTo>
                <a:lnTo>
                  <a:pt x="82516" y="12313"/>
                </a:lnTo>
                <a:lnTo>
                  <a:pt x="82301" y="12234"/>
                </a:lnTo>
                <a:lnTo>
                  <a:pt x="82123" y="12154"/>
                </a:lnTo>
                <a:lnTo>
                  <a:pt x="81909" y="12080"/>
                </a:lnTo>
                <a:lnTo>
                  <a:pt x="81623" y="12015"/>
                </a:lnTo>
                <a:lnTo>
                  <a:pt x="81480" y="11985"/>
                </a:lnTo>
                <a:lnTo>
                  <a:pt x="81337" y="11956"/>
                </a:lnTo>
                <a:lnTo>
                  <a:pt x="81159" y="11931"/>
                </a:lnTo>
                <a:lnTo>
                  <a:pt x="80980" y="11911"/>
                </a:lnTo>
                <a:lnTo>
                  <a:pt x="80552" y="11866"/>
                </a:lnTo>
                <a:lnTo>
                  <a:pt x="80159" y="11817"/>
                </a:lnTo>
                <a:lnTo>
                  <a:pt x="79838" y="11772"/>
                </a:lnTo>
                <a:lnTo>
                  <a:pt x="79552" y="11722"/>
                </a:lnTo>
                <a:lnTo>
                  <a:pt x="79338" y="11668"/>
                </a:lnTo>
                <a:lnTo>
                  <a:pt x="79195" y="11608"/>
                </a:lnTo>
                <a:lnTo>
                  <a:pt x="79088" y="11543"/>
                </a:lnTo>
                <a:lnTo>
                  <a:pt x="79017" y="11474"/>
                </a:lnTo>
                <a:lnTo>
                  <a:pt x="78981" y="11464"/>
                </a:lnTo>
                <a:lnTo>
                  <a:pt x="78909" y="11449"/>
                </a:lnTo>
                <a:lnTo>
                  <a:pt x="78624" y="11424"/>
                </a:lnTo>
                <a:lnTo>
                  <a:pt x="78231" y="11404"/>
                </a:lnTo>
                <a:lnTo>
                  <a:pt x="77874" y="11394"/>
                </a:lnTo>
                <a:lnTo>
                  <a:pt x="77374" y="11379"/>
                </a:lnTo>
                <a:lnTo>
                  <a:pt x="76981" y="11360"/>
                </a:lnTo>
                <a:lnTo>
                  <a:pt x="76839" y="11350"/>
                </a:lnTo>
                <a:lnTo>
                  <a:pt x="76696" y="11335"/>
                </a:lnTo>
                <a:lnTo>
                  <a:pt x="76624" y="11320"/>
                </a:lnTo>
                <a:lnTo>
                  <a:pt x="76553" y="11305"/>
                </a:lnTo>
                <a:lnTo>
                  <a:pt x="76446" y="11275"/>
                </a:lnTo>
                <a:lnTo>
                  <a:pt x="76446" y="11245"/>
                </a:lnTo>
                <a:lnTo>
                  <a:pt x="76517" y="11211"/>
                </a:lnTo>
                <a:lnTo>
                  <a:pt x="76624" y="11181"/>
                </a:lnTo>
                <a:lnTo>
                  <a:pt x="75625" y="10908"/>
                </a:lnTo>
                <a:lnTo>
                  <a:pt x="75160" y="10783"/>
                </a:lnTo>
                <a:lnTo>
                  <a:pt x="74661" y="10664"/>
                </a:lnTo>
                <a:lnTo>
                  <a:pt x="74268" y="10570"/>
                </a:lnTo>
                <a:lnTo>
                  <a:pt x="73804" y="10476"/>
                </a:lnTo>
                <a:lnTo>
                  <a:pt x="73375" y="10381"/>
                </a:lnTo>
                <a:lnTo>
                  <a:pt x="72982" y="10287"/>
                </a:lnTo>
                <a:lnTo>
                  <a:pt x="72732" y="10207"/>
                </a:lnTo>
                <a:lnTo>
                  <a:pt x="72554" y="10133"/>
                </a:lnTo>
                <a:lnTo>
                  <a:pt x="72375" y="10048"/>
                </a:lnTo>
                <a:lnTo>
                  <a:pt x="72197" y="9969"/>
                </a:lnTo>
                <a:lnTo>
                  <a:pt x="72018" y="9894"/>
                </a:lnTo>
                <a:lnTo>
                  <a:pt x="71876" y="9820"/>
                </a:lnTo>
                <a:lnTo>
                  <a:pt x="71733" y="9740"/>
                </a:lnTo>
                <a:lnTo>
                  <a:pt x="71554" y="9666"/>
                </a:lnTo>
                <a:lnTo>
                  <a:pt x="71340" y="9596"/>
                </a:lnTo>
                <a:lnTo>
                  <a:pt x="71197" y="9562"/>
                </a:lnTo>
                <a:lnTo>
                  <a:pt x="71054" y="9527"/>
                </a:lnTo>
                <a:lnTo>
                  <a:pt x="70876" y="9497"/>
                </a:lnTo>
                <a:lnTo>
                  <a:pt x="70697" y="9462"/>
                </a:lnTo>
                <a:lnTo>
                  <a:pt x="70483" y="9437"/>
                </a:lnTo>
                <a:lnTo>
                  <a:pt x="70197" y="9408"/>
                </a:lnTo>
                <a:lnTo>
                  <a:pt x="70090" y="9393"/>
                </a:lnTo>
                <a:lnTo>
                  <a:pt x="70019" y="9383"/>
                </a:lnTo>
                <a:lnTo>
                  <a:pt x="70019" y="9373"/>
                </a:lnTo>
                <a:lnTo>
                  <a:pt x="70090" y="9303"/>
                </a:lnTo>
                <a:lnTo>
                  <a:pt x="70090" y="9234"/>
                </a:lnTo>
                <a:lnTo>
                  <a:pt x="70055" y="9169"/>
                </a:lnTo>
                <a:lnTo>
                  <a:pt x="69947" y="9110"/>
                </a:lnTo>
                <a:lnTo>
                  <a:pt x="69805" y="9050"/>
                </a:lnTo>
                <a:lnTo>
                  <a:pt x="69626" y="8990"/>
                </a:lnTo>
                <a:lnTo>
                  <a:pt x="69448" y="8931"/>
                </a:lnTo>
                <a:lnTo>
                  <a:pt x="69233" y="8876"/>
                </a:lnTo>
                <a:lnTo>
                  <a:pt x="68269" y="8658"/>
                </a:lnTo>
                <a:lnTo>
                  <a:pt x="68055" y="8603"/>
                </a:lnTo>
                <a:lnTo>
                  <a:pt x="67841" y="8548"/>
                </a:lnTo>
                <a:lnTo>
                  <a:pt x="67662" y="8489"/>
                </a:lnTo>
                <a:lnTo>
                  <a:pt x="67555" y="8429"/>
                </a:lnTo>
                <a:lnTo>
                  <a:pt x="67484" y="8389"/>
                </a:lnTo>
                <a:lnTo>
                  <a:pt x="67448" y="8345"/>
                </a:lnTo>
                <a:lnTo>
                  <a:pt x="67412" y="8255"/>
                </a:lnTo>
                <a:lnTo>
                  <a:pt x="67412" y="8171"/>
                </a:lnTo>
                <a:lnTo>
                  <a:pt x="67341" y="8131"/>
                </a:lnTo>
                <a:lnTo>
                  <a:pt x="67270" y="8091"/>
                </a:lnTo>
                <a:lnTo>
                  <a:pt x="66912" y="7987"/>
                </a:lnTo>
                <a:lnTo>
                  <a:pt x="66555" y="7883"/>
                </a:lnTo>
                <a:lnTo>
                  <a:pt x="66198" y="7784"/>
                </a:lnTo>
                <a:lnTo>
                  <a:pt x="65841" y="7679"/>
                </a:lnTo>
                <a:lnTo>
                  <a:pt x="65556" y="7575"/>
                </a:lnTo>
                <a:lnTo>
                  <a:pt x="65449" y="7520"/>
                </a:lnTo>
                <a:lnTo>
                  <a:pt x="65341" y="7466"/>
                </a:lnTo>
                <a:lnTo>
                  <a:pt x="65270" y="7411"/>
                </a:lnTo>
                <a:lnTo>
                  <a:pt x="65234" y="7351"/>
                </a:lnTo>
                <a:lnTo>
                  <a:pt x="65234" y="7292"/>
                </a:lnTo>
                <a:lnTo>
                  <a:pt x="65234" y="7232"/>
                </a:lnTo>
                <a:lnTo>
                  <a:pt x="65306" y="7207"/>
                </a:lnTo>
                <a:lnTo>
                  <a:pt x="65377" y="7188"/>
                </a:lnTo>
                <a:lnTo>
                  <a:pt x="65627" y="7138"/>
                </a:lnTo>
                <a:lnTo>
                  <a:pt x="65306" y="7128"/>
                </a:lnTo>
                <a:lnTo>
                  <a:pt x="65056" y="7108"/>
                </a:lnTo>
                <a:lnTo>
                  <a:pt x="64806" y="7093"/>
                </a:lnTo>
                <a:lnTo>
                  <a:pt x="64627" y="7073"/>
                </a:lnTo>
                <a:lnTo>
                  <a:pt x="64449" y="7048"/>
                </a:lnTo>
                <a:lnTo>
                  <a:pt x="64306" y="7024"/>
                </a:lnTo>
                <a:lnTo>
                  <a:pt x="64163" y="6994"/>
                </a:lnTo>
                <a:lnTo>
                  <a:pt x="64092" y="6964"/>
                </a:lnTo>
                <a:lnTo>
                  <a:pt x="64020" y="6929"/>
                </a:lnTo>
                <a:lnTo>
                  <a:pt x="63985" y="6885"/>
                </a:lnTo>
                <a:lnTo>
                  <a:pt x="63949" y="6845"/>
                </a:lnTo>
                <a:lnTo>
                  <a:pt x="63985" y="6795"/>
                </a:lnTo>
                <a:lnTo>
                  <a:pt x="64056" y="6681"/>
                </a:lnTo>
                <a:lnTo>
                  <a:pt x="64235" y="6547"/>
                </a:lnTo>
                <a:lnTo>
                  <a:pt x="63949" y="6522"/>
                </a:lnTo>
                <a:lnTo>
                  <a:pt x="63663" y="6502"/>
                </a:lnTo>
                <a:lnTo>
                  <a:pt x="63449" y="6472"/>
                </a:lnTo>
                <a:lnTo>
                  <a:pt x="63271" y="6448"/>
                </a:lnTo>
                <a:lnTo>
                  <a:pt x="63163" y="6418"/>
                </a:lnTo>
                <a:lnTo>
                  <a:pt x="63056" y="6383"/>
                </a:lnTo>
                <a:lnTo>
                  <a:pt x="62985" y="6348"/>
                </a:lnTo>
                <a:lnTo>
                  <a:pt x="62949" y="6318"/>
                </a:lnTo>
                <a:lnTo>
                  <a:pt x="62913" y="6244"/>
                </a:lnTo>
                <a:lnTo>
                  <a:pt x="62949" y="6169"/>
                </a:lnTo>
                <a:lnTo>
                  <a:pt x="62985" y="6090"/>
                </a:lnTo>
                <a:lnTo>
                  <a:pt x="62985" y="6010"/>
                </a:lnTo>
                <a:lnTo>
                  <a:pt x="62949" y="5941"/>
                </a:lnTo>
                <a:lnTo>
                  <a:pt x="62842" y="5871"/>
                </a:lnTo>
                <a:lnTo>
                  <a:pt x="62699" y="5802"/>
                </a:lnTo>
                <a:lnTo>
                  <a:pt x="62521" y="5727"/>
                </a:lnTo>
                <a:lnTo>
                  <a:pt x="62092" y="5568"/>
                </a:lnTo>
                <a:lnTo>
                  <a:pt x="61842" y="5479"/>
                </a:lnTo>
                <a:lnTo>
                  <a:pt x="61592" y="5385"/>
                </a:lnTo>
                <a:lnTo>
                  <a:pt x="61628" y="5355"/>
                </a:lnTo>
                <a:lnTo>
                  <a:pt x="61628" y="5300"/>
                </a:lnTo>
                <a:lnTo>
                  <a:pt x="61592" y="5231"/>
                </a:lnTo>
                <a:lnTo>
                  <a:pt x="61521" y="5146"/>
                </a:lnTo>
                <a:lnTo>
                  <a:pt x="61235" y="4948"/>
                </a:lnTo>
                <a:lnTo>
                  <a:pt x="60878" y="4729"/>
                </a:lnTo>
                <a:lnTo>
                  <a:pt x="60485" y="4510"/>
                </a:lnTo>
                <a:lnTo>
                  <a:pt x="60236" y="4406"/>
                </a:lnTo>
                <a:lnTo>
                  <a:pt x="60021" y="4317"/>
                </a:lnTo>
                <a:lnTo>
                  <a:pt x="59807" y="4232"/>
                </a:lnTo>
                <a:lnTo>
                  <a:pt x="59557" y="4168"/>
                </a:lnTo>
                <a:lnTo>
                  <a:pt x="59379" y="4123"/>
                </a:lnTo>
                <a:lnTo>
                  <a:pt x="59272" y="4108"/>
                </a:lnTo>
                <a:lnTo>
                  <a:pt x="59164" y="4098"/>
                </a:lnTo>
                <a:lnTo>
                  <a:pt x="58807" y="3373"/>
                </a:lnTo>
                <a:lnTo>
                  <a:pt x="59307" y="3333"/>
                </a:lnTo>
                <a:lnTo>
                  <a:pt x="63806" y="4188"/>
                </a:lnTo>
                <a:lnTo>
                  <a:pt x="68305" y="5042"/>
                </a:lnTo>
                <a:lnTo>
                  <a:pt x="69912" y="5345"/>
                </a:lnTo>
                <a:lnTo>
                  <a:pt x="71554" y="5648"/>
                </a:lnTo>
                <a:lnTo>
                  <a:pt x="73161" y="5951"/>
                </a:lnTo>
                <a:lnTo>
                  <a:pt x="74768" y="6259"/>
                </a:lnTo>
                <a:lnTo>
                  <a:pt x="75018" y="6313"/>
                </a:lnTo>
                <a:lnTo>
                  <a:pt x="75268" y="6373"/>
                </a:lnTo>
                <a:lnTo>
                  <a:pt x="75696" y="6497"/>
                </a:lnTo>
                <a:lnTo>
                  <a:pt x="76089" y="6626"/>
                </a:lnTo>
                <a:lnTo>
                  <a:pt x="76339" y="6691"/>
                </a:lnTo>
                <a:lnTo>
                  <a:pt x="76553" y="6750"/>
                </a:lnTo>
                <a:lnTo>
                  <a:pt x="77124" y="6875"/>
                </a:lnTo>
                <a:lnTo>
                  <a:pt x="77767" y="6999"/>
                </a:lnTo>
                <a:lnTo>
                  <a:pt x="78374" y="7123"/>
                </a:lnTo>
                <a:lnTo>
                  <a:pt x="78945" y="7252"/>
                </a:lnTo>
                <a:lnTo>
                  <a:pt x="79874" y="7476"/>
                </a:lnTo>
                <a:lnTo>
                  <a:pt x="80730" y="7699"/>
                </a:lnTo>
                <a:lnTo>
                  <a:pt x="81623" y="7928"/>
                </a:lnTo>
                <a:lnTo>
                  <a:pt x="82516" y="8151"/>
                </a:lnTo>
                <a:lnTo>
                  <a:pt x="83658" y="8419"/>
                </a:lnTo>
                <a:lnTo>
                  <a:pt x="84837" y="8687"/>
                </a:lnTo>
                <a:lnTo>
                  <a:pt x="86015" y="8956"/>
                </a:lnTo>
                <a:lnTo>
                  <a:pt x="87122" y="9224"/>
                </a:lnTo>
                <a:lnTo>
                  <a:pt x="87550" y="9333"/>
                </a:lnTo>
                <a:lnTo>
                  <a:pt x="87943" y="9437"/>
                </a:lnTo>
                <a:lnTo>
                  <a:pt x="88693" y="9656"/>
                </a:lnTo>
                <a:lnTo>
                  <a:pt x="89407" y="9875"/>
                </a:lnTo>
                <a:lnTo>
                  <a:pt x="90192" y="10093"/>
                </a:lnTo>
                <a:lnTo>
                  <a:pt x="90549" y="10182"/>
                </a:lnTo>
                <a:lnTo>
                  <a:pt x="90978" y="10262"/>
                </a:lnTo>
                <a:lnTo>
                  <a:pt x="91871" y="10421"/>
                </a:lnTo>
                <a:lnTo>
                  <a:pt x="92013" y="10451"/>
                </a:lnTo>
                <a:lnTo>
                  <a:pt x="92192" y="10471"/>
                </a:lnTo>
                <a:lnTo>
                  <a:pt x="92370" y="10495"/>
                </a:lnTo>
                <a:lnTo>
                  <a:pt x="92513" y="10525"/>
                </a:lnTo>
                <a:lnTo>
                  <a:pt x="93870" y="10853"/>
                </a:lnTo>
                <a:lnTo>
                  <a:pt x="95191" y="11181"/>
                </a:lnTo>
                <a:lnTo>
                  <a:pt x="96512" y="11504"/>
                </a:lnTo>
                <a:lnTo>
                  <a:pt x="97191" y="11668"/>
                </a:lnTo>
                <a:lnTo>
                  <a:pt x="97905" y="11826"/>
                </a:lnTo>
                <a:lnTo>
                  <a:pt x="99976" y="12273"/>
                </a:lnTo>
                <a:lnTo>
                  <a:pt x="102047" y="12720"/>
                </a:lnTo>
                <a:lnTo>
                  <a:pt x="104189" y="13158"/>
                </a:lnTo>
                <a:lnTo>
                  <a:pt x="106367" y="13595"/>
                </a:lnTo>
                <a:lnTo>
                  <a:pt x="107331" y="13783"/>
                </a:lnTo>
                <a:lnTo>
                  <a:pt x="108331" y="13967"/>
                </a:lnTo>
                <a:lnTo>
                  <a:pt x="110402" y="14335"/>
                </a:lnTo>
                <a:lnTo>
                  <a:pt x="114543" y="15065"/>
                </a:lnTo>
                <a:lnTo>
                  <a:pt x="116079" y="15328"/>
                </a:lnTo>
                <a:lnTo>
                  <a:pt x="117614" y="15591"/>
                </a:lnTo>
                <a:lnTo>
                  <a:pt x="119185" y="15854"/>
                </a:lnTo>
                <a:lnTo>
                  <a:pt x="120792" y="16113"/>
                </a:lnTo>
                <a:lnTo>
                  <a:pt x="121220" y="16177"/>
                </a:lnTo>
                <a:lnTo>
                  <a:pt x="121684" y="16247"/>
                </a:lnTo>
                <a:lnTo>
                  <a:pt x="122684" y="16371"/>
                </a:lnTo>
                <a:lnTo>
                  <a:pt x="123684" y="16495"/>
                </a:lnTo>
                <a:lnTo>
                  <a:pt x="124684" y="16624"/>
                </a:lnTo>
                <a:lnTo>
                  <a:pt x="125255" y="16515"/>
                </a:lnTo>
                <a:lnTo>
                  <a:pt x="125719" y="16436"/>
                </a:lnTo>
                <a:lnTo>
                  <a:pt x="125898" y="16406"/>
                </a:lnTo>
                <a:lnTo>
                  <a:pt x="126076" y="16386"/>
                </a:lnTo>
                <a:lnTo>
                  <a:pt x="126290" y="16376"/>
                </a:lnTo>
                <a:lnTo>
                  <a:pt x="126469" y="16371"/>
                </a:lnTo>
                <a:lnTo>
                  <a:pt x="126648" y="16376"/>
                </a:lnTo>
                <a:lnTo>
                  <a:pt x="126862" y="16386"/>
                </a:lnTo>
                <a:lnTo>
                  <a:pt x="127076" y="16406"/>
                </a:lnTo>
                <a:lnTo>
                  <a:pt x="127290" y="16431"/>
                </a:lnTo>
                <a:lnTo>
                  <a:pt x="127862" y="16505"/>
                </a:lnTo>
                <a:lnTo>
                  <a:pt x="128576" y="16614"/>
                </a:lnTo>
                <a:lnTo>
                  <a:pt x="128718" y="16629"/>
                </a:lnTo>
                <a:lnTo>
                  <a:pt x="128861" y="16639"/>
                </a:lnTo>
                <a:lnTo>
                  <a:pt x="129218" y="16659"/>
                </a:lnTo>
                <a:lnTo>
                  <a:pt x="129397" y="16664"/>
                </a:lnTo>
                <a:lnTo>
                  <a:pt x="129575" y="16669"/>
                </a:lnTo>
                <a:lnTo>
                  <a:pt x="129754" y="16664"/>
                </a:lnTo>
                <a:lnTo>
                  <a:pt x="129897" y="16659"/>
                </a:lnTo>
                <a:lnTo>
                  <a:pt x="130575" y="16619"/>
                </a:lnTo>
                <a:lnTo>
                  <a:pt x="131254" y="16570"/>
                </a:lnTo>
                <a:lnTo>
                  <a:pt x="131896" y="16520"/>
                </a:lnTo>
                <a:lnTo>
                  <a:pt x="132539" y="16465"/>
                </a:lnTo>
                <a:lnTo>
                  <a:pt x="132860" y="16436"/>
                </a:lnTo>
                <a:lnTo>
                  <a:pt x="133146" y="16401"/>
                </a:lnTo>
                <a:lnTo>
                  <a:pt x="133289" y="16381"/>
                </a:lnTo>
                <a:lnTo>
                  <a:pt x="133396" y="16361"/>
                </a:lnTo>
                <a:lnTo>
                  <a:pt x="133467" y="16341"/>
                </a:lnTo>
                <a:lnTo>
                  <a:pt x="133503" y="16321"/>
                </a:lnTo>
                <a:lnTo>
                  <a:pt x="133610" y="16162"/>
                </a:lnTo>
                <a:lnTo>
                  <a:pt x="133717" y="16003"/>
                </a:lnTo>
                <a:lnTo>
                  <a:pt x="133753" y="15924"/>
                </a:lnTo>
                <a:lnTo>
                  <a:pt x="133753" y="15845"/>
                </a:lnTo>
                <a:lnTo>
                  <a:pt x="133717" y="15765"/>
                </a:lnTo>
                <a:lnTo>
                  <a:pt x="133646" y="15691"/>
                </a:lnTo>
                <a:lnTo>
                  <a:pt x="133467" y="15581"/>
                </a:lnTo>
                <a:lnTo>
                  <a:pt x="133289" y="15472"/>
                </a:lnTo>
                <a:lnTo>
                  <a:pt x="133074" y="15363"/>
                </a:lnTo>
                <a:lnTo>
                  <a:pt x="132860" y="15253"/>
                </a:lnTo>
                <a:lnTo>
                  <a:pt x="132325" y="15040"/>
                </a:lnTo>
                <a:lnTo>
                  <a:pt x="131753" y="14831"/>
                </a:lnTo>
                <a:lnTo>
                  <a:pt x="130004" y="14215"/>
                </a:lnTo>
                <a:lnTo>
                  <a:pt x="128219" y="13595"/>
                </a:lnTo>
                <a:lnTo>
                  <a:pt x="127290" y="13292"/>
                </a:lnTo>
                <a:lnTo>
                  <a:pt x="126362" y="12984"/>
                </a:lnTo>
                <a:lnTo>
                  <a:pt x="125362" y="12686"/>
                </a:lnTo>
                <a:lnTo>
                  <a:pt x="124291" y="12388"/>
                </a:lnTo>
                <a:lnTo>
                  <a:pt x="123791" y="12234"/>
                </a:lnTo>
                <a:lnTo>
                  <a:pt x="123291" y="12080"/>
                </a:lnTo>
                <a:lnTo>
                  <a:pt x="122827" y="11926"/>
                </a:lnTo>
                <a:lnTo>
                  <a:pt x="122327" y="11767"/>
                </a:lnTo>
                <a:lnTo>
                  <a:pt x="121792" y="11613"/>
                </a:lnTo>
                <a:lnTo>
                  <a:pt x="121470" y="11543"/>
                </a:lnTo>
                <a:lnTo>
                  <a:pt x="121149" y="11469"/>
                </a:lnTo>
                <a:lnTo>
                  <a:pt x="120792" y="11399"/>
                </a:lnTo>
                <a:lnTo>
                  <a:pt x="120435" y="11330"/>
                </a:lnTo>
                <a:lnTo>
                  <a:pt x="120006" y="11265"/>
                </a:lnTo>
                <a:lnTo>
                  <a:pt x="119542" y="11201"/>
                </a:lnTo>
                <a:lnTo>
                  <a:pt x="119292" y="11166"/>
                </a:lnTo>
                <a:lnTo>
                  <a:pt x="119007" y="11121"/>
                </a:lnTo>
                <a:lnTo>
                  <a:pt x="118792" y="11076"/>
                </a:lnTo>
                <a:lnTo>
                  <a:pt x="118542" y="11032"/>
                </a:lnTo>
                <a:lnTo>
                  <a:pt x="118114" y="10937"/>
                </a:lnTo>
                <a:lnTo>
                  <a:pt x="117757" y="10838"/>
                </a:lnTo>
                <a:lnTo>
                  <a:pt x="117578" y="10788"/>
                </a:lnTo>
                <a:lnTo>
                  <a:pt x="117471" y="10744"/>
                </a:lnTo>
                <a:lnTo>
                  <a:pt x="117221" y="10644"/>
                </a:lnTo>
                <a:lnTo>
                  <a:pt x="117007" y="10545"/>
                </a:lnTo>
                <a:lnTo>
                  <a:pt x="116864" y="10495"/>
                </a:lnTo>
                <a:lnTo>
                  <a:pt x="116721" y="10446"/>
                </a:lnTo>
                <a:lnTo>
                  <a:pt x="116471" y="10391"/>
                </a:lnTo>
                <a:lnTo>
                  <a:pt x="116222" y="10331"/>
                </a:lnTo>
                <a:lnTo>
                  <a:pt x="115650" y="10222"/>
                </a:lnTo>
                <a:lnTo>
                  <a:pt x="115400" y="10163"/>
                </a:lnTo>
                <a:lnTo>
                  <a:pt x="115150" y="10108"/>
                </a:lnTo>
                <a:lnTo>
                  <a:pt x="114972" y="10048"/>
                </a:lnTo>
                <a:lnTo>
                  <a:pt x="114865" y="9989"/>
                </a:lnTo>
                <a:lnTo>
                  <a:pt x="114686" y="9879"/>
                </a:lnTo>
                <a:lnTo>
                  <a:pt x="114472" y="9770"/>
                </a:lnTo>
                <a:lnTo>
                  <a:pt x="114222" y="9661"/>
                </a:lnTo>
                <a:lnTo>
                  <a:pt x="113901" y="9557"/>
                </a:lnTo>
                <a:lnTo>
                  <a:pt x="113329" y="9348"/>
                </a:lnTo>
                <a:lnTo>
                  <a:pt x="113044" y="9239"/>
                </a:lnTo>
                <a:lnTo>
                  <a:pt x="112758" y="9134"/>
                </a:lnTo>
                <a:lnTo>
                  <a:pt x="112758" y="9115"/>
                </a:lnTo>
                <a:lnTo>
                  <a:pt x="112758" y="9095"/>
                </a:lnTo>
                <a:lnTo>
                  <a:pt x="112901" y="9050"/>
                </a:lnTo>
                <a:lnTo>
                  <a:pt x="113079" y="9000"/>
                </a:lnTo>
                <a:lnTo>
                  <a:pt x="113258" y="8951"/>
                </a:lnTo>
                <a:lnTo>
                  <a:pt x="111116" y="8792"/>
                </a:lnTo>
                <a:lnTo>
                  <a:pt x="111651" y="8762"/>
                </a:lnTo>
                <a:lnTo>
                  <a:pt x="111616" y="8678"/>
                </a:lnTo>
                <a:lnTo>
                  <a:pt x="111616" y="8588"/>
                </a:lnTo>
                <a:lnTo>
                  <a:pt x="111616" y="8548"/>
                </a:lnTo>
                <a:lnTo>
                  <a:pt x="111580" y="8504"/>
                </a:lnTo>
                <a:lnTo>
                  <a:pt x="111544" y="8464"/>
                </a:lnTo>
                <a:lnTo>
                  <a:pt x="111437" y="8429"/>
                </a:lnTo>
                <a:lnTo>
                  <a:pt x="110473" y="8126"/>
                </a:lnTo>
                <a:lnTo>
                  <a:pt x="109509" y="7823"/>
                </a:lnTo>
                <a:lnTo>
                  <a:pt x="108509" y="7520"/>
                </a:lnTo>
                <a:lnTo>
                  <a:pt x="108045" y="7371"/>
                </a:lnTo>
                <a:lnTo>
                  <a:pt x="107581" y="7217"/>
                </a:lnTo>
                <a:lnTo>
                  <a:pt x="107295" y="7103"/>
                </a:lnTo>
                <a:lnTo>
                  <a:pt x="107010" y="6989"/>
                </a:lnTo>
                <a:lnTo>
                  <a:pt x="106510" y="6755"/>
                </a:lnTo>
                <a:lnTo>
                  <a:pt x="106010" y="6522"/>
                </a:lnTo>
                <a:lnTo>
                  <a:pt x="105724" y="6403"/>
                </a:lnTo>
                <a:lnTo>
                  <a:pt x="105403" y="6294"/>
                </a:lnTo>
                <a:lnTo>
                  <a:pt x="104867" y="6115"/>
                </a:lnTo>
                <a:lnTo>
                  <a:pt x="104296" y="5941"/>
                </a:lnTo>
                <a:lnTo>
                  <a:pt x="103153" y="5588"/>
                </a:lnTo>
                <a:lnTo>
                  <a:pt x="101975" y="5241"/>
                </a:lnTo>
                <a:lnTo>
                  <a:pt x="100868" y="4888"/>
                </a:lnTo>
                <a:lnTo>
                  <a:pt x="100725" y="4833"/>
                </a:lnTo>
                <a:lnTo>
                  <a:pt x="100618" y="4774"/>
                </a:lnTo>
                <a:lnTo>
                  <a:pt x="100440" y="4655"/>
                </a:lnTo>
                <a:lnTo>
                  <a:pt x="100297" y="4530"/>
                </a:lnTo>
                <a:lnTo>
                  <a:pt x="100226" y="4471"/>
                </a:lnTo>
                <a:lnTo>
                  <a:pt x="100083" y="4416"/>
                </a:lnTo>
                <a:lnTo>
                  <a:pt x="99940" y="4366"/>
                </a:lnTo>
                <a:lnTo>
                  <a:pt x="99761" y="4317"/>
                </a:lnTo>
                <a:lnTo>
                  <a:pt x="99404" y="4222"/>
                </a:lnTo>
                <a:lnTo>
                  <a:pt x="98976" y="4128"/>
                </a:lnTo>
                <a:lnTo>
                  <a:pt x="98547" y="4034"/>
                </a:lnTo>
                <a:lnTo>
                  <a:pt x="99262" y="3979"/>
                </a:lnTo>
                <a:lnTo>
                  <a:pt x="100083" y="4123"/>
                </a:lnTo>
                <a:lnTo>
                  <a:pt x="100475" y="4198"/>
                </a:lnTo>
                <a:lnTo>
                  <a:pt x="100833" y="4277"/>
                </a:lnTo>
                <a:lnTo>
                  <a:pt x="102011" y="4575"/>
                </a:lnTo>
                <a:lnTo>
                  <a:pt x="103225" y="4878"/>
                </a:lnTo>
                <a:lnTo>
                  <a:pt x="104439" y="5176"/>
                </a:lnTo>
                <a:lnTo>
                  <a:pt x="105081" y="5320"/>
                </a:lnTo>
                <a:lnTo>
                  <a:pt x="105724" y="5464"/>
                </a:lnTo>
                <a:lnTo>
                  <a:pt x="106795" y="5703"/>
                </a:lnTo>
                <a:lnTo>
                  <a:pt x="107867" y="5936"/>
                </a:lnTo>
                <a:lnTo>
                  <a:pt x="108973" y="6164"/>
                </a:lnTo>
                <a:lnTo>
                  <a:pt x="109545" y="6279"/>
                </a:lnTo>
                <a:lnTo>
                  <a:pt x="110152" y="6393"/>
                </a:lnTo>
                <a:lnTo>
                  <a:pt x="111366" y="6626"/>
                </a:lnTo>
                <a:lnTo>
                  <a:pt x="112580" y="6870"/>
                </a:lnTo>
                <a:lnTo>
                  <a:pt x="114900" y="7361"/>
                </a:lnTo>
                <a:lnTo>
                  <a:pt x="116079" y="7615"/>
                </a:lnTo>
                <a:lnTo>
                  <a:pt x="117257" y="7873"/>
                </a:lnTo>
                <a:lnTo>
                  <a:pt x="118471" y="8131"/>
                </a:lnTo>
                <a:lnTo>
                  <a:pt x="119078" y="8255"/>
                </a:lnTo>
                <a:lnTo>
                  <a:pt x="119721" y="8380"/>
                </a:lnTo>
                <a:lnTo>
                  <a:pt x="119899" y="8424"/>
                </a:lnTo>
                <a:lnTo>
                  <a:pt x="120078" y="8474"/>
                </a:lnTo>
                <a:lnTo>
                  <a:pt x="120221" y="8524"/>
                </a:lnTo>
                <a:lnTo>
                  <a:pt x="120435" y="8573"/>
                </a:lnTo>
                <a:lnTo>
                  <a:pt x="120542" y="8593"/>
                </a:lnTo>
                <a:lnTo>
                  <a:pt x="120685" y="8608"/>
                </a:lnTo>
                <a:lnTo>
                  <a:pt x="120863" y="8623"/>
                </a:lnTo>
                <a:lnTo>
                  <a:pt x="121042" y="8633"/>
                </a:lnTo>
                <a:lnTo>
                  <a:pt x="121220" y="8638"/>
                </a:lnTo>
                <a:lnTo>
                  <a:pt x="121470" y="8633"/>
                </a:lnTo>
                <a:lnTo>
                  <a:pt x="121720" y="8628"/>
                </a:lnTo>
                <a:lnTo>
                  <a:pt x="122042" y="8613"/>
                </a:lnTo>
                <a:lnTo>
                  <a:pt x="122220" y="8678"/>
                </a:lnTo>
                <a:lnTo>
                  <a:pt x="122363" y="8747"/>
                </a:lnTo>
                <a:lnTo>
                  <a:pt x="122541" y="8871"/>
                </a:lnTo>
                <a:lnTo>
                  <a:pt x="122720" y="8995"/>
                </a:lnTo>
                <a:lnTo>
                  <a:pt x="123291" y="8985"/>
                </a:lnTo>
                <a:lnTo>
                  <a:pt x="122970" y="9060"/>
                </a:lnTo>
                <a:lnTo>
                  <a:pt x="123720" y="9115"/>
                </a:lnTo>
                <a:lnTo>
                  <a:pt x="124398" y="9174"/>
                </a:lnTo>
                <a:lnTo>
                  <a:pt x="125076" y="9244"/>
                </a:lnTo>
                <a:lnTo>
                  <a:pt x="125648" y="9318"/>
                </a:lnTo>
                <a:lnTo>
                  <a:pt x="126219" y="9393"/>
                </a:lnTo>
                <a:lnTo>
                  <a:pt x="126755" y="9477"/>
                </a:lnTo>
                <a:lnTo>
                  <a:pt x="127255" y="9562"/>
                </a:lnTo>
                <a:lnTo>
                  <a:pt x="127754" y="9651"/>
                </a:lnTo>
                <a:lnTo>
                  <a:pt x="128219" y="9745"/>
                </a:lnTo>
                <a:lnTo>
                  <a:pt x="128683" y="9840"/>
                </a:lnTo>
                <a:lnTo>
                  <a:pt x="129575" y="10038"/>
                </a:lnTo>
                <a:lnTo>
                  <a:pt x="130504" y="10237"/>
                </a:lnTo>
                <a:lnTo>
                  <a:pt x="131503" y="10441"/>
                </a:lnTo>
                <a:lnTo>
                  <a:pt x="131503" y="10441"/>
                </a:lnTo>
                <a:lnTo>
                  <a:pt x="129147" y="10351"/>
                </a:lnTo>
                <a:lnTo>
                  <a:pt x="128861" y="10416"/>
                </a:lnTo>
                <a:lnTo>
                  <a:pt x="129183" y="10441"/>
                </a:lnTo>
                <a:lnTo>
                  <a:pt x="129468" y="10471"/>
                </a:lnTo>
                <a:lnTo>
                  <a:pt x="129754" y="10490"/>
                </a:lnTo>
                <a:lnTo>
                  <a:pt x="129897" y="10495"/>
                </a:lnTo>
                <a:lnTo>
                  <a:pt x="130004" y="10495"/>
                </a:lnTo>
                <a:lnTo>
                  <a:pt x="130539" y="10490"/>
                </a:lnTo>
                <a:lnTo>
                  <a:pt x="130754" y="10490"/>
                </a:lnTo>
                <a:lnTo>
                  <a:pt x="130968" y="10495"/>
                </a:lnTo>
                <a:lnTo>
                  <a:pt x="131146" y="10500"/>
                </a:lnTo>
                <a:lnTo>
                  <a:pt x="131325" y="10510"/>
                </a:lnTo>
                <a:lnTo>
                  <a:pt x="131503" y="10520"/>
                </a:lnTo>
                <a:lnTo>
                  <a:pt x="131682" y="10535"/>
                </a:lnTo>
                <a:lnTo>
                  <a:pt x="131932" y="10570"/>
                </a:lnTo>
                <a:lnTo>
                  <a:pt x="132182" y="10615"/>
                </a:lnTo>
                <a:lnTo>
                  <a:pt x="132396" y="10664"/>
                </a:lnTo>
                <a:lnTo>
                  <a:pt x="132610" y="10729"/>
                </a:lnTo>
                <a:lnTo>
                  <a:pt x="132967" y="10843"/>
                </a:lnTo>
                <a:lnTo>
                  <a:pt x="133432" y="10962"/>
                </a:lnTo>
                <a:lnTo>
                  <a:pt x="134503" y="11230"/>
                </a:lnTo>
                <a:lnTo>
                  <a:pt x="133074" y="11106"/>
                </a:lnTo>
                <a:lnTo>
                  <a:pt x="133467" y="11355"/>
                </a:lnTo>
                <a:lnTo>
                  <a:pt x="133681" y="11469"/>
                </a:lnTo>
                <a:lnTo>
                  <a:pt x="133896" y="11578"/>
                </a:lnTo>
                <a:lnTo>
                  <a:pt x="134039" y="11638"/>
                </a:lnTo>
                <a:lnTo>
                  <a:pt x="134146" y="11697"/>
                </a:lnTo>
                <a:lnTo>
                  <a:pt x="134253" y="11762"/>
                </a:lnTo>
                <a:lnTo>
                  <a:pt x="134324" y="11792"/>
                </a:lnTo>
                <a:lnTo>
                  <a:pt x="134431" y="11817"/>
                </a:lnTo>
                <a:lnTo>
                  <a:pt x="134538" y="11841"/>
                </a:lnTo>
                <a:lnTo>
                  <a:pt x="134681" y="11861"/>
                </a:lnTo>
                <a:lnTo>
                  <a:pt x="134824" y="11881"/>
                </a:lnTo>
                <a:lnTo>
                  <a:pt x="135038" y="11891"/>
                </a:lnTo>
                <a:lnTo>
                  <a:pt x="135253" y="11901"/>
                </a:lnTo>
                <a:lnTo>
                  <a:pt x="135538" y="11901"/>
                </a:lnTo>
                <a:lnTo>
                  <a:pt x="135860" y="11896"/>
                </a:lnTo>
                <a:lnTo>
                  <a:pt x="136217" y="11886"/>
                </a:lnTo>
                <a:lnTo>
                  <a:pt x="136038" y="11921"/>
                </a:lnTo>
                <a:lnTo>
                  <a:pt x="135931" y="11956"/>
                </a:lnTo>
                <a:lnTo>
                  <a:pt x="135824" y="11980"/>
                </a:lnTo>
                <a:lnTo>
                  <a:pt x="135788" y="12005"/>
                </a:lnTo>
                <a:lnTo>
                  <a:pt x="135788" y="12020"/>
                </a:lnTo>
                <a:lnTo>
                  <a:pt x="135824" y="12040"/>
                </a:lnTo>
                <a:lnTo>
                  <a:pt x="135860" y="12050"/>
                </a:lnTo>
                <a:lnTo>
                  <a:pt x="135931" y="12060"/>
                </a:lnTo>
                <a:lnTo>
                  <a:pt x="136181" y="12075"/>
                </a:lnTo>
                <a:lnTo>
                  <a:pt x="136466" y="12085"/>
                </a:lnTo>
                <a:lnTo>
                  <a:pt x="137109" y="12100"/>
                </a:lnTo>
                <a:lnTo>
                  <a:pt x="137930" y="12254"/>
                </a:lnTo>
                <a:lnTo>
                  <a:pt x="137895" y="12254"/>
                </a:lnTo>
                <a:lnTo>
                  <a:pt x="138287" y="12303"/>
                </a:lnTo>
                <a:lnTo>
                  <a:pt x="138680" y="12323"/>
                </a:lnTo>
                <a:lnTo>
                  <a:pt x="139002" y="12343"/>
                </a:lnTo>
                <a:lnTo>
                  <a:pt x="139323" y="12368"/>
                </a:lnTo>
                <a:lnTo>
                  <a:pt x="139573" y="12393"/>
                </a:lnTo>
                <a:lnTo>
                  <a:pt x="139787" y="12422"/>
                </a:lnTo>
                <a:lnTo>
                  <a:pt x="139966" y="12452"/>
                </a:lnTo>
                <a:lnTo>
                  <a:pt x="140108" y="12487"/>
                </a:lnTo>
                <a:lnTo>
                  <a:pt x="140180" y="12522"/>
                </a:lnTo>
                <a:lnTo>
                  <a:pt x="140216" y="12562"/>
                </a:lnTo>
                <a:lnTo>
                  <a:pt x="140216" y="12601"/>
                </a:lnTo>
                <a:lnTo>
                  <a:pt x="140144" y="12641"/>
                </a:lnTo>
                <a:lnTo>
                  <a:pt x="140073" y="12686"/>
                </a:lnTo>
                <a:lnTo>
                  <a:pt x="139894" y="12730"/>
                </a:lnTo>
                <a:lnTo>
                  <a:pt x="139716" y="12775"/>
                </a:lnTo>
                <a:lnTo>
                  <a:pt x="139430" y="12820"/>
                </a:lnTo>
                <a:lnTo>
                  <a:pt x="139144" y="12864"/>
                </a:lnTo>
                <a:lnTo>
                  <a:pt x="139573" y="12850"/>
                </a:lnTo>
                <a:lnTo>
                  <a:pt x="140001" y="12845"/>
                </a:lnTo>
                <a:lnTo>
                  <a:pt x="140394" y="12845"/>
                </a:lnTo>
                <a:lnTo>
                  <a:pt x="140715" y="12850"/>
                </a:lnTo>
                <a:lnTo>
                  <a:pt x="141001" y="12860"/>
                </a:lnTo>
                <a:lnTo>
                  <a:pt x="141287" y="12879"/>
                </a:lnTo>
                <a:lnTo>
                  <a:pt x="141537" y="12899"/>
                </a:lnTo>
                <a:lnTo>
                  <a:pt x="141751" y="12929"/>
                </a:lnTo>
                <a:lnTo>
                  <a:pt x="141965" y="12959"/>
                </a:lnTo>
                <a:lnTo>
                  <a:pt x="142144" y="12989"/>
                </a:lnTo>
                <a:lnTo>
                  <a:pt x="142465" y="13063"/>
                </a:lnTo>
                <a:lnTo>
                  <a:pt x="143072" y="13217"/>
                </a:lnTo>
                <a:lnTo>
                  <a:pt x="143429" y="13297"/>
                </a:lnTo>
                <a:lnTo>
                  <a:pt x="143858" y="13376"/>
                </a:lnTo>
                <a:lnTo>
                  <a:pt x="144036" y="13416"/>
                </a:lnTo>
                <a:lnTo>
                  <a:pt x="144215" y="13456"/>
                </a:lnTo>
                <a:lnTo>
                  <a:pt x="144322" y="13500"/>
                </a:lnTo>
                <a:lnTo>
                  <a:pt x="144429" y="13540"/>
                </a:lnTo>
                <a:lnTo>
                  <a:pt x="144500" y="13600"/>
                </a:lnTo>
                <a:lnTo>
                  <a:pt x="144536" y="13659"/>
                </a:lnTo>
                <a:lnTo>
                  <a:pt x="144536" y="13783"/>
                </a:lnTo>
                <a:lnTo>
                  <a:pt x="144500" y="13907"/>
                </a:lnTo>
                <a:lnTo>
                  <a:pt x="144464" y="14037"/>
                </a:lnTo>
                <a:lnTo>
                  <a:pt x="145321" y="14037"/>
                </a:lnTo>
                <a:lnTo>
                  <a:pt x="145678" y="14042"/>
                </a:lnTo>
                <a:lnTo>
                  <a:pt x="145964" y="14052"/>
                </a:lnTo>
                <a:lnTo>
                  <a:pt x="146250" y="14061"/>
                </a:lnTo>
                <a:lnTo>
                  <a:pt x="146464" y="14076"/>
                </a:lnTo>
                <a:lnTo>
                  <a:pt x="146643" y="14096"/>
                </a:lnTo>
                <a:lnTo>
                  <a:pt x="146821" y="14121"/>
                </a:lnTo>
                <a:lnTo>
                  <a:pt x="146928" y="14146"/>
                </a:lnTo>
                <a:lnTo>
                  <a:pt x="146964" y="14176"/>
                </a:lnTo>
                <a:lnTo>
                  <a:pt x="147000" y="14205"/>
                </a:lnTo>
                <a:lnTo>
                  <a:pt x="147000" y="14245"/>
                </a:lnTo>
                <a:lnTo>
                  <a:pt x="146964" y="14285"/>
                </a:lnTo>
                <a:lnTo>
                  <a:pt x="146892" y="14335"/>
                </a:lnTo>
                <a:lnTo>
                  <a:pt x="146750" y="14384"/>
                </a:lnTo>
                <a:lnTo>
                  <a:pt x="146607" y="14434"/>
                </a:lnTo>
                <a:lnTo>
                  <a:pt x="146500" y="14489"/>
                </a:lnTo>
                <a:lnTo>
                  <a:pt x="146464" y="14543"/>
                </a:lnTo>
                <a:lnTo>
                  <a:pt x="146535" y="14598"/>
                </a:lnTo>
                <a:lnTo>
                  <a:pt x="146571" y="14623"/>
                </a:lnTo>
                <a:lnTo>
                  <a:pt x="146643" y="14643"/>
                </a:lnTo>
                <a:lnTo>
                  <a:pt x="148071" y="14970"/>
                </a:lnTo>
                <a:lnTo>
                  <a:pt x="149535" y="15298"/>
                </a:lnTo>
                <a:lnTo>
                  <a:pt x="150963" y="15626"/>
                </a:lnTo>
                <a:lnTo>
                  <a:pt x="152391" y="15959"/>
                </a:lnTo>
                <a:lnTo>
                  <a:pt x="152677" y="16023"/>
                </a:lnTo>
                <a:lnTo>
                  <a:pt x="153034" y="16078"/>
                </a:lnTo>
                <a:lnTo>
                  <a:pt x="153427" y="16128"/>
                </a:lnTo>
                <a:lnTo>
                  <a:pt x="153819" y="16172"/>
                </a:lnTo>
                <a:lnTo>
                  <a:pt x="154712" y="16257"/>
                </a:lnTo>
                <a:lnTo>
                  <a:pt x="155176" y="16306"/>
                </a:lnTo>
                <a:lnTo>
                  <a:pt x="155640" y="16356"/>
                </a:lnTo>
                <a:lnTo>
                  <a:pt x="155640" y="16157"/>
                </a:lnTo>
                <a:lnTo>
                  <a:pt x="156033" y="16152"/>
                </a:lnTo>
                <a:lnTo>
                  <a:pt x="157068" y="16878"/>
                </a:lnTo>
                <a:lnTo>
                  <a:pt x="157390" y="16878"/>
                </a:lnTo>
                <a:lnTo>
                  <a:pt x="157390" y="16530"/>
                </a:lnTo>
                <a:lnTo>
                  <a:pt x="157783" y="16510"/>
                </a:lnTo>
                <a:lnTo>
                  <a:pt x="158961" y="17076"/>
                </a:lnTo>
                <a:lnTo>
                  <a:pt x="159354" y="17071"/>
                </a:lnTo>
                <a:lnTo>
                  <a:pt x="159711" y="17066"/>
                </a:lnTo>
                <a:lnTo>
                  <a:pt x="160032" y="17066"/>
                </a:lnTo>
                <a:lnTo>
                  <a:pt x="160139" y="17071"/>
                </a:lnTo>
                <a:lnTo>
                  <a:pt x="160211" y="17081"/>
                </a:lnTo>
                <a:lnTo>
                  <a:pt x="160925" y="17186"/>
                </a:lnTo>
                <a:lnTo>
                  <a:pt x="161603" y="17295"/>
                </a:lnTo>
                <a:lnTo>
                  <a:pt x="162246" y="17409"/>
                </a:lnTo>
                <a:lnTo>
                  <a:pt x="162853" y="17523"/>
                </a:lnTo>
                <a:lnTo>
                  <a:pt x="163388" y="17647"/>
                </a:lnTo>
                <a:lnTo>
                  <a:pt x="163924" y="17772"/>
                </a:lnTo>
                <a:lnTo>
                  <a:pt x="164352" y="17906"/>
                </a:lnTo>
                <a:lnTo>
                  <a:pt x="164745" y="18050"/>
                </a:lnTo>
                <a:lnTo>
                  <a:pt x="165102" y="18174"/>
                </a:lnTo>
                <a:lnTo>
                  <a:pt x="165495" y="18303"/>
                </a:lnTo>
                <a:lnTo>
                  <a:pt x="165959" y="18427"/>
                </a:lnTo>
                <a:lnTo>
                  <a:pt x="166495" y="18551"/>
                </a:lnTo>
                <a:lnTo>
                  <a:pt x="167566" y="18800"/>
                </a:lnTo>
                <a:lnTo>
                  <a:pt x="168137" y="18929"/>
                </a:lnTo>
                <a:lnTo>
                  <a:pt x="168673" y="19058"/>
                </a:lnTo>
                <a:lnTo>
                  <a:pt x="169565" y="18710"/>
                </a:lnTo>
                <a:lnTo>
                  <a:pt x="172457" y="18864"/>
                </a:lnTo>
                <a:lnTo>
                  <a:pt x="171601" y="18482"/>
                </a:lnTo>
                <a:lnTo>
                  <a:pt x="171244" y="18313"/>
                </a:lnTo>
                <a:lnTo>
                  <a:pt x="170851" y="18154"/>
                </a:lnTo>
                <a:lnTo>
                  <a:pt x="170494" y="18030"/>
                </a:lnTo>
                <a:lnTo>
                  <a:pt x="170101" y="17906"/>
                </a:lnTo>
                <a:lnTo>
                  <a:pt x="169708" y="17782"/>
                </a:lnTo>
                <a:lnTo>
                  <a:pt x="169351" y="17657"/>
                </a:lnTo>
                <a:lnTo>
                  <a:pt x="169173" y="17603"/>
                </a:lnTo>
                <a:lnTo>
                  <a:pt x="168958" y="17548"/>
                </a:lnTo>
                <a:lnTo>
                  <a:pt x="168780" y="17493"/>
                </a:lnTo>
                <a:lnTo>
                  <a:pt x="168601" y="17439"/>
                </a:lnTo>
                <a:lnTo>
                  <a:pt x="168566" y="17409"/>
                </a:lnTo>
                <a:lnTo>
                  <a:pt x="168530" y="17384"/>
                </a:lnTo>
                <a:lnTo>
                  <a:pt x="168530" y="17354"/>
                </a:lnTo>
                <a:lnTo>
                  <a:pt x="168601" y="17325"/>
                </a:lnTo>
                <a:lnTo>
                  <a:pt x="168673" y="17295"/>
                </a:lnTo>
                <a:lnTo>
                  <a:pt x="168816" y="17265"/>
                </a:lnTo>
                <a:lnTo>
                  <a:pt x="168994" y="17235"/>
                </a:lnTo>
                <a:lnTo>
                  <a:pt x="169244" y="17205"/>
                </a:lnTo>
                <a:lnTo>
                  <a:pt x="169315" y="17190"/>
                </a:lnTo>
                <a:lnTo>
                  <a:pt x="169315" y="17171"/>
                </a:lnTo>
                <a:lnTo>
                  <a:pt x="169315" y="17141"/>
                </a:lnTo>
                <a:lnTo>
                  <a:pt x="169280" y="17106"/>
                </a:lnTo>
                <a:lnTo>
                  <a:pt x="169173" y="17037"/>
                </a:lnTo>
                <a:lnTo>
                  <a:pt x="169030" y="16972"/>
                </a:lnTo>
                <a:lnTo>
                  <a:pt x="168351" y="16590"/>
                </a:lnTo>
                <a:lnTo>
                  <a:pt x="167994" y="16401"/>
                </a:lnTo>
                <a:lnTo>
                  <a:pt x="167566" y="16217"/>
                </a:lnTo>
                <a:lnTo>
                  <a:pt x="166280" y="15700"/>
                </a:lnTo>
                <a:lnTo>
                  <a:pt x="164959" y="15189"/>
                </a:lnTo>
                <a:lnTo>
                  <a:pt x="163674" y="14677"/>
                </a:lnTo>
                <a:lnTo>
                  <a:pt x="162389" y="14166"/>
                </a:lnTo>
                <a:lnTo>
                  <a:pt x="162139" y="14047"/>
                </a:lnTo>
                <a:lnTo>
                  <a:pt x="161889" y="13927"/>
                </a:lnTo>
                <a:lnTo>
                  <a:pt x="161389" y="13684"/>
                </a:lnTo>
                <a:lnTo>
                  <a:pt x="160925" y="13441"/>
                </a:lnTo>
                <a:lnTo>
                  <a:pt x="160425" y="13202"/>
                </a:lnTo>
                <a:lnTo>
                  <a:pt x="160353" y="13172"/>
                </a:lnTo>
                <a:lnTo>
                  <a:pt x="160211" y="13148"/>
                </a:lnTo>
                <a:lnTo>
                  <a:pt x="159889" y="13093"/>
                </a:lnTo>
                <a:lnTo>
                  <a:pt x="159496" y="13038"/>
                </a:lnTo>
                <a:lnTo>
                  <a:pt x="159032" y="12974"/>
                </a:lnTo>
                <a:lnTo>
                  <a:pt x="158675" y="12840"/>
                </a:lnTo>
                <a:lnTo>
                  <a:pt x="158247" y="12696"/>
                </a:lnTo>
                <a:lnTo>
                  <a:pt x="157390" y="12403"/>
                </a:lnTo>
                <a:lnTo>
                  <a:pt x="156997" y="12254"/>
                </a:lnTo>
                <a:lnTo>
                  <a:pt x="156604" y="12100"/>
                </a:lnTo>
                <a:lnTo>
                  <a:pt x="156283" y="11941"/>
                </a:lnTo>
                <a:lnTo>
                  <a:pt x="155997" y="11782"/>
                </a:lnTo>
                <a:lnTo>
                  <a:pt x="155890" y="11717"/>
                </a:lnTo>
                <a:lnTo>
                  <a:pt x="155747" y="11648"/>
                </a:lnTo>
                <a:lnTo>
                  <a:pt x="155390" y="11519"/>
                </a:lnTo>
                <a:lnTo>
                  <a:pt x="155033" y="11389"/>
                </a:lnTo>
                <a:lnTo>
                  <a:pt x="154676" y="11255"/>
                </a:lnTo>
                <a:lnTo>
                  <a:pt x="154391" y="11121"/>
                </a:lnTo>
                <a:lnTo>
                  <a:pt x="154248" y="11057"/>
                </a:lnTo>
                <a:lnTo>
                  <a:pt x="154176" y="10987"/>
                </a:lnTo>
                <a:lnTo>
                  <a:pt x="154105" y="10913"/>
                </a:lnTo>
                <a:lnTo>
                  <a:pt x="154069" y="10843"/>
                </a:lnTo>
                <a:lnTo>
                  <a:pt x="154105" y="10764"/>
                </a:lnTo>
                <a:lnTo>
                  <a:pt x="154176" y="10689"/>
                </a:lnTo>
                <a:lnTo>
                  <a:pt x="154212" y="10649"/>
                </a:lnTo>
                <a:lnTo>
                  <a:pt x="154212" y="10610"/>
                </a:lnTo>
                <a:lnTo>
                  <a:pt x="154212" y="10565"/>
                </a:lnTo>
                <a:lnTo>
                  <a:pt x="154176" y="10525"/>
                </a:lnTo>
                <a:lnTo>
                  <a:pt x="154034" y="10436"/>
                </a:lnTo>
                <a:lnTo>
                  <a:pt x="153855" y="10346"/>
                </a:lnTo>
                <a:lnTo>
                  <a:pt x="153569" y="10257"/>
                </a:lnTo>
                <a:lnTo>
                  <a:pt x="153248" y="10178"/>
                </a:lnTo>
                <a:lnTo>
                  <a:pt x="152891" y="10103"/>
                </a:lnTo>
                <a:lnTo>
                  <a:pt x="152498" y="10043"/>
                </a:lnTo>
                <a:lnTo>
                  <a:pt x="152355" y="10024"/>
                </a:lnTo>
                <a:lnTo>
                  <a:pt x="152213" y="9999"/>
                </a:lnTo>
                <a:lnTo>
                  <a:pt x="152141" y="9979"/>
                </a:lnTo>
                <a:lnTo>
                  <a:pt x="152070" y="9959"/>
                </a:lnTo>
                <a:lnTo>
                  <a:pt x="151998" y="9914"/>
                </a:lnTo>
                <a:lnTo>
                  <a:pt x="151998" y="9875"/>
                </a:lnTo>
                <a:lnTo>
                  <a:pt x="151963" y="9835"/>
                </a:lnTo>
                <a:lnTo>
                  <a:pt x="151963" y="9795"/>
                </a:lnTo>
                <a:lnTo>
                  <a:pt x="151891" y="9755"/>
                </a:lnTo>
                <a:lnTo>
                  <a:pt x="151820" y="9735"/>
                </a:lnTo>
                <a:lnTo>
                  <a:pt x="151713" y="9716"/>
                </a:lnTo>
                <a:lnTo>
                  <a:pt x="151534" y="9671"/>
                </a:lnTo>
                <a:lnTo>
                  <a:pt x="151391" y="9621"/>
                </a:lnTo>
                <a:lnTo>
                  <a:pt x="151284" y="9567"/>
                </a:lnTo>
                <a:lnTo>
                  <a:pt x="151213" y="9507"/>
                </a:lnTo>
                <a:lnTo>
                  <a:pt x="151070" y="9388"/>
                </a:lnTo>
                <a:lnTo>
                  <a:pt x="150963" y="9328"/>
                </a:lnTo>
                <a:lnTo>
                  <a:pt x="150856" y="9274"/>
                </a:lnTo>
                <a:lnTo>
                  <a:pt x="150677" y="9214"/>
                </a:lnTo>
                <a:lnTo>
                  <a:pt x="150463" y="9154"/>
                </a:lnTo>
                <a:lnTo>
                  <a:pt x="150070" y="9035"/>
                </a:lnTo>
                <a:lnTo>
                  <a:pt x="149642" y="8916"/>
                </a:lnTo>
                <a:lnTo>
                  <a:pt x="149285" y="8797"/>
                </a:lnTo>
                <a:lnTo>
                  <a:pt x="148963" y="8673"/>
                </a:lnTo>
                <a:lnTo>
                  <a:pt x="148678" y="8548"/>
                </a:lnTo>
                <a:lnTo>
                  <a:pt x="148071" y="8300"/>
                </a:lnTo>
                <a:lnTo>
                  <a:pt x="147785" y="8176"/>
                </a:lnTo>
                <a:lnTo>
                  <a:pt x="147464" y="8052"/>
                </a:lnTo>
                <a:lnTo>
                  <a:pt x="147107" y="7933"/>
                </a:lnTo>
                <a:lnTo>
                  <a:pt x="146714" y="7813"/>
                </a:lnTo>
                <a:lnTo>
                  <a:pt x="146571" y="7764"/>
                </a:lnTo>
                <a:lnTo>
                  <a:pt x="146428" y="7714"/>
                </a:lnTo>
                <a:lnTo>
                  <a:pt x="146250" y="7605"/>
                </a:lnTo>
                <a:lnTo>
                  <a:pt x="145928" y="7391"/>
                </a:lnTo>
                <a:lnTo>
                  <a:pt x="145750" y="7282"/>
                </a:lnTo>
                <a:lnTo>
                  <a:pt x="145643" y="7232"/>
                </a:lnTo>
                <a:lnTo>
                  <a:pt x="145464" y="7183"/>
                </a:lnTo>
                <a:lnTo>
                  <a:pt x="145286" y="7133"/>
                </a:lnTo>
                <a:lnTo>
                  <a:pt x="145071" y="7088"/>
                </a:lnTo>
                <a:lnTo>
                  <a:pt x="144786" y="7044"/>
                </a:lnTo>
                <a:lnTo>
                  <a:pt x="144464" y="7004"/>
                </a:lnTo>
                <a:lnTo>
                  <a:pt x="144357" y="6979"/>
                </a:lnTo>
                <a:lnTo>
                  <a:pt x="144250" y="6949"/>
                </a:lnTo>
                <a:lnTo>
                  <a:pt x="144215" y="6914"/>
                </a:lnTo>
                <a:lnTo>
                  <a:pt x="144215" y="6885"/>
                </a:lnTo>
                <a:lnTo>
                  <a:pt x="144322" y="6825"/>
                </a:lnTo>
                <a:lnTo>
                  <a:pt x="144393" y="6770"/>
                </a:lnTo>
                <a:lnTo>
                  <a:pt x="144429" y="6716"/>
                </a:lnTo>
                <a:lnTo>
                  <a:pt x="144393" y="6661"/>
                </a:lnTo>
                <a:lnTo>
                  <a:pt x="144357" y="6606"/>
                </a:lnTo>
                <a:lnTo>
                  <a:pt x="144322" y="6552"/>
                </a:lnTo>
                <a:lnTo>
                  <a:pt x="144215" y="6502"/>
                </a:lnTo>
                <a:lnTo>
                  <a:pt x="144107" y="6452"/>
                </a:lnTo>
                <a:lnTo>
                  <a:pt x="143822" y="6353"/>
                </a:lnTo>
                <a:lnTo>
                  <a:pt x="143500" y="6254"/>
                </a:lnTo>
                <a:lnTo>
                  <a:pt x="143108" y="6159"/>
                </a:lnTo>
                <a:lnTo>
                  <a:pt x="142715" y="6065"/>
                </a:lnTo>
                <a:lnTo>
                  <a:pt x="142536" y="6010"/>
                </a:lnTo>
                <a:lnTo>
                  <a:pt x="142394" y="5956"/>
                </a:lnTo>
                <a:lnTo>
                  <a:pt x="142179" y="5842"/>
                </a:lnTo>
                <a:lnTo>
                  <a:pt x="141822" y="5683"/>
                </a:lnTo>
                <a:lnTo>
                  <a:pt x="141679" y="5598"/>
                </a:lnTo>
                <a:lnTo>
                  <a:pt x="141572" y="5519"/>
                </a:lnTo>
                <a:lnTo>
                  <a:pt x="141501" y="5439"/>
                </a:lnTo>
                <a:lnTo>
                  <a:pt x="141465" y="5355"/>
                </a:lnTo>
                <a:lnTo>
                  <a:pt x="141465" y="5265"/>
                </a:lnTo>
                <a:lnTo>
                  <a:pt x="141501" y="5176"/>
                </a:lnTo>
                <a:lnTo>
                  <a:pt x="141501" y="5146"/>
                </a:lnTo>
                <a:lnTo>
                  <a:pt x="141465" y="5116"/>
                </a:lnTo>
                <a:lnTo>
                  <a:pt x="141430" y="5087"/>
                </a:lnTo>
                <a:lnTo>
                  <a:pt x="141322" y="5057"/>
                </a:lnTo>
                <a:lnTo>
                  <a:pt x="141072" y="4992"/>
                </a:lnTo>
                <a:lnTo>
                  <a:pt x="140751" y="4928"/>
                </a:lnTo>
                <a:lnTo>
                  <a:pt x="139966" y="4789"/>
                </a:lnTo>
                <a:lnTo>
                  <a:pt x="139537" y="4714"/>
                </a:lnTo>
                <a:lnTo>
                  <a:pt x="139144" y="4635"/>
                </a:lnTo>
                <a:lnTo>
                  <a:pt x="139573" y="4650"/>
                </a:lnTo>
                <a:lnTo>
                  <a:pt x="139966" y="4664"/>
                </a:lnTo>
                <a:lnTo>
                  <a:pt x="140358" y="4684"/>
                </a:lnTo>
                <a:lnTo>
                  <a:pt x="140715" y="4704"/>
                </a:lnTo>
                <a:lnTo>
                  <a:pt x="141037" y="4729"/>
                </a:lnTo>
                <a:lnTo>
                  <a:pt x="141322" y="4754"/>
                </a:lnTo>
                <a:lnTo>
                  <a:pt x="141608" y="4784"/>
                </a:lnTo>
                <a:lnTo>
                  <a:pt x="141858" y="4813"/>
                </a:lnTo>
                <a:lnTo>
                  <a:pt x="142322" y="4878"/>
                </a:lnTo>
                <a:lnTo>
                  <a:pt x="142751" y="4953"/>
                </a:lnTo>
                <a:lnTo>
                  <a:pt x="143143" y="5037"/>
                </a:lnTo>
                <a:lnTo>
                  <a:pt x="143500" y="5121"/>
                </a:lnTo>
                <a:lnTo>
                  <a:pt x="144036" y="5256"/>
                </a:lnTo>
                <a:lnTo>
                  <a:pt x="144607" y="5385"/>
                </a:lnTo>
                <a:lnTo>
                  <a:pt x="145214" y="5514"/>
                </a:lnTo>
                <a:lnTo>
                  <a:pt x="145821" y="5638"/>
                </a:lnTo>
                <a:lnTo>
                  <a:pt x="148321" y="6140"/>
                </a:lnTo>
                <a:lnTo>
                  <a:pt x="151927" y="6865"/>
                </a:lnTo>
                <a:lnTo>
                  <a:pt x="155533" y="7585"/>
                </a:lnTo>
                <a:lnTo>
                  <a:pt x="155676" y="7605"/>
                </a:lnTo>
                <a:lnTo>
                  <a:pt x="155783" y="7620"/>
                </a:lnTo>
                <a:lnTo>
                  <a:pt x="156104" y="7654"/>
                </a:lnTo>
                <a:lnTo>
                  <a:pt x="156461" y="7684"/>
                </a:lnTo>
                <a:lnTo>
                  <a:pt x="156618" y="7699"/>
                </a:lnTo>
                <a:lnTo>
                  <a:pt x="156618" y="7699"/>
                </a:lnTo>
                <a:lnTo>
                  <a:pt x="156104" y="7560"/>
                </a:lnTo>
                <a:lnTo>
                  <a:pt x="155783" y="7481"/>
                </a:lnTo>
                <a:lnTo>
                  <a:pt x="155462" y="7401"/>
                </a:lnTo>
                <a:lnTo>
                  <a:pt x="154855" y="7277"/>
                </a:lnTo>
                <a:lnTo>
                  <a:pt x="154212" y="7158"/>
                </a:lnTo>
                <a:lnTo>
                  <a:pt x="152962" y="6914"/>
                </a:lnTo>
                <a:lnTo>
                  <a:pt x="153498" y="6860"/>
                </a:lnTo>
                <a:lnTo>
                  <a:pt x="155212" y="7148"/>
                </a:lnTo>
                <a:lnTo>
                  <a:pt x="156033" y="7292"/>
                </a:lnTo>
                <a:lnTo>
                  <a:pt x="156854" y="7436"/>
                </a:lnTo>
                <a:lnTo>
                  <a:pt x="158033" y="7654"/>
                </a:lnTo>
                <a:lnTo>
                  <a:pt x="159175" y="7873"/>
                </a:lnTo>
                <a:lnTo>
                  <a:pt x="161496" y="8315"/>
                </a:lnTo>
                <a:lnTo>
                  <a:pt x="162389" y="8429"/>
                </a:lnTo>
                <a:lnTo>
                  <a:pt x="163317" y="8548"/>
                </a:lnTo>
                <a:lnTo>
                  <a:pt x="163603" y="8593"/>
                </a:lnTo>
                <a:lnTo>
                  <a:pt x="163852" y="8638"/>
                </a:lnTo>
                <a:lnTo>
                  <a:pt x="163960" y="8683"/>
                </a:lnTo>
                <a:lnTo>
                  <a:pt x="163995" y="8702"/>
                </a:lnTo>
                <a:lnTo>
                  <a:pt x="163995" y="8722"/>
                </a:lnTo>
                <a:lnTo>
                  <a:pt x="163995" y="8742"/>
                </a:lnTo>
                <a:lnTo>
                  <a:pt x="163924" y="8762"/>
                </a:lnTo>
                <a:lnTo>
                  <a:pt x="163852" y="8782"/>
                </a:lnTo>
                <a:lnTo>
                  <a:pt x="163745" y="8802"/>
                </a:lnTo>
                <a:lnTo>
                  <a:pt x="163638" y="8822"/>
                </a:lnTo>
                <a:lnTo>
                  <a:pt x="163460" y="8836"/>
                </a:lnTo>
                <a:lnTo>
                  <a:pt x="163074" y="8868"/>
                </a:lnTo>
                <a:lnTo>
                  <a:pt x="163074" y="8868"/>
                </a:lnTo>
                <a:lnTo>
                  <a:pt x="163745" y="9020"/>
                </a:lnTo>
                <a:lnTo>
                  <a:pt x="164388" y="9179"/>
                </a:lnTo>
                <a:lnTo>
                  <a:pt x="164709" y="9254"/>
                </a:lnTo>
                <a:lnTo>
                  <a:pt x="165066" y="9328"/>
                </a:lnTo>
                <a:lnTo>
                  <a:pt x="165424" y="9403"/>
                </a:lnTo>
                <a:lnTo>
                  <a:pt x="165816" y="9472"/>
                </a:lnTo>
                <a:lnTo>
                  <a:pt x="166673" y="9606"/>
                </a:lnTo>
                <a:lnTo>
                  <a:pt x="167530" y="9745"/>
                </a:lnTo>
                <a:lnTo>
                  <a:pt x="169280" y="10009"/>
                </a:lnTo>
                <a:lnTo>
                  <a:pt x="171065" y="10272"/>
                </a:lnTo>
                <a:lnTo>
                  <a:pt x="172815" y="10540"/>
                </a:lnTo>
                <a:lnTo>
                  <a:pt x="173993" y="10734"/>
                </a:lnTo>
                <a:lnTo>
                  <a:pt x="175171" y="10937"/>
                </a:lnTo>
                <a:lnTo>
                  <a:pt x="177456" y="11345"/>
                </a:lnTo>
                <a:lnTo>
                  <a:pt x="178777" y="11583"/>
                </a:lnTo>
                <a:lnTo>
                  <a:pt x="180098" y="11826"/>
                </a:lnTo>
                <a:lnTo>
                  <a:pt x="181384" y="12065"/>
                </a:lnTo>
                <a:lnTo>
                  <a:pt x="182741" y="12303"/>
                </a:lnTo>
                <a:lnTo>
                  <a:pt x="188561" y="13321"/>
                </a:lnTo>
                <a:lnTo>
                  <a:pt x="194416" y="14340"/>
                </a:lnTo>
                <a:lnTo>
                  <a:pt x="195452" y="14513"/>
                </a:lnTo>
                <a:lnTo>
                  <a:pt x="196523" y="14682"/>
                </a:lnTo>
                <a:lnTo>
                  <a:pt x="197594" y="14851"/>
                </a:lnTo>
                <a:lnTo>
                  <a:pt x="198737" y="15015"/>
                </a:lnTo>
                <a:lnTo>
                  <a:pt x="199129" y="15060"/>
                </a:lnTo>
                <a:lnTo>
                  <a:pt x="199486" y="15090"/>
                </a:lnTo>
                <a:lnTo>
                  <a:pt x="199629" y="15100"/>
                </a:lnTo>
                <a:lnTo>
                  <a:pt x="199772" y="15104"/>
                </a:lnTo>
                <a:lnTo>
                  <a:pt x="199879" y="15100"/>
                </a:lnTo>
                <a:lnTo>
                  <a:pt x="199986" y="15095"/>
                </a:lnTo>
                <a:lnTo>
                  <a:pt x="200093" y="15085"/>
                </a:lnTo>
                <a:lnTo>
                  <a:pt x="200165" y="15070"/>
                </a:lnTo>
                <a:lnTo>
                  <a:pt x="200236" y="15050"/>
                </a:lnTo>
                <a:lnTo>
                  <a:pt x="200272" y="15030"/>
                </a:lnTo>
                <a:lnTo>
                  <a:pt x="200343" y="14970"/>
                </a:lnTo>
                <a:lnTo>
                  <a:pt x="200308" y="14891"/>
                </a:lnTo>
                <a:lnTo>
                  <a:pt x="200343" y="14846"/>
                </a:lnTo>
                <a:lnTo>
                  <a:pt x="200379" y="14797"/>
                </a:lnTo>
                <a:lnTo>
                  <a:pt x="200450" y="14752"/>
                </a:lnTo>
                <a:lnTo>
                  <a:pt x="200522" y="14712"/>
                </a:lnTo>
                <a:lnTo>
                  <a:pt x="200700" y="14638"/>
                </a:lnTo>
                <a:lnTo>
                  <a:pt x="200843" y="14583"/>
                </a:lnTo>
                <a:lnTo>
                  <a:pt x="202986" y="14528"/>
                </a:lnTo>
                <a:lnTo>
                  <a:pt x="203878" y="14499"/>
                </a:lnTo>
                <a:lnTo>
                  <a:pt x="204771" y="14469"/>
                </a:lnTo>
                <a:lnTo>
                  <a:pt x="204878" y="14459"/>
                </a:lnTo>
                <a:lnTo>
                  <a:pt x="205021" y="14449"/>
                </a:lnTo>
                <a:lnTo>
                  <a:pt x="205271" y="14414"/>
                </a:lnTo>
                <a:lnTo>
                  <a:pt x="205449" y="14369"/>
                </a:lnTo>
                <a:lnTo>
                  <a:pt x="205521" y="14350"/>
                </a:lnTo>
                <a:lnTo>
                  <a:pt x="205521" y="14330"/>
                </a:lnTo>
                <a:lnTo>
                  <a:pt x="205592" y="14161"/>
                </a:lnTo>
                <a:lnTo>
                  <a:pt x="205556" y="13997"/>
                </a:lnTo>
                <a:lnTo>
                  <a:pt x="205485" y="13833"/>
                </a:lnTo>
                <a:lnTo>
                  <a:pt x="205306" y="13669"/>
                </a:lnTo>
                <a:lnTo>
                  <a:pt x="205092" y="13510"/>
                </a:lnTo>
                <a:lnTo>
                  <a:pt x="204771" y="13351"/>
                </a:lnTo>
                <a:lnTo>
                  <a:pt x="204449" y="13192"/>
                </a:lnTo>
                <a:lnTo>
                  <a:pt x="204021" y="13033"/>
                </a:lnTo>
                <a:lnTo>
                  <a:pt x="203557" y="12845"/>
                </a:lnTo>
                <a:lnTo>
                  <a:pt x="203128" y="12656"/>
                </a:lnTo>
                <a:lnTo>
                  <a:pt x="202307" y="12273"/>
                </a:lnTo>
                <a:lnTo>
                  <a:pt x="201843" y="12328"/>
                </a:lnTo>
                <a:lnTo>
                  <a:pt x="201415" y="12288"/>
                </a:lnTo>
                <a:lnTo>
                  <a:pt x="200915" y="12244"/>
                </a:lnTo>
                <a:lnTo>
                  <a:pt x="200700" y="12224"/>
                </a:lnTo>
                <a:lnTo>
                  <a:pt x="200522" y="12199"/>
                </a:lnTo>
                <a:lnTo>
                  <a:pt x="200343" y="12174"/>
                </a:lnTo>
                <a:lnTo>
                  <a:pt x="200272" y="12144"/>
                </a:lnTo>
                <a:lnTo>
                  <a:pt x="199558" y="11876"/>
                </a:lnTo>
                <a:lnTo>
                  <a:pt x="198915" y="11598"/>
                </a:lnTo>
                <a:lnTo>
                  <a:pt x="197665" y="11052"/>
                </a:lnTo>
                <a:lnTo>
                  <a:pt x="196844" y="10714"/>
                </a:lnTo>
                <a:lnTo>
                  <a:pt x="196416" y="10545"/>
                </a:lnTo>
                <a:lnTo>
                  <a:pt x="196023" y="10376"/>
                </a:lnTo>
                <a:lnTo>
                  <a:pt x="195844" y="10282"/>
                </a:lnTo>
                <a:lnTo>
                  <a:pt x="195702" y="10187"/>
                </a:lnTo>
                <a:lnTo>
                  <a:pt x="195559" y="10093"/>
                </a:lnTo>
                <a:lnTo>
                  <a:pt x="195345" y="9999"/>
                </a:lnTo>
                <a:lnTo>
                  <a:pt x="195380" y="9964"/>
                </a:lnTo>
                <a:lnTo>
                  <a:pt x="195452" y="9934"/>
                </a:lnTo>
                <a:lnTo>
                  <a:pt x="195630" y="9865"/>
                </a:lnTo>
                <a:lnTo>
                  <a:pt x="195809" y="9800"/>
                </a:lnTo>
                <a:lnTo>
                  <a:pt x="195987" y="9735"/>
                </a:lnTo>
                <a:lnTo>
                  <a:pt x="196059" y="9701"/>
                </a:lnTo>
                <a:lnTo>
                  <a:pt x="196059" y="9666"/>
                </a:lnTo>
                <a:lnTo>
                  <a:pt x="196059" y="9631"/>
                </a:lnTo>
                <a:lnTo>
                  <a:pt x="196023" y="9591"/>
                </a:lnTo>
                <a:lnTo>
                  <a:pt x="195916" y="9557"/>
                </a:lnTo>
                <a:lnTo>
                  <a:pt x="195773" y="9517"/>
                </a:lnTo>
                <a:lnTo>
                  <a:pt x="195523" y="9477"/>
                </a:lnTo>
                <a:lnTo>
                  <a:pt x="195238" y="9437"/>
                </a:lnTo>
                <a:lnTo>
                  <a:pt x="194809" y="9378"/>
                </a:lnTo>
                <a:lnTo>
                  <a:pt x="194381" y="9318"/>
                </a:lnTo>
                <a:lnTo>
                  <a:pt x="193988" y="9249"/>
                </a:lnTo>
                <a:lnTo>
                  <a:pt x="193595" y="9174"/>
                </a:lnTo>
                <a:lnTo>
                  <a:pt x="193274" y="9100"/>
                </a:lnTo>
                <a:lnTo>
                  <a:pt x="193024" y="9025"/>
                </a:lnTo>
                <a:lnTo>
                  <a:pt x="192810" y="8946"/>
                </a:lnTo>
                <a:lnTo>
                  <a:pt x="192702" y="8871"/>
                </a:lnTo>
                <a:lnTo>
                  <a:pt x="192524" y="8737"/>
                </a:lnTo>
                <a:lnTo>
                  <a:pt x="192310" y="8608"/>
                </a:lnTo>
                <a:lnTo>
                  <a:pt x="192060" y="8479"/>
                </a:lnTo>
                <a:lnTo>
                  <a:pt x="191774" y="8350"/>
                </a:lnTo>
                <a:lnTo>
                  <a:pt x="191203" y="8096"/>
                </a:lnTo>
                <a:lnTo>
                  <a:pt x="190953" y="7972"/>
                </a:lnTo>
                <a:lnTo>
                  <a:pt x="190703" y="7843"/>
                </a:lnTo>
                <a:lnTo>
                  <a:pt x="190489" y="7714"/>
                </a:lnTo>
                <a:lnTo>
                  <a:pt x="190239" y="7580"/>
                </a:lnTo>
                <a:lnTo>
                  <a:pt x="189667" y="7322"/>
                </a:lnTo>
                <a:lnTo>
                  <a:pt x="189096" y="7063"/>
                </a:lnTo>
                <a:lnTo>
                  <a:pt x="188561" y="6805"/>
                </a:lnTo>
                <a:lnTo>
                  <a:pt x="188525" y="6775"/>
                </a:lnTo>
                <a:lnTo>
                  <a:pt x="188525" y="6750"/>
                </a:lnTo>
                <a:lnTo>
                  <a:pt x="188596" y="6691"/>
                </a:lnTo>
                <a:lnTo>
                  <a:pt x="188739" y="6631"/>
                </a:lnTo>
                <a:lnTo>
                  <a:pt x="188811" y="6577"/>
                </a:lnTo>
                <a:lnTo>
                  <a:pt x="188453" y="6492"/>
                </a:lnTo>
                <a:lnTo>
                  <a:pt x="188204" y="6413"/>
                </a:lnTo>
                <a:lnTo>
                  <a:pt x="187954" y="6323"/>
                </a:lnTo>
                <a:lnTo>
                  <a:pt x="187775" y="6239"/>
                </a:lnTo>
                <a:lnTo>
                  <a:pt x="187632" y="6150"/>
                </a:lnTo>
                <a:lnTo>
                  <a:pt x="187525" y="6060"/>
                </a:lnTo>
                <a:lnTo>
                  <a:pt x="187347" y="5881"/>
                </a:lnTo>
                <a:lnTo>
                  <a:pt x="187240" y="5703"/>
                </a:lnTo>
                <a:lnTo>
                  <a:pt x="187097" y="5524"/>
                </a:lnTo>
                <a:lnTo>
                  <a:pt x="186990" y="5434"/>
                </a:lnTo>
                <a:lnTo>
                  <a:pt x="186882" y="5345"/>
                </a:lnTo>
                <a:lnTo>
                  <a:pt x="186740" y="5256"/>
                </a:lnTo>
                <a:lnTo>
                  <a:pt x="186561" y="5171"/>
                </a:lnTo>
                <a:lnTo>
                  <a:pt x="186990" y="5126"/>
                </a:lnTo>
                <a:lnTo>
                  <a:pt x="187561" y="5181"/>
                </a:lnTo>
                <a:lnTo>
                  <a:pt x="188096" y="5236"/>
                </a:lnTo>
                <a:lnTo>
                  <a:pt x="188632" y="5290"/>
                </a:lnTo>
                <a:lnTo>
                  <a:pt x="188882" y="5325"/>
                </a:lnTo>
                <a:lnTo>
                  <a:pt x="189096" y="5360"/>
                </a:lnTo>
                <a:lnTo>
                  <a:pt x="190382" y="5593"/>
                </a:lnTo>
                <a:lnTo>
                  <a:pt x="191596" y="5837"/>
                </a:lnTo>
                <a:lnTo>
                  <a:pt x="194059" y="6318"/>
                </a:lnTo>
                <a:lnTo>
                  <a:pt x="195130" y="6542"/>
                </a:lnTo>
                <a:lnTo>
                  <a:pt x="196166" y="6765"/>
                </a:lnTo>
                <a:lnTo>
                  <a:pt x="197201" y="6984"/>
                </a:lnTo>
                <a:lnTo>
                  <a:pt x="198308" y="7202"/>
                </a:lnTo>
                <a:lnTo>
                  <a:pt x="198630" y="7262"/>
                </a:lnTo>
                <a:lnTo>
                  <a:pt x="198987" y="7322"/>
                </a:lnTo>
                <a:lnTo>
                  <a:pt x="199772" y="7431"/>
                </a:lnTo>
                <a:lnTo>
                  <a:pt x="200522" y="7540"/>
                </a:lnTo>
                <a:lnTo>
                  <a:pt x="200915" y="7595"/>
                </a:lnTo>
                <a:lnTo>
                  <a:pt x="201272" y="7649"/>
                </a:lnTo>
                <a:lnTo>
                  <a:pt x="205414" y="8375"/>
                </a:lnTo>
                <a:lnTo>
                  <a:pt x="209555" y="9105"/>
                </a:lnTo>
                <a:lnTo>
                  <a:pt x="210698" y="9313"/>
                </a:lnTo>
                <a:lnTo>
                  <a:pt x="211876" y="9527"/>
                </a:lnTo>
                <a:lnTo>
                  <a:pt x="213019" y="9740"/>
                </a:lnTo>
                <a:lnTo>
                  <a:pt x="214197" y="9949"/>
                </a:lnTo>
                <a:lnTo>
                  <a:pt x="215482" y="10168"/>
                </a:lnTo>
                <a:lnTo>
                  <a:pt x="216804" y="10381"/>
                </a:lnTo>
                <a:lnTo>
                  <a:pt x="218089" y="10600"/>
                </a:lnTo>
                <a:lnTo>
                  <a:pt x="218732" y="10709"/>
                </a:lnTo>
                <a:lnTo>
                  <a:pt x="219339" y="10823"/>
                </a:lnTo>
                <a:lnTo>
                  <a:pt x="221124" y="11181"/>
                </a:lnTo>
                <a:lnTo>
                  <a:pt x="222909" y="11543"/>
                </a:lnTo>
                <a:lnTo>
                  <a:pt x="226373" y="12268"/>
                </a:lnTo>
                <a:lnTo>
                  <a:pt x="227765" y="12562"/>
                </a:lnTo>
                <a:lnTo>
                  <a:pt x="228479" y="12711"/>
                </a:lnTo>
                <a:lnTo>
                  <a:pt x="229229" y="12855"/>
                </a:lnTo>
                <a:lnTo>
                  <a:pt x="229336" y="12869"/>
                </a:lnTo>
                <a:lnTo>
                  <a:pt x="229479" y="12884"/>
                </a:lnTo>
                <a:lnTo>
                  <a:pt x="229872" y="12909"/>
                </a:lnTo>
                <a:lnTo>
                  <a:pt x="230264" y="12924"/>
                </a:lnTo>
                <a:lnTo>
                  <a:pt x="230657" y="12944"/>
                </a:lnTo>
                <a:lnTo>
                  <a:pt x="230622" y="12845"/>
                </a:lnTo>
                <a:lnTo>
                  <a:pt x="230622" y="12795"/>
                </a:lnTo>
                <a:lnTo>
                  <a:pt x="230693" y="12750"/>
                </a:lnTo>
                <a:lnTo>
                  <a:pt x="230836" y="12666"/>
                </a:lnTo>
                <a:lnTo>
                  <a:pt x="231050" y="12581"/>
                </a:lnTo>
                <a:lnTo>
                  <a:pt x="231157" y="12542"/>
                </a:lnTo>
                <a:lnTo>
                  <a:pt x="231264" y="12507"/>
                </a:lnTo>
                <a:lnTo>
                  <a:pt x="231443" y="12472"/>
                </a:lnTo>
                <a:lnTo>
                  <a:pt x="231621" y="12442"/>
                </a:lnTo>
                <a:lnTo>
                  <a:pt x="231764" y="12427"/>
                </a:lnTo>
                <a:lnTo>
                  <a:pt x="231943" y="12417"/>
                </a:lnTo>
                <a:lnTo>
                  <a:pt x="232193" y="12408"/>
                </a:lnTo>
                <a:lnTo>
                  <a:pt x="232728" y="12408"/>
                </a:lnTo>
                <a:lnTo>
                  <a:pt x="232978" y="12413"/>
                </a:lnTo>
                <a:lnTo>
                  <a:pt x="233264" y="12417"/>
                </a:lnTo>
                <a:lnTo>
                  <a:pt x="233478" y="12427"/>
                </a:lnTo>
                <a:lnTo>
                  <a:pt x="233799" y="12437"/>
                </a:lnTo>
                <a:lnTo>
                  <a:pt x="234085" y="12447"/>
                </a:lnTo>
                <a:lnTo>
                  <a:pt x="234692" y="12447"/>
                </a:lnTo>
                <a:lnTo>
                  <a:pt x="234942" y="12442"/>
                </a:lnTo>
                <a:lnTo>
                  <a:pt x="235228" y="12432"/>
                </a:lnTo>
                <a:lnTo>
                  <a:pt x="235477" y="12417"/>
                </a:lnTo>
                <a:lnTo>
                  <a:pt x="235692" y="12398"/>
                </a:lnTo>
                <a:lnTo>
                  <a:pt x="235906" y="12378"/>
                </a:lnTo>
                <a:lnTo>
                  <a:pt x="236084" y="12353"/>
                </a:lnTo>
                <a:lnTo>
                  <a:pt x="236263" y="12323"/>
                </a:lnTo>
                <a:lnTo>
                  <a:pt x="236406" y="12288"/>
                </a:lnTo>
                <a:lnTo>
                  <a:pt x="236513" y="12254"/>
                </a:lnTo>
                <a:lnTo>
                  <a:pt x="236620" y="12214"/>
                </a:lnTo>
                <a:lnTo>
                  <a:pt x="236691" y="12174"/>
                </a:lnTo>
                <a:lnTo>
                  <a:pt x="236691" y="12129"/>
                </a:lnTo>
                <a:lnTo>
                  <a:pt x="236691" y="12105"/>
                </a:lnTo>
                <a:lnTo>
                  <a:pt x="236620" y="12075"/>
                </a:lnTo>
                <a:lnTo>
                  <a:pt x="234978" y="11310"/>
                </a:lnTo>
                <a:lnTo>
                  <a:pt x="233407" y="10540"/>
                </a:lnTo>
                <a:lnTo>
                  <a:pt x="233192" y="10426"/>
                </a:lnTo>
                <a:lnTo>
                  <a:pt x="233014" y="10312"/>
                </a:lnTo>
                <a:lnTo>
                  <a:pt x="232764" y="10078"/>
                </a:lnTo>
                <a:lnTo>
                  <a:pt x="232371" y="9691"/>
                </a:lnTo>
                <a:lnTo>
                  <a:pt x="231978" y="9303"/>
                </a:lnTo>
                <a:lnTo>
                  <a:pt x="231907" y="9279"/>
                </a:lnTo>
                <a:lnTo>
                  <a:pt x="231836" y="9254"/>
                </a:lnTo>
                <a:lnTo>
                  <a:pt x="231728" y="9229"/>
                </a:lnTo>
                <a:lnTo>
                  <a:pt x="231586" y="9209"/>
                </a:lnTo>
                <a:lnTo>
                  <a:pt x="231336" y="9174"/>
                </a:lnTo>
                <a:lnTo>
                  <a:pt x="231121" y="9134"/>
                </a:lnTo>
                <a:lnTo>
                  <a:pt x="230943" y="9095"/>
                </a:lnTo>
                <a:lnTo>
                  <a:pt x="230800" y="9055"/>
                </a:lnTo>
                <a:lnTo>
                  <a:pt x="230693" y="9015"/>
                </a:lnTo>
                <a:lnTo>
                  <a:pt x="230622" y="8976"/>
                </a:lnTo>
                <a:lnTo>
                  <a:pt x="230586" y="8931"/>
                </a:lnTo>
                <a:lnTo>
                  <a:pt x="230586" y="8891"/>
                </a:lnTo>
                <a:lnTo>
                  <a:pt x="230622" y="8802"/>
                </a:lnTo>
                <a:lnTo>
                  <a:pt x="230693" y="8717"/>
                </a:lnTo>
                <a:lnTo>
                  <a:pt x="230907" y="8538"/>
                </a:lnTo>
                <a:lnTo>
                  <a:pt x="230943" y="8464"/>
                </a:lnTo>
                <a:lnTo>
                  <a:pt x="230979" y="8394"/>
                </a:lnTo>
                <a:lnTo>
                  <a:pt x="230979" y="8245"/>
                </a:lnTo>
                <a:lnTo>
                  <a:pt x="230871" y="7952"/>
                </a:lnTo>
                <a:lnTo>
                  <a:pt x="230836" y="7863"/>
                </a:lnTo>
                <a:lnTo>
                  <a:pt x="230729" y="7769"/>
                </a:lnTo>
                <a:lnTo>
                  <a:pt x="230264" y="6984"/>
                </a:lnTo>
                <a:lnTo>
                  <a:pt x="229800" y="6194"/>
                </a:lnTo>
                <a:lnTo>
                  <a:pt x="229765" y="6090"/>
                </a:lnTo>
                <a:lnTo>
                  <a:pt x="229765" y="5981"/>
                </a:lnTo>
                <a:lnTo>
                  <a:pt x="229800" y="5722"/>
                </a:lnTo>
                <a:lnTo>
                  <a:pt x="239762" y="7828"/>
                </a:lnTo>
                <a:lnTo>
                  <a:pt x="244618" y="8846"/>
                </a:lnTo>
                <a:lnTo>
                  <a:pt x="247010" y="9353"/>
                </a:lnTo>
                <a:lnTo>
                  <a:pt x="249367" y="9870"/>
                </a:lnTo>
                <a:lnTo>
                  <a:pt x="251795" y="10416"/>
                </a:lnTo>
                <a:lnTo>
                  <a:pt x="254151" y="10967"/>
                </a:lnTo>
                <a:lnTo>
                  <a:pt x="256508" y="11519"/>
                </a:lnTo>
                <a:lnTo>
                  <a:pt x="258900" y="12070"/>
                </a:lnTo>
                <a:lnTo>
                  <a:pt x="259222" y="12139"/>
                </a:lnTo>
                <a:lnTo>
                  <a:pt x="259579" y="12209"/>
                </a:lnTo>
                <a:lnTo>
                  <a:pt x="260293" y="12343"/>
                </a:lnTo>
                <a:lnTo>
                  <a:pt x="261078" y="12477"/>
                </a:lnTo>
                <a:lnTo>
                  <a:pt x="261828" y="12611"/>
                </a:lnTo>
                <a:lnTo>
                  <a:pt x="265256" y="13262"/>
                </a:lnTo>
                <a:lnTo>
                  <a:pt x="268683" y="13907"/>
                </a:lnTo>
                <a:lnTo>
                  <a:pt x="272718" y="14662"/>
                </a:lnTo>
                <a:lnTo>
                  <a:pt x="276753" y="15412"/>
                </a:lnTo>
                <a:lnTo>
                  <a:pt x="278681" y="15780"/>
                </a:lnTo>
                <a:lnTo>
                  <a:pt x="279609" y="15964"/>
                </a:lnTo>
                <a:lnTo>
                  <a:pt x="280502" y="16152"/>
                </a:lnTo>
                <a:lnTo>
                  <a:pt x="280895" y="16227"/>
                </a:lnTo>
                <a:lnTo>
                  <a:pt x="281287" y="16287"/>
                </a:lnTo>
                <a:lnTo>
                  <a:pt x="281502" y="16311"/>
                </a:lnTo>
                <a:lnTo>
                  <a:pt x="281680" y="16331"/>
                </a:lnTo>
                <a:lnTo>
                  <a:pt x="281894" y="16346"/>
                </a:lnTo>
                <a:lnTo>
                  <a:pt x="282073" y="16356"/>
                </a:lnTo>
                <a:lnTo>
                  <a:pt x="282287" y="16361"/>
                </a:lnTo>
                <a:lnTo>
                  <a:pt x="282716" y="16361"/>
                </a:lnTo>
                <a:lnTo>
                  <a:pt x="282930" y="16356"/>
                </a:lnTo>
                <a:lnTo>
                  <a:pt x="283180" y="16341"/>
                </a:lnTo>
                <a:lnTo>
                  <a:pt x="283394" y="16326"/>
                </a:lnTo>
                <a:lnTo>
                  <a:pt x="283894" y="16287"/>
                </a:lnTo>
                <a:lnTo>
                  <a:pt x="283001" y="15845"/>
                </a:lnTo>
                <a:lnTo>
                  <a:pt x="283501" y="15835"/>
                </a:lnTo>
                <a:lnTo>
                  <a:pt x="283858" y="15825"/>
                </a:lnTo>
                <a:lnTo>
                  <a:pt x="284108" y="15810"/>
                </a:lnTo>
                <a:lnTo>
                  <a:pt x="284287" y="15790"/>
                </a:lnTo>
                <a:lnTo>
                  <a:pt x="284394" y="15765"/>
                </a:lnTo>
                <a:lnTo>
                  <a:pt x="284429" y="15740"/>
                </a:lnTo>
                <a:lnTo>
                  <a:pt x="284394" y="15715"/>
                </a:lnTo>
                <a:lnTo>
                  <a:pt x="284358" y="15686"/>
                </a:lnTo>
                <a:lnTo>
                  <a:pt x="284144" y="15621"/>
                </a:lnTo>
                <a:lnTo>
                  <a:pt x="283930" y="15561"/>
                </a:lnTo>
                <a:lnTo>
                  <a:pt x="283858" y="15532"/>
                </a:lnTo>
                <a:lnTo>
                  <a:pt x="283787" y="15502"/>
                </a:lnTo>
                <a:lnTo>
                  <a:pt x="283787" y="15477"/>
                </a:lnTo>
                <a:lnTo>
                  <a:pt x="283823" y="15452"/>
                </a:lnTo>
                <a:lnTo>
                  <a:pt x="285822" y="15581"/>
                </a:lnTo>
                <a:lnTo>
                  <a:pt x="286822" y="15651"/>
                </a:lnTo>
                <a:lnTo>
                  <a:pt x="287750" y="15720"/>
                </a:lnTo>
                <a:lnTo>
                  <a:pt x="288321" y="15760"/>
                </a:lnTo>
                <a:lnTo>
                  <a:pt x="288571" y="15775"/>
                </a:lnTo>
                <a:lnTo>
                  <a:pt x="288821" y="15785"/>
                </a:lnTo>
                <a:lnTo>
                  <a:pt x="289035" y="15790"/>
                </a:lnTo>
                <a:lnTo>
                  <a:pt x="289464" y="15790"/>
                </a:lnTo>
                <a:lnTo>
                  <a:pt x="289642" y="15785"/>
                </a:lnTo>
                <a:lnTo>
                  <a:pt x="289857" y="15770"/>
                </a:lnTo>
                <a:lnTo>
                  <a:pt x="290035" y="15755"/>
                </a:lnTo>
                <a:lnTo>
                  <a:pt x="290178" y="15735"/>
                </a:lnTo>
                <a:lnTo>
                  <a:pt x="290357" y="15710"/>
                </a:lnTo>
                <a:lnTo>
                  <a:pt x="290499" y="15686"/>
                </a:lnTo>
                <a:lnTo>
                  <a:pt x="290678" y="15651"/>
                </a:lnTo>
                <a:lnTo>
                  <a:pt x="290964" y="15566"/>
                </a:lnTo>
                <a:lnTo>
                  <a:pt x="291178" y="15517"/>
                </a:lnTo>
                <a:lnTo>
                  <a:pt x="291428" y="15462"/>
                </a:lnTo>
                <a:lnTo>
                  <a:pt x="291678" y="15412"/>
                </a:lnTo>
                <a:lnTo>
                  <a:pt x="291928" y="15363"/>
                </a:lnTo>
                <a:lnTo>
                  <a:pt x="291999" y="15333"/>
                </a:lnTo>
                <a:lnTo>
                  <a:pt x="292070" y="15308"/>
                </a:lnTo>
                <a:lnTo>
                  <a:pt x="292106" y="15278"/>
                </a:lnTo>
                <a:lnTo>
                  <a:pt x="292106" y="15249"/>
                </a:lnTo>
                <a:lnTo>
                  <a:pt x="292070" y="15219"/>
                </a:lnTo>
                <a:lnTo>
                  <a:pt x="291963" y="15184"/>
                </a:lnTo>
                <a:lnTo>
                  <a:pt x="291856" y="15154"/>
                </a:lnTo>
                <a:lnTo>
                  <a:pt x="291642" y="15114"/>
                </a:lnTo>
                <a:lnTo>
                  <a:pt x="291321" y="15060"/>
                </a:lnTo>
                <a:lnTo>
                  <a:pt x="290999" y="14995"/>
                </a:lnTo>
                <a:lnTo>
                  <a:pt x="290249" y="14841"/>
                </a:lnTo>
                <a:lnTo>
                  <a:pt x="290392" y="14752"/>
                </a:lnTo>
                <a:lnTo>
                  <a:pt x="290464" y="14657"/>
                </a:lnTo>
                <a:lnTo>
                  <a:pt x="290464" y="14613"/>
                </a:lnTo>
                <a:lnTo>
                  <a:pt x="290464" y="14568"/>
                </a:lnTo>
                <a:lnTo>
                  <a:pt x="290428" y="14523"/>
                </a:lnTo>
                <a:lnTo>
                  <a:pt x="290357" y="14479"/>
                </a:lnTo>
                <a:lnTo>
                  <a:pt x="290249" y="14434"/>
                </a:lnTo>
                <a:lnTo>
                  <a:pt x="290142" y="14389"/>
                </a:lnTo>
                <a:lnTo>
                  <a:pt x="289964" y="14345"/>
                </a:lnTo>
                <a:lnTo>
                  <a:pt x="289750" y="14305"/>
                </a:lnTo>
                <a:lnTo>
                  <a:pt x="289535" y="14260"/>
                </a:lnTo>
                <a:lnTo>
                  <a:pt x="289250" y="14220"/>
                </a:lnTo>
                <a:lnTo>
                  <a:pt x="288928" y="14181"/>
                </a:lnTo>
                <a:lnTo>
                  <a:pt x="288536" y="14146"/>
                </a:lnTo>
                <a:lnTo>
                  <a:pt x="288393" y="14126"/>
                </a:lnTo>
                <a:lnTo>
                  <a:pt x="288286" y="14106"/>
                </a:lnTo>
                <a:lnTo>
                  <a:pt x="288143" y="14081"/>
                </a:lnTo>
                <a:lnTo>
                  <a:pt x="288071" y="14052"/>
                </a:lnTo>
                <a:lnTo>
                  <a:pt x="287929" y="13992"/>
                </a:lnTo>
                <a:lnTo>
                  <a:pt x="287857" y="13932"/>
                </a:lnTo>
                <a:lnTo>
                  <a:pt x="287786" y="13833"/>
                </a:lnTo>
                <a:lnTo>
                  <a:pt x="287714" y="13734"/>
                </a:lnTo>
                <a:lnTo>
                  <a:pt x="287500" y="13540"/>
                </a:lnTo>
                <a:lnTo>
                  <a:pt x="287250" y="13341"/>
                </a:lnTo>
                <a:lnTo>
                  <a:pt x="286965" y="13148"/>
                </a:lnTo>
                <a:lnTo>
                  <a:pt x="286715" y="12949"/>
                </a:lnTo>
                <a:lnTo>
                  <a:pt x="286500" y="12750"/>
                </a:lnTo>
                <a:lnTo>
                  <a:pt x="286465" y="12651"/>
                </a:lnTo>
                <a:lnTo>
                  <a:pt x="286393" y="12547"/>
                </a:lnTo>
                <a:lnTo>
                  <a:pt x="286393" y="12447"/>
                </a:lnTo>
                <a:lnTo>
                  <a:pt x="286429" y="12343"/>
                </a:lnTo>
                <a:lnTo>
                  <a:pt x="286500" y="12105"/>
                </a:lnTo>
                <a:lnTo>
                  <a:pt x="286500" y="11861"/>
                </a:lnTo>
                <a:lnTo>
                  <a:pt x="286465" y="11618"/>
                </a:lnTo>
                <a:lnTo>
                  <a:pt x="286429" y="11374"/>
                </a:lnTo>
                <a:lnTo>
                  <a:pt x="286250" y="10888"/>
                </a:lnTo>
                <a:lnTo>
                  <a:pt x="286215" y="10644"/>
                </a:lnTo>
                <a:lnTo>
                  <a:pt x="286143" y="10401"/>
                </a:lnTo>
                <a:lnTo>
                  <a:pt x="286179" y="10371"/>
                </a:lnTo>
                <a:lnTo>
                  <a:pt x="286215" y="10336"/>
                </a:lnTo>
                <a:lnTo>
                  <a:pt x="286393" y="10267"/>
                </a:lnTo>
                <a:lnTo>
                  <a:pt x="286608" y="10192"/>
                </a:lnTo>
                <a:lnTo>
                  <a:pt x="286822" y="10113"/>
                </a:lnTo>
                <a:lnTo>
                  <a:pt x="285501" y="10048"/>
                </a:lnTo>
                <a:lnTo>
                  <a:pt x="286250" y="9929"/>
                </a:lnTo>
                <a:lnTo>
                  <a:pt x="287714" y="10038"/>
                </a:lnTo>
                <a:lnTo>
                  <a:pt x="287679" y="9929"/>
                </a:lnTo>
                <a:lnTo>
                  <a:pt x="287643" y="9825"/>
                </a:lnTo>
                <a:lnTo>
                  <a:pt x="287643" y="9780"/>
                </a:lnTo>
                <a:lnTo>
                  <a:pt x="287607" y="9745"/>
                </a:lnTo>
                <a:lnTo>
                  <a:pt x="287536" y="9721"/>
                </a:lnTo>
                <a:lnTo>
                  <a:pt x="287500" y="9711"/>
                </a:lnTo>
                <a:lnTo>
                  <a:pt x="287429" y="9706"/>
                </a:lnTo>
                <a:lnTo>
                  <a:pt x="286965" y="9666"/>
                </a:lnTo>
                <a:lnTo>
                  <a:pt x="286608" y="9631"/>
                </a:lnTo>
                <a:lnTo>
                  <a:pt x="286358" y="9591"/>
                </a:lnTo>
                <a:lnTo>
                  <a:pt x="286179" y="9557"/>
                </a:lnTo>
                <a:lnTo>
                  <a:pt x="286072" y="9517"/>
                </a:lnTo>
                <a:lnTo>
                  <a:pt x="286036" y="9472"/>
                </a:lnTo>
                <a:lnTo>
                  <a:pt x="286072" y="9432"/>
                </a:lnTo>
                <a:lnTo>
                  <a:pt x="286108" y="9393"/>
                </a:lnTo>
                <a:lnTo>
                  <a:pt x="286215" y="9353"/>
                </a:lnTo>
                <a:lnTo>
                  <a:pt x="286358" y="9308"/>
                </a:lnTo>
                <a:lnTo>
                  <a:pt x="286608" y="9224"/>
                </a:lnTo>
                <a:lnTo>
                  <a:pt x="286857" y="9144"/>
                </a:lnTo>
                <a:lnTo>
                  <a:pt x="286965" y="9105"/>
                </a:lnTo>
                <a:lnTo>
                  <a:pt x="287000" y="9065"/>
                </a:lnTo>
                <a:lnTo>
                  <a:pt x="287072" y="9010"/>
                </a:lnTo>
                <a:lnTo>
                  <a:pt x="287179" y="8961"/>
                </a:lnTo>
                <a:lnTo>
                  <a:pt x="287286" y="8911"/>
                </a:lnTo>
                <a:lnTo>
                  <a:pt x="287464" y="8861"/>
                </a:lnTo>
                <a:lnTo>
                  <a:pt x="287822" y="8757"/>
                </a:lnTo>
                <a:lnTo>
                  <a:pt x="288179" y="8658"/>
                </a:lnTo>
                <a:lnTo>
                  <a:pt x="287393" y="8623"/>
                </a:lnTo>
                <a:lnTo>
                  <a:pt x="287179" y="8812"/>
                </a:lnTo>
                <a:lnTo>
                  <a:pt x="286857" y="8757"/>
                </a:lnTo>
                <a:lnTo>
                  <a:pt x="286608" y="8702"/>
                </a:lnTo>
                <a:lnTo>
                  <a:pt x="286465" y="8653"/>
                </a:lnTo>
                <a:lnTo>
                  <a:pt x="286429" y="8628"/>
                </a:lnTo>
                <a:lnTo>
                  <a:pt x="286429" y="8603"/>
                </a:lnTo>
                <a:lnTo>
                  <a:pt x="286429" y="8578"/>
                </a:lnTo>
                <a:lnTo>
                  <a:pt x="286465" y="8553"/>
                </a:lnTo>
                <a:lnTo>
                  <a:pt x="286536" y="8529"/>
                </a:lnTo>
                <a:lnTo>
                  <a:pt x="286643" y="8509"/>
                </a:lnTo>
                <a:lnTo>
                  <a:pt x="286750" y="8489"/>
                </a:lnTo>
                <a:lnTo>
                  <a:pt x="286893" y="8469"/>
                </a:lnTo>
                <a:lnTo>
                  <a:pt x="287072" y="8449"/>
                </a:lnTo>
                <a:lnTo>
                  <a:pt x="287286" y="8434"/>
                </a:lnTo>
                <a:lnTo>
                  <a:pt x="287643" y="8404"/>
                </a:lnTo>
                <a:lnTo>
                  <a:pt x="287857" y="8375"/>
                </a:lnTo>
                <a:lnTo>
                  <a:pt x="288000" y="8350"/>
                </a:lnTo>
                <a:lnTo>
                  <a:pt x="288036" y="8340"/>
                </a:lnTo>
                <a:lnTo>
                  <a:pt x="288071" y="8325"/>
                </a:lnTo>
                <a:lnTo>
                  <a:pt x="288036" y="8300"/>
                </a:lnTo>
                <a:lnTo>
                  <a:pt x="287929" y="8270"/>
                </a:lnTo>
                <a:lnTo>
                  <a:pt x="287750" y="8236"/>
                </a:lnTo>
                <a:lnTo>
                  <a:pt x="287500" y="8196"/>
                </a:lnTo>
                <a:lnTo>
                  <a:pt x="287322" y="8166"/>
                </a:lnTo>
                <a:lnTo>
                  <a:pt x="287215" y="8126"/>
                </a:lnTo>
                <a:lnTo>
                  <a:pt x="287107" y="8087"/>
                </a:lnTo>
                <a:lnTo>
                  <a:pt x="287000" y="8042"/>
                </a:lnTo>
                <a:lnTo>
                  <a:pt x="286857" y="7947"/>
                </a:lnTo>
                <a:lnTo>
                  <a:pt x="286715" y="7853"/>
                </a:lnTo>
                <a:lnTo>
                  <a:pt x="288286" y="7838"/>
                </a:lnTo>
                <a:lnTo>
                  <a:pt x="287036" y="7739"/>
                </a:lnTo>
                <a:lnTo>
                  <a:pt x="287286" y="7689"/>
                </a:lnTo>
                <a:lnTo>
                  <a:pt x="287536" y="7640"/>
                </a:lnTo>
                <a:lnTo>
                  <a:pt x="287714" y="7590"/>
                </a:lnTo>
                <a:lnTo>
                  <a:pt x="287893" y="7540"/>
                </a:lnTo>
                <a:lnTo>
                  <a:pt x="288036" y="7486"/>
                </a:lnTo>
                <a:lnTo>
                  <a:pt x="288143" y="7436"/>
                </a:lnTo>
                <a:lnTo>
                  <a:pt x="288214" y="7381"/>
                </a:lnTo>
                <a:lnTo>
                  <a:pt x="288250" y="7332"/>
                </a:lnTo>
                <a:lnTo>
                  <a:pt x="288250" y="7282"/>
                </a:lnTo>
                <a:lnTo>
                  <a:pt x="288214" y="7232"/>
                </a:lnTo>
                <a:lnTo>
                  <a:pt x="288143" y="7183"/>
                </a:lnTo>
                <a:lnTo>
                  <a:pt x="288071" y="7133"/>
                </a:lnTo>
                <a:lnTo>
                  <a:pt x="287929" y="7088"/>
                </a:lnTo>
                <a:lnTo>
                  <a:pt x="287786" y="7048"/>
                </a:lnTo>
                <a:lnTo>
                  <a:pt x="287572" y="7009"/>
                </a:lnTo>
                <a:lnTo>
                  <a:pt x="287357" y="6974"/>
                </a:lnTo>
                <a:lnTo>
                  <a:pt x="287643" y="6875"/>
                </a:lnTo>
                <a:lnTo>
                  <a:pt x="287893" y="6800"/>
                </a:lnTo>
                <a:lnTo>
                  <a:pt x="288036" y="6775"/>
                </a:lnTo>
                <a:lnTo>
                  <a:pt x="288143" y="6755"/>
                </a:lnTo>
                <a:lnTo>
                  <a:pt x="288286" y="6741"/>
                </a:lnTo>
                <a:lnTo>
                  <a:pt x="288428" y="6731"/>
                </a:lnTo>
                <a:lnTo>
                  <a:pt x="288571" y="6726"/>
                </a:lnTo>
                <a:lnTo>
                  <a:pt x="288714" y="6726"/>
                </a:lnTo>
                <a:lnTo>
                  <a:pt x="288857" y="6736"/>
                </a:lnTo>
                <a:lnTo>
                  <a:pt x="289035" y="6746"/>
                </a:lnTo>
                <a:lnTo>
                  <a:pt x="289464" y="6790"/>
                </a:lnTo>
                <a:lnTo>
                  <a:pt x="289964" y="6850"/>
                </a:lnTo>
                <a:lnTo>
                  <a:pt x="295534" y="7530"/>
                </a:lnTo>
                <a:lnTo>
                  <a:pt x="301104" y="8211"/>
                </a:lnTo>
                <a:lnTo>
                  <a:pt x="302782" y="8414"/>
                </a:lnTo>
                <a:lnTo>
                  <a:pt x="304496" y="8613"/>
                </a:lnTo>
                <a:lnTo>
                  <a:pt x="306174" y="8817"/>
                </a:lnTo>
                <a:lnTo>
                  <a:pt x="307852" y="9020"/>
                </a:lnTo>
                <a:lnTo>
                  <a:pt x="310316" y="9343"/>
                </a:lnTo>
                <a:lnTo>
                  <a:pt x="312780" y="9666"/>
                </a:lnTo>
                <a:lnTo>
                  <a:pt x="315208" y="9994"/>
                </a:lnTo>
                <a:lnTo>
                  <a:pt x="317635" y="10322"/>
                </a:lnTo>
                <a:lnTo>
                  <a:pt x="318421" y="10441"/>
                </a:lnTo>
                <a:lnTo>
                  <a:pt x="319242" y="10560"/>
                </a:lnTo>
                <a:lnTo>
                  <a:pt x="320813" y="10803"/>
                </a:lnTo>
                <a:lnTo>
                  <a:pt x="322349" y="11047"/>
                </a:lnTo>
                <a:lnTo>
                  <a:pt x="323884" y="11290"/>
                </a:lnTo>
                <a:lnTo>
                  <a:pt x="324848" y="11211"/>
                </a:lnTo>
                <a:lnTo>
                  <a:pt x="324455" y="10778"/>
                </a:lnTo>
                <a:lnTo>
                  <a:pt x="326169" y="10461"/>
                </a:lnTo>
                <a:lnTo>
                  <a:pt x="330846" y="10625"/>
                </a:lnTo>
                <a:lnTo>
                  <a:pt x="331418" y="10525"/>
                </a:lnTo>
                <a:lnTo>
                  <a:pt x="331811" y="10431"/>
                </a:lnTo>
                <a:lnTo>
                  <a:pt x="331953" y="10391"/>
                </a:lnTo>
                <a:lnTo>
                  <a:pt x="332096" y="10346"/>
                </a:lnTo>
                <a:lnTo>
                  <a:pt x="332168" y="10312"/>
                </a:lnTo>
                <a:lnTo>
                  <a:pt x="332203" y="10272"/>
                </a:lnTo>
                <a:lnTo>
                  <a:pt x="332239" y="10237"/>
                </a:lnTo>
                <a:lnTo>
                  <a:pt x="332203" y="10202"/>
                </a:lnTo>
                <a:lnTo>
                  <a:pt x="332168" y="10168"/>
                </a:lnTo>
                <a:lnTo>
                  <a:pt x="332096" y="10133"/>
                </a:lnTo>
                <a:lnTo>
                  <a:pt x="331953" y="10098"/>
                </a:lnTo>
                <a:lnTo>
                  <a:pt x="331846" y="10063"/>
                </a:lnTo>
                <a:lnTo>
                  <a:pt x="331453" y="9989"/>
                </a:lnTo>
                <a:lnTo>
                  <a:pt x="331168" y="9929"/>
                </a:lnTo>
                <a:lnTo>
                  <a:pt x="330882" y="9875"/>
                </a:lnTo>
                <a:lnTo>
                  <a:pt x="330347" y="9750"/>
                </a:lnTo>
                <a:lnTo>
                  <a:pt x="329311" y="9502"/>
                </a:lnTo>
                <a:lnTo>
                  <a:pt x="328204" y="9249"/>
                </a:lnTo>
                <a:lnTo>
                  <a:pt x="327669" y="9120"/>
                </a:lnTo>
                <a:lnTo>
                  <a:pt x="327419" y="9050"/>
                </a:lnTo>
                <a:lnTo>
                  <a:pt x="327205" y="8985"/>
                </a:lnTo>
                <a:lnTo>
                  <a:pt x="327026" y="8921"/>
                </a:lnTo>
                <a:lnTo>
                  <a:pt x="326883" y="8856"/>
                </a:lnTo>
                <a:lnTo>
                  <a:pt x="326740" y="8792"/>
                </a:lnTo>
                <a:lnTo>
                  <a:pt x="326633" y="8727"/>
                </a:lnTo>
                <a:lnTo>
                  <a:pt x="326562" y="8663"/>
                </a:lnTo>
                <a:lnTo>
                  <a:pt x="326490" y="8598"/>
                </a:lnTo>
                <a:lnTo>
                  <a:pt x="326419" y="8469"/>
                </a:lnTo>
                <a:lnTo>
                  <a:pt x="326419" y="8335"/>
                </a:lnTo>
                <a:lnTo>
                  <a:pt x="326490" y="8201"/>
                </a:lnTo>
                <a:lnTo>
                  <a:pt x="326633" y="8067"/>
                </a:lnTo>
                <a:lnTo>
                  <a:pt x="326847" y="7928"/>
                </a:lnTo>
                <a:lnTo>
                  <a:pt x="325883" y="7838"/>
                </a:lnTo>
                <a:lnTo>
                  <a:pt x="326455" y="7818"/>
                </a:lnTo>
                <a:lnTo>
                  <a:pt x="326419" y="7724"/>
                </a:lnTo>
                <a:lnTo>
                  <a:pt x="326419" y="7625"/>
                </a:lnTo>
                <a:lnTo>
                  <a:pt x="326383" y="7580"/>
                </a:lnTo>
                <a:lnTo>
                  <a:pt x="326348" y="7540"/>
                </a:lnTo>
                <a:lnTo>
                  <a:pt x="326276" y="7510"/>
                </a:lnTo>
                <a:lnTo>
                  <a:pt x="326205" y="7500"/>
                </a:lnTo>
                <a:lnTo>
                  <a:pt x="326133" y="7495"/>
                </a:lnTo>
                <a:lnTo>
                  <a:pt x="325848" y="7471"/>
                </a:lnTo>
                <a:lnTo>
                  <a:pt x="325598" y="7446"/>
                </a:lnTo>
                <a:lnTo>
                  <a:pt x="325419" y="7421"/>
                </a:lnTo>
                <a:lnTo>
                  <a:pt x="325241" y="7391"/>
                </a:lnTo>
                <a:lnTo>
                  <a:pt x="325134" y="7361"/>
                </a:lnTo>
                <a:lnTo>
                  <a:pt x="325026" y="7332"/>
                </a:lnTo>
                <a:lnTo>
                  <a:pt x="324991" y="7302"/>
                </a:lnTo>
                <a:lnTo>
                  <a:pt x="324955" y="7267"/>
                </a:lnTo>
                <a:lnTo>
                  <a:pt x="324955" y="7207"/>
                </a:lnTo>
                <a:lnTo>
                  <a:pt x="325026" y="7143"/>
                </a:lnTo>
                <a:lnTo>
                  <a:pt x="325169" y="7029"/>
                </a:lnTo>
                <a:lnTo>
                  <a:pt x="325205" y="6984"/>
                </a:lnTo>
                <a:lnTo>
                  <a:pt x="325205" y="6944"/>
                </a:lnTo>
                <a:lnTo>
                  <a:pt x="325205" y="6904"/>
                </a:lnTo>
                <a:lnTo>
                  <a:pt x="325169" y="6865"/>
                </a:lnTo>
                <a:lnTo>
                  <a:pt x="325026" y="6790"/>
                </a:lnTo>
                <a:lnTo>
                  <a:pt x="324848" y="6716"/>
                </a:lnTo>
                <a:lnTo>
                  <a:pt x="324669" y="6641"/>
                </a:lnTo>
                <a:lnTo>
                  <a:pt x="324491" y="6572"/>
                </a:lnTo>
                <a:lnTo>
                  <a:pt x="324348" y="6497"/>
                </a:lnTo>
                <a:lnTo>
                  <a:pt x="324312" y="6457"/>
                </a:lnTo>
                <a:lnTo>
                  <a:pt x="324312" y="6423"/>
                </a:lnTo>
                <a:lnTo>
                  <a:pt x="324241" y="6229"/>
                </a:lnTo>
                <a:lnTo>
                  <a:pt x="324170" y="6035"/>
                </a:lnTo>
                <a:lnTo>
                  <a:pt x="324205" y="5976"/>
                </a:lnTo>
                <a:lnTo>
                  <a:pt x="324241" y="5941"/>
                </a:lnTo>
                <a:lnTo>
                  <a:pt x="324205" y="5911"/>
                </a:lnTo>
                <a:lnTo>
                  <a:pt x="323813" y="5335"/>
                </a:lnTo>
                <a:lnTo>
                  <a:pt x="323634" y="5047"/>
                </a:lnTo>
                <a:lnTo>
                  <a:pt x="323491" y="4759"/>
                </a:lnTo>
                <a:lnTo>
                  <a:pt x="323420" y="4684"/>
                </a:lnTo>
                <a:lnTo>
                  <a:pt x="323313" y="4620"/>
                </a:lnTo>
                <a:lnTo>
                  <a:pt x="323170" y="4560"/>
                </a:lnTo>
                <a:lnTo>
                  <a:pt x="322956" y="4510"/>
                </a:lnTo>
                <a:lnTo>
                  <a:pt x="322670" y="4461"/>
                </a:lnTo>
                <a:lnTo>
                  <a:pt x="322349" y="4421"/>
                </a:lnTo>
                <a:lnTo>
                  <a:pt x="321956" y="4386"/>
                </a:lnTo>
                <a:lnTo>
                  <a:pt x="321456" y="4357"/>
                </a:lnTo>
                <a:lnTo>
                  <a:pt x="321313" y="4342"/>
                </a:lnTo>
                <a:lnTo>
                  <a:pt x="321170" y="4327"/>
                </a:lnTo>
                <a:lnTo>
                  <a:pt x="320885" y="4282"/>
                </a:lnTo>
                <a:lnTo>
                  <a:pt x="320635" y="4232"/>
                </a:lnTo>
                <a:lnTo>
                  <a:pt x="320349" y="4178"/>
                </a:lnTo>
                <a:lnTo>
                  <a:pt x="320028" y="4208"/>
                </a:lnTo>
                <a:lnTo>
                  <a:pt x="319742" y="4242"/>
                </a:lnTo>
                <a:lnTo>
                  <a:pt x="319492" y="4277"/>
                </a:lnTo>
                <a:lnTo>
                  <a:pt x="319314" y="4317"/>
                </a:lnTo>
                <a:lnTo>
                  <a:pt x="319171" y="4357"/>
                </a:lnTo>
                <a:lnTo>
                  <a:pt x="319099" y="4401"/>
                </a:lnTo>
                <a:lnTo>
                  <a:pt x="319028" y="4441"/>
                </a:lnTo>
                <a:lnTo>
                  <a:pt x="318992" y="4486"/>
                </a:lnTo>
                <a:lnTo>
                  <a:pt x="318992" y="4575"/>
                </a:lnTo>
                <a:lnTo>
                  <a:pt x="319028" y="4669"/>
                </a:lnTo>
                <a:lnTo>
                  <a:pt x="319099" y="4759"/>
                </a:lnTo>
                <a:lnTo>
                  <a:pt x="319099" y="4843"/>
                </a:lnTo>
                <a:lnTo>
                  <a:pt x="319028" y="5007"/>
                </a:lnTo>
                <a:lnTo>
                  <a:pt x="319028" y="5176"/>
                </a:lnTo>
                <a:lnTo>
                  <a:pt x="319028" y="5340"/>
                </a:lnTo>
                <a:lnTo>
                  <a:pt x="319028" y="5509"/>
                </a:lnTo>
                <a:lnTo>
                  <a:pt x="319171" y="5842"/>
                </a:lnTo>
                <a:lnTo>
                  <a:pt x="319349" y="6174"/>
                </a:lnTo>
                <a:lnTo>
                  <a:pt x="319456" y="6348"/>
                </a:lnTo>
                <a:lnTo>
                  <a:pt x="319599" y="6522"/>
                </a:lnTo>
                <a:lnTo>
                  <a:pt x="319956" y="6875"/>
                </a:lnTo>
                <a:lnTo>
                  <a:pt x="320349" y="7222"/>
                </a:lnTo>
                <a:lnTo>
                  <a:pt x="320706" y="7575"/>
                </a:lnTo>
                <a:lnTo>
                  <a:pt x="320742" y="7615"/>
                </a:lnTo>
                <a:lnTo>
                  <a:pt x="320778" y="7659"/>
                </a:lnTo>
                <a:lnTo>
                  <a:pt x="320742" y="7699"/>
                </a:lnTo>
                <a:lnTo>
                  <a:pt x="320706" y="7719"/>
                </a:lnTo>
                <a:lnTo>
                  <a:pt x="320635" y="7734"/>
                </a:lnTo>
                <a:lnTo>
                  <a:pt x="320385" y="7789"/>
                </a:lnTo>
                <a:lnTo>
                  <a:pt x="320206" y="7838"/>
                </a:lnTo>
                <a:lnTo>
                  <a:pt x="320099" y="7893"/>
                </a:lnTo>
                <a:lnTo>
                  <a:pt x="320063" y="7942"/>
                </a:lnTo>
                <a:lnTo>
                  <a:pt x="320063" y="7992"/>
                </a:lnTo>
                <a:lnTo>
                  <a:pt x="320171" y="8047"/>
                </a:lnTo>
                <a:lnTo>
                  <a:pt x="320349" y="8096"/>
                </a:lnTo>
                <a:lnTo>
                  <a:pt x="320635" y="8151"/>
                </a:lnTo>
                <a:lnTo>
                  <a:pt x="320670" y="8166"/>
                </a:lnTo>
                <a:lnTo>
                  <a:pt x="320670" y="8181"/>
                </a:lnTo>
                <a:lnTo>
                  <a:pt x="320599" y="8226"/>
                </a:lnTo>
                <a:lnTo>
                  <a:pt x="320492" y="8270"/>
                </a:lnTo>
                <a:lnTo>
                  <a:pt x="320385" y="8315"/>
                </a:lnTo>
                <a:lnTo>
                  <a:pt x="320171" y="8260"/>
                </a:lnTo>
                <a:lnTo>
                  <a:pt x="320028" y="8231"/>
                </a:lnTo>
                <a:lnTo>
                  <a:pt x="319956" y="8226"/>
                </a:lnTo>
                <a:lnTo>
                  <a:pt x="319885" y="8216"/>
                </a:lnTo>
                <a:lnTo>
                  <a:pt x="319421" y="8196"/>
                </a:lnTo>
                <a:lnTo>
                  <a:pt x="318921" y="8176"/>
                </a:lnTo>
                <a:lnTo>
                  <a:pt x="318457" y="8161"/>
                </a:lnTo>
                <a:lnTo>
                  <a:pt x="317993" y="8136"/>
                </a:lnTo>
                <a:lnTo>
                  <a:pt x="317921" y="8131"/>
                </a:lnTo>
                <a:lnTo>
                  <a:pt x="317814" y="8121"/>
                </a:lnTo>
                <a:lnTo>
                  <a:pt x="317671" y="8091"/>
                </a:lnTo>
                <a:lnTo>
                  <a:pt x="317421" y="8032"/>
                </a:lnTo>
                <a:lnTo>
                  <a:pt x="317350" y="8007"/>
                </a:lnTo>
                <a:lnTo>
                  <a:pt x="317314" y="7982"/>
                </a:lnTo>
                <a:lnTo>
                  <a:pt x="317243" y="7962"/>
                </a:lnTo>
                <a:lnTo>
                  <a:pt x="317171" y="7947"/>
                </a:lnTo>
                <a:lnTo>
                  <a:pt x="315707" y="7784"/>
                </a:lnTo>
                <a:lnTo>
                  <a:pt x="314208" y="7625"/>
                </a:lnTo>
                <a:lnTo>
                  <a:pt x="313494" y="7545"/>
                </a:lnTo>
                <a:lnTo>
                  <a:pt x="312780" y="7461"/>
                </a:lnTo>
                <a:lnTo>
                  <a:pt x="312101" y="7371"/>
                </a:lnTo>
                <a:lnTo>
                  <a:pt x="311458" y="7282"/>
                </a:lnTo>
                <a:lnTo>
                  <a:pt x="311030" y="7227"/>
                </a:lnTo>
                <a:lnTo>
                  <a:pt x="310566" y="7178"/>
                </a:lnTo>
                <a:lnTo>
                  <a:pt x="309637" y="7083"/>
                </a:lnTo>
                <a:lnTo>
                  <a:pt x="309173" y="7034"/>
                </a:lnTo>
                <a:lnTo>
                  <a:pt x="308745" y="6984"/>
                </a:lnTo>
                <a:lnTo>
                  <a:pt x="308316" y="6924"/>
                </a:lnTo>
                <a:lnTo>
                  <a:pt x="307924" y="6855"/>
                </a:lnTo>
                <a:lnTo>
                  <a:pt x="307638" y="6805"/>
                </a:lnTo>
                <a:lnTo>
                  <a:pt x="307352" y="6750"/>
                </a:lnTo>
                <a:lnTo>
                  <a:pt x="306710" y="6656"/>
                </a:lnTo>
                <a:lnTo>
                  <a:pt x="305996" y="6567"/>
                </a:lnTo>
                <a:lnTo>
                  <a:pt x="305281" y="6477"/>
                </a:lnTo>
                <a:lnTo>
                  <a:pt x="303782" y="6308"/>
                </a:lnTo>
                <a:lnTo>
                  <a:pt x="302996" y="6219"/>
                </a:lnTo>
                <a:lnTo>
                  <a:pt x="302282" y="6135"/>
                </a:lnTo>
                <a:lnTo>
                  <a:pt x="300997" y="5966"/>
                </a:lnTo>
                <a:lnTo>
                  <a:pt x="299676" y="5797"/>
                </a:lnTo>
                <a:lnTo>
                  <a:pt x="299640" y="5881"/>
                </a:lnTo>
                <a:lnTo>
                  <a:pt x="299104" y="5752"/>
                </a:lnTo>
                <a:lnTo>
                  <a:pt x="298569" y="5628"/>
                </a:lnTo>
                <a:lnTo>
                  <a:pt x="297998" y="5509"/>
                </a:lnTo>
                <a:lnTo>
                  <a:pt x="297391" y="5390"/>
                </a:lnTo>
                <a:lnTo>
                  <a:pt x="296177" y="5151"/>
                </a:lnTo>
                <a:lnTo>
                  <a:pt x="294891" y="4923"/>
                </a:lnTo>
                <a:lnTo>
                  <a:pt x="293570" y="4699"/>
                </a:lnTo>
                <a:lnTo>
                  <a:pt x="292213" y="4476"/>
                </a:lnTo>
                <a:lnTo>
                  <a:pt x="290821" y="4257"/>
                </a:lnTo>
                <a:lnTo>
                  <a:pt x="289393" y="4044"/>
                </a:lnTo>
                <a:lnTo>
                  <a:pt x="288964" y="4088"/>
                </a:lnTo>
                <a:lnTo>
                  <a:pt x="288964" y="4088"/>
                </a:lnTo>
                <a:lnTo>
                  <a:pt x="289143" y="3805"/>
                </a:lnTo>
                <a:lnTo>
                  <a:pt x="289000" y="3850"/>
                </a:lnTo>
                <a:lnTo>
                  <a:pt x="288821" y="3885"/>
                </a:lnTo>
                <a:lnTo>
                  <a:pt x="288678" y="3910"/>
                </a:lnTo>
                <a:lnTo>
                  <a:pt x="288500" y="3924"/>
                </a:lnTo>
                <a:lnTo>
                  <a:pt x="288357" y="3934"/>
                </a:lnTo>
                <a:lnTo>
                  <a:pt x="288179" y="3939"/>
                </a:lnTo>
                <a:lnTo>
                  <a:pt x="288000" y="3939"/>
                </a:lnTo>
                <a:lnTo>
                  <a:pt x="287822" y="3929"/>
                </a:lnTo>
                <a:lnTo>
                  <a:pt x="287643" y="3919"/>
                </a:lnTo>
                <a:lnTo>
                  <a:pt x="287500" y="3910"/>
                </a:lnTo>
                <a:lnTo>
                  <a:pt x="287179" y="3875"/>
                </a:lnTo>
                <a:lnTo>
                  <a:pt x="286679" y="3815"/>
                </a:lnTo>
                <a:lnTo>
                  <a:pt x="285501" y="3651"/>
                </a:lnTo>
                <a:lnTo>
                  <a:pt x="284358" y="3497"/>
                </a:lnTo>
                <a:lnTo>
                  <a:pt x="282894" y="3314"/>
                </a:lnTo>
                <a:lnTo>
                  <a:pt x="281430" y="3140"/>
                </a:lnTo>
                <a:lnTo>
                  <a:pt x="280502" y="3030"/>
                </a:lnTo>
                <a:lnTo>
                  <a:pt x="279538" y="2921"/>
                </a:lnTo>
                <a:lnTo>
                  <a:pt x="279074" y="2996"/>
                </a:lnTo>
                <a:lnTo>
                  <a:pt x="278610" y="3065"/>
                </a:lnTo>
                <a:lnTo>
                  <a:pt x="278431" y="3100"/>
                </a:lnTo>
                <a:lnTo>
                  <a:pt x="278252" y="3135"/>
                </a:lnTo>
                <a:lnTo>
                  <a:pt x="278110" y="3174"/>
                </a:lnTo>
                <a:lnTo>
                  <a:pt x="278038" y="3209"/>
                </a:lnTo>
                <a:lnTo>
                  <a:pt x="277717" y="3522"/>
                </a:lnTo>
                <a:lnTo>
                  <a:pt x="277467" y="3835"/>
                </a:lnTo>
                <a:lnTo>
                  <a:pt x="277288" y="4148"/>
                </a:lnTo>
                <a:lnTo>
                  <a:pt x="277146" y="4466"/>
                </a:lnTo>
                <a:lnTo>
                  <a:pt x="277146" y="4535"/>
                </a:lnTo>
                <a:lnTo>
                  <a:pt x="277181" y="4610"/>
                </a:lnTo>
                <a:lnTo>
                  <a:pt x="277253" y="4684"/>
                </a:lnTo>
                <a:lnTo>
                  <a:pt x="277360" y="4759"/>
                </a:lnTo>
                <a:lnTo>
                  <a:pt x="277610" y="4908"/>
                </a:lnTo>
                <a:lnTo>
                  <a:pt x="277895" y="5057"/>
                </a:lnTo>
                <a:lnTo>
                  <a:pt x="277931" y="5077"/>
                </a:lnTo>
                <a:lnTo>
                  <a:pt x="277931" y="5092"/>
                </a:lnTo>
                <a:lnTo>
                  <a:pt x="277860" y="5126"/>
                </a:lnTo>
                <a:lnTo>
                  <a:pt x="277753" y="5161"/>
                </a:lnTo>
                <a:lnTo>
                  <a:pt x="277645" y="5191"/>
                </a:lnTo>
                <a:lnTo>
                  <a:pt x="277538" y="5226"/>
                </a:lnTo>
                <a:lnTo>
                  <a:pt x="277467" y="5265"/>
                </a:lnTo>
                <a:lnTo>
                  <a:pt x="277431" y="5310"/>
                </a:lnTo>
                <a:lnTo>
                  <a:pt x="277467" y="5335"/>
                </a:lnTo>
                <a:lnTo>
                  <a:pt x="277503" y="5360"/>
                </a:lnTo>
                <a:lnTo>
                  <a:pt x="277610" y="5409"/>
                </a:lnTo>
                <a:lnTo>
                  <a:pt x="277645" y="5459"/>
                </a:lnTo>
                <a:lnTo>
                  <a:pt x="277717" y="5558"/>
                </a:lnTo>
                <a:lnTo>
                  <a:pt x="277717" y="5663"/>
                </a:lnTo>
                <a:lnTo>
                  <a:pt x="277645" y="5767"/>
                </a:lnTo>
                <a:lnTo>
                  <a:pt x="277431" y="5976"/>
                </a:lnTo>
                <a:lnTo>
                  <a:pt x="277360" y="6085"/>
                </a:lnTo>
                <a:lnTo>
                  <a:pt x="277288" y="6189"/>
                </a:lnTo>
                <a:lnTo>
                  <a:pt x="277038" y="6572"/>
                </a:lnTo>
                <a:lnTo>
                  <a:pt x="276789" y="6959"/>
                </a:lnTo>
                <a:lnTo>
                  <a:pt x="276503" y="7585"/>
                </a:lnTo>
                <a:lnTo>
                  <a:pt x="276182" y="8216"/>
                </a:lnTo>
                <a:lnTo>
                  <a:pt x="275967" y="8623"/>
                </a:lnTo>
                <a:lnTo>
                  <a:pt x="275896" y="8827"/>
                </a:lnTo>
                <a:lnTo>
                  <a:pt x="275825" y="9030"/>
                </a:lnTo>
                <a:lnTo>
                  <a:pt x="275860" y="9070"/>
                </a:lnTo>
                <a:lnTo>
                  <a:pt x="275896" y="9105"/>
                </a:lnTo>
                <a:lnTo>
                  <a:pt x="276039" y="9174"/>
                </a:lnTo>
                <a:lnTo>
                  <a:pt x="276182" y="9249"/>
                </a:lnTo>
                <a:lnTo>
                  <a:pt x="276253" y="9283"/>
                </a:lnTo>
                <a:lnTo>
                  <a:pt x="276289" y="9318"/>
                </a:lnTo>
                <a:lnTo>
                  <a:pt x="276324" y="9681"/>
                </a:lnTo>
                <a:lnTo>
                  <a:pt x="276324" y="10043"/>
                </a:lnTo>
                <a:lnTo>
                  <a:pt x="276324" y="10401"/>
                </a:lnTo>
                <a:lnTo>
                  <a:pt x="276360" y="10764"/>
                </a:lnTo>
                <a:lnTo>
                  <a:pt x="276431" y="10962"/>
                </a:lnTo>
                <a:lnTo>
                  <a:pt x="276539" y="11166"/>
                </a:lnTo>
                <a:lnTo>
                  <a:pt x="276610" y="11370"/>
                </a:lnTo>
                <a:lnTo>
                  <a:pt x="276646" y="11469"/>
                </a:lnTo>
                <a:lnTo>
                  <a:pt x="276646" y="11573"/>
                </a:lnTo>
                <a:lnTo>
                  <a:pt x="276646" y="11653"/>
                </a:lnTo>
                <a:lnTo>
                  <a:pt x="276610" y="11732"/>
                </a:lnTo>
                <a:lnTo>
                  <a:pt x="276467" y="11901"/>
                </a:lnTo>
                <a:lnTo>
                  <a:pt x="276289" y="12085"/>
                </a:lnTo>
                <a:lnTo>
                  <a:pt x="276110" y="12293"/>
                </a:lnTo>
                <a:lnTo>
                  <a:pt x="274432" y="11886"/>
                </a:lnTo>
                <a:lnTo>
                  <a:pt x="273968" y="11901"/>
                </a:lnTo>
                <a:lnTo>
                  <a:pt x="274503" y="12298"/>
                </a:lnTo>
                <a:lnTo>
                  <a:pt x="273789" y="12219"/>
                </a:lnTo>
                <a:lnTo>
                  <a:pt x="273182" y="12139"/>
                </a:lnTo>
                <a:lnTo>
                  <a:pt x="272932" y="12100"/>
                </a:lnTo>
                <a:lnTo>
                  <a:pt x="272718" y="12060"/>
                </a:lnTo>
                <a:lnTo>
                  <a:pt x="272504" y="12020"/>
                </a:lnTo>
                <a:lnTo>
                  <a:pt x="272325" y="11985"/>
                </a:lnTo>
                <a:lnTo>
                  <a:pt x="272218" y="11946"/>
                </a:lnTo>
                <a:lnTo>
                  <a:pt x="272111" y="11911"/>
                </a:lnTo>
                <a:lnTo>
                  <a:pt x="272040" y="11876"/>
                </a:lnTo>
                <a:lnTo>
                  <a:pt x="272040" y="11841"/>
                </a:lnTo>
                <a:lnTo>
                  <a:pt x="272040" y="11812"/>
                </a:lnTo>
                <a:lnTo>
                  <a:pt x="272075" y="11787"/>
                </a:lnTo>
                <a:lnTo>
                  <a:pt x="272147" y="11762"/>
                </a:lnTo>
                <a:lnTo>
                  <a:pt x="272290" y="11737"/>
                </a:lnTo>
                <a:lnTo>
                  <a:pt x="271647" y="11717"/>
                </a:lnTo>
                <a:lnTo>
                  <a:pt x="271183" y="11692"/>
                </a:lnTo>
                <a:lnTo>
                  <a:pt x="270969" y="11672"/>
                </a:lnTo>
                <a:lnTo>
                  <a:pt x="270790" y="11658"/>
                </a:lnTo>
                <a:lnTo>
                  <a:pt x="270612" y="11638"/>
                </a:lnTo>
                <a:lnTo>
                  <a:pt x="270504" y="11618"/>
                </a:lnTo>
                <a:lnTo>
                  <a:pt x="270397" y="11593"/>
                </a:lnTo>
                <a:lnTo>
                  <a:pt x="270290" y="11568"/>
                </a:lnTo>
                <a:lnTo>
                  <a:pt x="270254" y="11538"/>
                </a:lnTo>
                <a:lnTo>
                  <a:pt x="270219" y="11509"/>
                </a:lnTo>
                <a:lnTo>
                  <a:pt x="270183" y="11434"/>
                </a:lnTo>
                <a:lnTo>
                  <a:pt x="270254" y="11350"/>
                </a:lnTo>
                <a:lnTo>
                  <a:pt x="269576" y="11325"/>
                </a:lnTo>
                <a:lnTo>
                  <a:pt x="269290" y="11315"/>
                </a:lnTo>
                <a:lnTo>
                  <a:pt x="269040" y="11300"/>
                </a:lnTo>
                <a:lnTo>
                  <a:pt x="268826" y="11285"/>
                </a:lnTo>
                <a:lnTo>
                  <a:pt x="268648" y="11265"/>
                </a:lnTo>
                <a:lnTo>
                  <a:pt x="268505" y="11245"/>
                </a:lnTo>
                <a:lnTo>
                  <a:pt x="268362" y="11225"/>
                </a:lnTo>
                <a:lnTo>
                  <a:pt x="268291" y="11201"/>
                </a:lnTo>
                <a:lnTo>
                  <a:pt x="268255" y="11176"/>
                </a:lnTo>
                <a:lnTo>
                  <a:pt x="268219" y="11146"/>
                </a:lnTo>
                <a:lnTo>
                  <a:pt x="268255" y="11116"/>
                </a:lnTo>
                <a:lnTo>
                  <a:pt x="268291" y="11081"/>
                </a:lnTo>
                <a:lnTo>
                  <a:pt x="268362" y="11042"/>
                </a:lnTo>
                <a:lnTo>
                  <a:pt x="268576" y="10957"/>
                </a:lnTo>
                <a:lnTo>
                  <a:pt x="269719" y="11225"/>
                </a:lnTo>
                <a:lnTo>
                  <a:pt x="269719" y="11171"/>
                </a:lnTo>
                <a:lnTo>
                  <a:pt x="269719" y="11121"/>
                </a:lnTo>
                <a:lnTo>
                  <a:pt x="269683" y="11076"/>
                </a:lnTo>
                <a:lnTo>
                  <a:pt x="269612" y="11037"/>
                </a:lnTo>
                <a:lnTo>
                  <a:pt x="269540" y="10997"/>
                </a:lnTo>
                <a:lnTo>
                  <a:pt x="269398" y="10962"/>
                </a:lnTo>
                <a:lnTo>
                  <a:pt x="269290" y="10932"/>
                </a:lnTo>
                <a:lnTo>
                  <a:pt x="269112" y="10908"/>
                </a:lnTo>
                <a:lnTo>
                  <a:pt x="268933" y="10888"/>
                </a:lnTo>
                <a:lnTo>
                  <a:pt x="268719" y="10868"/>
                </a:lnTo>
                <a:lnTo>
                  <a:pt x="268505" y="10848"/>
                </a:lnTo>
                <a:lnTo>
                  <a:pt x="268291" y="10838"/>
                </a:lnTo>
                <a:lnTo>
                  <a:pt x="268005" y="10828"/>
                </a:lnTo>
                <a:lnTo>
                  <a:pt x="267755" y="10823"/>
                </a:lnTo>
                <a:lnTo>
                  <a:pt x="267148" y="10813"/>
                </a:lnTo>
                <a:lnTo>
                  <a:pt x="267041" y="10813"/>
                </a:lnTo>
                <a:lnTo>
                  <a:pt x="266898" y="10808"/>
                </a:lnTo>
                <a:lnTo>
                  <a:pt x="266648" y="10788"/>
                </a:lnTo>
                <a:lnTo>
                  <a:pt x="266398" y="10754"/>
                </a:lnTo>
                <a:lnTo>
                  <a:pt x="266148" y="10714"/>
                </a:lnTo>
                <a:lnTo>
                  <a:pt x="265684" y="10625"/>
                </a:lnTo>
                <a:lnTo>
                  <a:pt x="265256" y="10535"/>
                </a:lnTo>
                <a:lnTo>
                  <a:pt x="265149" y="10510"/>
                </a:lnTo>
                <a:lnTo>
                  <a:pt x="265077" y="10480"/>
                </a:lnTo>
                <a:lnTo>
                  <a:pt x="264970" y="10421"/>
                </a:lnTo>
                <a:lnTo>
                  <a:pt x="264934" y="10356"/>
                </a:lnTo>
                <a:lnTo>
                  <a:pt x="264827" y="10292"/>
                </a:lnTo>
                <a:lnTo>
                  <a:pt x="266862" y="10366"/>
                </a:lnTo>
                <a:lnTo>
                  <a:pt x="264506" y="9954"/>
                </a:lnTo>
                <a:lnTo>
                  <a:pt x="263649" y="10019"/>
                </a:lnTo>
                <a:lnTo>
                  <a:pt x="263649" y="9944"/>
                </a:lnTo>
                <a:lnTo>
                  <a:pt x="263685" y="9875"/>
                </a:lnTo>
                <a:lnTo>
                  <a:pt x="263649" y="9840"/>
                </a:lnTo>
                <a:lnTo>
                  <a:pt x="263649" y="9810"/>
                </a:lnTo>
                <a:lnTo>
                  <a:pt x="263578" y="9780"/>
                </a:lnTo>
                <a:lnTo>
                  <a:pt x="263506" y="9755"/>
                </a:lnTo>
                <a:lnTo>
                  <a:pt x="262042" y="9418"/>
                </a:lnTo>
                <a:lnTo>
                  <a:pt x="260507" y="9085"/>
                </a:lnTo>
                <a:lnTo>
                  <a:pt x="259007" y="8752"/>
                </a:lnTo>
                <a:lnTo>
                  <a:pt x="257508" y="8419"/>
                </a:lnTo>
                <a:lnTo>
                  <a:pt x="256294" y="8141"/>
                </a:lnTo>
                <a:lnTo>
                  <a:pt x="255115" y="7858"/>
                </a:lnTo>
                <a:lnTo>
                  <a:pt x="253937" y="7575"/>
                </a:lnTo>
                <a:lnTo>
                  <a:pt x="253330" y="7436"/>
                </a:lnTo>
                <a:lnTo>
                  <a:pt x="252687" y="7302"/>
                </a:lnTo>
                <a:lnTo>
                  <a:pt x="251902" y="7143"/>
                </a:lnTo>
                <a:lnTo>
                  <a:pt x="251081" y="6989"/>
                </a:lnTo>
                <a:lnTo>
                  <a:pt x="249438" y="6681"/>
                </a:lnTo>
                <a:lnTo>
                  <a:pt x="247760" y="6373"/>
                </a:lnTo>
                <a:lnTo>
                  <a:pt x="246975" y="6214"/>
                </a:lnTo>
                <a:lnTo>
                  <a:pt x="246189" y="6055"/>
                </a:lnTo>
                <a:lnTo>
                  <a:pt x="245546" y="5911"/>
                </a:lnTo>
                <a:lnTo>
                  <a:pt x="244904" y="5767"/>
                </a:lnTo>
                <a:lnTo>
                  <a:pt x="243690" y="5464"/>
                </a:lnTo>
                <a:lnTo>
                  <a:pt x="242511" y="5166"/>
                </a:lnTo>
                <a:lnTo>
                  <a:pt x="241869" y="5017"/>
                </a:lnTo>
                <a:lnTo>
                  <a:pt x="241226" y="4873"/>
                </a:lnTo>
                <a:lnTo>
                  <a:pt x="239548" y="4520"/>
                </a:lnTo>
                <a:lnTo>
                  <a:pt x="237798" y="4173"/>
                </a:lnTo>
                <a:lnTo>
                  <a:pt x="234299" y="3482"/>
                </a:lnTo>
                <a:lnTo>
                  <a:pt x="233978" y="3428"/>
                </a:lnTo>
                <a:lnTo>
                  <a:pt x="233621" y="3383"/>
                </a:lnTo>
                <a:lnTo>
                  <a:pt x="232907" y="3289"/>
                </a:lnTo>
                <a:lnTo>
                  <a:pt x="232907" y="3244"/>
                </a:lnTo>
                <a:lnTo>
                  <a:pt x="232978" y="3189"/>
                </a:lnTo>
                <a:lnTo>
                  <a:pt x="232978" y="3140"/>
                </a:lnTo>
                <a:lnTo>
                  <a:pt x="232942" y="3120"/>
                </a:lnTo>
                <a:lnTo>
                  <a:pt x="232871" y="3105"/>
                </a:lnTo>
                <a:lnTo>
                  <a:pt x="232621" y="3080"/>
                </a:lnTo>
                <a:lnTo>
                  <a:pt x="232407" y="3050"/>
                </a:lnTo>
                <a:lnTo>
                  <a:pt x="232228" y="3020"/>
                </a:lnTo>
                <a:lnTo>
                  <a:pt x="232085" y="2986"/>
                </a:lnTo>
                <a:lnTo>
                  <a:pt x="231800" y="2906"/>
                </a:lnTo>
                <a:lnTo>
                  <a:pt x="231514" y="2832"/>
                </a:lnTo>
                <a:lnTo>
                  <a:pt x="231229" y="2762"/>
                </a:lnTo>
                <a:lnTo>
                  <a:pt x="231086" y="2727"/>
                </a:lnTo>
                <a:lnTo>
                  <a:pt x="230907" y="2703"/>
                </a:lnTo>
                <a:lnTo>
                  <a:pt x="230693" y="2678"/>
                </a:lnTo>
                <a:lnTo>
                  <a:pt x="230443" y="2663"/>
                </a:lnTo>
                <a:lnTo>
                  <a:pt x="230193" y="2653"/>
                </a:lnTo>
                <a:lnTo>
                  <a:pt x="229907" y="2648"/>
                </a:lnTo>
                <a:lnTo>
                  <a:pt x="229408" y="2534"/>
                </a:lnTo>
                <a:lnTo>
                  <a:pt x="228979" y="2424"/>
                </a:lnTo>
                <a:lnTo>
                  <a:pt x="228729" y="2375"/>
                </a:lnTo>
                <a:lnTo>
                  <a:pt x="228479" y="2330"/>
                </a:lnTo>
                <a:lnTo>
                  <a:pt x="228229" y="2285"/>
                </a:lnTo>
                <a:lnTo>
                  <a:pt x="227944" y="2251"/>
                </a:lnTo>
                <a:lnTo>
                  <a:pt x="227301" y="2191"/>
                </a:lnTo>
                <a:lnTo>
                  <a:pt x="226658" y="2136"/>
                </a:lnTo>
                <a:lnTo>
                  <a:pt x="225301" y="2027"/>
                </a:lnTo>
                <a:lnTo>
                  <a:pt x="223945" y="1923"/>
                </a:lnTo>
                <a:lnTo>
                  <a:pt x="222588" y="1819"/>
                </a:lnTo>
                <a:lnTo>
                  <a:pt x="222124" y="1784"/>
                </a:lnTo>
                <a:lnTo>
                  <a:pt x="221588" y="1754"/>
                </a:lnTo>
                <a:lnTo>
                  <a:pt x="221374" y="1734"/>
                </a:lnTo>
                <a:lnTo>
                  <a:pt x="221160" y="1714"/>
                </a:lnTo>
                <a:lnTo>
                  <a:pt x="220981" y="1689"/>
                </a:lnTo>
                <a:lnTo>
                  <a:pt x="220874" y="1665"/>
                </a:lnTo>
                <a:lnTo>
                  <a:pt x="220695" y="1620"/>
                </a:lnTo>
                <a:lnTo>
                  <a:pt x="220517" y="1580"/>
                </a:lnTo>
                <a:lnTo>
                  <a:pt x="220303" y="1550"/>
                </a:lnTo>
                <a:lnTo>
                  <a:pt x="220088" y="1526"/>
                </a:lnTo>
                <a:lnTo>
                  <a:pt x="219838" y="1501"/>
                </a:lnTo>
                <a:lnTo>
                  <a:pt x="219624" y="1486"/>
                </a:lnTo>
                <a:lnTo>
                  <a:pt x="219374" y="1471"/>
                </a:lnTo>
                <a:lnTo>
                  <a:pt x="219124" y="1466"/>
                </a:lnTo>
                <a:lnTo>
                  <a:pt x="218553" y="1456"/>
                </a:lnTo>
                <a:lnTo>
                  <a:pt x="218018" y="1451"/>
                </a:lnTo>
                <a:lnTo>
                  <a:pt x="217411" y="1451"/>
                </a:lnTo>
                <a:lnTo>
                  <a:pt x="216839" y="1446"/>
                </a:lnTo>
                <a:lnTo>
                  <a:pt x="216839" y="2807"/>
                </a:lnTo>
                <a:lnTo>
                  <a:pt x="216054" y="2867"/>
                </a:lnTo>
                <a:lnTo>
                  <a:pt x="216732" y="3194"/>
                </a:lnTo>
                <a:lnTo>
                  <a:pt x="217053" y="3353"/>
                </a:lnTo>
                <a:lnTo>
                  <a:pt x="217411" y="3512"/>
                </a:lnTo>
                <a:lnTo>
                  <a:pt x="217696" y="3621"/>
                </a:lnTo>
                <a:lnTo>
                  <a:pt x="218018" y="3731"/>
                </a:lnTo>
                <a:lnTo>
                  <a:pt x="218660" y="3944"/>
                </a:lnTo>
                <a:lnTo>
                  <a:pt x="218803" y="3979"/>
                </a:lnTo>
                <a:lnTo>
                  <a:pt x="218839" y="3999"/>
                </a:lnTo>
                <a:lnTo>
                  <a:pt x="218839" y="4014"/>
                </a:lnTo>
                <a:lnTo>
                  <a:pt x="218767" y="4143"/>
                </a:lnTo>
                <a:lnTo>
                  <a:pt x="218696" y="4267"/>
                </a:lnTo>
                <a:lnTo>
                  <a:pt x="218696" y="4391"/>
                </a:lnTo>
                <a:lnTo>
                  <a:pt x="218732" y="4515"/>
                </a:lnTo>
                <a:lnTo>
                  <a:pt x="218803" y="4640"/>
                </a:lnTo>
                <a:lnTo>
                  <a:pt x="218874" y="4759"/>
                </a:lnTo>
                <a:lnTo>
                  <a:pt x="219124" y="5007"/>
                </a:lnTo>
                <a:lnTo>
                  <a:pt x="219410" y="5251"/>
                </a:lnTo>
                <a:lnTo>
                  <a:pt x="219731" y="5494"/>
                </a:lnTo>
                <a:lnTo>
                  <a:pt x="220017" y="5737"/>
                </a:lnTo>
                <a:lnTo>
                  <a:pt x="220303" y="5981"/>
                </a:lnTo>
                <a:lnTo>
                  <a:pt x="220553" y="6224"/>
                </a:lnTo>
                <a:lnTo>
                  <a:pt x="220731" y="6472"/>
                </a:lnTo>
                <a:lnTo>
                  <a:pt x="221088" y="6959"/>
                </a:lnTo>
                <a:lnTo>
                  <a:pt x="221374" y="7451"/>
                </a:lnTo>
                <a:lnTo>
                  <a:pt x="221695" y="7942"/>
                </a:lnTo>
                <a:lnTo>
                  <a:pt x="221767" y="7987"/>
                </a:lnTo>
                <a:lnTo>
                  <a:pt x="221874" y="8032"/>
                </a:lnTo>
                <a:lnTo>
                  <a:pt x="221981" y="8077"/>
                </a:lnTo>
                <a:lnTo>
                  <a:pt x="222124" y="8121"/>
                </a:lnTo>
                <a:lnTo>
                  <a:pt x="222409" y="8201"/>
                </a:lnTo>
                <a:lnTo>
                  <a:pt x="222624" y="8270"/>
                </a:lnTo>
                <a:lnTo>
                  <a:pt x="222838" y="8389"/>
                </a:lnTo>
                <a:lnTo>
                  <a:pt x="223016" y="8514"/>
                </a:lnTo>
                <a:lnTo>
                  <a:pt x="223159" y="8638"/>
                </a:lnTo>
                <a:lnTo>
                  <a:pt x="223231" y="8767"/>
                </a:lnTo>
                <a:lnTo>
                  <a:pt x="223373" y="9035"/>
                </a:lnTo>
                <a:lnTo>
                  <a:pt x="223516" y="9308"/>
                </a:lnTo>
                <a:lnTo>
                  <a:pt x="222624" y="9194"/>
                </a:lnTo>
                <a:lnTo>
                  <a:pt x="221945" y="9363"/>
                </a:lnTo>
                <a:lnTo>
                  <a:pt x="221302" y="9288"/>
                </a:lnTo>
                <a:lnTo>
                  <a:pt x="220660" y="9224"/>
                </a:lnTo>
                <a:lnTo>
                  <a:pt x="220374" y="9194"/>
                </a:lnTo>
                <a:lnTo>
                  <a:pt x="220124" y="9159"/>
                </a:lnTo>
                <a:lnTo>
                  <a:pt x="219910" y="9120"/>
                </a:lnTo>
                <a:lnTo>
                  <a:pt x="219731" y="9080"/>
                </a:lnTo>
                <a:lnTo>
                  <a:pt x="219589" y="9045"/>
                </a:lnTo>
                <a:lnTo>
                  <a:pt x="219410" y="9005"/>
                </a:lnTo>
                <a:lnTo>
                  <a:pt x="219017" y="8941"/>
                </a:lnTo>
                <a:lnTo>
                  <a:pt x="218589" y="8876"/>
                </a:lnTo>
                <a:lnTo>
                  <a:pt x="218160" y="8812"/>
                </a:lnTo>
                <a:lnTo>
                  <a:pt x="217946" y="8777"/>
                </a:lnTo>
                <a:lnTo>
                  <a:pt x="217768" y="8742"/>
                </a:lnTo>
                <a:lnTo>
                  <a:pt x="217589" y="8707"/>
                </a:lnTo>
                <a:lnTo>
                  <a:pt x="217482" y="8668"/>
                </a:lnTo>
                <a:lnTo>
                  <a:pt x="217375" y="8623"/>
                </a:lnTo>
                <a:lnTo>
                  <a:pt x="217303" y="8578"/>
                </a:lnTo>
                <a:lnTo>
                  <a:pt x="217303" y="8534"/>
                </a:lnTo>
                <a:lnTo>
                  <a:pt x="217339" y="8479"/>
                </a:lnTo>
                <a:lnTo>
                  <a:pt x="217339" y="8474"/>
                </a:lnTo>
                <a:lnTo>
                  <a:pt x="217303" y="8469"/>
                </a:lnTo>
                <a:lnTo>
                  <a:pt x="217125" y="8459"/>
                </a:lnTo>
                <a:lnTo>
                  <a:pt x="216696" y="8429"/>
                </a:lnTo>
                <a:lnTo>
                  <a:pt x="216125" y="8389"/>
                </a:lnTo>
                <a:lnTo>
                  <a:pt x="215911" y="8365"/>
                </a:lnTo>
                <a:lnTo>
                  <a:pt x="215839" y="8355"/>
                </a:lnTo>
                <a:lnTo>
                  <a:pt x="215804" y="8340"/>
                </a:lnTo>
                <a:lnTo>
                  <a:pt x="215804" y="8320"/>
                </a:lnTo>
                <a:lnTo>
                  <a:pt x="215804" y="8300"/>
                </a:lnTo>
                <a:lnTo>
                  <a:pt x="215911" y="8255"/>
                </a:lnTo>
                <a:lnTo>
                  <a:pt x="216054" y="8201"/>
                </a:lnTo>
                <a:lnTo>
                  <a:pt x="216197" y="8141"/>
                </a:lnTo>
                <a:lnTo>
                  <a:pt x="209591" y="7078"/>
                </a:lnTo>
                <a:lnTo>
                  <a:pt x="209341" y="7227"/>
                </a:lnTo>
                <a:lnTo>
                  <a:pt x="208734" y="7262"/>
                </a:lnTo>
                <a:lnTo>
                  <a:pt x="208627" y="7133"/>
                </a:lnTo>
                <a:lnTo>
                  <a:pt x="208484" y="7014"/>
                </a:lnTo>
                <a:lnTo>
                  <a:pt x="208270" y="6895"/>
                </a:lnTo>
                <a:lnTo>
                  <a:pt x="208163" y="6835"/>
                </a:lnTo>
                <a:lnTo>
                  <a:pt x="207984" y="6775"/>
                </a:lnTo>
                <a:lnTo>
                  <a:pt x="207806" y="6721"/>
                </a:lnTo>
                <a:lnTo>
                  <a:pt x="207592" y="6666"/>
                </a:lnTo>
                <a:lnTo>
                  <a:pt x="207342" y="6616"/>
                </a:lnTo>
                <a:lnTo>
                  <a:pt x="207056" y="6567"/>
                </a:lnTo>
                <a:lnTo>
                  <a:pt x="206735" y="6517"/>
                </a:lnTo>
                <a:lnTo>
                  <a:pt x="206378" y="6472"/>
                </a:lnTo>
                <a:lnTo>
                  <a:pt x="205949" y="6428"/>
                </a:lnTo>
                <a:lnTo>
                  <a:pt x="205485" y="6388"/>
                </a:lnTo>
                <a:lnTo>
                  <a:pt x="205985" y="6666"/>
                </a:lnTo>
                <a:lnTo>
                  <a:pt x="205699" y="6701"/>
                </a:lnTo>
                <a:lnTo>
                  <a:pt x="204021" y="6313"/>
                </a:lnTo>
                <a:lnTo>
                  <a:pt x="205199" y="6279"/>
                </a:lnTo>
                <a:lnTo>
                  <a:pt x="204449" y="6125"/>
                </a:lnTo>
                <a:lnTo>
                  <a:pt x="203735" y="5971"/>
                </a:lnTo>
                <a:lnTo>
                  <a:pt x="203378" y="5891"/>
                </a:lnTo>
                <a:lnTo>
                  <a:pt x="202986" y="5822"/>
                </a:lnTo>
                <a:lnTo>
                  <a:pt x="202593" y="5752"/>
                </a:lnTo>
                <a:lnTo>
                  <a:pt x="202129" y="5688"/>
                </a:lnTo>
                <a:lnTo>
                  <a:pt x="201950" y="5653"/>
                </a:lnTo>
                <a:lnTo>
                  <a:pt x="201772" y="5623"/>
                </a:lnTo>
                <a:lnTo>
                  <a:pt x="201486" y="5549"/>
                </a:lnTo>
                <a:lnTo>
                  <a:pt x="201200" y="5469"/>
                </a:lnTo>
                <a:lnTo>
                  <a:pt x="200915" y="5390"/>
                </a:lnTo>
                <a:lnTo>
                  <a:pt x="200772" y="5360"/>
                </a:lnTo>
                <a:lnTo>
                  <a:pt x="200629" y="5325"/>
                </a:lnTo>
                <a:lnTo>
                  <a:pt x="200450" y="5300"/>
                </a:lnTo>
                <a:lnTo>
                  <a:pt x="200236" y="5280"/>
                </a:lnTo>
                <a:lnTo>
                  <a:pt x="200022" y="5260"/>
                </a:lnTo>
                <a:lnTo>
                  <a:pt x="199772" y="5256"/>
                </a:lnTo>
                <a:lnTo>
                  <a:pt x="199486" y="5251"/>
                </a:lnTo>
                <a:lnTo>
                  <a:pt x="199165" y="5260"/>
                </a:lnTo>
                <a:lnTo>
                  <a:pt x="198522" y="5206"/>
                </a:lnTo>
                <a:lnTo>
                  <a:pt x="197987" y="5166"/>
                </a:lnTo>
                <a:lnTo>
                  <a:pt x="197558" y="5126"/>
                </a:lnTo>
                <a:lnTo>
                  <a:pt x="197380" y="5107"/>
                </a:lnTo>
                <a:lnTo>
                  <a:pt x="197237" y="5087"/>
                </a:lnTo>
                <a:lnTo>
                  <a:pt x="196951" y="5022"/>
                </a:lnTo>
                <a:lnTo>
                  <a:pt x="196844" y="4982"/>
                </a:lnTo>
                <a:lnTo>
                  <a:pt x="196737" y="4948"/>
                </a:lnTo>
                <a:lnTo>
                  <a:pt x="196630" y="4908"/>
                </a:lnTo>
                <a:lnTo>
                  <a:pt x="196594" y="4873"/>
                </a:lnTo>
                <a:lnTo>
                  <a:pt x="196594" y="4843"/>
                </a:lnTo>
                <a:lnTo>
                  <a:pt x="196666" y="4818"/>
                </a:lnTo>
                <a:lnTo>
                  <a:pt x="196844" y="4764"/>
                </a:lnTo>
                <a:lnTo>
                  <a:pt x="196880" y="4739"/>
                </a:lnTo>
                <a:lnTo>
                  <a:pt x="196880" y="4719"/>
                </a:lnTo>
                <a:lnTo>
                  <a:pt x="196880" y="4699"/>
                </a:lnTo>
                <a:lnTo>
                  <a:pt x="196880" y="4679"/>
                </a:lnTo>
                <a:lnTo>
                  <a:pt x="196809" y="4664"/>
                </a:lnTo>
                <a:lnTo>
                  <a:pt x="196737" y="4655"/>
                </a:lnTo>
                <a:lnTo>
                  <a:pt x="196559" y="4630"/>
                </a:lnTo>
                <a:lnTo>
                  <a:pt x="196344" y="4605"/>
                </a:lnTo>
                <a:lnTo>
                  <a:pt x="195809" y="4560"/>
                </a:lnTo>
                <a:lnTo>
                  <a:pt x="195523" y="4530"/>
                </a:lnTo>
                <a:lnTo>
                  <a:pt x="195238" y="4496"/>
                </a:lnTo>
                <a:lnTo>
                  <a:pt x="194738" y="4426"/>
                </a:lnTo>
                <a:lnTo>
                  <a:pt x="194202" y="4352"/>
                </a:lnTo>
                <a:lnTo>
                  <a:pt x="193666" y="4277"/>
                </a:lnTo>
                <a:lnTo>
                  <a:pt x="193417" y="4252"/>
                </a:lnTo>
                <a:lnTo>
                  <a:pt x="193167" y="4232"/>
                </a:lnTo>
                <a:lnTo>
                  <a:pt x="192667" y="4188"/>
                </a:lnTo>
                <a:lnTo>
                  <a:pt x="192167" y="4143"/>
                </a:lnTo>
                <a:lnTo>
                  <a:pt x="191953" y="4118"/>
                </a:lnTo>
                <a:lnTo>
                  <a:pt x="191738" y="4088"/>
                </a:lnTo>
                <a:lnTo>
                  <a:pt x="190560" y="3865"/>
                </a:lnTo>
                <a:lnTo>
                  <a:pt x="189418" y="3636"/>
                </a:lnTo>
                <a:lnTo>
                  <a:pt x="188275" y="3408"/>
                </a:lnTo>
                <a:lnTo>
                  <a:pt x="187097" y="3179"/>
                </a:lnTo>
                <a:lnTo>
                  <a:pt x="186954" y="3160"/>
                </a:lnTo>
                <a:lnTo>
                  <a:pt x="186811" y="3140"/>
                </a:lnTo>
                <a:lnTo>
                  <a:pt x="186490" y="3105"/>
                </a:lnTo>
                <a:lnTo>
                  <a:pt x="186133" y="3070"/>
                </a:lnTo>
                <a:lnTo>
                  <a:pt x="185811" y="3035"/>
                </a:lnTo>
                <a:lnTo>
                  <a:pt x="185526" y="2996"/>
                </a:lnTo>
                <a:lnTo>
                  <a:pt x="185383" y="2976"/>
                </a:lnTo>
                <a:lnTo>
                  <a:pt x="185311" y="2951"/>
                </a:lnTo>
                <a:lnTo>
                  <a:pt x="185204" y="2921"/>
                </a:lnTo>
                <a:lnTo>
                  <a:pt x="185169" y="2891"/>
                </a:lnTo>
                <a:lnTo>
                  <a:pt x="185169" y="2862"/>
                </a:lnTo>
                <a:lnTo>
                  <a:pt x="185169" y="2822"/>
                </a:lnTo>
                <a:lnTo>
                  <a:pt x="184419" y="2916"/>
                </a:lnTo>
                <a:lnTo>
                  <a:pt x="178063" y="2310"/>
                </a:lnTo>
                <a:lnTo>
                  <a:pt x="177778" y="2534"/>
                </a:lnTo>
                <a:lnTo>
                  <a:pt x="177670" y="2618"/>
                </a:lnTo>
                <a:lnTo>
                  <a:pt x="177599" y="2703"/>
                </a:lnTo>
                <a:lnTo>
                  <a:pt x="177421" y="3040"/>
                </a:lnTo>
                <a:lnTo>
                  <a:pt x="177385" y="3214"/>
                </a:lnTo>
                <a:lnTo>
                  <a:pt x="177421" y="3383"/>
                </a:lnTo>
                <a:lnTo>
                  <a:pt x="177492" y="3636"/>
                </a:lnTo>
                <a:lnTo>
                  <a:pt x="177563" y="3890"/>
                </a:lnTo>
                <a:lnTo>
                  <a:pt x="177706" y="4138"/>
                </a:lnTo>
                <a:lnTo>
                  <a:pt x="177813" y="4262"/>
                </a:lnTo>
                <a:lnTo>
                  <a:pt x="177956" y="4386"/>
                </a:lnTo>
                <a:lnTo>
                  <a:pt x="178135" y="4545"/>
                </a:lnTo>
                <a:lnTo>
                  <a:pt x="178385" y="4704"/>
                </a:lnTo>
                <a:lnTo>
                  <a:pt x="178884" y="5017"/>
                </a:lnTo>
                <a:lnTo>
                  <a:pt x="179420" y="5330"/>
                </a:lnTo>
                <a:lnTo>
                  <a:pt x="179920" y="5648"/>
                </a:lnTo>
                <a:lnTo>
                  <a:pt x="180491" y="6040"/>
                </a:lnTo>
                <a:lnTo>
                  <a:pt x="181062" y="6438"/>
                </a:lnTo>
                <a:lnTo>
                  <a:pt x="181669" y="6830"/>
                </a:lnTo>
                <a:lnTo>
                  <a:pt x="181991" y="7029"/>
                </a:lnTo>
                <a:lnTo>
                  <a:pt x="182312" y="7222"/>
                </a:lnTo>
                <a:lnTo>
                  <a:pt x="183348" y="7793"/>
                </a:lnTo>
                <a:lnTo>
                  <a:pt x="184454" y="8360"/>
                </a:lnTo>
                <a:lnTo>
                  <a:pt x="185561" y="8926"/>
                </a:lnTo>
                <a:lnTo>
                  <a:pt x="186740" y="9487"/>
                </a:lnTo>
                <a:lnTo>
                  <a:pt x="187382" y="9785"/>
                </a:lnTo>
                <a:lnTo>
                  <a:pt x="188096" y="10078"/>
                </a:lnTo>
                <a:lnTo>
                  <a:pt x="188811" y="10371"/>
                </a:lnTo>
                <a:lnTo>
                  <a:pt x="189560" y="10664"/>
                </a:lnTo>
                <a:lnTo>
                  <a:pt x="190667" y="11126"/>
                </a:lnTo>
                <a:lnTo>
                  <a:pt x="191203" y="11365"/>
                </a:lnTo>
                <a:lnTo>
                  <a:pt x="191453" y="11479"/>
                </a:lnTo>
                <a:lnTo>
                  <a:pt x="191667" y="11598"/>
                </a:lnTo>
                <a:lnTo>
                  <a:pt x="191703" y="11643"/>
                </a:lnTo>
                <a:lnTo>
                  <a:pt x="191667" y="11687"/>
                </a:lnTo>
                <a:lnTo>
                  <a:pt x="191560" y="11737"/>
                </a:lnTo>
                <a:lnTo>
                  <a:pt x="191453" y="11787"/>
                </a:lnTo>
                <a:lnTo>
                  <a:pt x="191131" y="11896"/>
                </a:lnTo>
                <a:lnTo>
                  <a:pt x="190989" y="11956"/>
                </a:lnTo>
                <a:lnTo>
                  <a:pt x="190846" y="12020"/>
                </a:lnTo>
                <a:lnTo>
                  <a:pt x="182705" y="10659"/>
                </a:lnTo>
                <a:lnTo>
                  <a:pt x="178742" y="9994"/>
                </a:lnTo>
                <a:lnTo>
                  <a:pt x="174814" y="9323"/>
                </a:lnTo>
                <a:lnTo>
                  <a:pt x="170494" y="8578"/>
                </a:lnTo>
                <a:lnTo>
                  <a:pt x="166173" y="7828"/>
                </a:lnTo>
                <a:lnTo>
                  <a:pt x="161853" y="7078"/>
                </a:lnTo>
                <a:lnTo>
                  <a:pt x="157604" y="6323"/>
                </a:lnTo>
                <a:lnTo>
                  <a:pt x="156926" y="6209"/>
                </a:lnTo>
                <a:lnTo>
                  <a:pt x="156319" y="6085"/>
                </a:lnTo>
                <a:lnTo>
                  <a:pt x="155105" y="5837"/>
                </a:lnTo>
                <a:lnTo>
                  <a:pt x="153926" y="5588"/>
                </a:lnTo>
                <a:lnTo>
                  <a:pt x="152784" y="5335"/>
                </a:lnTo>
                <a:lnTo>
                  <a:pt x="152677" y="5310"/>
                </a:lnTo>
                <a:lnTo>
                  <a:pt x="152605" y="5285"/>
                </a:lnTo>
                <a:lnTo>
                  <a:pt x="152570" y="5236"/>
                </a:lnTo>
                <a:lnTo>
                  <a:pt x="152534" y="5161"/>
                </a:lnTo>
                <a:lnTo>
                  <a:pt x="150177" y="4799"/>
                </a:lnTo>
                <a:lnTo>
                  <a:pt x="151855" y="4744"/>
                </a:lnTo>
                <a:lnTo>
                  <a:pt x="149606" y="4217"/>
                </a:lnTo>
                <a:lnTo>
                  <a:pt x="149499" y="4193"/>
                </a:lnTo>
                <a:lnTo>
                  <a:pt x="149428" y="4183"/>
                </a:lnTo>
                <a:lnTo>
                  <a:pt x="149356" y="4183"/>
                </a:lnTo>
                <a:lnTo>
                  <a:pt x="148856" y="4193"/>
                </a:lnTo>
                <a:lnTo>
                  <a:pt x="148178" y="4193"/>
                </a:lnTo>
                <a:lnTo>
                  <a:pt x="147964" y="4178"/>
                </a:lnTo>
                <a:lnTo>
                  <a:pt x="147821" y="4163"/>
                </a:lnTo>
                <a:lnTo>
                  <a:pt x="147749" y="4143"/>
                </a:lnTo>
                <a:lnTo>
                  <a:pt x="147714" y="4118"/>
                </a:lnTo>
                <a:lnTo>
                  <a:pt x="147749" y="4088"/>
                </a:lnTo>
                <a:lnTo>
                  <a:pt x="147821" y="4029"/>
                </a:lnTo>
                <a:lnTo>
                  <a:pt x="147964" y="3964"/>
                </a:lnTo>
                <a:lnTo>
                  <a:pt x="148035" y="3934"/>
                </a:lnTo>
                <a:lnTo>
                  <a:pt x="148071" y="3905"/>
                </a:lnTo>
                <a:lnTo>
                  <a:pt x="148071" y="3880"/>
                </a:lnTo>
                <a:lnTo>
                  <a:pt x="147999" y="3855"/>
                </a:lnTo>
                <a:lnTo>
                  <a:pt x="145536" y="3790"/>
                </a:lnTo>
                <a:lnTo>
                  <a:pt x="146607" y="3562"/>
                </a:lnTo>
                <a:lnTo>
                  <a:pt x="146071" y="3542"/>
                </a:lnTo>
                <a:lnTo>
                  <a:pt x="145500" y="3527"/>
                </a:lnTo>
                <a:lnTo>
                  <a:pt x="145250" y="3512"/>
                </a:lnTo>
                <a:lnTo>
                  <a:pt x="145000" y="3502"/>
                </a:lnTo>
                <a:lnTo>
                  <a:pt x="144822" y="3482"/>
                </a:lnTo>
                <a:lnTo>
                  <a:pt x="144679" y="3463"/>
                </a:lnTo>
                <a:lnTo>
                  <a:pt x="144572" y="3423"/>
                </a:lnTo>
                <a:lnTo>
                  <a:pt x="144500" y="3383"/>
                </a:lnTo>
                <a:lnTo>
                  <a:pt x="144464" y="3338"/>
                </a:lnTo>
                <a:lnTo>
                  <a:pt x="144429" y="3294"/>
                </a:lnTo>
                <a:lnTo>
                  <a:pt x="144464" y="3189"/>
                </a:lnTo>
                <a:lnTo>
                  <a:pt x="144429" y="3080"/>
                </a:lnTo>
                <a:lnTo>
                  <a:pt x="143965" y="3045"/>
                </a:lnTo>
                <a:lnTo>
                  <a:pt x="143643" y="3016"/>
                </a:lnTo>
                <a:lnTo>
                  <a:pt x="143429" y="2981"/>
                </a:lnTo>
                <a:lnTo>
                  <a:pt x="143286" y="2946"/>
                </a:lnTo>
                <a:lnTo>
                  <a:pt x="143179" y="2896"/>
                </a:lnTo>
                <a:lnTo>
                  <a:pt x="143072" y="2837"/>
                </a:lnTo>
                <a:lnTo>
                  <a:pt x="142786" y="2648"/>
                </a:lnTo>
                <a:lnTo>
                  <a:pt x="142715" y="2613"/>
                </a:lnTo>
                <a:lnTo>
                  <a:pt x="142608" y="2578"/>
                </a:lnTo>
                <a:lnTo>
                  <a:pt x="142358" y="2509"/>
                </a:lnTo>
                <a:lnTo>
                  <a:pt x="142001" y="2444"/>
                </a:lnTo>
                <a:lnTo>
                  <a:pt x="141644" y="2380"/>
                </a:lnTo>
                <a:lnTo>
                  <a:pt x="141215" y="2315"/>
                </a:lnTo>
                <a:lnTo>
                  <a:pt x="140787" y="2251"/>
                </a:lnTo>
                <a:lnTo>
                  <a:pt x="139966" y="2131"/>
                </a:lnTo>
                <a:lnTo>
                  <a:pt x="139751" y="2102"/>
                </a:lnTo>
                <a:lnTo>
                  <a:pt x="139537" y="2082"/>
                </a:lnTo>
                <a:lnTo>
                  <a:pt x="139037" y="2037"/>
                </a:lnTo>
                <a:lnTo>
                  <a:pt x="138466" y="1992"/>
                </a:lnTo>
                <a:lnTo>
                  <a:pt x="137895" y="1943"/>
                </a:lnTo>
                <a:lnTo>
                  <a:pt x="139109" y="1814"/>
                </a:lnTo>
                <a:lnTo>
                  <a:pt x="130361" y="1267"/>
                </a:lnTo>
                <a:lnTo>
                  <a:pt x="130147" y="1262"/>
                </a:lnTo>
                <a:lnTo>
                  <a:pt x="129932" y="1262"/>
                </a:lnTo>
                <a:lnTo>
                  <a:pt x="129754" y="1267"/>
                </a:lnTo>
                <a:lnTo>
                  <a:pt x="129611" y="1272"/>
                </a:lnTo>
                <a:lnTo>
                  <a:pt x="129504" y="1282"/>
                </a:lnTo>
                <a:lnTo>
                  <a:pt x="129397" y="1292"/>
                </a:lnTo>
                <a:lnTo>
                  <a:pt x="129325" y="1307"/>
                </a:lnTo>
                <a:lnTo>
                  <a:pt x="129254" y="1322"/>
                </a:lnTo>
                <a:lnTo>
                  <a:pt x="129183" y="1362"/>
                </a:lnTo>
                <a:lnTo>
                  <a:pt x="129147" y="1411"/>
                </a:lnTo>
                <a:lnTo>
                  <a:pt x="129183" y="1461"/>
                </a:lnTo>
                <a:lnTo>
                  <a:pt x="129218" y="1521"/>
                </a:lnTo>
                <a:lnTo>
                  <a:pt x="129504" y="1843"/>
                </a:lnTo>
                <a:lnTo>
                  <a:pt x="129790" y="2171"/>
                </a:lnTo>
                <a:lnTo>
                  <a:pt x="130075" y="2494"/>
                </a:lnTo>
                <a:lnTo>
                  <a:pt x="130432" y="2817"/>
                </a:lnTo>
                <a:lnTo>
                  <a:pt x="130896" y="3169"/>
                </a:lnTo>
                <a:lnTo>
                  <a:pt x="131361" y="3522"/>
                </a:lnTo>
                <a:lnTo>
                  <a:pt x="131896" y="3870"/>
                </a:lnTo>
                <a:lnTo>
                  <a:pt x="132432" y="4217"/>
                </a:lnTo>
                <a:lnTo>
                  <a:pt x="132896" y="4520"/>
                </a:lnTo>
                <a:lnTo>
                  <a:pt x="133432" y="4823"/>
                </a:lnTo>
                <a:lnTo>
                  <a:pt x="134467" y="5429"/>
                </a:lnTo>
                <a:lnTo>
                  <a:pt x="134681" y="5554"/>
                </a:lnTo>
                <a:lnTo>
                  <a:pt x="134860" y="5678"/>
                </a:lnTo>
                <a:lnTo>
                  <a:pt x="135217" y="5931"/>
                </a:lnTo>
                <a:lnTo>
                  <a:pt x="135431" y="6055"/>
                </a:lnTo>
                <a:lnTo>
                  <a:pt x="135681" y="6174"/>
                </a:lnTo>
                <a:lnTo>
                  <a:pt x="136002" y="6289"/>
                </a:lnTo>
                <a:lnTo>
                  <a:pt x="136217" y="6343"/>
                </a:lnTo>
                <a:lnTo>
                  <a:pt x="136395" y="6398"/>
                </a:lnTo>
                <a:lnTo>
                  <a:pt x="136859" y="6512"/>
                </a:lnTo>
                <a:lnTo>
                  <a:pt x="137252" y="6626"/>
                </a:lnTo>
                <a:lnTo>
                  <a:pt x="137609" y="6741"/>
                </a:lnTo>
                <a:lnTo>
                  <a:pt x="137930" y="6860"/>
                </a:lnTo>
                <a:lnTo>
                  <a:pt x="138502" y="7093"/>
                </a:lnTo>
                <a:lnTo>
                  <a:pt x="139073" y="7332"/>
                </a:lnTo>
                <a:lnTo>
                  <a:pt x="139180" y="7386"/>
                </a:lnTo>
                <a:lnTo>
                  <a:pt x="139252" y="7441"/>
                </a:lnTo>
                <a:lnTo>
                  <a:pt x="139394" y="7550"/>
                </a:lnTo>
                <a:lnTo>
                  <a:pt x="139573" y="7654"/>
                </a:lnTo>
                <a:lnTo>
                  <a:pt x="139644" y="7709"/>
                </a:lnTo>
                <a:lnTo>
                  <a:pt x="139787" y="7764"/>
                </a:lnTo>
                <a:lnTo>
                  <a:pt x="140501" y="8022"/>
                </a:lnTo>
                <a:lnTo>
                  <a:pt x="141251" y="8280"/>
                </a:lnTo>
                <a:lnTo>
                  <a:pt x="142001" y="8538"/>
                </a:lnTo>
                <a:lnTo>
                  <a:pt x="142322" y="8668"/>
                </a:lnTo>
                <a:lnTo>
                  <a:pt x="142644" y="8802"/>
                </a:lnTo>
                <a:lnTo>
                  <a:pt x="142858" y="8896"/>
                </a:lnTo>
                <a:lnTo>
                  <a:pt x="143036" y="8990"/>
                </a:lnTo>
                <a:lnTo>
                  <a:pt x="143286" y="9179"/>
                </a:lnTo>
                <a:lnTo>
                  <a:pt x="143572" y="9373"/>
                </a:lnTo>
                <a:lnTo>
                  <a:pt x="143750" y="9467"/>
                </a:lnTo>
                <a:lnTo>
                  <a:pt x="143929" y="9562"/>
                </a:lnTo>
                <a:lnTo>
                  <a:pt x="144822" y="9909"/>
                </a:lnTo>
                <a:lnTo>
                  <a:pt x="145750" y="10257"/>
                </a:lnTo>
                <a:lnTo>
                  <a:pt x="147678" y="10947"/>
                </a:lnTo>
                <a:lnTo>
                  <a:pt x="148142" y="11096"/>
                </a:lnTo>
                <a:lnTo>
                  <a:pt x="148606" y="11245"/>
                </a:lnTo>
                <a:lnTo>
                  <a:pt x="149606" y="11543"/>
                </a:lnTo>
                <a:lnTo>
                  <a:pt x="150070" y="11692"/>
                </a:lnTo>
                <a:lnTo>
                  <a:pt x="150499" y="11841"/>
                </a:lnTo>
                <a:lnTo>
                  <a:pt x="150820" y="11995"/>
                </a:lnTo>
                <a:lnTo>
                  <a:pt x="150963" y="12070"/>
                </a:lnTo>
                <a:lnTo>
                  <a:pt x="151070" y="12149"/>
                </a:lnTo>
                <a:lnTo>
                  <a:pt x="151320" y="12298"/>
                </a:lnTo>
                <a:lnTo>
                  <a:pt x="151606" y="12447"/>
                </a:lnTo>
                <a:lnTo>
                  <a:pt x="151963" y="12591"/>
                </a:lnTo>
                <a:lnTo>
                  <a:pt x="152284" y="12735"/>
                </a:lnTo>
                <a:lnTo>
                  <a:pt x="153034" y="13023"/>
                </a:lnTo>
                <a:lnTo>
                  <a:pt x="153355" y="13167"/>
                </a:lnTo>
                <a:lnTo>
                  <a:pt x="153641" y="13316"/>
                </a:lnTo>
                <a:lnTo>
                  <a:pt x="153819" y="13406"/>
                </a:lnTo>
                <a:lnTo>
                  <a:pt x="154034" y="13500"/>
                </a:lnTo>
                <a:lnTo>
                  <a:pt x="154569" y="13679"/>
                </a:lnTo>
                <a:lnTo>
                  <a:pt x="155105" y="13858"/>
                </a:lnTo>
                <a:lnTo>
                  <a:pt x="155355" y="13952"/>
                </a:lnTo>
                <a:lnTo>
                  <a:pt x="155569" y="14042"/>
                </a:lnTo>
                <a:lnTo>
                  <a:pt x="155747" y="14136"/>
                </a:lnTo>
                <a:lnTo>
                  <a:pt x="155926" y="14235"/>
                </a:lnTo>
                <a:lnTo>
                  <a:pt x="156212" y="14434"/>
                </a:lnTo>
                <a:lnTo>
                  <a:pt x="156354" y="14533"/>
                </a:lnTo>
                <a:lnTo>
                  <a:pt x="156497" y="14628"/>
                </a:lnTo>
                <a:lnTo>
                  <a:pt x="156676" y="14727"/>
                </a:lnTo>
                <a:lnTo>
                  <a:pt x="156926" y="14821"/>
                </a:lnTo>
                <a:lnTo>
                  <a:pt x="157283" y="14946"/>
                </a:lnTo>
                <a:lnTo>
                  <a:pt x="157675" y="15075"/>
                </a:lnTo>
                <a:lnTo>
                  <a:pt x="158568" y="15323"/>
                </a:lnTo>
                <a:lnTo>
                  <a:pt x="159425" y="15566"/>
                </a:lnTo>
                <a:lnTo>
                  <a:pt x="159853" y="15696"/>
                </a:lnTo>
                <a:lnTo>
                  <a:pt x="160211" y="15820"/>
                </a:lnTo>
                <a:lnTo>
                  <a:pt x="160389" y="15894"/>
                </a:lnTo>
                <a:lnTo>
                  <a:pt x="160532" y="15969"/>
                </a:lnTo>
                <a:lnTo>
                  <a:pt x="160639" y="16048"/>
                </a:lnTo>
                <a:lnTo>
                  <a:pt x="160710" y="16128"/>
                </a:lnTo>
                <a:lnTo>
                  <a:pt x="160818" y="16287"/>
                </a:lnTo>
                <a:lnTo>
                  <a:pt x="160996" y="16450"/>
                </a:lnTo>
                <a:lnTo>
                  <a:pt x="160639" y="16441"/>
                </a:lnTo>
                <a:lnTo>
                  <a:pt x="160246" y="16441"/>
                </a:lnTo>
                <a:lnTo>
                  <a:pt x="159889" y="16436"/>
                </a:lnTo>
                <a:lnTo>
                  <a:pt x="159532" y="16431"/>
                </a:lnTo>
                <a:lnTo>
                  <a:pt x="159389" y="16421"/>
                </a:lnTo>
                <a:lnTo>
                  <a:pt x="159247" y="16411"/>
                </a:lnTo>
                <a:lnTo>
                  <a:pt x="159139" y="16396"/>
                </a:lnTo>
                <a:lnTo>
                  <a:pt x="159032" y="16376"/>
                </a:lnTo>
                <a:lnTo>
                  <a:pt x="158997" y="16346"/>
                </a:lnTo>
                <a:lnTo>
                  <a:pt x="158961" y="16316"/>
                </a:lnTo>
                <a:lnTo>
                  <a:pt x="158997" y="16277"/>
                </a:lnTo>
                <a:lnTo>
                  <a:pt x="159068" y="16227"/>
                </a:lnTo>
                <a:lnTo>
                  <a:pt x="159068" y="16217"/>
                </a:lnTo>
                <a:lnTo>
                  <a:pt x="159032" y="16212"/>
                </a:lnTo>
                <a:lnTo>
                  <a:pt x="158925" y="16192"/>
                </a:lnTo>
                <a:lnTo>
                  <a:pt x="158568" y="16152"/>
                </a:lnTo>
                <a:lnTo>
                  <a:pt x="158175" y="16103"/>
                </a:lnTo>
                <a:lnTo>
                  <a:pt x="157961" y="16078"/>
                </a:lnTo>
                <a:lnTo>
                  <a:pt x="157818" y="16053"/>
                </a:lnTo>
                <a:lnTo>
                  <a:pt x="156640" y="15775"/>
                </a:lnTo>
                <a:lnTo>
                  <a:pt x="155462" y="15497"/>
                </a:lnTo>
                <a:lnTo>
                  <a:pt x="154283" y="15219"/>
                </a:lnTo>
                <a:lnTo>
                  <a:pt x="153069" y="14941"/>
                </a:lnTo>
                <a:lnTo>
                  <a:pt x="151963" y="14712"/>
                </a:lnTo>
                <a:lnTo>
                  <a:pt x="150856" y="14484"/>
                </a:lnTo>
                <a:lnTo>
                  <a:pt x="149749" y="14255"/>
                </a:lnTo>
                <a:lnTo>
                  <a:pt x="149213" y="14141"/>
                </a:lnTo>
                <a:lnTo>
                  <a:pt x="148678" y="14027"/>
                </a:lnTo>
                <a:lnTo>
                  <a:pt x="146928" y="13614"/>
                </a:lnTo>
                <a:lnTo>
                  <a:pt x="145214" y="13197"/>
                </a:lnTo>
                <a:lnTo>
                  <a:pt x="141787" y="12368"/>
                </a:lnTo>
                <a:lnTo>
                  <a:pt x="138823" y="11672"/>
                </a:lnTo>
                <a:lnTo>
                  <a:pt x="137359" y="11325"/>
                </a:lnTo>
                <a:lnTo>
                  <a:pt x="135895" y="10977"/>
                </a:lnTo>
                <a:lnTo>
                  <a:pt x="134681" y="10679"/>
                </a:lnTo>
                <a:lnTo>
                  <a:pt x="133503" y="10376"/>
                </a:lnTo>
                <a:lnTo>
                  <a:pt x="132325" y="10078"/>
                </a:lnTo>
                <a:lnTo>
                  <a:pt x="131111" y="9780"/>
                </a:lnTo>
                <a:lnTo>
                  <a:pt x="130539" y="9646"/>
                </a:lnTo>
                <a:lnTo>
                  <a:pt x="129968" y="9522"/>
                </a:lnTo>
                <a:lnTo>
                  <a:pt x="128754" y="9264"/>
                </a:lnTo>
                <a:lnTo>
                  <a:pt x="127576" y="9010"/>
                </a:lnTo>
                <a:lnTo>
                  <a:pt x="127005" y="8881"/>
                </a:lnTo>
                <a:lnTo>
                  <a:pt x="126433" y="8752"/>
                </a:lnTo>
                <a:lnTo>
                  <a:pt x="126148" y="8678"/>
                </a:lnTo>
                <a:lnTo>
                  <a:pt x="125898" y="8593"/>
                </a:lnTo>
                <a:lnTo>
                  <a:pt x="125434" y="8429"/>
                </a:lnTo>
                <a:lnTo>
                  <a:pt x="124969" y="8265"/>
                </a:lnTo>
                <a:lnTo>
                  <a:pt x="124719" y="8186"/>
                </a:lnTo>
                <a:lnTo>
                  <a:pt x="124398" y="8111"/>
                </a:lnTo>
                <a:lnTo>
                  <a:pt x="123898" y="7997"/>
                </a:lnTo>
                <a:lnTo>
                  <a:pt x="123363" y="7883"/>
                </a:lnTo>
                <a:lnTo>
                  <a:pt x="122256" y="7659"/>
                </a:lnTo>
                <a:lnTo>
                  <a:pt x="121149" y="7441"/>
                </a:lnTo>
                <a:lnTo>
                  <a:pt x="120042" y="7217"/>
                </a:lnTo>
                <a:lnTo>
                  <a:pt x="118828" y="6944"/>
                </a:lnTo>
                <a:lnTo>
                  <a:pt x="117650" y="6671"/>
                </a:lnTo>
                <a:lnTo>
                  <a:pt x="116436" y="6403"/>
                </a:lnTo>
                <a:lnTo>
                  <a:pt x="115793" y="6269"/>
                </a:lnTo>
                <a:lnTo>
                  <a:pt x="115150" y="6140"/>
                </a:lnTo>
                <a:lnTo>
                  <a:pt x="114651" y="6045"/>
                </a:lnTo>
                <a:lnTo>
                  <a:pt x="114115" y="5956"/>
                </a:lnTo>
                <a:lnTo>
                  <a:pt x="112937" y="5782"/>
                </a:lnTo>
                <a:lnTo>
                  <a:pt x="111794" y="5608"/>
                </a:lnTo>
                <a:lnTo>
                  <a:pt x="111223" y="5519"/>
                </a:lnTo>
                <a:lnTo>
                  <a:pt x="110687" y="5424"/>
                </a:lnTo>
                <a:lnTo>
                  <a:pt x="110294" y="5345"/>
                </a:lnTo>
                <a:lnTo>
                  <a:pt x="109902" y="5260"/>
                </a:lnTo>
                <a:lnTo>
                  <a:pt x="109188" y="5092"/>
                </a:lnTo>
                <a:lnTo>
                  <a:pt x="108509" y="4918"/>
                </a:lnTo>
                <a:lnTo>
                  <a:pt x="107795" y="4744"/>
                </a:lnTo>
                <a:lnTo>
                  <a:pt x="107438" y="4664"/>
                </a:lnTo>
                <a:lnTo>
                  <a:pt x="107045" y="4585"/>
                </a:lnTo>
                <a:lnTo>
                  <a:pt x="106260" y="4431"/>
                </a:lnTo>
                <a:lnTo>
                  <a:pt x="105903" y="4352"/>
                </a:lnTo>
                <a:lnTo>
                  <a:pt x="105581" y="4272"/>
                </a:lnTo>
                <a:lnTo>
                  <a:pt x="105331" y="4193"/>
                </a:lnTo>
                <a:lnTo>
                  <a:pt x="105260" y="4148"/>
                </a:lnTo>
                <a:lnTo>
                  <a:pt x="105189" y="4108"/>
                </a:lnTo>
                <a:lnTo>
                  <a:pt x="105117" y="4073"/>
                </a:lnTo>
                <a:lnTo>
                  <a:pt x="105046" y="4039"/>
                </a:lnTo>
                <a:lnTo>
                  <a:pt x="104903" y="4009"/>
                </a:lnTo>
                <a:lnTo>
                  <a:pt x="104796" y="3979"/>
                </a:lnTo>
                <a:lnTo>
                  <a:pt x="104510" y="3924"/>
                </a:lnTo>
                <a:lnTo>
                  <a:pt x="104189" y="3875"/>
                </a:lnTo>
                <a:lnTo>
                  <a:pt x="103903" y="3820"/>
                </a:lnTo>
                <a:lnTo>
                  <a:pt x="103760" y="3790"/>
                </a:lnTo>
                <a:lnTo>
                  <a:pt x="103653" y="3761"/>
                </a:lnTo>
                <a:lnTo>
                  <a:pt x="103582" y="3726"/>
                </a:lnTo>
                <a:lnTo>
                  <a:pt x="103510" y="3691"/>
                </a:lnTo>
                <a:lnTo>
                  <a:pt x="103510" y="3651"/>
                </a:lnTo>
                <a:lnTo>
                  <a:pt x="103510" y="3607"/>
                </a:lnTo>
                <a:lnTo>
                  <a:pt x="103546" y="3567"/>
                </a:lnTo>
                <a:lnTo>
                  <a:pt x="103510" y="3527"/>
                </a:lnTo>
                <a:lnTo>
                  <a:pt x="103439" y="3443"/>
                </a:lnTo>
                <a:lnTo>
                  <a:pt x="103261" y="3353"/>
                </a:lnTo>
                <a:lnTo>
                  <a:pt x="103011" y="3264"/>
                </a:lnTo>
                <a:lnTo>
                  <a:pt x="102689" y="3179"/>
                </a:lnTo>
                <a:lnTo>
                  <a:pt x="102332" y="3105"/>
                </a:lnTo>
                <a:lnTo>
                  <a:pt x="102118" y="3075"/>
                </a:lnTo>
                <a:lnTo>
                  <a:pt x="101939" y="3045"/>
                </a:lnTo>
                <a:lnTo>
                  <a:pt x="101725" y="3020"/>
                </a:lnTo>
                <a:lnTo>
                  <a:pt x="101511" y="2996"/>
                </a:lnTo>
                <a:lnTo>
                  <a:pt x="101154" y="2966"/>
                </a:lnTo>
                <a:lnTo>
                  <a:pt x="100904" y="2931"/>
                </a:lnTo>
                <a:lnTo>
                  <a:pt x="100690" y="2891"/>
                </a:lnTo>
                <a:lnTo>
                  <a:pt x="100511" y="2852"/>
                </a:lnTo>
                <a:lnTo>
                  <a:pt x="100368" y="2812"/>
                </a:lnTo>
                <a:lnTo>
                  <a:pt x="100261" y="2772"/>
                </a:lnTo>
                <a:lnTo>
                  <a:pt x="100083" y="2683"/>
                </a:lnTo>
                <a:lnTo>
                  <a:pt x="99940" y="2598"/>
                </a:lnTo>
                <a:lnTo>
                  <a:pt x="99761" y="2514"/>
                </a:lnTo>
                <a:lnTo>
                  <a:pt x="99654" y="2474"/>
                </a:lnTo>
                <a:lnTo>
                  <a:pt x="99511" y="2439"/>
                </a:lnTo>
                <a:lnTo>
                  <a:pt x="99333" y="2400"/>
                </a:lnTo>
                <a:lnTo>
                  <a:pt x="99119" y="2370"/>
                </a:lnTo>
                <a:lnTo>
                  <a:pt x="98833" y="2330"/>
                </a:lnTo>
                <a:lnTo>
                  <a:pt x="98583" y="2285"/>
                </a:lnTo>
                <a:lnTo>
                  <a:pt x="98405" y="2236"/>
                </a:lnTo>
                <a:lnTo>
                  <a:pt x="98226" y="2186"/>
                </a:lnTo>
                <a:lnTo>
                  <a:pt x="97905" y="2082"/>
                </a:lnTo>
                <a:lnTo>
                  <a:pt x="97583" y="1973"/>
                </a:lnTo>
                <a:lnTo>
                  <a:pt x="97262" y="1868"/>
                </a:lnTo>
                <a:lnTo>
                  <a:pt x="97083" y="1819"/>
                </a:lnTo>
                <a:lnTo>
                  <a:pt x="96834" y="1774"/>
                </a:lnTo>
                <a:lnTo>
                  <a:pt x="96584" y="1729"/>
                </a:lnTo>
                <a:lnTo>
                  <a:pt x="96262" y="1689"/>
                </a:lnTo>
                <a:lnTo>
                  <a:pt x="95905" y="1655"/>
                </a:lnTo>
                <a:lnTo>
                  <a:pt x="95512" y="1625"/>
                </a:lnTo>
                <a:lnTo>
                  <a:pt x="95405" y="1615"/>
                </a:lnTo>
                <a:lnTo>
                  <a:pt x="95334" y="1600"/>
                </a:lnTo>
                <a:lnTo>
                  <a:pt x="95227" y="1555"/>
                </a:lnTo>
                <a:lnTo>
                  <a:pt x="95048" y="1461"/>
                </a:lnTo>
                <a:lnTo>
                  <a:pt x="95013" y="1426"/>
                </a:lnTo>
                <a:lnTo>
                  <a:pt x="95013" y="1391"/>
                </a:lnTo>
                <a:lnTo>
                  <a:pt x="95013" y="1357"/>
                </a:lnTo>
                <a:lnTo>
                  <a:pt x="94977" y="1342"/>
                </a:lnTo>
                <a:lnTo>
                  <a:pt x="94941" y="1332"/>
                </a:lnTo>
                <a:lnTo>
                  <a:pt x="92192" y="820"/>
                </a:lnTo>
                <a:lnTo>
                  <a:pt x="90799" y="567"/>
                </a:lnTo>
                <a:lnTo>
                  <a:pt x="89371" y="314"/>
                </a:lnTo>
                <a:lnTo>
                  <a:pt x="89193" y="294"/>
                </a:lnTo>
                <a:lnTo>
                  <a:pt x="89014" y="274"/>
                </a:lnTo>
                <a:lnTo>
                  <a:pt x="88621" y="239"/>
                </a:lnTo>
                <a:lnTo>
                  <a:pt x="88157" y="209"/>
                </a:lnTo>
                <a:lnTo>
                  <a:pt x="87693" y="189"/>
                </a:lnTo>
                <a:lnTo>
                  <a:pt x="86015" y="105"/>
                </a:lnTo>
                <a:lnTo>
                  <a:pt x="84337" y="31"/>
                </a:lnTo>
                <a:lnTo>
                  <a:pt x="83944" y="16"/>
                </a:lnTo>
                <a:lnTo>
                  <a:pt x="83551" y="6"/>
                </a:lnTo>
                <a:lnTo>
                  <a:pt x="8337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 flipH="1" rot="2212254">
            <a:off x="1174843" y="-2233309"/>
            <a:ext cx="6803340" cy="915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 flipH="1">
            <a:off x="7694862" y="1646099"/>
            <a:ext cx="1198038" cy="250778"/>
          </a:xfrm>
          <a:custGeom>
            <a:rect b="b" l="l" r="r" t="t"/>
            <a:pathLst>
              <a:path extrusionOk="0" h="4878" w="109937">
                <a:moveTo>
                  <a:pt x="11105" y="462"/>
                </a:moveTo>
                <a:lnTo>
                  <a:pt x="12533" y="472"/>
                </a:lnTo>
                <a:lnTo>
                  <a:pt x="13961" y="477"/>
                </a:lnTo>
                <a:lnTo>
                  <a:pt x="13961" y="507"/>
                </a:lnTo>
                <a:lnTo>
                  <a:pt x="4785" y="810"/>
                </a:lnTo>
                <a:lnTo>
                  <a:pt x="4785" y="810"/>
                </a:lnTo>
                <a:lnTo>
                  <a:pt x="5285" y="755"/>
                </a:lnTo>
                <a:lnTo>
                  <a:pt x="5749" y="705"/>
                </a:lnTo>
                <a:lnTo>
                  <a:pt x="6641" y="611"/>
                </a:lnTo>
                <a:lnTo>
                  <a:pt x="7034" y="566"/>
                </a:lnTo>
                <a:lnTo>
                  <a:pt x="7427" y="531"/>
                </a:lnTo>
                <a:lnTo>
                  <a:pt x="7855" y="507"/>
                </a:lnTo>
                <a:lnTo>
                  <a:pt x="8284" y="487"/>
                </a:lnTo>
                <a:lnTo>
                  <a:pt x="8962" y="472"/>
                </a:lnTo>
                <a:lnTo>
                  <a:pt x="9676" y="467"/>
                </a:lnTo>
                <a:lnTo>
                  <a:pt x="10391" y="462"/>
                </a:lnTo>
                <a:close/>
                <a:moveTo>
                  <a:pt x="93763" y="1207"/>
                </a:moveTo>
                <a:lnTo>
                  <a:pt x="94441" y="1212"/>
                </a:lnTo>
                <a:lnTo>
                  <a:pt x="94762" y="1217"/>
                </a:lnTo>
                <a:lnTo>
                  <a:pt x="95048" y="1222"/>
                </a:lnTo>
                <a:lnTo>
                  <a:pt x="95334" y="1237"/>
                </a:lnTo>
                <a:lnTo>
                  <a:pt x="95584" y="1247"/>
                </a:lnTo>
                <a:lnTo>
                  <a:pt x="95655" y="1257"/>
                </a:lnTo>
                <a:lnTo>
                  <a:pt x="95691" y="1272"/>
                </a:lnTo>
                <a:lnTo>
                  <a:pt x="95798" y="1306"/>
                </a:lnTo>
                <a:lnTo>
                  <a:pt x="95833" y="1361"/>
                </a:lnTo>
                <a:lnTo>
                  <a:pt x="91227" y="1331"/>
                </a:lnTo>
                <a:lnTo>
                  <a:pt x="91335" y="1311"/>
                </a:lnTo>
                <a:lnTo>
                  <a:pt x="91477" y="1291"/>
                </a:lnTo>
                <a:lnTo>
                  <a:pt x="91692" y="1276"/>
                </a:lnTo>
                <a:lnTo>
                  <a:pt x="91906" y="1262"/>
                </a:lnTo>
                <a:lnTo>
                  <a:pt x="92477" y="1237"/>
                </a:lnTo>
                <a:lnTo>
                  <a:pt x="93120" y="1217"/>
                </a:lnTo>
                <a:lnTo>
                  <a:pt x="93763" y="1207"/>
                </a:lnTo>
                <a:close/>
                <a:moveTo>
                  <a:pt x="80087" y="1098"/>
                </a:moveTo>
                <a:lnTo>
                  <a:pt x="80623" y="1172"/>
                </a:lnTo>
                <a:lnTo>
                  <a:pt x="80337" y="1227"/>
                </a:lnTo>
                <a:lnTo>
                  <a:pt x="80052" y="1286"/>
                </a:lnTo>
                <a:lnTo>
                  <a:pt x="79730" y="1336"/>
                </a:lnTo>
                <a:lnTo>
                  <a:pt x="79588" y="1361"/>
                </a:lnTo>
                <a:lnTo>
                  <a:pt x="79373" y="1376"/>
                </a:lnTo>
                <a:lnTo>
                  <a:pt x="79266" y="1381"/>
                </a:lnTo>
                <a:lnTo>
                  <a:pt x="79123" y="1376"/>
                </a:lnTo>
                <a:lnTo>
                  <a:pt x="78802" y="1351"/>
                </a:lnTo>
                <a:lnTo>
                  <a:pt x="78409" y="1311"/>
                </a:lnTo>
                <a:lnTo>
                  <a:pt x="78016" y="1281"/>
                </a:lnTo>
                <a:lnTo>
                  <a:pt x="80087" y="1098"/>
                </a:lnTo>
                <a:close/>
                <a:moveTo>
                  <a:pt x="77374" y="1366"/>
                </a:moveTo>
                <a:lnTo>
                  <a:pt x="77302" y="1440"/>
                </a:lnTo>
                <a:lnTo>
                  <a:pt x="77302" y="1485"/>
                </a:lnTo>
                <a:lnTo>
                  <a:pt x="77338" y="1530"/>
                </a:lnTo>
                <a:lnTo>
                  <a:pt x="77374" y="1570"/>
                </a:lnTo>
                <a:lnTo>
                  <a:pt x="77409" y="1604"/>
                </a:lnTo>
                <a:lnTo>
                  <a:pt x="77409" y="1639"/>
                </a:lnTo>
                <a:lnTo>
                  <a:pt x="77374" y="1669"/>
                </a:lnTo>
                <a:lnTo>
                  <a:pt x="77302" y="1699"/>
                </a:lnTo>
                <a:lnTo>
                  <a:pt x="77195" y="1723"/>
                </a:lnTo>
                <a:lnTo>
                  <a:pt x="77088" y="1743"/>
                </a:lnTo>
                <a:lnTo>
                  <a:pt x="76981" y="1768"/>
                </a:lnTo>
                <a:lnTo>
                  <a:pt x="76660" y="1803"/>
                </a:lnTo>
                <a:lnTo>
                  <a:pt x="76303" y="1828"/>
                </a:lnTo>
                <a:lnTo>
                  <a:pt x="75874" y="1853"/>
                </a:lnTo>
                <a:lnTo>
                  <a:pt x="75446" y="1877"/>
                </a:lnTo>
                <a:lnTo>
                  <a:pt x="75160" y="1887"/>
                </a:lnTo>
                <a:lnTo>
                  <a:pt x="74803" y="1892"/>
                </a:lnTo>
                <a:lnTo>
                  <a:pt x="74517" y="1902"/>
                </a:lnTo>
                <a:lnTo>
                  <a:pt x="74446" y="1907"/>
                </a:lnTo>
                <a:lnTo>
                  <a:pt x="74410" y="1912"/>
                </a:lnTo>
                <a:lnTo>
                  <a:pt x="74339" y="1972"/>
                </a:lnTo>
                <a:lnTo>
                  <a:pt x="74267" y="1992"/>
                </a:lnTo>
                <a:lnTo>
                  <a:pt x="74196" y="2012"/>
                </a:lnTo>
                <a:lnTo>
                  <a:pt x="74125" y="2026"/>
                </a:lnTo>
                <a:lnTo>
                  <a:pt x="74017" y="2036"/>
                </a:lnTo>
                <a:lnTo>
                  <a:pt x="73946" y="2046"/>
                </a:lnTo>
                <a:lnTo>
                  <a:pt x="73803" y="2051"/>
                </a:lnTo>
                <a:lnTo>
                  <a:pt x="73589" y="2056"/>
                </a:lnTo>
                <a:lnTo>
                  <a:pt x="73303" y="2051"/>
                </a:lnTo>
                <a:lnTo>
                  <a:pt x="72696" y="2031"/>
                </a:lnTo>
                <a:lnTo>
                  <a:pt x="72482" y="2026"/>
                </a:lnTo>
                <a:lnTo>
                  <a:pt x="72268" y="2031"/>
                </a:lnTo>
                <a:lnTo>
                  <a:pt x="72089" y="2036"/>
                </a:lnTo>
                <a:lnTo>
                  <a:pt x="72018" y="2041"/>
                </a:lnTo>
                <a:lnTo>
                  <a:pt x="71947" y="2051"/>
                </a:lnTo>
                <a:lnTo>
                  <a:pt x="71697" y="2096"/>
                </a:lnTo>
                <a:lnTo>
                  <a:pt x="71447" y="2141"/>
                </a:lnTo>
                <a:lnTo>
                  <a:pt x="71161" y="2175"/>
                </a:lnTo>
                <a:lnTo>
                  <a:pt x="70875" y="2210"/>
                </a:lnTo>
                <a:lnTo>
                  <a:pt x="70554" y="2240"/>
                </a:lnTo>
                <a:lnTo>
                  <a:pt x="70233" y="2265"/>
                </a:lnTo>
                <a:lnTo>
                  <a:pt x="69519" y="2310"/>
                </a:lnTo>
                <a:lnTo>
                  <a:pt x="68055" y="2389"/>
                </a:lnTo>
                <a:lnTo>
                  <a:pt x="67341" y="2434"/>
                </a:lnTo>
                <a:lnTo>
                  <a:pt x="66984" y="2459"/>
                </a:lnTo>
                <a:lnTo>
                  <a:pt x="66626" y="2488"/>
                </a:lnTo>
                <a:lnTo>
                  <a:pt x="66841" y="2389"/>
                </a:lnTo>
                <a:lnTo>
                  <a:pt x="67019" y="2310"/>
                </a:lnTo>
                <a:lnTo>
                  <a:pt x="67198" y="2255"/>
                </a:lnTo>
                <a:lnTo>
                  <a:pt x="67412" y="2210"/>
                </a:lnTo>
                <a:lnTo>
                  <a:pt x="67662" y="2180"/>
                </a:lnTo>
                <a:lnTo>
                  <a:pt x="68019" y="2151"/>
                </a:lnTo>
                <a:lnTo>
                  <a:pt x="68447" y="2126"/>
                </a:lnTo>
                <a:lnTo>
                  <a:pt x="68983" y="2091"/>
                </a:lnTo>
                <a:lnTo>
                  <a:pt x="69697" y="2046"/>
                </a:lnTo>
                <a:lnTo>
                  <a:pt x="70411" y="1997"/>
                </a:lnTo>
                <a:lnTo>
                  <a:pt x="70733" y="1967"/>
                </a:lnTo>
                <a:lnTo>
                  <a:pt x="71018" y="1932"/>
                </a:lnTo>
                <a:lnTo>
                  <a:pt x="71268" y="1897"/>
                </a:lnTo>
                <a:lnTo>
                  <a:pt x="71482" y="1858"/>
                </a:lnTo>
                <a:lnTo>
                  <a:pt x="72018" y="1753"/>
                </a:lnTo>
                <a:lnTo>
                  <a:pt x="72375" y="1689"/>
                </a:lnTo>
                <a:lnTo>
                  <a:pt x="72803" y="1619"/>
                </a:lnTo>
                <a:lnTo>
                  <a:pt x="73232" y="1555"/>
                </a:lnTo>
                <a:lnTo>
                  <a:pt x="73660" y="1500"/>
                </a:lnTo>
                <a:lnTo>
                  <a:pt x="73839" y="1480"/>
                </a:lnTo>
                <a:lnTo>
                  <a:pt x="74053" y="1460"/>
                </a:lnTo>
                <a:lnTo>
                  <a:pt x="74232" y="1450"/>
                </a:lnTo>
                <a:lnTo>
                  <a:pt x="74410" y="1440"/>
                </a:lnTo>
                <a:lnTo>
                  <a:pt x="75838" y="1406"/>
                </a:lnTo>
                <a:lnTo>
                  <a:pt x="77374" y="1366"/>
                </a:lnTo>
                <a:close/>
                <a:moveTo>
                  <a:pt x="4928" y="0"/>
                </a:moveTo>
                <a:lnTo>
                  <a:pt x="4642" y="10"/>
                </a:lnTo>
                <a:lnTo>
                  <a:pt x="4463" y="20"/>
                </a:lnTo>
                <a:lnTo>
                  <a:pt x="4285" y="40"/>
                </a:lnTo>
                <a:lnTo>
                  <a:pt x="4106" y="60"/>
                </a:lnTo>
                <a:lnTo>
                  <a:pt x="3964" y="89"/>
                </a:lnTo>
                <a:lnTo>
                  <a:pt x="3642" y="149"/>
                </a:lnTo>
                <a:lnTo>
                  <a:pt x="3321" y="204"/>
                </a:lnTo>
                <a:lnTo>
                  <a:pt x="4035" y="224"/>
                </a:lnTo>
                <a:lnTo>
                  <a:pt x="4392" y="228"/>
                </a:lnTo>
                <a:lnTo>
                  <a:pt x="4785" y="233"/>
                </a:lnTo>
                <a:lnTo>
                  <a:pt x="6641" y="238"/>
                </a:lnTo>
                <a:lnTo>
                  <a:pt x="7570" y="238"/>
                </a:lnTo>
                <a:lnTo>
                  <a:pt x="8498" y="248"/>
                </a:lnTo>
                <a:lnTo>
                  <a:pt x="7927" y="268"/>
                </a:lnTo>
                <a:lnTo>
                  <a:pt x="7427" y="298"/>
                </a:lnTo>
                <a:lnTo>
                  <a:pt x="6963" y="333"/>
                </a:lnTo>
                <a:lnTo>
                  <a:pt x="6499" y="373"/>
                </a:lnTo>
                <a:lnTo>
                  <a:pt x="6106" y="417"/>
                </a:lnTo>
                <a:lnTo>
                  <a:pt x="5713" y="472"/>
                </a:lnTo>
                <a:lnTo>
                  <a:pt x="5356" y="526"/>
                </a:lnTo>
                <a:lnTo>
                  <a:pt x="5035" y="581"/>
                </a:lnTo>
                <a:lnTo>
                  <a:pt x="4356" y="700"/>
                </a:lnTo>
                <a:lnTo>
                  <a:pt x="3678" y="815"/>
                </a:lnTo>
                <a:lnTo>
                  <a:pt x="3321" y="874"/>
                </a:lnTo>
                <a:lnTo>
                  <a:pt x="2964" y="929"/>
                </a:lnTo>
                <a:lnTo>
                  <a:pt x="2535" y="978"/>
                </a:lnTo>
                <a:lnTo>
                  <a:pt x="2107" y="1028"/>
                </a:lnTo>
                <a:lnTo>
                  <a:pt x="3892" y="1152"/>
                </a:lnTo>
                <a:lnTo>
                  <a:pt x="2321" y="1341"/>
                </a:lnTo>
                <a:lnTo>
                  <a:pt x="1571" y="1430"/>
                </a:lnTo>
                <a:lnTo>
                  <a:pt x="821" y="1515"/>
                </a:lnTo>
                <a:lnTo>
                  <a:pt x="536" y="1550"/>
                </a:lnTo>
                <a:lnTo>
                  <a:pt x="286" y="1584"/>
                </a:lnTo>
                <a:lnTo>
                  <a:pt x="143" y="1619"/>
                </a:lnTo>
                <a:lnTo>
                  <a:pt x="36" y="1654"/>
                </a:lnTo>
                <a:lnTo>
                  <a:pt x="0" y="1684"/>
                </a:lnTo>
                <a:lnTo>
                  <a:pt x="0" y="1714"/>
                </a:lnTo>
                <a:lnTo>
                  <a:pt x="72" y="1743"/>
                </a:lnTo>
                <a:lnTo>
                  <a:pt x="143" y="1773"/>
                </a:lnTo>
                <a:lnTo>
                  <a:pt x="286" y="1803"/>
                </a:lnTo>
                <a:lnTo>
                  <a:pt x="429" y="1828"/>
                </a:lnTo>
                <a:lnTo>
                  <a:pt x="750" y="1877"/>
                </a:lnTo>
                <a:lnTo>
                  <a:pt x="1071" y="1927"/>
                </a:lnTo>
                <a:lnTo>
                  <a:pt x="1357" y="1977"/>
                </a:lnTo>
                <a:lnTo>
                  <a:pt x="1500" y="2002"/>
                </a:lnTo>
                <a:lnTo>
                  <a:pt x="1643" y="2021"/>
                </a:lnTo>
                <a:lnTo>
                  <a:pt x="1821" y="2036"/>
                </a:lnTo>
                <a:lnTo>
                  <a:pt x="1964" y="2046"/>
                </a:lnTo>
                <a:lnTo>
                  <a:pt x="2143" y="2051"/>
                </a:lnTo>
                <a:lnTo>
                  <a:pt x="2285" y="2056"/>
                </a:lnTo>
                <a:lnTo>
                  <a:pt x="2464" y="2056"/>
                </a:lnTo>
                <a:lnTo>
                  <a:pt x="2642" y="2051"/>
                </a:lnTo>
                <a:lnTo>
                  <a:pt x="2964" y="2036"/>
                </a:lnTo>
                <a:lnTo>
                  <a:pt x="3285" y="2012"/>
                </a:lnTo>
                <a:lnTo>
                  <a:pt x="3606" y="1987"/>
                </a:lnTo>
                <a:lnTo>
                  <a:pt x="3928" y="1952"/>
                </a:lnTo>
                <a:lnTo>
                  <a:pt x="4999" y="1828"/>
                </a:lnTo>
                <a:lnTo>
                  <a:pt x="5535" y="1768"/>
                </a:lnTo>
                <a:lnTo>
                  <a:pt x="6142" y="1714"/>
                </a:lnTo>
                <a:lnTo>
                  <a:pt x="6713" y="1669"/>
                </a:lnTo>
                <a:lnTo>
                  <a:pt x="7356" y="1629"/>
                </a:lnTo>
                <a:lnTo>
                  <a:pt x="7677" y="1614"/>
                </a:lnTo>
                <a:lnTo>
                  <a:pt x="8034" y="1599"/>
                </a:lnTo>
                <a:lnTo>
                  <a:pt x="8391" y="1589"/>
                </a:lnTo>
                <a:lnTo>
                  <a:pt x="8748" y="1579"/>
                </a:lnTo>
                <a:lnTo>
                  <a:pt x="10069" y="1565"/>
                </a:lnTo>
                <a:lnTo>
                  <a:pt x="11426" y="1550"/>
                </a:lnTo>
                <a:lnTo>
                  <a:pt x="10355" y="1430"/>
                </a:lnTo>
                <a:lnTo>
                  <a:pt x="10640" y="1411"/>
                </a:lnTo>
                <a:lnTo>
                  <a:pt x="10926" y="1386"/>
                </a:lnTo>
                <a:lnTo>
                  <a:pt x="11212" y="1366"/>
                </a:lnTo>
                <a:lnTo>
                  <a:pt x="11355" y="1356"/>
                </a:lnTo>
                <a:lnTo>
                  <a:pt x="11497" y="1356"/>
                </a:lnTo>
                <a:lnTo>
                  <a:pt x="12140" y="1351"/>
                </a:lnTo>
                <a:lnTo>
                  <a:pt x="12854" y="1341"/>
                </a:lnTo>
                <a:lnTo>
                  <a:pt x="13568" y="1331"/>
                </a:lnTo>
                <a:lnTo>
                  <a:pt x="14247" y="1321"/>
                </a:lnTo>
                <a:lnTo>
                  <a:pt x="14889" y="1321"/>
                </a:lnTo>
                <a:lnTo>
                  <a:pt x="15211" y="1326"/>
                </a:lnTo>
                <a:lnTo>
                  <a:pt x="15496" y="1331"/>
                </a:lnTo>
                <a:lnTo>
                  <a:pt x="15782" y="1336"/>
                </a:lnTo>
                <a:lnTo>
                  <a:pt x="16032" y="1351"/>
                </a:lnTo>
                <a:lnTo>
                  <a:pt x="16246" y="1366"/>
                </a:lnTo>
                <a:lnTo>
                  <a:pt x="16460" y="1386"/>
                </a:lnTo>
                <a:lnTo>
                  <a:pt x="16996" y="1445"/>
                </a:lnTo>
                <a:lnTo>
                  <a:pt x="17603" y="1495"/>
                </a:lnTo>
                <a:lnTo>
                  <a:pt x="18174" y="1540"/>
                </a:lnTo>
                <a:lnTo>
                  <a:pt x="18781" y="1579"/>
                </a:lnTo>
                <a:lnTo>
                  <a:pt x="19388" y="1619"/>
                </a:lnTo>
                <a:lnTo>
                  <a:pt x="19960" y="1664"/>
                </a:lnTo>
                <a:lnTo>
                  <a:pt x="20495" y="1714"/>
                </a:lnTo>
                <a:lnTo>
                  <a:pt x="20745" y="1743"/>
                </a:lnTo>
                <a:lnTo>
                  <a:pt x="20995" y="1773"/>
                </a:lnTo>
                <a:lnTo>
                  <a:pt x="21066" y="1788"/>
                </a:lnTo>
                <a:lnTo>
                  <a:pt x="21138" y="1808"/>
                </a:lnTo>
                <a:lnTo>
                  <a:pt x="21174" y="1858"/>
                </a:lnTo>
                <a:lnTo>
                  <a:pt x="21174" y="1912"/>
                </a:lnTo>
                <a:lnTo>
                  <a:pt x="21209" y="1962"/>
                </a:lnTo>
                <a:lnTo>
                  <a:pt x="21495" y="1937"/>
                </a:lnTo>
                <a:lnTo>
                  <a:pt x="21781" y="1922"/>
                </a:lnTo>
                <a:lnTo>
                  <a:pt x="22030" y="1917"/>
                </a:lnTo>
                <a:lnTo>
                  <a:pt x="22280" y="1922"/>
                </a:lnTo>
                <a:lnTo>
                  <a:pt x="22530" y="1937"/>
                </a:lnTo>
                <a:lnTo>
                  <a:pt x="22780" y="1962"/>
                </a:lnTo>
                <a:lnTo>
                  <a:pt x="23066" y="1997"/>
                </a:lnTo>
                <a:lnTo>
                  <a:pt x="23352" y="2041"/>
                </a:lnTo>
                <a:lnTo>
                  <a:pt x="24423" y="2210"/>
                </a:lnTo>
                <a:lnTo>
                  <a:pt x="25530" y="2379"/>
                </a:lnTo>
                <a:lnTo>
                  <a:pt x="27779" y="2707"/>
                </a:lnTo>
                <a:lnTo>
                  <a:pt x="30028" y="3035"/>
                </a:lnTo>
                <a:lnTo>
                  <a:pt x="32349" y="3358"/>
                </a:lnTo>
                <a:lnTo>
                  <a:pt x="32492" y="3387"/>
                </a:lnTo>
                <a:lnTo>
                  <a:pt x="32671" y="3422"/>
                </a:lnTo>
                <a:lnTo>
                  <a:pt x="32813" y="3457"/>
                </a:lnTo>
                <a:lnTo>
                  <a:pt x="33028" y="3487"/>
                </a:lnTo>
                <a:lnTo>
                  <a:pt x="33099" y="3497"/>
                </a:lnTo>
                <a:lnTo>
                  <a:pt x="33242" y="3507"/>
                </a:lnTo>
                <a:lnTo>
                  <a:pt x="33349" y="3511"/>
                </a:lnTo>
                <a:lnTo>
                  <a:pt x="33492" y="3516"/>
                </a:lnTo>
                <a:lnTo>
                  <a:pt x="33635" y="3511"/>
                </a:lnTo>
                <a:lnTo>
                  <a:pt x="33813" y="3502"/>
                </a:lnTo>
                <a:lnTo>
                  <a:pt x="33992" y="3487"/>
                </a:lnTo>
                <a:lnTo>
                  <a:pt x="34206" y="3467"/>
                </a:lnTo>
                <a:lnTo>
                  <a:pt x="34492" y="3511"/>
                </a:lnTo>
                <a:lnTo>
                  <a:pt x="34813" y="3556"/>
                </a:lnTo>
                <a:lnTo>
                  <a:pt x="35099" y="3606"/>
                </a:lnTo>
                <a:lnTo>
                  <a:pt x="35206" y="3631"/>
                </a:lnTo>
                <a:lnTo>
                  <a:pt x="35241" y="3656"/>
                </a:lnTo>
                <a:lnTo>
                  <a:pt x="35384" y="3745"/>
                </a:lnTo>
                <a:lnTo>
                  <a:pt x="35456" y="3775"/>
                </a:lnTo>
                <a:lnTo>
                  <a:pt x="35563" y="3785"/>
                </a:lnTo>
                <a:lnTo>
                  <a:pt x="35706" y="3790"/>
                </a:lnTo>
                <a:lnTo>
                  <a:pt x="35884" y="3785"/>
                </a:lnTo>
                <a:lnTo>
                  <a:pt x="36527" y="3750"/>
                </a:lnTo>
                <a:lnTo>
                  <a:pt x="36670" y="3829"/>
                </a:lnTo>
                <a:lnTo>
                  <a:pt x="36884" y="3904"/>
                </a:lnTo>
                <a:lnTo>
                  <a:pt x="37134" y="3973"/>
                </a:lnTo>
                <a:lnTo>
                  <a:pt x="37419" y="4038"/>
                </a:lnTo>
                <a:lnTo>
                  <a:pt x="37741" y="4098"/>
                </a:lnTo>
                <a:lnTo>
                  <a:pt x="38062" y="4152"/>
                </a:lnTo>
                <a:lnTo>
                  <a:pt x="38455" y="4202"/>
                </a:lnTo>
                <a:lnTo>
                  <a:pt x="38812" y="4252"/>
                </a:lnTo>
                <a:lnTo>
                  <a:pt x="39240" y="4301"/>
                </a:lnTo>
                <a:lnTo>
                  <a:pt x="39669" y="4346"/>
                </a:lnTo>
                <a:lnTo>
                  <a:pt x="40562" y="4425"/>
                </a:lnTo>
                <a:lnTo>
                  <a:pt x="42418" y="4584"/>
                </a:lnTo>
                <a:lnTo>
                  <a:pt x="43597" y="4396"/>
                </a:lnTo>
                <a:lnTo>
                  <a:pt x="43918" y="4415"/>
                </a:lnTo>
                <a:lnTo>
                  <a:pt x="43668" y="4629"/>
                </a:lnTo>
                <a:lnTo>
                  <a:pt x="44203" y="4664"/>
                </a:lnTo>
                <a:lnTo>
                  <a:pt x="44775" y="4699"/>
                </a:lnTo>
                <a:lnTo>
                  <a:pt x="45310" y="4728"/>
                </a:lnTo>
                <a:lnTo>
                  <a:pt x="45882" y="4753"/>
                </a:lnTo>
                <a:lnTo>
                  <a:pt x="46453" y="4773"/>
                </a:lnTo>
                <a:lnTo>
                  <a:pt x="47024" y="4793"/>
                </a:lnTo>
                <a:lnTo>
                  <a:pt x="48167" y="4828"/>
                </a:lnTo>
                <a:lnTo>
                  <a:pt x="49345" y="4848"/>
                </a:lnTo>
                <a:lnTo>
                  <a:pt x="50559" y="4862"/>
                </a:lnTo>
                <a:lnTo>
                  <a:pt x="51737" y="4867"/>
                </a:lnTo>
                <a:lnTo>
                  <a:pt x="52951" y="4872"/>
                </a:lnTo>
                <a:lnTo>
                  <a:pt x="54451" y="4877"/>
                </a:lnTo>
                <a:lnTo>
                  <a:pt x="55986" y="4872"/>
                </a:lnTo>
                <a:lnTo>
                  <a:pt x="59021" y="4867"/>
                </a:lnTo>
                <a:lnTo>
                  <a:pt x="59842" y="4862"/>
                </a:lnTo>
                <a:lnTo>
                  <a:pt x="60664" y="4857"/>
                </a:lnTo>
                <a:lnTo>
                  <a:pt x="61449" y="4843"/>
                </a:lnTo>
                <a:lnTo>
                  <a:pt x="62270" y="4823"/>
                </a:lnTo>
                <a:lnTo>
                  <a:pt x="63020" y="4793"/>
                </a:lnTo>
                <a:lnTo>
                  <a:pt x="63806" y="4758"/>
                </a:lnTo>
                <a:lnTo>
                  <a:pt x="64556" y="4708"/>
                </a:lnTo>
                <a:lnTo>
                  <a:pt x="65270" y="4654"/>
                </a:lnTo>
                <a:lnTo>
                  <a:pt x="65484" y="4639"/>
                </a:lnTo>
                <a:lnTo>
                  <a:pt x="65734" y="4629"/>
                </a:lnTo>
                <a:lnTo>
                  <a:pt x="66198" y="4604"/>
                </a:lnTo>
                <a:lnTo>
                  <a:pt x="66555" y="4589"/>
                </a:lnTo>
                <a:lnTo>
                  <a:pt x="66876" y="4574"/>
                </a:lnTo>
                <a:lnTo>
                  <a:pt x="67233" y="4564"/>
                </a:lnTo>
                <a:lnTo>
                  <a:pt x="67555" y="4550"/>
                </a:lnTo>
                <a:lnTo>
                  <a:pt x="67876" y="4530"/>
                </a:lnTo>
                <a:lnTo>
                  <a:pt x="68162" y="4500"/>
                </a:lnTo>
                <a:lnTo>
                  <a:pt x="68305" y="4480"/>
                </a:lnTo>
                <a:lnTo>
                  <a:pt x="68447" y="4460"/>
                </a:lnTo>
                <a:lnTo>
                  <a:pt x="68555" y="4435"/>
                </a:lnTo>
                <a:lnTo>
                  <a:pt x="68662" y="4405"/>
                </a:lnTo>
                <a:lnTo>
                  <a:pt x="68804" y="4381"/>
                </a:lnTo>
                <a:lnTo>
                  <a:pt x="68983" y="4366"/>
                </a:lnTo>
                <a:lnTo>
                  <a:pt x="69233" y="4346"/>
                </a:lnTo>
                <a:lnTo>
                  <a:pt x="69519" y="4336"/>
                </a:lnTo>
                <a:lnTo>
                  <a:pt x="70126" y="4311"/>
                </a:lnTo>
                <a:lnTo>
                  <a:pt x="70733" y="4291"/>
                </a:lnTo>
                <a:lnTo>
                  <a:pt x="71411" y="4261"/>
                </a:lnTo>
                <a:lnTo>
                  <a:pt x="72161" y="4232"/>
                </a:lnTo>
                <a:lnTo>
                  <a:pt x="73660" y="4182"/>
                </a:lnTo>
                <a:lnTo>
                  <a:pt x="74339" y="4152"/>
                </a:lnTo>
                <a:lnTo>
                  <a:pt x="75017" y="4117"/>
                </a:lnTo>
                <a:lnTo>
                  <a:pt x="75303" y="4098"/>
                </a:lnTo>
                <a:lnTo>
                  <a:pt x="75589" y="4073"/>
                </a:lnTo>
                <a:lnTo>
                  <a:pt x="75874" y="4043"/>
                </a:lnTo>
                <a:lnTo>
                  <a:pt x="76124" y="4013"/>
                </a:lnTo>
                <a:lnTo>
                  <a:pt x="76910" y="3914"/>
                </a:lnTo>
                <a:lnTo>
                  <a:pt x="77731" y="3814"/>
                </a:lnTo>
                <a:lnTo>
                  <a:pt x="78588" y="3730"/>
                </a:lnTo>
                <a:lnTo>
                  <a:pt x="79445" y="3646"/>
                </a:lnTo>
                <a:lnTo>
                  <a:pt x="81230" y="3487"/>
                </a:lnTo>
                <a:lnTo>
                  <a:pt x="82123" y="3407"/>
                </a:lnTo>
                <a:lnTo>
                  <a:pt x="82980" y="3323"/>
                </a:lnTo>
                <a:lnTo>
                  <a:pt x="83515" y="3273"/>
                </a:lnTo>
                <a:lnTo>
                  <a:pt x="84086" y="3228"/>
                </a:lnTo>
                <a:lnTo>
                  <a:pt x="84693" y="3189"/>
                </a:lnTo>
                <a:lnTo>
                  <a:pt x="85300" y="3144"/>
                </a:lnTo>
                <a:lnTo>
                  <a:pt x="86621" y="3064"/>
                </a:lnTo>
                <a:lnTo>
                  <a:pt x="88050" y="2970"/>
                </a:lnTo>
                <a:lnTo>
                  <a:pt x="86443" y="2886"/>
                </a:lnTo>
                <a:lnTo>
                  <a:pt x="88550" y="2692"/>
                </a:lnTo>
                <a:lnTo>
                  <a:pt x="88550" y="2871"/>
                </a:lnTo>
                <a:lnTo>
                  <a:pt x="88871" y="2846"/>
                </a:lnTo>
                <a:lnTo>
                  <a:pt x="89192" y="2816"/>
                </a:lnTo>
                <a:lnTo>
                  <a:pt x="89442" y="2796"/>
                </a:lnTo>
                <a:lnTo>
                  <a:pt x="89514" y="2786"/>
                </a:lnTo>
                <a:lnTo>
                  <a:pt x="89514" y="2776"/>
                </a:lnTo>
                <a:lnTo>
                  <a:pt x="89514" y="2742"/>
                </a:lnTo>
                <a:lnTo>
                  <a:pt x="89514" y="2712"/>
                </a:lnTo>
                <a:lnTo>
                  <a:pt x="89585" y="2687"/>
                </a:lnTo>
                <a:lnTo>
                  <a:pt x="89656" y="2667"/>
                </a:lnTo>
                <a:lnTo>
                  <a:pt x="89728" y="2652"/>
                </a:lnTo>
                <a:lnTo>
                  <a:pt x="89835" y="2642"/>
                </a:lnTo>
                <a:lnTo>
                  <a:pt x="89942" y="2637"/>
                </a:lnTo>
                <a:lnTo>
                  <a:pt x="90085" y="2632"/>
                </a:lnTo>
                <a:lnTo>
                  <a:pt x="90371" y="2622"/>
                </a:lnTo>
                <a:lnTo>
                  <a:pt x="90656" y="2622"/>
                </a:lnTo>
                <a:lnTo>
                  <a:pt x="90978" y="2617"/>
                </a:lnTo>
                <a:lnTo>
                  <a:pt x="91227" y="2608"/>
                </a:lnTo>
                <a:lnTo>
                  <a:pt x="92299" y="2548"/>
                </a:lnTo>
                <a:lnTo>
                  <a:pt x="93370" y="2488"/>
                </a:lnTo>
                <a:lnTo>
                  <a:pt x="95584" y="2379"/>
                </a:lnTo>
                <a:lnTo>
                  <a:pt x="95833" y="2379"/>
                </a:lnTo>
                <a:lnTo>
                  <a:pt x="96155" y="2389"/>
                </a:lnTo>
                <a:lnTo>
                  <a:pt x="96548" y="2409"/>
                </a:lnTo>
                <a:lnTo>
                  <a:pt x="96976" y="2434"/>
                </a:lnTo>
                <a:lnTo>
                  <a:pt x="97797" y="2493"/>
                </a:lnTo>
                <a:lnTo>
                  <a:pt x="98297" y="2543"/>
                </a:lnTo>
                <a:lnTo>
                  <a:pt x="98797" y="2598"/>
                </a:lnTo>
                <a:lnTo>
                  <a:pt x="99297" y="2657"/>
                </a:lnTo>
                <a:lnTo>
                  <a:pt x="99761" y="2717"/>
                </a:lnTo>
                <a:lnTo>
                  <a:pt x="100189" y="2776"/>
                </a:lnTo>
                <a:lnTo>
                  <a:pt x="100618" y="2846"/>
                </a:lnTo>
                <a:lnTo>
                  <a:pt x="100975" y="2915"/>
                </a:lnTo>
                <a:lnTo>
                  <a:pt x="101332" y="2990"/>
                </a:lnTo>
                <a:lnTo>
                  <a:pt x="101653" y="3074"/>
                </a:lnTo>
                <a:lnTo>
                  <a:pt x="101796" y="3099"/>
                </a:lnTo>
                <a:lnTo>
                  <a:pt x="101975" y="3119"/>
                </a:lnTo>
                <a:lnTo>
                  <a:pt x="102225" y="3139"/>
                </a:lnTo>
                <a:lnTo>
                  <a:pt x="102510" y="3154"/>
                </a:lnTo>
                <a:lnTo>
                  <a:pt x="103117" y="3184"/>
                </a:lnTo>
                <a:lnTo>
                  <a:pt x="103689" y="3218"/>
                </a:lnTo>
                <a:lnTo>
                  <a:pt x="103796" y="3154"/>
                </a:lnTo>
                <a:lnTo>
                  <a:pt x="103831" y="3129"/>
                </a:lnTo>
                <a:lnTo>
                  <a:pt x="103867" y="3119"/>
                </a:lnTo>
                <a:lnTo>
                  <a:pt x="103903" y="3114"/>
                </a:lnTo>
                <a:lnTo>
                  <a:pt x="104760" y="3089"/>
                </a:lnTo>
                <a:lnTo>
                  <a:pt x="105617" y="3064"/>
                </a:lnTo>
                <a:lnTo>
                  <a:pt x="106045" y="3055"/>
                </a:lnTo>
                <a:lnTo>
                  <a:pt x="106474" y="3050"/>
                </a:lnTo>
                <a:lnTo>
                  <a:pt x="106902" y="3045"/>
                </a:lnTo>
                <a:lnTo>
                  <a:pt x="107331" y="3050"/>
                </a:lnTo>
                <a:lnTo>
                  <a:pt x="107723" y="3055"/>
                </a:lnTo>
                <a:lnTo>
                  <a:pt x="108080" y="3055"/>
                </a:lnTo>
                <a:lnTo>
                  <a:pt x="108402" y="3050"/>
                </a:lnTo>
                <a:lnTo>
                  <a:pt x="108687" y="3045"/>
                </a:lnTo>
                <a:lnTo>
                  <a:pt x="108937" y="3030"/>
                </a:lnTo>
                <a:lnTo>
                  <a:pt x="109187" y="3015"/>
                </a:lnTo>
                <a:lnTo>
                  <a:pt x="109366" y="2995"/>
                </a:lnTo>
                <a:lnTo>
                  <a:pt x="109544" y="2970"/>
                </a:lnTo>
                <a:lnTo>
                  <a:pt x="109651" y="2945"/>
                </a:lnTo>
                <a:lnTo>
                  <a:pt x="109759" y="2915"/>
                </a:lnTo>
                <a:lnTo>
                  <a:pt x="109866" y="2886"/>
                </a:lnTo>
                <a:lnTo>
                  <a:pt x="109901" y="2851"/>
                </a:lnTo>
                <a:lnTo>
                  <a:pt x="109937" y="2816"/>
                </a:lnTo>
                <a:lnTo>
                  <a:pt x="109937" y="2781"/>
                </a:lnTo>
                <a:lnTo>
                  <a:pt x="109937" y="2747"/>
                </a:lnTo>
                <a:lnTo>
                  <a:pt x="109866" y="2707"/>
                </a:lnTo>
                <a:lnTo>
                  <a:pt x="109687" y="2563"/>
                </a:lnTo>
                <a:lnTo>
                  <a:pt x="109437" y="2419"/>
                </a:lnTo>
                <a:lnTo>
                  <a:pt x="109330" y="2349"/>
                </a:lnTo>
                <a:lnTo>
                  <a:pt x="109152" y="2280"/>
                </a:lnTo>
                <a:lnTo>
                  <a:pt x="109009" y="2210"/>
                </a:lnTo>
                <a:lnTo>
                  <a:pt x="108794" y="2146"/>
                </a:lnTo>
                <a:lnTo>
                  <a:pt x="108545" y="2086"/>
                </a:lnTo>
                <a:lnTo>
                  <a:pt x="108295" y="2026"/>
                </a:lnTo>
                <a:lnTo>
                  <a:pt x="107973" y="1972"/>
                </a:lnTo>
                <a:lnTo>
                  <a:pt x="107652" y="1917"/>
                </a:lnTo>
                <a:lnTo>
                  <a:pt x="107223" y="1868"/>
                </a:lnTo>
                <a:lnTo>
                  <a:pt x="106795" y="1823"/>
                </a:lnTo>
                <a:lnTo>
                  <a:pt x="106295" y="1788"/>
                </a:lnTo>
                <a:lnTo>
                  <a:pt x="105724" y="1753"/>
                </a:lnTo>
                <a:lnTo>
                  <a:pt x="104974" y="1704"/>
                </a:lnTo>
                <a:lnTo>
                  <a:pt x="104224" y="1654"/>
                </a:lnTo>
                <a:lnTo>
                  <a:pt x="103546" y="1589"/>
                </a:lnTo>
                <a:lnTo>
                  <a:pt x="102903" y="1525"/>
                </a:lnTo>
                <a:lnTo>
                  <a:pt x="102260" y="1455"/>
                </a:lnTo>
                <a:lnTo>
                  <a:pt x="101653" y="1376"/>
                </a:lnTo>
                <a:lnTo>
                  <a:pt x="100475" y="1217"/>
                </a:lnTo>
                <a:lnTo>
                  <a:pt x="100225" y="1187"/>
                </a:lnTo>
                <a:lnTo>
                  <a:pt x="99940" y="1157"/>
                </a:lnTo>
                <a:lnTo>
                  <a:pt x="99654" y="1137"/>
                </a:lnTo>
                <a:lnTo>
                  <a:pt x="99333" y="1113"/>
                </a:lnTo>
                <a:lnTo>
                  <a:pt x="98833" y="1078"/>
                </a:lnTo>
                <a:lnTo>
                  <a:pt x="98333" y="1038"/>
                </a:lnTo>
                <a:lnTo>
                  <a:pt x="97904" y="993"/>
                </a:lnTo>
                <a:lnTo>
                  <a:pt x="97547" y="939"/>
                </a:lnTo>
                <a:lnTo>
                  <a:pt x="97226" y="879"/>
                </a:lnTo>
                <a:lnTo>
                  <a:pt x="96940" y="815"/>
                </a:lnTo>
                <a:lnTo>
                  <a:pt x="96762" y="740"/>
                </a:lnTo>
                <a:lnTo>
                  <a:pt x="96619" y="661"/>
                </a:lnTo>
                <a:lnTo>
                  <a:pt x="96262" y="690"/>
                </a:lnTo>
                <a:lnTo>
                  <a:pt x="95905" y="715"/>
                </a:lnTo>
                <a:lnTo>
                  <a:pt x="95548" y="730"/>
                </a:lnTo>
                <a:lnTo>
                  <a:pt x="95405" y="735"/>
                </a:lnTo>
                <a:lnTo>
                  <a:pt x="95084" y="735"/>
                </a:lnTo>
                <a:lnTo>
                  <a:pt x="94941" y="730"/>
                </a:lnTo>
                <a:lnTo>
                  <a:pt x="94798" y="720"/>
                </a:lnTo>
                <a:lnTo>
                  <a:pt x="94655" y="705"/>
                </a:lnTo>
                <a:lnTo>
                  <a:pt x="94512" y="685"/>
                </a:lnTo>
                <a:lnTo>
                  <a:pt x="94370" y="661"/>
                </a:lnTo>
                <a:lnTo>
                  <a:pt x="94262" y="631"/>
                </a:lnTo>
                <a:lnTo>
                  <a:pt x="94120" y="591"/>
                </a:lnTo>
                <a:lnTo>
                  <a:pt x="94048" y="576"/>
                </a:lnTo>
                <a:lnTo>
                  <a:pt x="93905" y="566"/>
                </a:lnTo>
                <a:lnTo>
                  <a:pt x="93727" y="556"/>
                </a:lnTo>
                <a:lnTo>
                  <a:pt x="93548" y="546"/>
                </a:lnTo>
                <a:lnTo>
                  <a:pt x="93084" y="531"/>
                </a:lnTo>
                <a:lnTo>
                  <a:pt x="92870" y="526"/>
                </a:lnTo>
                <a:lnTo>
                  <a:pt x="92656" y="512"/>
                </a:lnTo>
                <a:lnTo>
                  <a:pt x="91870" y="462"/>
                </a:lnTo>
                <a:lnTo>
                  <a:pt x="91049" y="422"/>
                </a:lnTo>
                <a:lnTo>
                  <a:pt x="90263" y="382"/>
                </a:lnTo>
                <a:lnTo>
                  <a:pt x="89478" y="358"/>
                </a:lnTo>
                <a:lnTo>
                  <a:pt x="88657" y="338"/>
                </a:lnTo>
                <a:lnTo>
                  <a:pt x="87871" y="323"/>
                </a:lnTo>
                <a:lnTo>
                  <a:pt x="87086" y="318"/>
                </a:lnTo>
                <a:lnTo>
                  <a:pt x="86300" y="318"/>
                </a:lnTo>
                <a:lnTo>
                  <a:pt x="85515" y="328"/>
                </a:lnTo>
                <a:lnTo>
                  <a:pt x="84729" y="343"/>
                </a:lnTo>
                <a:lnTo>
                  <a:pt x="83979" y="368"/>
                </a:lnTo>
                <a:lnTo>
                  <a:pt x="83194" y="402"/>
                </a:lnTo>
                <a:lnTo>
                  <a:pt x="82408" y="437"/>
                </a:lnTo>
                <a:lnTo>
                  <a:pt x="81658" y="487"/>
                </a:lnTo>
                <a:lnTo>
                  <a:pt x="80873" y="536"/>
                </a:lnTo>
                <a:lnTo>
                  <a:pt x="80123" y="601"/>
                </a:lnTo>
                <a:lnTo>
                  <a:pt x="76588" y="889"/>
                </a:lnTo>
                <a:lnTo>
                  <a:pt x="73018" y="1177"/>
                </a:lnTo>
                <a:lnTo>
                  <a:pt x="73268" y="1232"/>
                </a:lnTo>
                <a:lnTo>
                  <a:pt x="73410" y="1272"/>
                </a:lnTo>
                <a:lnTo>
                  <a:pt x="73446" y="1306"/>
                </a:lnTo>
                <a:lnTo>
                  <a:pt x="73446" y="1321"/>
                </a:lnTo>
                <a:lnTo>
                  <a:pt x="73410" y="1336"/>
                </a:lnTo>
                <a:lnTo>
                  <a:pt x="73375" y="1346"/>
                </a:lnTo>
                <a:lnTo>
                  <a:pt x="73303" y="1356"/>
                </a:lnTo>
                <a:lnTo>
                  <a:pt x="73089" y="1371"/>
                </a:lnTo>
                <a:lnTo>
                  <a:pt x="72803" y="1381"/>
                </a:lnTo>
                <a:lnTo>
                  <a:pt x="72446" y="1391"/>
                </a:lnTo>
                <a:lnTo>
                  <a:pt x="72196" y="1396"/>
                </a:lnTo>
                <a:lnTo>
                  <a:pt x="71947" y="1411"/>
                </a:lnTo>
                <a:lnTo>
                  <a:pt x="71447" y="1440"/>
                </a:lnTo>
                <a:lnTo>
                  <a:pt x="70447" y="1515"/>
                </a:lnTo>
                <a:lnTo>
                  <a:pt x="69697" y="1555"/>
                </a:lnTo>
                <a:lnTo>
                  <a:pt x="68947" y="1594"/>
                </a:lnTo>
                <a:lnTo>
                  <a:pt x="68197" y="1639"/>
                </a:lnTo>
                <a:lnTo>
                  <a:pt x="67805" y="1664"/>
                </a:lnTo>
                <a:lnTo>
                  <a:pt x="67483" y="1689"/>
                </a:lnTo>
                <a:lnTo>
                  <a:pt x="65341" y="1882"/>
                </a:lnTo>
                <a:lnTo>
                  <a:pt x="64306" y="1972"/>
                </a:lnTo>
                <a:lnTo>
                  <a:pt x="63234" y="2061"/>
                </a:lnTo>
                <a:lnTo>
                  <a:pt x="62128" y="2146"/>
                </a:lnTo>
                <a:lnTo>
                  <a:pt x="61556" y="2180"/>
                </a:lnTo>
                <a:lnTo>
                  <a:pt x="60985" y="2215"/>
                </a:lnTo>
                <a:lnTo>
                  <a:pt x="60378" y="2245"/>
                </a:lnTo>
                <a:lnTo>
                  <a:pt x="59771" y="2275"/>
                </a:lnTo>
                <a:lnTo>
                  <a:pt x="59164" y="2295"/>
                </a:lnTo>
                <a:lnTo>
                  <a:pt x="58521" y="2315"/>
                </a:lnTo>
                <a:lnTo>
                  <a:pt x="58129" y="2329"/>
                </a:lnTo>
                <a:lnTo>
                  <a:pt x="57914" y="2339"/>
                </a:lnTo>
                <a:lnTo>
                  <a:pt x="57736" y="2339"/>
                </a:lnTo>
                <a:lnTo>
                  <a:pt x="48917" y="2315"/>
                </a:lnTo>
                <a:lnTo>
                  <a:pt x="47667" y="2305"/>
                </a:lnTo>
                <a:lnTo>
                  <a:pt x="47024" y="2300"/>
                </a:lnTo>
                <a:lnTo>
                  <a:pt x="46382" y="2300"/>
                </a:lnTo>
                <a:lnTo>
                  <a:pt x="46346" y="2305"/>
                </a:lnTo>
                <a:lnTo>
                  <a:pt x="46310" y="2310"/>
                </a:lnTo>
                <a:lnTo>
                  <a:pt x="46274" y="2329"/>
                </a:lnTo>
                <a:lnTo>
                  <a:pt x="46239" y="2344"/>
                </a:lnTo>
                <a:lnTo>
                  <a:pt x="44989" y="2334"/>
                </a:lnTo>
                <a:lnTo>
                  <a:pt x="44382" y="2329"/>
                </a:lnTo>
                <a:lnTo>
                  <a:pt x="43811" y="2319"/>
                </a:lnTo>
                <a:lnTo>
                  <a:pt x="43525" y="2310"/>
                </a:lnTo>
                <a:lnTo>
                  <a:pt x="43275" y="2295"/>
                </a:lnTo>
                <a:lnTo>
                  <a:pt x="43025" y="2275"/>
                </a:lnTo>
                <a:lnTo>
                  <a:pt x="42811" y="2250"/>
                </a:lnTo>
                <a:lnTo>
                  <a:pt x="41597" y="2086"/>
                </a:lnTo>
                <a:lnTo>
                  <a:pt x="40383" y="1922"/>
                </a:lnTo>
                <a:lnTo>
                  <a:pt x="39205" y="1758"/>
                </a:lnTo>
                <a:lnTo>
                  <a:pt x="38562" y="1679"/>
                </a:lnTo>
                <a:lnTo>
                  <a:pt x="37955" y="1599"/>
                </a:lnTo>
                <a:lnTo>
                  <a:pt x="37455" y="1545"/>
                </a:lnTo>
                <a:lnTo>
                  <a:pt x="36991" y="1495"/>
                </a:lnTo>
                <a:lnTo>
                  <a:pt x="35956" y="1401"/>
                </a:lnTo>
                <a:lnTo>
                  <a:pt x="34920" y="1306"/>
                </a:lnTo>
                <a:lnTo>
                  <a:pt x="33885" y="1212"/>
                </a:lnTo>
                <a:lnTo>
                  <a:pt x="33456" y="1167"/>
                </a:lnTo>
                <a:lnTo>
                  <a:pt x="33028" y="1118"/>
                </a:lnTo>
                <a:lnTo>
                  <a:pt x="32635" y="1073"/>
                </a:lnTo>
                <a:lnTo>
                  <a:pt x="32206" y="1033"/>
                </a:lnTo>
                <a:lnTo>
                  <a:pt x="31457" y="983"/>
                </a:lnTo>
                <a:lnTo>
                  <a:pt x="30707" y="934"/>
                </a:lnTo>
                <a:lnTo>
                  <a:pt x="29207" y="839"/>
                </a:lnTo>
                <a:lnTo>
                  <a:pt x="29136" y="834"/>
                </a:lnTo>
                <a:lnTo>
                  <a:pt x="29064" y="825"/>
                </a:lnTo>
                <a:lnTo>
                  <a:pt x="28814" y="790"/>
                </a:lnTo>
                <a:lnTo>
                  <a:pt x="28565" y="760"/>
                </a:lnTo>
                <a:lnTo>
                  <a:pt x="28279" y="730"/>
                </a:lnTo>
                <a:lnTo>
                  <a:pt x="27993" y="710"/>
                </a:lnTo>
                <a:lnTo>
                  <a:pt x="27708" y="690"/>
                </a:lnTo>
                <a:lnTo>
                  <a:pt x="27386" y="676"/>
                </a:lnTo>
                <a:lnTo>
                  <a:pt x="26744" y="656"/>
                </a:lnTo>
                <a:lnTo>
                  <a:pt x="25458" y="616"/>
                </a:lnTo>
                <a:lnTo>
                  <a:pt x="24851" y="596"/>
                </a:lnTo>
                <a:lnTo>
                  <a:pt x="24530" y="576"/>
                </a:lnTo>
                <a:lnTo>
                  <a:pt x="24244" y="561"/>
                </a:lnTo>
                <a:lnTo>
                  <a:pt x="24066" y="541"/>
                </a:lnTo>
                <a:lnTo>
                  <a:pt x="23887" y="517"/>
                </a:lnTo>
                <a:lnTo>
                  <a:pt x="23744" y="482"/>
                </a:lnTo>
                <a:lnTo>
                  <a:pt x="23601" y="447"/>
                </a:lnTo>
                <a:lnTo>
                  <a:pt x="23316" y="363"/>
                </a:lnTo>
                <a:lnTo>
                  <a:pt x="22959" y="273"/>
                </a:lnTo>
                <a:lnTo>
                  <a:pt x="22030" y="457"/>
                </a:lnTo>
                <a:lnTo>
                  <a:pt x="20209" y="253"/>
                </a:lnTo>
                <a:lnTo>
                  <a:pt x="18353" y="253"/>
                </a:lnTo>
                <a:lnTo>
                  <a:pt x="17996" y="248"/>
                </a:lnTo>
                <a:lnTo>
                  <a:pt x="17639" y="238"/>
                </a:lnTo>
                <a:lnTo>
                  <a:pt x="17317" y="224"/>
                </a:lnTo>
                <a:lnTo>
                  <a:pt x="16675" y="194"/>
                </a:lnTo>
                <a:lnTo>
                  <a:pt x="16068" y="164"/>
                </a:lnTo>
                <a:lnTo>
                  <a:pt x="15425" y="139"/>
                </a:lnTo>
                <a:lnTo>
                  <a:pt x="14782" y="119"/>
                </a:lnTo>
                <a:lnTo>
                  <a:pt x="13497" y="84"/>
                </a:lnTo>
                <a:lnTo>
                  <a:pt x="12211" y="65"/>
                </a:lnTo>
                <a:lnTo>
                  <a:pt x="10890" y="50"/>
                </a:lnTo>
                <a:lnTo>
                  <a:pt x="9605" y="40"/>
                </a:lnTo>
                <a:lnTo>
                  <a:pt x="6963" y="30"/>
                </a:lnTo>
                <a:lnTo>
                  <a:pt x="6677" y="25"/>
                </a:lnTo>
                <a:lnTo>
                  <a:pt x="6392" y="20"/>
                </a:lnTo>
                <a:lnTo>
                  <a:pt x="5785" y="5"/>
                </a:lnTo>
                <a:lnTo>
                  <a:pt x="54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 flipH="1">
            <a:off x="7883626" y="1130600"/>
            <a:ext cx="1487149" cy="369438"/>
          </a:xfrm>
          <a:custGeom>
            <a:rect b="b" l="l" r="r" t="t"/>
            <a:pathLst>
              <a:path extrusionOk="0" h="5018" w="136467">
                <a:moveTo>
                  <a:pt x="101653" y="2777"/>
                </a:moveTo>
                <a:lnTo>
                  <a:pt x="101630" y="2779"/>
                </a:lnTo>
                <a:lnTo>
                  <a:pt x="101618" y="2782"/>
                </a:lnTo>
                <a:lnTo>
                  <a:pt x="101653" y="2777"/>
                </a:lnTo>
                <a:close/>
                <a:moveTo>
                  <a:pt x="23851" y="1595"/>
                </a:moveTo>
                <a:lnTo>
                  <a:pt x="24244" y="1645"/>
                </a:lnTo>
                <a:lnTo>
                  <a:pt x="23709" y="2022"/>
                </a:lnTo>
                <a:lnTo>
                  <a:pt x="23102" y="1863"/>
                </a:lnTo>
                <a:lnTo>
                  <a:pt x="22995" y="1873"/>
                </a:lnTo>
                <a:lnTo>
                  <a:pt x="22887" y="1883"/>
                </a:lnTo>
                <a:lnTo>
                  <a:pt x="22745" y="1918"/>
                </a:lnTo>
                <a:lnTo>
                  <a:pt x="22459" y="1993"/>
                </a:lnTo>
                <a:lnTo>
                  <a:pt x="22316" y="2017"/>
                </a:lnTo>
                <a:lnTo>
                  <a:pt x="22209" y="2027"/>
                </a:lnTo>
                <a:lnTo>
                  <a:pt x="22102" y="2032"/>
                </a:lnTo>
                <a:lnTo>
                  <a:pt x="21959" y="2032"/>
                </a:lnTo>
                <a:lnTo>
                  <a:pt x="21816" y="2027"/>
                </a:lnTo>
                <a:lnTo>
                  <a:pt x="21638" y="2017"/>
                </a:lnTo>
                <a:lnTo>
                  <a:pt x="21423" y="2002"/>
                </a:lnTo>
                <a:lnTo>
                  <a:pt x="21031" y="2112"/>
                </a:lnTo>
                <a:lnTo>
                  <a:pt x="20852" y="2156"/>
                </a:lnTo>
                <a:lnTo>
                  <a:pt x="20745" y="2171"/>
                </a:lnTo>
                <a:lnTo>
                  <a:pt x="20567" y="2166"/>
                </a:lnTo>
                <a:lnTo>
                  <a:pt x="20388" y="2161"/>
                </a:lnTo>
                <a:lnTo>
                  <a:pt x="20138" y="2161"/>
                </a:lnTo>
                <a:lnTo>
                  <a:pt x="20031" y="2166"/>
                </a:lnTo>
                <a:lnTo>
                  <a:pt x="19924" y="2176"/>
                </a:lnTo>
                <a:lnTo>
                  <a:pt x="19781" y="2201"/>
                </a:lnTo>
                <a:lnTo>
                  <a:pt x="19674" y="2231"/>
                </a:lnTo>
                <a:lnTo>
                  <a:pt x="19567" y="2266"/>
                </a:lnTo>
                <a:lnTo>
                  <a:pt x="19460" y="2295"/>
                </a:lnTo>
                <a:lnTo>
                  <a:pt x="19353" y="2320"/>
                </a:lnTo>
                <a:lnTo>
                  <a:pt x="18960" y="2400"/>
                </a:lnTo>
                <a:lnTo>
                  <a:pt x="18567" y="2479"/>
                </a:lnTo>
                <a:lnTo>
                  <a:pt x="18210" y="2559"/>
                </a:lnTo>
                <a:lnTo>
                  <a:pt x="17996" y="2598"/>
                </a:lnTo>
                <a:lnTo>
                  <a:pt x="17782" y="2633"/>
                </a:lnTo>
                <a:lnTo>
                  <a:pt x="16282" y="2862"/>
                </a:lnTo>
                <a:lnTo>
                  <a:pt x="14747" y="3090"/>
                </a:lnTo>
                <a:lnTo>
                  <a:pt x="11569" y="3557"/>
                </a:lnTo>
                <a:lnTo>
                  <a:pt x="10962" y="3433"/>
                </a:lnTo>
                <a:lnTo>
                  <a:pt x="10676" y="3373"/>
                </a:lnTo>
                <a:lnTo>
                  <a:pt x="10462" y="3314"/>
                </a:lnTo>
                <a:lnTo>
                  <a:pt x="10283" y="3259"/>
                </a:lnTo>
                <a:lnTo>
                  <a:pt x="10248" y="3229"/>
                </a:lnTo>
                <a:lnTo>
                  <a:pt x="10212" y="3199"/>
                </a:lnTo>
                <a:lnTo>
                  <a:pt x="10248" y="3170"/>
                </a:lnTo>
                <a:lnTo>
                  <a:pt x="10283" y="3140"/>
                </a:lnTo>
                <a:lnTo>
                  <a:pt x="10355" y="3110"/>
                </a:lnTo>
                <a:lnTo>
                  <a:pt x="10498" y="3080"/>
                </a:lnTo>
                <a:lnTo>
                  <a:pt x="10819" y="3026"/>
                </a:lnTo>
                <a:lnTo>
                  <a:pt x="11176" y="2971"/>
                </a:lnTo>
                <a:lnTo>
                  <a:pt x="11569" y="2921"/>
                </a:lnTo>
                <a:lnTo>
                  <a:pt x="11997" y="2872"/>
                </a:lnTo>
                <a:lnTo>
                  <a:pt x="12854" y="2777"/>
                </a:lnTo>
                <a:lnTo>
                  <a:pt x="13283" y="2728"/>
                </a:lnTo>
                <a:lnTo>
                  <a:pt x="13711" y="2678"/>
                </a:lnTo>
                <a:lnTo>
                  <a:pt x="15282" y="2474"/>
                </a:lnTo>
                <a:lnTo>
                  <a:pt x="16960" y="2246"/>
                </a:lnTo>
                <a:lnTo>
                  <a:pt x="18781" y="2286"/>
                </a:lnTo>
                <a:lnTo>
                  <a:pt x="18246" y="2102"/>
                </a:lnTo>
                <a:lnTo>
                  <a:pt x="19710" y="1883"/>
                </a:lnTo>
                <a:lnTo>
                  <a:pt x="21459" y="2002"/>
                </a:lnTo>
                <a:lnTo>
                  <a:pt x="21459" y="2002"/>
                </a:lnTo>
                <a:lnTo>
                  <a:pt x="20924" y="1824"/>
                </a:lnTo>
                <a:lnTo>
                  <a:pt x="23851" y="1595"/>
                </a:lnTo>
                <a:close/>
                <a:moveTo>
                  <a:pt x="97155" y="3224"/>
                </a:moveTo>
                <a:lnTo>
                  <a:pt x="97155" y="3661"/>
                </a:lnTo>
                <a:lnTo>
                  <a:pt x="95226" y="3622"/>
                </a:lnTo>
                <a:lnTo>
                  <a:pt x="97155" y="3224"/>
                </a:lnTo>
                <a:close/>
                <a:moveTo>
                  <a:pt x="92513" y="3825"/>
                </a:moveTo>
                <a:lnTo>
                  <a:pt x="92013" y="4282"/>
                </a:lnTo>
                <a:lnTo>
                  <a:pt x="90263" y="4098"/>
                </a:lnTo>
                <a:lnTo>
                  <a:pt x="88907" y="4327"/>
                </a:lnTo>
                <a:lnTo>
                  <a:pt x="87336" y="4024"/>
                </a:lnTo>
                <a:lnTo>
                  <a:pt x="92513" y="3825"/>
                </a:lnTo>
                <a:close/>
                <a:moveTo>
                  <a:pt x="87300" y="4113"/>
                </a:moveTo>
                <a:lnTo>
                  <a:pt x="87907" y="4506"/>
                </a:lnTo>
                <a:lnTo>
                  <a:pt x="86086" y="4590"/>
                </a:lnTo>
                <a:lnTo>
                  <a:pt x="86050" y="4516"/>
                </a:lnTo>
                <a:lnTo>
                  <a:pt x="85372" y="4545"/>
                </a:lnTo>
                <a:lnTo>
                  <a:pt x="84693" y="4580"/>
                </a:lnTo>
                <a:lnTo>
                  <a:pt x="83408" y="4655"/>
                </a:lnTo>
                <a:lnTo>
                  <a:pt x="82801" y="4679"/>
                </a:lnTo>
                <a:lnTo>
                  <a:pt x="82230" y="4694"/>
                </a:lnTo>
                <a:lnTo>
                  <a:pt x="81944" y="4699"/>
                </a:lnTo>
                <a:lnTo>
                  <a:pt x="81694" y="4699"/>
                </a:lnTo>
                <a:lnTo>
                  <a:pt x="81480" y="4694"/>
                </a:lnTo>
                <a:lnTo>
                  <a:pt x="81266" y="4684"/>
                </a:lnTo>
                <a:lnTo>
                  <a:pt x="80909" y="4665"/>
                </a:lnTo>
                <a:lnTo>
                  <a:pt x="80552" y="4655"/>
                </a:lnTo>
                <a:lnTo>
                  <a:pt x="79873" y="4655"/>
                </a:lnTo>
                <a:lnTo>
                  <a:pt x="79195" y="4665"/>
                </a:lnTo>
                <a:lnTo>
                  <a:pt x="78516" y="4679"/>
                </a:lnTo>
                <a:lnTo>
                  <a:pt x="77838" y="4694"/>
                </a:lnTo>
                <a:lnTo>
                  <a:pt x="77160" y="4694"/>
                </a:lnTo>
                <a:lnTo>
                  <a:pt x="76838" y="4684"/>
                </a:lnTo>
                <a:lnTo>
                  <a:pt x="76517" y="4670"/>
                </a:lnTo>
                <a:lnTo>
                  <a:pt x="76160" y="4645"/>
                </a:lnTo>
                <a:lnTo>
                  <a:pt x="75838" y="4610"/>
                </a:lnTo>
                <a:lnTo>
                  <a:pt x="75660" y="4595"/>
                </a:lnTo>
                <a:lnTo>
                  <a:pt x="75517" y="4580"/>
                </a:lnTo>
                <a:lnTo>
                  <a:pt x="75089" y="4560"/>
                </a:lnTo>
                <a:lnTo>
                  <a:pt x="74660" y="4550"/>
                </a:lnTo>
                <a:lnTo>
                  <a:pt x="74160" y="4540"/>
                </a:lnTo>
                <a:lnTo>
                  <a:pt x="73089" y="4530"/>
                </a:lnTo>
                <a:lnTo>
                  <a:pt x="72518" y="4526"/>
                </a:lnTo>
                <a:lnTo>
                  <a:pt x="71947" y="4516"/>
                </a:lnTo>
                <a:lnTo>
                  <a:pt x="74196" y="4332"/>
                </a:lnTo>
                <a:lnTo>
                  <a:pt x="74089" y="4396"/>
                </a:lnTo>
                <a:lnTo>
                  <a:pt x="74767" y="4416"/>
                </a:lnTo>
                <a:lnTo>
                  <a:pt x="75481" y="4441"/>
                </a:lnTo>
                <a:lnTo>
                  <a:pt x="75803" y="4451"/>
                </a:lnTo>
                <a:lnTo>
                  <a:pt x="76124" y="4456"/>
                </a:lnTo>
                <a:lnTo>
                  <a:pt x="76481" y="4456"/>
                </a:lnTo>
                <a:lnTo>
                  <a:pt x="76803" y="4451"/>
                </a:lnTo>
                <a:lnTo>
                  <a:pt x="77124" y="4441"/>
                </a:lnTo>
                <a:lnTo>
                  <a:pt x="77445" y="4426"/>
                </a:lnTo>
                <a:lnTo>
                  <a:pt x="77767" y="4401"/>
                </a:lnTo>
                <a:lnTo>
                  <a:pt x="78124" y="4377"/>
                </a:lnTo>
                <a:lnTo>
                  <a:pt x="78838" y="4317"/>
                </a:lnTo>
                <a:lnTo>
                  <a:pt x="79659" y="4247"/>
                </a:lnTo>
                <a:lnTo>
                  <a:pt x="79338" y="4416"/>
                </a:lnTo>
                <a:lnTo>
                  <a:pt x="80766" y="4406"/>
                </a:lnTo>
                <a:lnTo>
                  <a:pt x="82158" y="4391"/>
                </a:lnTo>
                <a:lnTo>
                  <a:pt x="82265" y="4386"/>
                </a:lnTo>
                <a:lnTo>
                  <a:pt x="82373" y="4377"/>
                </a:lnTo>
                <a:lnTo>
                  <a:pt x="82587" y="4352"/>
                </a:lnTo>
                <a:lnTo>
                  <a:pt x="83015" y="4302"/>
                </a:lnTo>
                <a:lnTo>
                  <a:pt x="83158" y="4292"/>
                </a:lnTo>
                <a:lnTo>
                  <a:pt x="83265" y="4287"/>
                </a:lnTo>
                <a:lnTo>
                  <a:pt x="83372" y="4297"/>
                </a:lnTo>
                <a:lnTo>
                  <a:pt x="83479" y="4312"/>
                </a:lnTo>
                <a:lnTo>
                  <a:pt x="83801" y="4372"/>
                </a:lnTo>
                <a:lnTo>
                  <a:pt x="86514" y="4302"/>
                </a:lnTo>
                <a:lnTo>
                  <a:pt x="86943" y="4123"/>
                </a:lnTo>
                <a:lnTo>
                  <a:pt x="87300" y="4113"/>
                </a:lnTo>
                <a:close/>
                <a:moveTo>
                  <a:pt x="111615" y="1"/>
                </a:moveTo>
                <a:lnTo>
                  <a:pt x="111258" y="6"/>
                </a:lnTo>
                <a:lnTo>
                  <a:pt x="110865" y="11"/>
                </a:lnTo>
                <a:lnTo>
                  <a:pt x="110116" y="26"/>
                </a:lnTo>
                <a:lnTo>
                  <a:pt x="109759" y="36"/>
                </a:lnTo>
                <a:lnTo>
                  <a:pt x="109402" y="41"/>
                </a:lnTo>
                <a:lnTo>
                  <a:pt x="108937" y="41"/>
                </a:lnTo>
                <a:lnTo>
                  <a:pt x="108473" y="46"/>
                </a:lnTo>
                <a:lnTo>
                  <a:pt x="108009" y="41"/>
                </a:lnTo>
                <a:lnTo>
                  <a:pt x="107545" y="31"/>
                </a:lnTo>
                <a:lnTo>
                  <a:pt x="107009" y="16"/>
                </a:lnTo>
                <a:lnTo>
                  <a:pt x="106474" y="11"/>
                </a:lnTo>
                <a:lnTo>
                  <a:pt x="105938" y="11"/>
                </a:lnTo>
                <a:lnTo>
                  <a:pt x="105438" y="16"/>
                </a:lnTo>
                <a:lnTo>
                  <a:pt x="104938" y="26"/>
                </a:lnTo>
                <a:lnTo>
                  <a:pt x="104474" y="41"/>
                </a:lnTo>
                <a:lnTo>
                  <a:pt x="103974" y="60"/>
                </a:lnTo>
                <a:lnTo>
                  <a:pt x="103510" y="85"/>
                </a:lnTo>
                <a:lnTo>
                  <a:pt x="103046" y="110"/>
                </a:lnTo>
                <a:lnTo>
                  <a:pt x="102617" y="140"/>
                </a:lnTo>
                <a:lnTo>
                  <a:pt x="101725" y="205"/>
                </a:lnTo>
                <a:lnTo>
                  <a:pt x="100868" y="279"/>
                </a:lnTo>
                <a:lnTo>
                  <a:pt x="99975" y="354"/>
                </a:lnTo>
                <a:lnTo>
                  <a:pt x="96619" y="642"/>
                </a:lnTo>
                <a:lnTo>
                  <a:pt x="95762" y="716"/>
                </a:lnTo>
                <a:lnTo>
                  <a:pt x="94941" y="791"/>
                </a:lnTo>
                <a:lnTo>
                  <a:pt x="94155" y="870"/>
                </a:lnTo>
                <a:lnTo>
                  <a:pt x="93370" y="954"/>
                </a:lnTo>
                <a:lnTo>
                  <a:pt x="92441" y="1064"/>
                </a:lnTo>
                <a:lnTo>
                  <a:pt x="91513" y="1173"/>
                </a:lnTo>
                <a:lnTo>
                  <a:pt x="89728" y="1401"/>
                </a:lnTo>
                <a:lnTo>
                  <a:pt x="87978" y="1630"/>
                </a:lnTo>
                <a:lnTo>
                  <a:pt x="86193" y="1863"/>
                </a:lnTo>
                <a:lnTo>
                  <a:pt x="85979" y="1883"/>
                </a:lnTo>
                <a:lnTo>
                  <a:pt x="85729" y="1903"/>
                </a:lnTo>
                <a:lnTo>
                  <a:pt x="85193" y="1933"/>
                </a:lnTo>
                <a:lnTo>
                  <a:pt x="82087" y="2151"/>
                </a:lnTo>
                <a:lnTo>
                  <a:pt x="80552" y="2261"/>
                </a:lnTo>
                <a:lnTo>
                  <a:pt x="78981" y="2365"/>
                </a:lnTo>
                <a:lnTo>
                  <a:pt x="78445" y="2395"/>
                </a:lnTo>
                <a:lnTo>
                  <a:pt x="77945" y="2415"/>
                </a:lnTo>
                <a:lnTo>
                  <a:pt x="77445" y="2430"/>
                </a:lnTo>
                <a:lnTo>
                  <a:pt x="76945" y="2440"/>
                </a:lnTo>
                <a:lnTo>
                  <a:pt x="75981" y="2440"/>
                </a:lnTo>
                <a:lnTo>
                  <a:pt x="75481" y="2430"/>
                </a:lnTo>
                <a:lnTo>
                  <a:pt x="75017" y="2420"/>
                </a:lnTo>
                <a:lnTo>
                  <a:pt x="74517" y="2405"/>
                </a:lnTo>
                <a:lnTo>
                  <a:pt x="74053" y="2385"/>
                </a:lnTo>
                <a:lnTo>
                  <a:pt x="73125" y="2340"/>
                </a:lnTo>
                <a:lnTo>
                  <a:pt x="72197" y="2286"/>
                </a:lnTo>
                <a:lnTo>
                  <a:pt x="71268" y="2231"/>
                </a:lnTo>
                <a:lnTo>
                  <a:pt x="70625" y="2191"/>
                </a:lnTo>
                <a:lnTo>
                  <a:pt x="70018" y="2146"/>
                </a:lnTo>
                <a:lnTo>
                  <a:pt x="69412" y="2102"/>
                </a:lnTo>
                <a:lnTo>
                  <a:pt x="68805" y="2047"/>
                </a:lnTo>
                <a:lnTo>
                  <a:pt x="67626" y="1938"/>
                </a:lnTo>
                <a:lnTo>
                  <a:pt x="66448" y="1824"/>
                </a:lnTo>
                <a:lnTo>
                  <a:pt x="66127" y="1789"/>
                </a:lnTo>
                <a:lnTo>
                  <a:pt x="65841" y="1749"/>
                </a:lnTo>
                <a:lnTo>
                  <a:pt x="65270" y="1665"/>
                </a:lnTo>
                <a:lnTo>
                  <a:pt x="64698" y="1575"/>
                </a:lnTo>
                <a:lnTo>
                  <a:pt x="64377" y="1536"/>
                </a:lnTo>
                <a:lnTo>
                  <a:pt x="64056" y="1496"/>
                </a:lnTo>
                <a:lnTo>
                  <a:pt x="63770" y="1471"/>
                </a:lnTo>
                <a:lnTo>
                  <a:pt x="63484" y="1446"/>
                </a:lnTo>
                <a:lnTo>
                  <a:pt x="62842" y="1401"/>
                </a:lnTo>
                <a:lnTo>
                  <a:pt x="62199" y="1367"/>
                </a:lnTo>
                <a:lnTo>
                  <a:pt x="61556" y="1327"/>
                </a:lnTo>
                <a:lnTo>
                  <a:pt x="61021" y="1287"/>
                </a:lnTo>
                <a:lnTo>
                  <a:pt x="60807" y="1262"/>
                </a:lnTo>
                <a:lnTo>
                  <a:pt x="60628" y="1233"/>
                </a:lnTo>
                <a:lnTo>
                  <a:pt x="60342" y="1178"/>
                </a:lnTo>
                <a:lnTo>
                  <a:pt x="60092" y="1138"/>
                </a:lnTo>
                <a:lnTo>
                  <a:pt x="59878" y="1103"/>
                </a:lnTo>
                <a:lnTo>
                  <a:pt x="59593" y="1079"/>
                </a:lnTo>
                <a:lnTo>
                  <a:pt x="59307" y="1059"/>
                </a:lnTo>
                <a:lnTo>
                  <a:pt x="58950" y="1044"/>
                </a:lnTo>
                <a:lnTo>
                  <a:pt x="57914" y="1014"/>
                </a:lnTo>
                <a:lnTo>
                  <a:pt x="57700" y="1009"/>
                </a:lnTo>
                <a:lnTo>
                  <a:pt x="57522" y="989"/>
                </a:lnTo>
                <a:lnTo>
                  <a:pt x="57307" y="969"/>
                </a:lnTo>
                <a:lnTo>
                  <a:pt x="57129" y="945"/>
                </a:lnTo>
                <a:lnTo>
                  <a:pt x="56736" y="895"/>
                </a:lnTo>
                <a:lnTo>
                  <a:pt x="56558" y="875"/>
                </a:lnTo>
                <a:lnTo>
                  <a:pt x="56343" y="860"/>
                </a:lnTo>
                <a:lnTo>
                  <a:pt x="54808" y="771"/>
                </a:lnTo>
                <a:lnTo>
                  <a:pt x="53273" y="681"/>
                </a:lnTo>
                <a:lnTo>
                  <a:pt x="51737" y="597"/>
                </a:lnTo>
                <a:lnTo>
                  <a:pt x="50202" y="517"/>
                </a:lnTo>
                <a:lnTo>
                  <a:pt x="47453" y="383"/>
                </a:lnTo>
                <a:lnTo>
                  <a:pt x="46060" y="319"/>
                </a:lnTo>
                <a:lnTo>
                  <a:pt x="44668" y="264"/>
                </a:lnTo>
                <a:lnTo>
                  <a:pt x="43275" y="214"/>
                </a:lnTo>
                <a:lnTo>
                  <a:pt x="41847" y="175"/>
                </a:lnTo>
                <a:lnTo>
                  <a:pt x="41133" y="160"/>
                </a:lnTo>
                <a:lnTo>
                  <a:pt x="40383" y="145"/>
                </a:lnTo>
                <a:lnTo>
                  <a:pt x="39669" y="140"/>
                </a:lnTo>
                <a:lnTo>
                  <a:pt x="38919" y="135"/>
                </a:lnTo>
                <a:lnTo>
                  <a:pt x="37777" y="125"/>
                </a:lnTo>
                <a:lnTo>
                  <a:pt x="36634" y="110"/>
                </a:lnTo>
                <a:lnTo>
                  <a:pt x="35491" y="100"/>
                </a:lnTo>
                <a:lnTo>
                  <a:pt x="34349" y="100"/>
                </a:lnTo>
                <a:lnTo>
                  <a:pt x="33563" y="105"/>
                </a:lnTo>
                <a:lnTo>
                  <a:pt x="32778" y="120"/>
                </a:lnTo>
                <a:lnTo>
                  <a:pt x="31207" y="150"/>
                </a:lnTo>
                <a:lnTo>
                  <a:pt x="30421" y="160"/>
                </a:lnTo>
                <a:lnTo>
                  <a:pt x="29636" y="165"/>
                </a:lnTo>
                <a:lnTo>
                  <a:pt x="28886" y="165"/>
                </a:lnTo>
                <a:lnTo>
                  <a:pt x="28493" y="160"/>
                </a:lnTo>
                <a:lnTo>
                  <a:pt x="28136" y="150"/>
                </a:lnTo>
                <a:lnTo>
                  <a:pt x="27743" y="145"/>
                </a:lnTo>
                <a:lnTo>
                  <a:pt x="27351" y="135"/>
                </a:lnTo>
                <a:lnTo>
                  <a:pt x="26601" y="135"/>
                </a:lnTo>
                <a:lnTo>
                  <a:pt x="25851" y="145"/>
                </a:lnTo>
                <a:lnTo>
                  <a:pt x="25137" y="160"/>
                </a:lnTo>
                <a:lnTo>
                  <a:pt x="23709" y="195"/>
                </a:lnTo>
                <a:lnTo>
                  <a:pt x="22995" y="214"/>
                </a:lnTo>
                <a:lnTo>
                  <a:pt x="22280" y="229"/>
                </a:lnTo>
                <a:lnTo>
                  <a:pt x="22102" y="234"/>
                </a:lnTo>
                <a:lnTo>
                  <a:pt x="21959" y="244"/>
                </a:lnTo>
                <a:lnTo>
                  <a:pt x="21638" y="274"/>
                </a:lnTo>
                <a:lnTo>
                  <a:pt x="21281" y="314"/>
                </a:lnTo>
                <a:lnTo>
                  <a:pt x="20924" y="354"/>
                </a:lnTo>
                <a:lnTo>
                  <a:pt x="19388" y="378"/>
                </a:lnTo>
                <a:lnTo>
                  <a:pt x="18603" y="393"/>
                </a:lnTo>
                <a:lnTo>
                  <a:pt x="17853" y="413"/>
                </a:lnTo>
                <a:lnTo>
                  <a:pt x="17067" y="448"/>
                </a:lnTo>
                <a:lnTo>
                  <a:pt x="16318" y="488"/>
                </a:lnTo>
                <a:lnTo>
                  <a:pt x="15568" y="537"/>
                </a:lnTo>
                <a:lnTo>
                  <a:pt x="15175" y="567"/>
                </a:lnTo>
                <a:lnTo>
                  <a:pt x="14782" y="602"/>
                </a:lnTo>
                <a:lnTo>
                  <a:pt x="13961" y="681"/>
                </a:lnTo>
                <a:lnTo>
                  <a:pt x="13068" y="756"/>
                </a:lnTo>
                <a:lnTo>
                  <a:pt x="12640" y="791"/>
                </a:lnTo>
                <a:lnTo>
                  <a:pt x="12176" y="825"/>
                </a:lnTo>
                <a:lnTo>
                  <a:pt x="11712" y="855"/>
                </a:lnTo>
                <a:lnTo>
                  <a:pt x="11247" y="875"/>
                </a:lnTo>
                <a:lnTo>
                  <a:pt x="10855" y="895"/>
                </a:lnTo>
                <a:lnTo>
                  <a:pt x="10498" y="920"/>
                </a:lnTo>
                <a:lnTo>
                  <a:pt x="10141" y="945"/>
                </a:lnTo>
                <a:lnTo>
                  <a:pt x="9819" y="969"/>
                </a:lnTo>
                <a:lnTo>
                  <a:pt x="9177" y="1034"/>
                </a:lnTo>
                <a:lnTo>
                  <a:pt x="8641" y="1099"/>
                </a:lnTo>
                <a:lnTo>
                  <a:pt x="8105" y="1173"/>
                </a:lnTo>
                <a:lnTo>
                  <a:pt x="7641" y="1252"/>
                </a:lnTo>
                <a:lnTo>
                  <a:pt x="6677" y="1411"/>
                </a:lnTo>
                <a:lnTo>
                  <a:pt x="6284" y="1486"/>
                </a:lnTo>
                <a:lnTo>
                  <a:pt x="5927" y="1560"/>
                </a:lnTo>
                <a:lnTo>
                  <a:pt x="5249" y="1714"/>
                </a:lnTo>
                <a:lnTo>
                  <a:pt x="4535" y="1868"/>
                </a:lnTo>
                <a:lnTo>
                  <a:pt x="4178" y="1943"/>
                </a:lnTo>
                <a:lnTo>
                  <a:pt x="3785" y="2017"/>
                </a:lnTo>
                <a:lnTo>
                  <a:pt x="3499" y="2057"/>
                </a:lnTo>
                <a:lnTo>
                  <a:pt x="3214" y="2097"/>
                </a:lnTo>
                <a:lnTo>
                  <a:pt x="2892" y="2132"/>
                </a:lnTo>
                <a:lnTo>
                  <a:pt x="2535" y="2166"/>
                </a:lnTo>
                <a:lnTo>
                  <a:pt x="1107" y="2291"/>
                </a:lnTo>
                <a:lnTo>
                  <a:pt x="750" y="2330"/>
                </a:lnTo>
                <a:lnTo>
                  <a:pt x="464" y="2375"/>
                </a:lnTo>
                <a:lnTo>
                  <a:pt x="250" y="2425"/>
                </a:lnTo>
                <a:lnTo>
                  <a:pt x="107" y="2474"/>
                </a:lnTo>
                <a:lnTo>
                  <a:pt x="36" y="2529"/>
                </a:lnTo>
                <a:lnTo>
                  <a:pt x="0" y="2589"/>
                </a:lnTo>
                <a:lnTo>
                  <a:pt x="36" y="2643"/>
                </a:lnTo>
                <a:lnTo>
                  <a:pt x="107" y="2703"/>
                </a:lnTo>
                <a:lnTo>
                  <a:pt x="143" y="2718"/>
                </a:lnTo>
                <a:lnTo>
                  <a:pt x="250" y="2733"/>
                </a:lnTo>
                <a:lnTo>
                  <a:pt x="357" y="2747"/>
                </a:lnTo>
                <a:lnTo>
                  <a:pt x="500" y="2757"/>
                </a:lnTo>
                <a:lnTo>
                  <a:pt x="679" y="2767"/>
                </a:lnTo>
                <a:lnTo>
                  <a:pt x="857" y="2772"/>
                </a:lnTo>
                <a:lnTo>
                  <a:pt x="1071" y="2777"/>
                </a:lnTo>
                <a:lnTo>
                  <a:pt x="1286" y="2777"/>
                </a:lnTo>
                <a:lnTo>
                  <a:pt x="1643" y="3001"/>
                </a:lnTo>
                <a:lnTo>
                  <a:pt x="2143" y="3040"/>
                </a:lnTo>
                <a:lnTo>
                  <a:pt x="4428" y="2628"/>
                </a:lnTo>
                <a:lnTo>
                  <a:pt x="4535" y="2693"/>
                </a:lnTo>
                <a:lnTo>
                  <a:pt x="4571" y="2723"/>
                </a:lnTo>
                <a:lnTo>
                  <a:pt x="4535" y="2757"/>
                </a:lnTo>
                <a:lnTo>
                  <a:pt x="4428" y="2852"/>
                </a:lnTo>
                <a:lnTo>
                  <a:pt x="4356" y="2926"/>
                </a:lnTo>
                <a:lnTo>
                  <a:pt x="4356" y="2956"/>
                </a:lnTo>
                <a:lnTo>
                  <a:pt x="4356" y="2976"/>
                </a:lnTo>
                <a:lnTo>
                  <a:pt x="4428" y="2996"/>
                </a:lnTo>
                <a:lnTo>
                  <a:pt x="4499" y="3016"/>
                </a:lnTo>
                <a:lnTo>
                  <a:pt x="4571" y="3026"/>
                </a:lnTo>
                <a:lnTo>
                  <a:pt x="4713" y="3036"/>
                </a:lnTo>
                <a:lnTo>
                  <a:pt x="4892" y="3040"/>
                </a:lnTo>
                <a:lnTo>
                  <a:pt x="5070" y="3045"/>
                </a:lnTo>
                <a:lnTo>
                  <a:pt x="5642" y="3055"/>
                </a:lnTo>
                <a:lnTo>
                  <a:pt x="6356" y="3055"/>
                </a:lnTo>
                <a:lnTo>
                  <a:pt x="6784" y="3060"/>
                </a:lnTo>
                <a:lnTo>
                  <a:pt x="7356" y="3065"/>
                </a:lnTo>
                <a:lnTo>
                  <a:pt x="5749" y="3408"/>
                </a:lnTo>
                <a:lnTo>
                  <a:pt x="6070" y="3463"/>
                </a:lnTo>
                <a:lnTo>
                  <a:pt x="9712" y="3224"/>
                </a:lnTo>
                <a:lnTo>
                  <a:pt x="10855" y="3597"/>
                </a:lnTo>
                <a:lnTo>
                  <a:pt x="10498" y="3646"/>
                </a:lnTo>
                <a:lnTo>
                  <a:pt x="8748" y="3512"/>
                </a:lnTo>
                <a:lnTo>
                  <a:pt x="9391" y="3790"/>
                </a:lnTo>
                <a:lnTo>
                  <a:pt x="11712" y="3636"/>
                </a:lnTo>
                <a:lnTo>
                  <a:pt x="12783" y="3562"/>
                </a:lnTo>
                <a:lnTo>
                  <a:pt x="13854" y="3478"/>
                </a:lnTo>
                <a:lnTo>
                  <a:pt x="14354" y="3433"/>
                </a:lnTo>
                <a:lnTo>
                  <a:pt x="14854" y="3373"/>
                </a:lnTo>
                <a:lnTo>
                  <a:pt x="15282" y="3309"/>
                </a:lnTo>
                <a:lnTo>
                  <a:pt x="15639" y="3239"/>
                </a:lnTo>
                <a:lnTo>
                  <a:pt x="15853" y="3199"/>
                </a:lnTo>
                <a:lnTo>
                  <a:pt x="16103" y="3160"/>
                </a:lnTo>
                <a:lnTo>
                  <a:pt x="16353" y="3125"/>
                </a:lnTo>
                <a:lnTo>
                  <a:pt x="16639" y="3095"/>
                </a:lnTo>
                <a:lnTo>
                  <a:pt x="17246" y="3036"/>
                </a:lnTo>
                <a:lnTo>
                  <a:pt x="17853" y="2981"/>
                </a:lnTo>
                <a:lnTo>
                  <a:pt x="18139" y="2946"/>
                </a:lnTo>
                <a:lnTo>
                  <a:pt x="18424" y="2916"/>
                </a:lnTo>
                <a:lnTo>
                  <a:pt x="18674" y="2882"/>
                </a:lnTo>
                <a:lnTo>
                  <a:pt x="18924" y="2842"/>
                </a:lnTo>
                <a:lnTo>
                  <a:pt x="19103" y="2797"/>
                </a:lnTo>
                <a:lnTo>
                  <a:pt x="19281" y="2747"/>
                </a:lnTo>
                <a:lnTo>
                  <a:pt x="19388" y="2698"/>
                </a:lnTo>
                <a:lnTo>
                  <a:pt x="19424" y="2638"/>
                </a:lnTo>
                <a:lnTo>
                  <a:pt x="19495" y="2613"/>
                </a:lnTo>
                <a:lnTo>
                  <a:pt x="19603" y="2589"/>
                </a:lnTo>
                <a:lnTo>
                  <a:pt x="19781" y="2569"/>
                </a:lnTo>
                <a:lnTo>
                  <a:pt x="19995" y="2544"/>
                </a:lnTo>
                <a:lnTo>
                  <a:pt x="20245" y="2524"/>
                </a:lnTo>
                <a:lnTo>
                  <a:pt x="20459" y="2509"/>
                </a:lnTo>
                <a:lnTo>
                  <a:pt x="20709" y="2499"/>
                </a:lnTo>
                <a:lnTo>
                  <a:pt x="21495" y="2499"/>
                </a:lnTo>
                <a:lnTo>
                  <a:pt x="21745" y="2489"/>
                </a:lnTo>
                <a:lnTo>
                  <a:pt x="21995" y="2479"/>
                </a:lnTo>
                <a:lnTo>
                  <a:pt x="22245" y="2464"/>
                </a:lnTo>
                <a:lnTo>
                  <a:pt x="22459" y="2449"/>
                </a:lnTo>
                <a:lnTo>
                  <a:pt x="22852" y="2405"/>
                </a:lnTo>
                <a:lnTo>
                  <a:pt x="23209" y="2360"/>
                </a:lnTo>
                <a:lnTo>
                  <a:pt x="23566" y="2310"/>
                </a:lnTo>
                <a:lnTo>
                  <a:pt x="23923" y="2261"/>
                </a:lnTo>
                <a:lnTo>
                  <a:pt x="24280" y="2211"/>
                </a:lnTo>
                <a:lnTo>
                  <a:pt x="24494" y="2196"/>
                </a:lnTo>
                <a:lnTo>
                  <a:pt x="24673" y="2186"/>
                </a:lnTo>
                <a:lnTo>
                  <a:pt x="25137" y="2166"/>
                </a:lnTo>
                <a:lnTo>
                  <a:pt x="25601" y="2156"/>
                </a:lnTo>
                <a:lnTo>
                  <a:pt x="26065" y="2137"/>
                </a:lnTo>
                <a:lnTo>
                  <a:pt x="26744" y="2107"/>
                </a:lnTo>
                <a:lnTo>
                  <a:pt x="27386" y="2082"/>
                </a:lnTo>
                <a:lnTo>
                  <a:pt x="28029" y="2062"/>
                </a:lnTo>
                <a:lnTo>
                  <a:pt x="28707" y="2047"/>
                </a:lnTo>
                <a:lnTo>
                  <a:pt x="29350" y="2037"/>
                </a:lnTo>
                <a:lnTo>
                  <a:pt x="30028" y="2032"/>
                </a:lnTo>
                <a:lnTo>
                  <a:pt x="31350" y="2022"/>
                </a:lnTo>
                <a:lnTo>
                  <a:pt x="32706" y="2027"/>
                </a:lnTo>
                <a:lnTo>
                  <a:pt x="34027" y="2032"/>
                </a:lnTo>
                <a:lnTo>
                  <a:pt x="35349" y="2042"/>
                </a:lnTo>
                <a:lnTo>
                  <a:pt x="36670" y="2047"/>
                </a:lnTo>
                <a:lnTo>
                  <a:pt x="37527" y="2057"/>
                </a:lnTo>
                <a:lnTo>
                  <a:pt x="38348" y="2077"/>
                </a:lnTo>
                <a:lnTo>
                  <a:pt x="39169" y="2107"/>
                </a:lnTo>
                <a:lnTo>
                  <a:pt x="39990" y="2142"/>
                </a:lnTo>
                <a:lnTo>
                  <a:pt x="40812" y="2181"/>
                </a:lnTo>
                <a:lnTo>
                  <a:pt x="41633" y="2221"/>
                </a:lnTo>
                <a:lnTo>
                  <a:pt x="43239" y="2310"/>
                </a:lnTo>
                <a:lnTo>
                  <a:pt x="43882" y="2345"/>
                </a:lnTo>
                <a:lnTo>
                  <a:pt x="44525" y="2390"/>
                </a:lnTo>
                <a:lnTo>
                  <a:pt x="45739" y="2479"/>
                </a:lnTo>
                <a:lnTo>
                  <a:pt x="46989" y="2574"/>
                </a:lnTo>
                <a:lnTo>
                  <a:pt x="48238" y="2663"/>
                </a:lnTo>
                <a:lnTo>
                  <a:pt x="48381" y="2673"/>
                </a:lnTo>
                <a:lnTo>
                  <a:pt x="48524" y="2678"/>
                </a:lnTo>
                <a:lnTo>
                  <a:pt x="49202" y="2678"/>
                </a:lnTo>
                <a:lnTo>
                  <a:pt x="49524" y="2683"/>
                </a:lnTo>
                <a:lnTo>
                  <a:pt x="49595" y="2693"/>
                </a:lnTo>
                <a:lnTo>
                  <a:pt x="49666" y="2713"/>
                </a:lnTo>
                <a:lnTo>
                  <a:pt x="49738" y="2747"/>
                </a:lnTo>
                <a:lnTo>
                  <a:pt x="49774" y="2792"/>
                </a:lnTo>
                <a:lnTo>
                  <a:pt x="49845" y="2832"/>
                </a:lnTo>
                <a:lnTo>
                  <a:pt x="49916" y="2847"/>
                </a:lnTo>
                <a:lnTo>
                  <a:pt x="49988" y="2862"/>
                </a:lnTo>
                <a:lnTo>
                  <a:pt x="50059" y="2872"/>
                </a:lnTo>
                <a:lnTo>
                  <a:pt x="50345" y="2872"/>
                </a:lnTo>
                <a:lnTo>
                  <a:pt x="50523" y="2862"/>
                </a:lnTo>
                <a:lnTo>
                  <a:pt x="50738" y="2847"/>
                </a:lnTo>
                <a:lnTo>
                  <a:pt x="50988" y="2822"/>
                </a:lnTo>
                <a:lnTo>
                  <a:pt x="51095" y="2822"/>
                </a:lnTo>
                <a:lnTo>
                  <a:pt x="51202" y="2827"/>
                </a:lnTo>
                <a:lnTo>
                  <a:pt x="51452" y="2847"/>
                </a:lnTo>
                <a:lnTo>
                  <a:pt x="52916" y="3016"/>
                </a:lnTo>
                <a:lnTo>
                  <a:pt x="53665" y="3105"/>
                </a:lnTo>
                <a:lnTo>
                  <a:pt x="54380" y="3194"/>
                </a:lnTo>
                <a:lnTo>
                  <a:pt x="54451" y="3204"/>
                </a:lnTo>
                <a:lnTo>
                  <a:pt x="54451" y="3214"/>
                </a:lnTo>
                <a:lnTo>
                  <a:pt x="54487" y="3249"/>
                </a:lnTo>
                <a:lnTo>
                  <a:pt x="54451" y="3284"/>
                </a:lnTo>
                <a:lnTo>
                  <a:pt x="54451" y="3319"/>
                </a:lnTo>
                <a:lnTo>
                  <a:pt x="54772" y="3314"/>
                </a:lnTo>
                <a:lnTo>
                  <a:pt x="55308" y="3314"/>
                </a:lnTo>
                <a:lnTo>
                  <a:pt x="55522" y="3319"/>
                </a:lnTo>
                <a:lnTo>
                  <a:pt x="55772" y="3329"/>
                </a:lnTo>
                <a:lnTo>
                  <a:pt x="55986" y="3338"/>
                </a:lnTo>
                <a:lnTo>
                  <a:pt x="56236" y="3358"/>
                </a:lnTo>
                <a:lnTo>
                  <a:pt x="56450" y="3383"/>
                </a:lnTo>
                <a:lnTo>
                  <a:pt x="56665" y="3408"/>
                </a:lnTo>
                <a:lnTo>
                  <a:pt x="56879" y="3443"/>
                </a:lnTo>
                <a:lnTo>
                  <a:pt x="57093" y="3483"/>
                </a:lnTo>
                <a:lnTo>
                  <a:pt x="57307" y="3527"/>
                </a:lnTo>
                <a:lnTo>
                  <a:pt x="57772" y="3641"/>
                </a:lnTo>
                <a:lnTo>
                  <a:pt x="58271" y="3776"/>
                </a:lnTo>
                <a:lnTo>
                  <a:pt x="58593" y="3587"/>
                </a:lnTo>
                <a:lnTo>
                  <a:pt x="58771" y="3592"/>
                </a:lnTo>
                <a:lnTo>
                  <a:pt x="58843" y="3597"/>
                </a:lnTo>
                <a:lnTo>
                  <a:pt x="58914" y="3602"/>
                </a:lnTo>
                <a:lnTo>
                  <a:pt x="59164" y="3656"/>
                </a:lnTo>
                <a:lnTo>
                  <a:pt x="59378" y="3711"/>
                </a:lnTo>
                <a:lnTo>
                  <a:pt x="59664" y="3766"/>
                </a:lnTo>
                <a:lnTo>
                  <a:pt x="59807" y="3790"/>
                </a:lnTo>
                <a:lnTo>
                  <a:pt x="59950" y="3810"/>
                </a:lnTo>
                <a:lnTo>
                  <a:pt x="61092" y="3944"/>
                </a:lnTo>
                <a:lnTo>
                  <a:pt x="62235" y="4079"/>
                </a:lnTo>
                <a:lnTo>
                  <a:pt x="63413" y="4208"/>
                </a:lnTo>
                <a:lnTo>
                  <a:pt x="64591" y="4332"/>
                </a:lnTo>
                <a:lnTo>
                  <a:pt x="65591" y="4421"/>
                </a:lnTo>
                <a:lnTo>
                  <a:pt x="66591" y="4506"/>
                </a:lnTo>
                <a:lnTo>
                  <a:pt x="67591" y="4595"/>
                </a:lnTo>
                <a:lnTo>
                  <a:pt x="68055" y="4640"/>
                </a:lnTo>
                <a:lnTo>
                  <a:pt x="68555" y="4689"/>
                </a:lnTo>
                <a:lnTo>
                  <a:pt x="68876" y="4724"/>
                </a:lnTo>
                <a:lnTo>
                  <a:pt x="69233" y="4754"/>
                </a:lnTo>
                <a:lnTo>
                  <a:pt x="69554" y="4779"/>
                </a:lnTo>
                <a:lnTo>
                  <a:pt x="69947" y="4804"/>
                </a:lnTo>
                <a:lnTo>
                  <a:pt x="70697" y="4843"/>
                </a:lnTo>
                <a:lnTo>
                  <a:pt x="71518" y="4883"/>
                </a:lnTo>
                <a:lnTo>
                  <a:pt x="72375" y="4913"/>
                </a:lnTo>
                <a:lnTo>
                  <a:pt x="73196" y="4938"/>
                </a:lnTo>
                <a:lnTo>
                  <a:pt x="74874" y="4977"/>
                </a:lnTo>
                <a:lnTo>
                  <a:pt x="75696" y="4992"/>
                </a:lnTo>
                <a:lnTo>
                  <a:pt x="76517" y="5007"/>
                </a:lnTo>
                <a:lnTo>
                  <a:pt x="77338" y="5012"/>
                </a:lnTo>
                <a:lnTo>
                  <a:pt x="78159" y="5017"/>
                </a:lnTo>
                <a:lnTo>
                  <a:pt x="81658" y="5017"/>
                </a:lnTo>
                <a:lnTo>
                  <a:pt x="81837" y="5007"/>
                </a:lnTo>
                <a:lnTo>
                  <a:pt x="82194" y="4987"/>
                </a:lnTo>
                <a:lnTo>
                  <a:pt x="82587" y="4963"/>
                </a:lnTo>
                <a:lnTo>
                  <a:pt x="82944" y="4943"/>
                </a:lnTo>
                <a:lnTo>
                  <a:pt x="83622" y="4913"/>
                </a:lnTo>
                <a:lnTo>
                  <a:pt x="83908" y="4908"/>
                </a:lnTo>
                <a:lnTo>
                  <a:pt x="84015" y="4908"/>
                </a:lnTo>
                <a:lnTo>
                  <a:pt x="84086" y="4913"/>
                </a:lnTo>
                <a:lnTo>
                  <a:pt x="84336" y="4948"/>
                </a:lnTo>
                <a:lnTo>
                  <a:pt x="84551" y="4977"/>
                </a:lnTo>
                <a:lnTo>
                  <a:pt x="84765" y="4997"/>
                </a:lnTo>
                <a:lnTo>
                  <a:pt x="84943" y="5007"/>
                </a:lnTo>
                <a:lnTo>
                  <a:pt x="85122" y="5012"/>
                </a:lnTo>
                <a:lnTo>
                  <a:pt x="85265" y="5007"/>
                </a:lnTo>
                <a:lnTo>
                  <a:pt x="85408" y="5002"/>
                </a:lnTo>
                <a:lnTo>
                  <a:pt x="85515" y="4987"/>
                </a:lnTo>
                <a:lnTo>
                  <a:pt x="85622" y="4973"/>
                </a:lnTo>
                <a:lnTo>
                  <a:pt x="85729" y="4953"/>
                </a:lnTo>
                <a:lnTo>
                  <a:pt x="85943" y="4903"/>
                </a:lnTo>
                <a:lnTo>
                  <a:pt x="86122" y="4853"/>
                </a:lnTo>
                <a:lnTo>
                  <a:pt x="86300" y="4809"/>
                </a:lnTo>
                <a:lnTo>
                  <a:pt x="86443" y="4824"/>
                </a:lnTo>
                <a:lnTo>
                  <a:pt x="86621" y="4833"/>
                </a:lnTo>
                <a:lnTo>
                  <a:pt x="86800" y="4843"/>
                </a:lnTo>
                <a:lnTo>
                  <a:pt x="87014" y="4848"/>
                </a:lnTo>
                <a:lnTo>
                  <a:pt x="87443" y="4858"/>
                </a:lnTo>
                <a:lnTo>
                  <a:pt x="87943" y="4853"/>
                </a:lnTo>
                <a:lnTo>
                  <a:pt x="88478" y="4843"/>
                </a:lnTo>
                <a:lnTo>
                  <a:pt x="89014" y="4828"/>
                </a:lnTo>
                <a:lnTo>
                  <a:pt x="89585" y="4804"/>
                </a:lnTo>
                <a:lnTo>
                  <a:pt x="90156" y="4774"/>
                </a:lnTo>
                <a:lnTo>
                  <a:pt x="90728" y="4739"/>
                </a:lnTo>
                <a:lnTo>
                  <a:pt x="91263" y="4699"/>
                </a:lnTo>
                <a:lnTo>
                  <a:pt x="91763" y="4655"/>
                </a:lnTo>
                <a:lnTo>
                  <a:pt x="92227" y="4610"/>
                </a:lnTo>
                <a:lnTo>
                  <a:pt x="92620" y="4560"/>
                </a:lnTo>
                <a:lnTo>
                  <a:pt x="92941" y="4511"/>
                </a:lnTo>
                <a:lnTo>
                  <a:pt x="93227" y="4461"/>
                </a:lnTo>
                <a:lnTo>
                  <a:pt x="93298" y="4436"/>
                </a:lnTo>
                <a:lnTo>
                  <a:pt x="93370" y="4411"/>
                </a:lnTo>
                <a:lnTo>
                  <a:pt x="93798" y="4401"/>
                </a:lnTo>
                <a:lnTo>
                  <a:pt x="94227" y="4396"/>
                </a:lnTo>
                <a:lnTo>
                  <a:pt x="94584" y="4381"/>
                </a:lnTo>
                <a:lnTo>
                  <a:pt x="94727" y="4377"/>
                </a:lnTo>
                <a:lnTo>
                  <a:pt x="94834" y="4362"/>
                </a:lnTo>
                <a:lnTo>
                  <a:pt x="95441" y="4267"/>
                </a:lnTo>
                <a:lnTo>
                  <a:pt x="95976" y="4173"/>
                </a:lnTo>
                <a:lnTo>
                  <a:pt x="97083" y="3969"/>
                </a:lnTo>
                <a:lnTo>
                  <a:pt x="98547" y="3706"/>
                </a:lnTo>
                <a:lnTo>
                  <a:pt x="99975" y="3443"/>
                </a:lnTo>
                <a:lnTo>
                  <a:pt x="100118" y="3413"/>
                </a:lnTo>
                <a:lnTo>
                  <a:pt x="100190" y="3378"/>
                </a:lnTo>
                <a:lnTo>
                  <a:pt x="100261" y="3343"/>
                </a:lnTo>
                <a:lnTo>
                  <a:pt x="100225" y="3329"/>
                </a:lnTo>
                <a:lnTo>
                  <a:pt x="100225" y="3319"/>
                </a:lnTo>
                <a:lnTo>
                  <a:pt x="99761" y="3229"/>
                </a:lnTo>
                <a:lnTo>
                  <a:pt x="99475" y="3165"/>
                </a:lnTo>
                <a:lnTo>
                  <a:pt x="99368" y="3135"/>
                </a:lnTo>
                <a:lnTo>
                  <a:pt x="99297" y="3110"/>
                </a:lnTo>
                <a:lnTo>
                  <a:pt x="99261" y="3085"/>
                </a:lnTo>
                <a:lnTo>
                  <a:pt x="99261" y="3065"/>
                </a:lnTo>
                <a:lnTo>
                  <a:pt x="99297" y="3040"/>
                </a:lnTo>
                <a:lnTo>
                  <a:pt x="99368" y="3021"/>
                </a:lnTo>
                <a:lnTo>
                  <a:pt x="99475" y="3001"/>
                </a:lnTo>
                <a:lnTo>
                  <a:pt x="99618" y="2981"/>
                </a:lnTo>
                <a:lnTo>
                  <a:pt x="100047" y="2931"/>
                </a:lnTo>
                <a:lnTo>
                  <a:pt x="100654" y="2867"/>
                </a:lnTo>
                <a:lnTo>
                  <a:pt x="101154" y="2822"/>
                </a:lnTo>
                <a:lnTo>
                  <a:pt x="101630" y="2779"/>
                </a:lnTo>
                <a:lnTo>
                  <a:pt x="103153" y="2430"/>
                </a:lnTo>
                <a:lnTo>
                  <a:pt x="103082" y="2435"/>
                </a:lnTo>
                <a:lnTo>
                  <a:pt x="104081" y="2276"/>
                </a:lnTo>
                <a:lnTo>
                  <a:pt x="104474" y="2221"/>
                </a:lnTo>
                <a:lnTo>
                  <a:pt x="104653" y="2196"/>
                </a:lnTo>
                <a:lnTo>
                  <a:pt x="104831" y="2181"/>
                </a:lnTo>
                <a:lnTo>
                  <a:pt x="105010" y="2181"/>
                </a:lnTo>
                <a:lnTo>
                  <a:pt x="105081" y="2186"/>
                </a:lnTo>
                <a:lnTo>
                  <a:pt x="105153" y="2191"/>
                </a:lnTo>
                <a:lnTo>
                  <a:pt x="105224" y="2206"/>
                </a:lnTo>
                <a:lnTo>
                  <a:pt x="105295" y="2221"/>
                </a:lnTo>
                <a:lnTo>
                  <a:pt x="105438" y="2271"/>
                </a:lnTo>
                <a:lnTo>
                  <a:pt x="105760" y="2171"/>
                </a:lnTo>
                <a:lnTo>
                  <a:pt x="106117" y="2082"/>
                </a:lnTo>
                <a:lnTo>
                  <a:pt x="106509" y="1997"/>
                </a:lnTo>
                <a:lnTo>
                  <a:pt x="106902" y="1918"/>
                </a:lnTo>
                <a:lnTo>
                  <a:pt x="107366" y="1844"/>
                </a:lnTo>
                <a:lnTo>
                  <a:pt x="107830" y="1779"/>
                </a:lnTo>
                <a:lnTo>
                  <a:pt x="108330" y="1714"/>
                </a:lnTo>
                <a:lnTo>
                  <a:pt x="108866" y="1655"/>
                </a:lnTo>
                <a:lnTo>
                  <a:pt x="109437" y="1605"/>
                </a:lnTo>
                <a:lnTo>
                  <a:pt x="110008" y="1555"/>
                </a:lnTo>
                <a:lnTo>
                  <a:pt x="110580" y="1511"/>
                </a:lnTo>
                <a:lnTo>
                  <a:pt x="111187" y="1466"/>
                </a:lnTo>
                <a:lnTo>
                  <a:pt x="111829" y="1431"/>
                </a:lnTo>
                <a:lnTo>
                  <a:pt x="112472" y="1397"/>
                </a:lnTo>
                <a:lnTo>
                  <a:pt x="113793" y="1332"/>
                </a:lnTo>
                <a:lnTo>
                  <a:pt x="114222" y="1416"/>
                </a:lnTo>
                <a:lnTo>
                  <a:pt x="114436" y="1451"/>
                </a:lnTo>
                <a:lnTo>
                  <a:pt x="114543" y="1461"/>
                </a:lnTo>
                <a:lnTo>
                  <a:pt x="114686" y="1471"/>
                </a:lnTo>
                <a:lnTo>
                  <a:pt x="114757" y="1476"/>
                </a:lnTo>
                <a:lnTo>
                  <a:pt x="114864" y="1471"/>
                </a:lnTo>
                <a:lnTo>
                  <a:pt x="115079" y="1446"/>
                </a:lnTo>
                <a:lnTo>
                  <a:pt x="115400" y="1411"/>
                </a:lnTo>
                <a:lnTo>
                  <a:pt x="115757" y="1377"/>
                </a:lnTo>
                <a:lnTo>
                  <a:pt x="115936" y="1436"/>
                </a:lnTo>
                <a:lnTo>
                  <a:pt x="116150" y="1486"/>
                </a:lnTo>
                <a:lnTo>
                  <a:pt x="116400" y="1516"/>
                </a:lnTo>
                <a:lnTo>
                  <a:pt x="116650" y="1541"/>
                </a:lnTo>
                <a:lnTo>
                  <a:pt x="116971" y="1555"/>
                </a:lnTo>
                <a:lnTo>
                  <a:pt x="117257" y="1565"/>
                </a:lnTo>
                <a:lnTo>
                  <a:pt x="117614" y="1565"/>
                </a:lnTo>
                <a:lnTo>
                  <a:pt x="117935" y="1560"/>
                </a:lnTo>
                <a:lnTo>
                  <a:pt x="118649" y="1555"/>
                </a:lnTo>
                <a:lnTo>
                  <a:pt x="119006" y="1550"/>
                </a:lnTo>
                <a:lnTo>
                  <a:pt x="119363" y="1546"/>
                </a:lnTo>
                <a:lnTo>
                  <a:pt x="119720" y="1550"/>
                </a:lnTo>
                <a:lnTo>
                  <a:pt x="120042" y="1560"/>
                </a:lnTo>
                <a:lnTo>
                  <a:pt x="120363" y="1575"/>
                </a:lnTo>
                <a:lnTo>
                  <a:pt x="120649" y="1605"/>
                </a:lnTo>
                <a:lnTo>
                  <a:pt x="120720" y="1640"/>
                </a:lnTo>
                <a:lnTo>
                  <a:pt x="120720" y="1670"/>
                </a:lnTo>
                <a:lnTo>
                  <a:pt x="120720" y="1699"/>
                </a:lnTo>
                <a:lnTo>
                  <a:pt x="120684" y="1719"/>
                </a:lnTo>
                <a:lnTo>
                  <a:pt x="120613" y="1739"/>
                </a:lnTo>
                <a:lnTo>
                  <a:pt x="120506" y="1754"/>
                </a:lnTo>
                <a:lnTo>
                  <a:pt x="120434" y="1764"/>
                </a:lnTo>
                <a:lnTo>
                  <a:pt x="120292" y="1774"/>
                </a:lnTo>
                <a:lnTo>
                  <a:pt x="120149" y="1779"/>
                </a:lnTo>
                <a:lnTo>
                  <a:pt x="120006" y="1784"/>
                </a:lnTo>
                <a:lnTo>
                  <a:pt x="119720" y="1779"/>
                </a:lnTo>
                <a:lnTo>
                  <a:pt x="119399" y="1774"/>
                </a:lnTo>
                <a:lnTo>
                  <a:pt x="119078" y="1759"/>
                </a:lnTo>
                <a:lnTo>
                  <a:pt x="118399" y="1724"/>
                </a:lnTo>
                <a:lnTo>
                  <a:pt x="117685" y="1704"/>
                </a:lnTo>
                <a:lnTo>
                  <a:pt x="117007" y="1690"/>
                </a:lnTo>
                <a:lnTo>
                  <a:pt x="116328" y="1685"/>
                </a:lnTo>
                <a:lnTo>
                  <a:pt x="115650" y="1690"/>
                </a:lnTo>
                <a:lnTo>
                  <a:pt x="114972" y="1704"/>
                </a:lnTo>
                <a:lnTo>
                  <a:pt x="114293" y="1724"/>
                </a:lnTo>
                <a:lnTo>
                  <a:pt x="113615" y="1754"/>
                </a:lnTo>
                <a:lnTo>
                  <a:pt x="112865" y="1784"/>
                </a:lnTo>
                <a:lnTo>
                  <a:pt x="112079" y="1809"/>
                </a:lnTo>
                <a:lnTo>
                  <a:pt x="111294" y="1839"/>
                </a:lnTo>
                <a:lnTo>
                  <a:pt x="110544" y="1873"/>
                </a:lnTo>
                <a:lnTo>
                  <a:pt x="110473" y="1878"/>
                </a:lnTo>
                <a:lnTo>
                  <a:pt x="110366" y="1893"/>
                </a:lnTo>
                <a:lnTo>
                  <a:pt x="110223" y="1928"/>
                </a:lnTo>
                <a:lnTo>
                  <a:pt x="110116" y="1968"/>
                </a:lnTo>
                <a:lnTo>
                  <a:pt x="110080" y="2007"/>
                </a:lnTo>
                <a:lnTo>
                  <a:pt x="110116" y="2017"/>
                </a:lnTo>
                <a:lnTo>
                  <a:pt x="110187" y="2027"/>
                </a:lnTo>
                <a:lnTo>
                  <a:pt x="110401" y="2052"/>
                </a:lnTo>
                <a:lnTo>
                  <a:pt x="110651" y="2067"/>
                </a:lnTo>
                <a:lnTo>
                  <a:pt x="110758" y="2072"/>
                </a:lnTo>
                <a:lnTo>
                  <a:pt x="110865" y="2072"/>
                </a:lnTo>
                <a:lnTo>
                  <a:pt x="111294" y="2052"/>
                </a:lnTo>
                <a:lnTo>
                  <a:pt x="111758" y="2022"/>
                </a:lnTo>
                <a:lnTo>
                  <a:pt x="112722" y="1958"/>
                </a:lnTo>
                <a:lnTo>
                  <a:pt x="113008" y="1997"/>
                </a:lnTo>
                <a:lnTo>
                  <a:pt x="113293" y="2022"/>
                </a:lnTo>
                <a:lnTo>
                  <a:pt x="113579" y="2037"/>
                </a:lnTo>
                <a:lnTo>
                  <a:pt x="113972" y="2037"/>
                </a:lnTo>
                <a:lnTo>
                  <a:pt x="114115" y="2032"/>
                </a:lnTo>
                <a:lnTo>
                  <a:pt x="114365" y="2007"/>
                </a:lnTo>
                <a:lnTo>
                  <a:pt x="114579" y="1978"/>
                </a:lnTo>
                <a:lnTo>
                  <a:pt x="114793" y="1928"/>
                </a:lnTo>
                <a:lnTo>
                  <a:pt x="119363" y="1958"/>
                </a:lnTo>
                <a:lnTo>
                  <a:pt x="119328" y="1933"/>
                </a:lnTo>
                <a:lnTo>
                  <a:pt x="120863" y="2017"/>
                </a:lnTo>
                <a:lnTo>
                  <a:pt x="121648" y="2057"/>
                </a:lnTo>
                <a:lnTo>
                  <a:pt x="122434" y="2097"/>
                </a:lnTo>
                <a:lnTo>
                  <a:pt x="123005" y="2127"/>
                </a:lnTo>
                <a:lnTo>
                  <a:pt x="123577" y="2156"/>
                </a:lnTo>
                <a:lnTo>
                  <a:pt x="124112" y="2196"/>
                </a:lnTo>
                <a:lnTo>
                  <a:pt x="124612" y="2236"/>
                </a:lnTo>
                <a:lnTo>
                  <a:pt x="125076" y="2281"/>
                </a:lnTo>
                <a:lnTo>
                  <a:pt x="125576" y="2325"/>
                </a:lnTo>
                <a:lnTo>
                  <a:pt x="126004" y="2375"/>
                </a:lnTo>
                <a:lnTo>
                  <a:pt x="126433" y="2430"/>
                </a:lnTo>
                <a:lnTo>
                  <a:pt x="126861" y="2484"/>
                </a:lnTo>
                <a:lnTo>
                  <a:pt x="127254" y="2544"/>
                </a:lnTo>
                <a:lnTo>
                  <a:pt x="128004" y="2663"/>
                </a:lnTo>
                <a:lnTo>
                  <a:pt x="128718" y="2797"/>
                </a:lnTo>
                <a:lnTo>
                  <a:pt x="129397" y="2931"/>
                </a:lnTo>
                <a:lnTo>
                  <a:pt x="129861" y="3026"/>
                </a:lnTo>
                <a:lnTo>
                  <a:pt x="130361" y="3120"/>
                </a:lnTo>
                <a:lnTo>
                  <a:pt x="131396" y="3299"/>
                </a:lnTo>
                <a:lnTo>
                  <a:pt x="133467" y="3656"/>
                </a:lnTo>
                <a:lnTo>
                  <a:pt x="133645" y="3676"/>
                </a:lnTo>
                <a:lnTo>
                  <a:pt x="133895" y="3701"/>
                </a:lnTo>
                <a:lnTo>
                  <a:pt x="134538" y="3756"/>
                </a:lnTo>
                <a:lnTo>
                  <a:pt x="134217" y="3517"/>
                </a:lnTo>
                <a:lnTo>
                  <a:pt x="135038" y="3438"/>
                </a:lnTo>
                <a:lnTo>
                  <a:pt x="135574" y="3388"/>
                </a:lnTo>
                <a:lnTo>
                  <a:pt x="135966" y="3338"/>
                </a:lnTo>
                <a:lnTo>
                  <a:pt x="136145" y="3314"/>
                </a:lnTo>
                <a:lnTo>
                  <a:pt x="136252" y="3289"/>
                </a:lnTo>
                <a:lnTo>
                  <a:pt x="136359" y="3264"/>
                </a:lnTo>
                <a:lnTo>
                  <a:pt x="136430" y="3239"/>
                </a:lnTo>
                <a:lnTo>
                  <a:pt x="136466" y="3214"/>
                </a:lnTo>
                <a:lnTo>
                  <a:pt x="136466" y="3185"/>
                </a:lnTo>
                <a:lnTo>
                  <a:pt x="136430" y="3155"/>
                </a:lnTo>
                <a:lnTo>
                  <a:pt x="136359" y="3125"/>
                </a:lnTo>
                <a:lnTo>
                  <a:pt x="136181" y="3050"/>
                </a:lnTo>
                <a:lnTo>
                  <a:pt x="135895" y="2966"/>
                </a:lnTo>
                <a:lnTo>
                  <a:pt x="134252" y="2519"/>
                </a:lnTo>
                <a:lnTo>
                  <a:pt x="133396" y="2300"/>
                </a:lnTo>
                <a:lnTo>
                  <a:pt x="132931" y="2191"/>
                </a:lnTo>
                <a:lnTo>
                  <a:pt x="132467" y="2087"/>
                </a:lnTo>
                <a:lnTo>
                  <a:pt x="131467" y="1878"/>
                </a:lnTo>
                <a:lnTo>
                  <a:pt x="130396" y="1675"/>
                </a:lnTo>
                <a:lnTo>
                  <a:pt x="129254" y="1476"/>
                </a:lnTo>
                <a:lnTo>
                  <a:pt x="128075" y="1287"/>
                </a:lnTo>
                <a:lnTo>
                  <a:pt x="127790" y="1238"/>
                </a:lnTo>
                <a:lnTo>
                  <a:pt x="127611" y="1188"/>
                </a:lnTo>
                <a:lnTo>
                  <a:pt x="127504" y="1143"/>
                </a:lnTo>
                <a:lnTo>
                  <a:pt x="127468" y="1123"/>
                </a:lnTo>
                <a:lnTo>
                  <a:pt x="127468" y="1103"/>
                </a:lnTo>
                <a:lnTo>
                  <a:pt x="127504" y="1084"/>
                </a:lnTo>
                <a:lnTo>
                  <a:pt x="127576" y="1064"/>
                </a:lnTo>
                <a:lnTo>
                  <a:pt x="127718" y="1024"/>
                </a:lnTo>
                <a:lnTo>
                  <a:pt x="127968" y="984"/>
                </a:lnTo>
                <a:lnTo>
                  <a:pt x="128325" y="945"/>
                </a:lnTo>
                <a:lnTo>
                  <a:pt x="126290" y="642"/>
                </a:lnTo>
                <a:lnTo>
                  <a:pt x="126112" y="676"/>
                </a:lnTo>
                <a:lnTo>
                  <a:pt x="125969" y="706"/>
                </a:lnTo>
                <a:lnTo>
                  <a:pt x="125790" y="726"/>
                </a:lnTo>
                <a:lnTo>
                  <a:pt x="125612" y="741"/>
                </a:lnTo>
                <a:lnTo>
                  <a:pt x="125469" y="751"/>
                </a:lnTo>
                <a:lnTo>
                  <a:pt x="125326" y="756"/>
                </a:lnTo>
                <a:lnTo>
                  <a:pt x="125183" y="756"/>
                </a:lnTo>
                <a:lnTo>
                  <a:pt x="125040" y="751"/>
                </a:lnTo>
                <a:lnTo>
                  <a:pt x="124898" y="741"/>
                </a:lnTo>
                <a:lnTo>
                  <a:pt x="124791" y="726"/>
                </a:lnTo>
                <a:lnTo>
                  <a:pt x="124541" y="681"/>
                </a:lnTo>
                <a:lnTo>
                  <a:pt x="124255" y="627"/>
                </a:lnTo>
                <a:lnTo>
                  <a:pt x="124005" y="557"/>
                </a:lnTo>
                <a:lnTo>
                  <a:pt x="125398" y="612"/>
                </a:lnTo>
                <a:lnTo>
                  <a:pt x="125326" y="592"/>
                </a:lnTo>
                <a:lnTo>
                  <a:pt x="125219" y="572"/>
                </a:lnTo>
                <a:lnTo>
                  <a:pt x="124969" y="532"/>
                </a:lnTo>
                <a:lnTo>
                  <a:pt x="124612" y="493"/>
                </a:lnTo>
                <a:lnTo>
                  <a:pt x="124184" y="453"/>
                </a:lnTo>
                <a:lnTo>
                  <a:pt x="123719" y="418"/>
                </a:lnTo>
                <a:lnTo>
                  <a:pt x="123184" y="388"/>
                </a:lnTo>
                <a:lnTo>
                  <a:pt x="122577" y="368"/>
                </a:lnTo>
                <a:lnTo>
                  <a:pt x="121970" y="358"/>
                </a:lnTo>
                <a:lnTo>
                  <a:pt x="121756" y="349"/>
                </a:lnTo>
                <a:lnTo>
                  <a:pt x="121541" y="339"/>
                </a:lnTo>
                <a:lnTo>
                  <a:pt x="121077" y="309"/>
                </a:lnTo>
                <a:lnTo>
                  <a:pt x="120613" y="279"/>
                </a:lnTo>
                <a:lnTo>
                  <a:pt x="120363" y="264"/>
                </a:lnTo>
                <a:lnTo>
                  <a:pt x="120149" y="249"/>
                </a:lnTo>
                <a:lnTo>
                  <a:pt x="119935" y="244"/>
                </a:lnTo>
                <a:lnTo>
                  <a:pt x="119685" y="244"/>
                </a:lnTo>
                <a:lnTo>
                  <a:pt x="119470" y="249"/>
                </a:lnTo>
                <a:lnTo>
                  <a:pt x="119256" y="264"/>
                </a:lnTo>
                <a:lnTo>
                  <a:pt x="119042" y="289"/>
                </a:lnTo>
                <a:lnTo>
                  <a:pt x="118828" y="324"/>
                </a:lnTo>
                <a:lnTo>
                  <a:pt x="118613" y="368"/>
                </a:lnTo>
                <a:lnTo>
                  <a:pt x="118399" y="428"/>
                </a:lnTo>
                <a:lnTo>
                  <a:pt x="118256" y="224"/>
                </a:lnTo>
                <a:lnTo>
                  <a:pt x="117685" y="185"/>
                </a:lnTo>
                <a:lnTo>
                  <a:pt x="117185" y="150"/>
                </a:lnTo>
                <a:lnTo>
                  <a:pt x="116935" y="130"/>
                </a:lnTo>
                <a:lnTo>
                  <a:pt x="116685" y="120"/>
                </a:lnTo>
                <a:lnTo>
                  <a:pt x="116471" y="115"/>
                </a:lnTo>
                <a:lnTo>
                  <a:pt x="116257" y="115"/>
                </a:lnTo>
                <a:lnTo>
                  <a:pt x="115971" y="125"/>
                </a:lnTo>
                <a:lnTo>
                  <a:pt x="115686" y="130"/>
                </a:lnTo>
                <a:lnTo>
                  <a:pt x="115186" y="125"/>
                </a:lnTo>
                <a:lnTo>
                  <a:pt x="114686" y="115"/>
                </a:lnTo>
                <a:lnTo>
                  <a:pt x="114186" y="100"/>
                </a:lnTo>
                <a:lnTo>
                  <a:pt x="113258" y="56"/>
                </a:lnTo>
                <a:lnTo>
                  <a:pt x="112794" y="31"/>
                </a:lnTo>
                <a:lnTo>
                  <a:pt x="112294" y="11"/>
                </a:lnTo>
                <a:lnTo>
                  <a:pt x="11193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5"/>
          <p:cNvSpPr txBox="1"/>
          <p:nvPr>
            <p:ph idx="1" type="subTitle"/>
          </p:nvPr>
        </p:nvSpPr>
        <p:spPr>
          <a:xfrm>
            <a:off x="2318100" y="1567950"/>
            <a:ext cx="47073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/>
          <p:nvPr/>
        </p:nvSpPr>
        <p:spPr>
          <a:xfrm rot="1935131">
            <a:off x="52072" y="-875170"/>
            <a:ext cx="4953840" cy="66643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6"/>
          <p:cNvSpPr/>
          <p:nvPr/>
        </p:nvSpPr>
        <p:spPr>
          <a:xfrm rot="1935146">
            <a:off x="4763871" y="-87369"/>
            <a:ext cx="3953150" cy="53182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6"/>
          <p:cNvSpPr txBox="1"/>
          <p:nvPr>
            <p:ph idx="1" type="subTitle"/>
          </p:nvPr>
        </p:nvSpPr>
        <p:spPr>
          <a:xfrm>
            <a:off x="720001" y="1705950"/>
            <a:ext cx="3375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2" name="Google Shape;82;p6"/>
          <p:cNvSpPr txBox="1"/>
          <p:nvPr>
            <p:ph idx="2" type="subTitle"/>
          </p:nvPr>
        </p:nvSpPr>
        <p:spPr>
          <a:xfrm>
            <a:off x="5052503" y="1705950"/>
            <a:ext cx="3375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3" name="Google Shape;83;p6"/>
          <p:cNvSpPr txBox="1"/>
          <p:nvPr>
            <p:ph idx="3" type="subTitle"/>
          </p:nvPr>
        </p:nvSpPr>
        <p:spPr>
          <a:xfrm>
            <a:off x="720001" y="2647950"/>
            <a:ext cx="33759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"/>
          <p:cNvSpPr txBox="1"/>
          <p:nvPr>
            <p:ph idx="4" type="subTitle"/>
          </p:nvPr>
        </p:nvSpPr>
        <p:spPr>
          <a:xfrm>
            <a:off x="5052503" y="2647950"/>
            <a:ext cx="33759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"/>
          <p:cNvSpPr/>
          <p:nvPr/>
        </p:nvSpPr>
        <p:spPr>
          <a:xfrm flipH="1" rot="125080">
            <a:off x="4821273" y="272814"/>
            <a:ext cx="7299260" cy="758845"/>
          </a:xfrm>
          <a:custGeom>
            <a:rect b="b" l="l" r="r" t="t"/>
            <a:pathLst>
              <a:path extrusionOk="0" h="43583" w="491704">
                <a:moveTo>
                  <a:pt x="214964" y="4910"/>
                </a:moveTo>
                <a:lnTo>
                  <a:pt x="215250" y="5110"/>
                </a:lnTo>
                <a:lnTo>
                  <a:pt x="215547" y="5310"/>
                </a:lnTo>
                <a:lnTo>
                  <a:pt x="215820" y="5509"/>
                </a:lnTo>
                <a:lnTo>
                  <a:pt x="215951" y="5613"/>
                </a:lnTo>
                <a:lnTo>
                  <a:pt x="216070" y="5723"/>
                </a:lnTo>
                <a:lnTo>
                  <a:pt x="216189" y="5833"/>
                </a:lnTo>
                <a:lnTo>
                  <a:pt x="216284" y="5943"/>
                </a:lnTo>
                <a:lnTo>
                  <a:pt x="216379" y="6060"/>
                </a:lnTo>
                <a:lnTo>
                  <a:pt x="216450" y="6177"/>
                </a:lnTo>
                <a:lnTo>
                  <a:pt x="216510" y="6301"/>
                </a:lnTo>
                <a:lnTo>
                  <a:pt x="216557" y="6425"/>
                </a:lnTo>
                <a:lnTo>
                  <a:pt x="216581" y="6563"/>
                </a:lnTo>
                <a:lnTo>
                  <a:pt x="216593" y="6694"/>
                </a:lnTo>
                <a:lnTo>
                  <a:pt x="216510" y="6584"/>
                </a:lnTo>
                <a:lnTo>
                  <a:pt x="216403" y="6473"/>
                </a:lnTo>
                <a:lnTo>
                  <a:pt x="216272" y="6363"/>
                </a:lnTo>
                <a:lnTo>
                  <a:pt x="216129" y="6267"/>
                </a:lnTo>
                <a:lnTo>
                  <a:pt x="215832" y="6067"/>
                </a:lnTo>
                <a:lnTo>
                  <a:pt x="215535" y="5867"/>
                </a:lnTo>
                <a:lnTo>
                  <a:pt x="215392" y="5771"/>
                </a:lnTo>
                <a:lnTo>
                  <a:pt x="215261" y="5661"/>
                </a:lnTo>
                <a:lnTo>
                  <a:pt x="215154" y="5558"/>
                </a:lnTo>
                <a:lnTo>
                  <a:pt x="215059" y="5441"/>
                </a:lnTo>
                <a:lnTo>
                  <a:pt x="215024" y="5379"/>
                </a:lnTo>
                <a:lnTo>
                  <a:pt x="214988" y="5317"/>
                </a:lnTo>
                <a:lnTo>
                  <a:pt x="214964" y="5255"/>
                </a:lnTo>
                <a:lnTo>
                  <a:pt x="214940" y="5193"/>
                </a:lnTo>
                <a:lnTo>
                  <a:pt x="214940" y="5124"/>
                </a:lnTo>
                <a:lnTo>
                  <a:pt x="214940" y="5055"/>
                </a:lnTo>
                <a:lnTo>
                  <a:pt x="214940" y="4986"/>
                </a:lnTo>
                <a:lnTo>
                  <a:pt x="214964" y="4910"/>
                </a:lnTo>
                <a:close/>
                <a:moveTo>
                  <a:pt x="247475" y="6205"/>
                </a:moveTo>
                <a:lnTo>
                  <a:pt x="247297" y="8181"/>
                </a:lnTo>
                <a:lnTo>
                  <a:pt x="246928" y="8167"/>
                </a:lnTo>
                <a:lnTo>
                  <a:pt x="246714" y="7761"/>
                </a:lnTo>
                <a:lnTo>
                  <a:pt x="246631" y="7596"/>
                </a:lnTo>
                <a:lnTo>
                  <a:pt x="246572" y="7444"/>
                </a:lnTo>
                <a:lnTo>
                  <a:pt x="246524" y="7314"/>
                </a:lnTo>
                <a:lnTo>
                  <a:pt x="246500" y="7190"/>
                </a:lnTo>
                <a:lnTo>
                  <a:pt x="246488" y="7079"/>
                </a:lnTo>
                <a:lnTo>
                  <a:pt x="246512" y="6983"/>
                </a:lnTo>
                <a:lnTo>
                  <a:pt x="246548" y="6887"/>
                </a:lnTo>
                <a:lnTo>
                  <a:pt x="246607" y="6797"/>
                </a:lnTo>
                <a:lnTo>
                  <a:pt x="246690" y="6708"/>
                </a:lnTo>
                <a:lnTo>
                  <a:pt x="246797" y="6618"/>
                </a:lnTo>
                <a:lnTo>
                  <a:pt x="246928" y="6528"/>
                </a:lnTo>
                <a:lnTo>
                  <a:pt x="247083" y="6432"/>
                </a:lnTo>
                <a:lnTo>
                  <a:pt x="247475" y="6205"/>
                </a:lnTo>
                <a:close/>
                <a:moveTo>
                  <a:pt x="103203" y="4284"/>
                </a:moveTo>
                <a:lnTo>
                  <a:pt x="103536" y="4304"/>
                </a:lnTo>
                <a:lnTo>
                  <a:pt x="103584" y="4621"/>
                </a:lnTo>
                <a:lnTo>
                  <a:pt x="103643" y="4945"/>
                </a:lnTo>
                <a:lnTo>
                  <a:pt x="103703" y="5261"/>
                </a:lnTo>
                <a:lnTo>
                  <a:pt x="103774" y="5578"/>
                </a:lnTo>
                <a:lnTo>
                  <a:pt x="103857" y="5895"/>
                </a:lnTo>
                <a:lnTo>
                  <a:pt x="103952" y="6205"/>
                </a:lnTo>
                <a:lnTo>
                  <a:pt x="104059" y="6522"/>
                </a:lnTo>
                <a:lnTo>
                  <a:pt x="104178" y="6831"/>
                </a:lnTo>
                <a:lnTo>
                  <a:pt x="104309" y="7134"/>
                </a:lnTo>
                <a:lnTo>
                  <a:pt x="104463" y="7444"/>
                </a:lnTo>
                <a:lnTo>
                  <a:pt x="104618" y="7747"/>
                </a:lnTo>
                <a:lnTo>
                  <a:pt x="104808" y="8043"/>
                </a:lnTo>
                <a:lnTo>
                  <a:pt x="105010" y="8346"/>
                </a:lnTo>
                <a:lnTo>
                  <a:pt x="105224" y="8636"/>
                </a:lnTo>
                <a:lnTo>
                  <a:pt x="105462" y="8932"/>
                </a:lnTo>
                <a:lnTo>
                  <a:pt x="105723" y="9221"/>
                </a:lnTo>
                <a:lnTo>
                  <a:pt x="105747" y="9262"/>
                </a:lnTo>
                <a:lnTo>
                  <a:pt x="105747" y="9304"/>
                </a:lnTo>
                <a:lnTo>
                  <a:pt x="105747" y="9352"/>
                </a:lnTo>
                <a:lnTo>
                  <a:pt x="105723" y="9407"/>
                </a:lnTo>
                <a:lnTo>
                  <a:pt x="105664" y="9524"/>
                </a:lnTo>
                <a:lnTo>
                  <a:pt x="105616" y="9627"/>
                </a:lnTo>
                <a:lnTo>
                  <a:pt x="105438" y="9586"/>
                </a:lnTo>
                <a:lnTo>
                  <a:pt x="105236" y="9551"/>
                </a:lnTo>
                <a:lnTo>
                  <a:pt x="105153" y="9524"/>
                </a:lnTo>
                <a:lnTo>
                  <a:pt x="105070" y="9503"/>
                </a:lnTo>
                <a:lnTo>
                  <a:pt x="105010" y="9476"/>
                </a:lnTo>
                <a:lnTo>
                  <a:pt x="104974" y="9441"/>
                </a:lnTo>
                <a:lnTo>
                  <a:pt x="104570" y="8897"/>
                </a:lnTo>
                <a:lnTo>
                  <a:pt x="104178" y="8353"/>
                </a:lnTo>
                <a:lnTo>
                  <a:pt x="103988" y="8085"/>
                </a:lnTo>
                <a:lnTo>
                  <a:pt x="103798" y="7809"/>
                </a:lnTo>
                <a:lnTo>
                  <a:pt x="103631" y="7534"/>
                </a:lnTo>
                <a:lnTo>
                  <a:pt x="103477" y="7258"/>
                </a:lnTo>
                <a:lnTo>
                  <a:pt x="103334" y="6976"/>
                </a:lnTo>
                <a:lnTo>
                  <a:pt x="103203" y="6694"/>
                </a:lnTo>
                <a:lnTo>
                  <a:pt x="103108" y="6411"/>
                </a:lnTo>
                <a:lnTo>
                  <a:pt x="103037" y="6122"/>
                </a:lnTo>
                <a:lnTo>
                  <a:pt x="103001" y="5978"/>
                </a:lnTo>
                <a:lnTo>
                  <a:pt x="102989" y="5833"/>
                </a:lnTo>
                <a:lnTo>
                  <a:pt x="102977" y="5682"/>
                </a:lnTo>
                <a:lnTo>
                  <a:pt x="102966" y="5530"/>
                </a:lnTo>
                <a:lnTo>
                  <a:pt x="102977" y="5385"/>
                </a:lnTo>
                <a:lnTo>
                  <a:pt x="102989" y="5234"/>
                </a:lnTo>
                <a:lnTo>
                  <a:pt x="103013" y="5076"/>
                </a:lnTo>
                <a:lnTo>
                  <a:pt x="103037" y="4924"/>
                </a:lnTo>
                <a:lnTo>
                  <a:pt x="103203" y="4284"/>
                </a:lnTo>
                <a:close/>
                <a:moveTo>
                  <a:pt x="118133" y="5916"/>
                </a:moveTo>
                <a:lnTo>
                  <a:pt x="121830" y="9579"/>
                </a:lnTo>
                <a:lnTo>
                  <a:pt x="121248" y="9813"/>
                </a:lnTo>
                <a:lnTo>
                  <a:pt x="117491" y="6129"/>
                </a:lnTo>
                <a:lnTo>
                  <a:pt x="118133" y="5916"/>
                </a:lnTo>
                <a:close/>
                <a:moveTo>
                  <a:pt x="217877" y="8567"/>
                </a:moveTo>
                <a:lnTo>
                  <a:pt x="217972" y="8574"/>
                </a:lnTo>
                <a:lnTo>
                  <a:pt x="218079" y="8581"/>
                </a:lnTo>
                <a:lnTo>
                  <a:pt x="218174" y="8601"/>
                </a:lnTo>
                <a:lnTo>
                  <a:pt x="218281" y="8622"/>
                </a:lnTo>
                <a:lnTo>
                  <a:pt x="218388" y="8649"/>
                </a:lnTo>
                <a:lnTo>
                  <a:pt x="218495" y="8684"/>
                </a:lnTo>
                <a:lnTo>
                  <a:pt x="218590" y="8725"/>
                </a:lnTo>
                <a:lnTo>
                  <a:pt x="218697" y="8773"/>
                </a:lnTo>
                <a:lnTo>
                  <a:pt x="218911" y="8877"/>
                </a:lnTo>
                <a:lnTo>
                  <a:pt x="219113" y="9007"/>
                </a:lnTo>
                <a:lnTo>
                  <a:pt x="219315" y="9152"/>
                </a:lnTo>
                <a:lnTo>
                  <a:pt x="219505" y="9310"/>
                </a:lnTo>
                <a:lnTo>
                  <a:pt x="219683" y="9489"/>
                </a:lnTo>
                <a:lnTo>
                  <a:pt x="219862" y="9682"/>
                </a:lnTo>
                <a:lnTo>
                  <a:pt x="220028" y="9889"/>
                </a:lnTo>
                <a:lnTo>
                  <a:pt x="220171" y="10102"/>
                </a:lnTo>
                <a:lnTo>
                  <a:pt x="220301" y="10330"/>
                </a:lnTo>
                <a:lnTo>
                  <a:pt x="220408" y="10564"/>
                </a:lnTo>
                <a:lnTo>
                  <a:pt x="220504" y="10805"/>
                </a:lnTo>
                <a:lnTo>
                  <a:pt x="220575" y="11046"/>
                </a:lnTo>
                <a:lnTo>
                  <a:pt x="217877" y="8567"/>
                </a:lnTo>
                <a:close/>
                <a:moveTo>
                  <a:pt x="122424" y="10536"/>
                </a:moveTo>
                <a:lnTo>
                  <a:pt x="123589" y="12030"/>
                </a:lnTo>
                <a:lnTo>
                  <a:pt x="122936" y="12189"/>
                </a:lnTo>
                <a:lnTo>
                  <a:pt x="121818" y="10688"/>
                </a:lnTo>
                <a:lnTo>
                  <a:pt x="122424" y="10536"/>
                </a:lnTo>
                <a:close/>
                <a:moveTo>
                  <a:pt x="106104" y="9731"/>
                </a:moveTo>
                <a:lnTo>
                  <a:pt x="107019" y="10791"/>
                </a:lnTo>
                <a:lnTo>
                  <a:pt x="107483" y="11314"/>
                </a:lnTo>
                <a:lnTo>
                  <a:pt x="107720" y="11569"/>
                </a:lnTo>
                <a:lnTo>
                  <a:pt x="107958" y="11831"/>
                </a:lnTo>
                <a:lnTo>
                  <a:pt x="108065" y="11948"/>
                </a:lnTo>
                <a:lnTo>
                  <a:pt x="108160" y="12065"/>
                </a:lnTo>
                <a:lnTo>
                  <a:pt x="108243" y="12189"/>
                </a:lnTo>
                <a:lnTo>
                  <a:pt x="108327" y="12313"/>
                </a:lnTo>
                <a:lnTo>
                  <a:pt x="108481" y="12568"/>
                </a:lnTo>
                <a:lnTo>
                  <a:pt x="108636" y="12815"/>
                </a:lnTo>
                <a:lnTo>
                  <a:pt x="108719" y="12939"/>
                </a:lnTo>
                <a:lnTo>
                  <a:pt x="108814" y="13063"/>
                </a:lnTo>
                <a:lnTo>
                  <a:pt x="108909" y="13180"/>
                </a:lnTo>
                <a:lnTo>
                  <a:pt x="109028" y="13297"/>
                </a:lnTo>
                <a:lnTo>
                  <a:pt x="109159" y="13408"/>
                </a:lnTo>
                <a:lnTo>
                  <a:pt x="109301" y="13511"/>
                </a:lnTo>
                <a:lnTo>
                  <a:pt x="109480" y="13614"/>
                </a:lnTo>
                <a:lnTo>
                  <a:pt x="109670" y="13711"/>
                </a:lnTo>
                <a:lnTo>
                  <a:pt x="109694" y="13724"/>
                </a:lnTo>
                <a:lnTo>
                  <a:pt x="109717" y="13745"/>
                </a:lnTo>
                <a:lnTo>
                  <a:pt x="109729" y="13773"/>
                </a:lnTo>
                <a:lnTo>
                  <a:pt x="109741" y="13807"/>
                </a:lnTo>
                <a:lnTo>
                  <a:pt x="109741" y="13876"/>
                </a:lnTo>
                <a:lnTo>
                  <a:pt x="109741" y="13959"/>
                </a:lnTo>
                <a:lnTo>
                  <a:pt x="109705" y="14131"/>
                </a:lnTo>
                <a:lnTo>
                  <a:pt x="109694" y="14220"/>
                </a:lnTo>
                <a:lnTo>
                  <a:pt x="109694" y="14296"/>
                </a:lnTo>
                <a:lnTo>
                  <a:pt x="109325" y="14020"/>
                </a:lnTo>
                <a:lnTo>
                  <a:pt x="108992" y="13745"/>
                </a:lnTo>
                <a:lnTo>
                  <a:pt x="108671" y="13470"/>
                </a:lnTo>
                <a:lnTo>
                  <a:pt x="108374" y="13194"/>
                </a:lnTo>
                <a:lnTo>
                  <a:pt x="107804" y="12650"/>
                </a:lnTo>
                <a:lnTo>
                  <a:pt x="107245" y="12106"/>
                </a:lnTo>
                <a:lnTo>
                  <a:pt x="106746" y="11610"/>
                </a:lnTo>
                <a:lnTo>
                  <a:pt x="106544" y="11397"/>
                </a:lnTo>
                <a:lnTo>
                  <a:pt x="106365" y="11190"/>
                </a:lnTo>
                <a:lnTo>
                  <a:pt x="106199" y="11011"/>
                </a:lnTo>
                <a:lnTo>
                  <a:pt x="106080" y="10839"/>
                </a:lnTo>
                <a:lnTo>
                  <a:pt x="105973" y="10688"/>
                </a:lnTo>
                <a:lnTo>
                  <a:pt x="105890" y="10543"/>
                </a:lnTo>
                <a:lnTo>
                  <a:pt x="105842" y="10412"/>
                </a:lnTo>
                <a:lnTo>
                  <a:pt x="105807" y="10295"/>
                </a:lnTo>
                <a:lnTo>
                  <a:pt x="105795" y="10185"/>
                </a:lnTo>
                <a:lnTo>
                  <a:pt x="105818" y="10082"/>
                </a:lnTo>
                <a:lnTo>
                  <a:pt x="105854" y="9992"/>
                </a:lnTo>
                <a:lnTo>
                  <a:pt x="105914" y="9903"/>
                </a:lnTo>
                <a:lnTo>
                  <a:pt x="105997" y="9813"/>
                </a:lnTo>
                <a:lnTo>
                  <a:pt x="106104" y="9731"/>
                </a:lnTo>
                <a:close/>
                <a:moveTo>
                  <a:pt x="251909" y="15267"/>
                </a:moveTo>
                <a:lnTo>
                  <a:pt x="254025" y="17732"/>
                </a:lnTo>
                <a:lnTo>
                  <a:pt x="253549" y="17863"/>
                </a:lnTo>
                <a:lnTo>
                  <a:pt x="251421" y="15425"/>
                </a:lnTo>
                <a:lnTo>
                  <a:pt x="251909" y="15267"/>
                </a:lnTo>
                <a:close/>
                <a:moveTo>
                  <a:pt x="415212" y="14771"/>
                </a:moveTo>
                <a:lnTo>
                  <a:pt x="418433" y="17863"/>
                </a:lnTo>
                <a:lnTo>
                  <a:pt x="418124" y="17973"/>
                </a:lnTo>
                <a:lnTo>
                  <a:pt x="414736" y="14936"/>
                </a:lnTo>
                <a:lnTo>
                  <a:pt x="415212" y="14771"/>
                </a:lnTo>
                <a:close/>
                <a:moveTo>
                  <a:pt x="108291" y="3485"/>
                </a:moveTo>
                <a:lnTo>
                  <a:pt x="108338" y="3492"/>
                </a:lnTo>
                <a:lnTo>
                  <a:pt x="108410" y="3512"/>
                </a:lnTo>
                <a:lnTo>
                  <a:pt x="108481" y="3547"/>
                </a:lnTo>
                <a:lnTo>
                  <a:pt x="108541" y="3581"/>
                </a:lnTo>
                <a:lnTo>
                  <a:pt x="108600" y="3616"/>
                </a:lnTo>
                <a:lnTo>
                  <a:pt x="108659" y="3650"/>
                </a:lnTo>
                <a:lnTo>
                  <a:pt x="108695" y="3691"/>
                </a:lnTo>
                <a:lnTo>
                  <a:pt x="108743" y="3753"/>
                </a:lnTo>
                <a:lnTo>
                  <a:pt x="108802" y="3809"/>
                </a:lnTo>
                <a:lnTo>
                  <a:pt x="108861" y="3864"/>
                </a:lnTo>
                <a:lnTo>
                  <a:pt x="108933" y="3912"/>
                </a:lnTo>
                <a:lnTo>
                  <a:pt x="109004" y="3953"/>
                </a:lnTo>
                <a:lnTo>
                  <a:pt x="109075" y="3988"/>
                </a:lnTo>
                <a:lnTo>
                  <a:pt x="109159" y="4022"/>
                </a:lnTo>
                <a:lnTo>
                  <a:pt x="109230" y="4043"/>
                </a:lnTo>
                <a:lnTo>
                  <a:pt x="109301" y="4063"/>
                </a:lnTo>
                <a:lnTo>
                  <a:pt x="109373" y="4070"/>
                </a:lnTo>
                <a:lnTo>
                  <a:pt x="109444" y="4070"/>
                </a:lnTo>
                <a:lnTo>
                  <a:pt x="109515" y="4063"/>
                </a:lnTo>
                <a:lnTo>
                  <a:pt x="109575" y="4050"/>
                </a:lnTo>
                <a:lnTo>
                  <a:pt x="109634" y="4029"/>
                </a:lnTo>
                <a:lnTo>
                  <a:pt x="109694" y="3994"/>
                </a:lnTo>
                <a:lnTo>
                  <a:pt x="109741" y="3953"/>
                </a:lnTo>
                <a:lnTo>
                  <a:pt x="109836" y="3857"/>
                </a:lnTo>
                <a:lnTo>
                  <a:pt x="109931" y="3781"/>
                </a:lnTo>
                <a:lnTo>
                  <a:pt x="110038" y="3719"/>
                </a:lnTo>
                <a:lnTo>
                  <a:pt x="110133" y="3671"/>
                </a:lnTo>
                <a:lnTo>
                  <a:pt x="110228" y="3636"/>
                </a:lnTo>
                <a:lnTo>
                  <a:pt x="110335" y="3609"/>
                </a:lnTo>
                <a:lnTo>
                  <a:pt x="110431" y="3602"/>
                </a:lnTo>
                <a:lnTo>
                  <a:pt x="110526" y="3595"/>
                </a:lnTo>
                <a:lnTo>
                  <a:pt x="110633" y="3609"/>
                </a:lnTo>
                <a:lnTo>
                  <a:pt x="110728" y="3623"/>
                </a:lnTo>
                <a:lnTo>
                  <a:pt x="110835" y="3643"/>
                </a:lnTo>
                <a:lnTo>
                  <a:pt x="110942" y="3678"/>
                </a:lnTo>
                <a:lnTo>
                  <a:pt x="111144" y="3753"/>
                </a:lnTo>
                <a:lnTo>
                  <a:pt x="111358" y="3843"/>
                </a:lnTo>
                <a:lnTo>
                  <a:pt x="111726" y="4015"/>
                </a:lnTo>
                <a:lnTo>
                  <a:pt x="112083" y="4187"/>
                </a:lnTo>
                <a:lnTo>
                  <a:pt x="112439" y="4366"/>
                </a:lnTo>
                <a:lnTo>
                  <a:pt x="112796" y="4538"/>
                </a:lnTo>
                <a:lnTo>
                  <a:pt x="113224" y="4752"/>
                </a:lnTo>
                <a:lnTo>
                  <a:pt x="113652" y="4965"/>
                </a:lnTo>
                <a:lnTo>
                  <a:pt x="114056" y="5193"/>
                </a:lnTo>
                <a:lnTo>
                  <a:pt x="114448" y="5420"/>
                </a:lnTo>
                <a:lnTo>
                  <a:pt x="114829" y="5654"/>
                </a:lnTo>
                <a:lnTo>
                  <a:pt x="115197" y="5895"/>
                </a:lnTo>
                <a:lnTo>
                  <a:pt x="115554" y="6143"/>
                </a:lnTo>
                <a:lnTo>
                  <a:pt x="115910" y="6391"/>
                </a:lnTo>
                <a:lnTo>
                  <a:pt x="116243" y="6646"/>
                </a:lnTo>
                <a:lnTo>
                  <a:pt x="116576" y="6907"/>
                </a:lnTo>
                <a:lnTo>
                  <a:pt x="116885" y="7176"/>
                </a:lnTo>
                <a:lnTo>
                  <a:pt x="117194" y="7444"/>
                </a:lnTo>
                <a:lnTo>
                  <a:pt x="117503" y="7713"/>
                </a:lnTo>
                <a:lnTo>
                  <a:pt x="117789" y="7988"/>
                </a:lnTo>
                <a:lnTo>
                  <a:pt x="118074" y="8271"/>
                </a:lnTo>
                <a:lnTo>
                  <a:pt x="118359" y="8553"/>
                </a:lnTo>
                <a:lnTo>
                  <a:pt x="118561" y="8780"/>
                </a:lnTo>
                <a:lnTo>
                  <a:pt x="118751" y="9014"/>
                </a:lnTo>
                <a:lnTo>
                  <a:pt x="118930" y="9255"/>
                </a:lnTo>
                <a:lnTo>
                  <a:pt x="119096" y="9496"/>
                </a:lnTo>
                <a:lnTo>
                  <a:pt x="119429" y="9978"/>
                </a:lnTo>
                <a:lnTo>
                  <a:pt x="119595" y="10219"/>
                </a:lnTo>
                <a:lnTo>
                  <a:pt x="119786" y="10460"/>
                </a:lnTo>
                <a:lnTo>
                  <a:pt x="119928" y="10626"/>
                </a:lnTo>
                <a:lnTo>
                  <a:pt x="120083" y="10798"/>
                </a:lnTo>
                <a:lnTo>
                  <a:pt x="120416" y="11135"/>
                </a:lnTo>
                <a:lnTo>
                  <a:pt x="121069" y="11796"/>
                </a:lnTo>
                <a:lnTo>
                  <a:pt x="121390" y="12134"/>
                </a:lnTo>
                <a:lnTo>
                  <a:pt x="121533" y="12306"/>
                </a:lnTo>
                <a:lnTo>
                  <a:pt x="121676" y="12471"/>
                </a:lnTo>
                <a:lnTo>
                  <a:pt x="121806" y="12643"/>
                </a:lnTo>
                <a:lnTo>
                  <a:pt x="121925" y="12822"/>
                </a:lnTo>
                <a:lnTo>
                  <a:pt x="122032" y="12994"/>
                </a:lnTo>
                <a:lnTo>
                  <a:pt x="122115" y="13174"/>
                </a:lnTo>
                <a:lnTo>
                  <a:pt x="122270" y="13511"/>
                </a:lnTo>
                <a:lnTo>
                  <a:pt x="122413" y="13855"/>
                </a:lnTo>
                <a:lnTo>
                  <a:pt x="122674" y="14544"/>
                </a:lnTo>
                <a:lnTo>
                  <a:pt x="122912" y="15232"/>
                </a:lnTo>
                <a:lnTo>
                  <a:pt x="123138" y="15921"/>
                </a:lnTo>
                <a:lnTo>
                  <a:pt x="123566" y="17312"/>
                </a:lnTo>
                <a:lnTo>
                  <a:pt x="123768" y="18001"/>
                </a:lnTo>
                <a:lnTo>
                  <a:pt x="123994" y="18696"/>
                </a:lnTo>
                <a:lnTo>
                  <a:pt x="123708" y="18710"/>
                </a:lnTo>
                <a:lnTo>
                  <a:pt x="123649" y="19295"/>
                </a:lnTo>
                <a:lnTo>
                  <a:pt x="123601" y="19584"/>
                </a:lnTo>
                <a:lnTo>
                  <a:pt x="123566" y="19729"/>
                </a:lnTo>
                <a:lnTo>
                  <a:pt x="123530" y="19867"/>
                </a:lnTo>
                <a:lnTo>
                  <a:pt x="123506" y="19942"/>
                </a:lnTo>
                <a:lnTo>
                  <a:pt x="123459" y="20018"/>
                </a:lnTo>
                <a:lnTo>
                  <a:pt x="123399" y="20087"/>
                </a:lnTo>
                <a:lnTo>
                  <a:pt x="123340" y="20156"/>
                </a:lnTo>
                <a:lnTo>
                  <a:pt x="123209" y="20294"/>
                </a:lnTo>
                <a:lnTo>
                  <a:pt x="123078" y="20438"/>
                </a:lnTo>
                <a:lnTo>
                  <a:pt x="122864" y="20369"/>
                </a:lnTo>
                <a:lnTo>
                  <a:pt x="122638" y="20301"/>
                </a:lnTo>
                <a:lnTo>
                  <a:pt x="122531" y="20266"/>
                </a:lnTo>
                <a:lnTo>
                  <a:pt x="122424" y="20225"/>
                </a:lnTo>
                <a:lnTo>
                  <a:pt x="122341" y="20183"/>
                </a:lnTo>
                <a:lnTo>
                  <a:pt x="122258" y="20135"/>
                </a:lnTo>
                <a:lnTo>
                  <a:pt x="121628" y="19695"/>
                </a:lnTo>
                <a:lnTo>
                  <a:pt x="120986" y="19254"/>
                </a:lnTo>
                <a:lnTo>
                  <a:pt x="120356" y="18813"/>
                </a:lnTo>
                <a:lnTo>
                  <a:pt x="119714" y="18372"/>
                </a:lnTo>
                <a:lnTo>
                  <a:pt x="119096" y="17932"/>
                </a:lnTo>
                <a:lnTo>
                  <a:pt x="118478" y="17484"/>
                </a:lnTo>
                <a:lnTo>
                  <a:pt x="117896" y="17023"/>
                </a:lnTo>
                <a:lnTo>
                  <a:pt x="117610" y="16789"/>
                </a:lnTo>
                <a:lnTo>
                  <a:pt x="117325" y="16555"/>
                </a:lnTo>
                <a:lnTo>
                  <a:pt x="116754" y="16059"/>
                </a:lnTo>
                <a:lnTo>
                  <a:pt x="116196" y="15556"/>
                </a:lnTo>
                <a:lnTo>
                  <a:pt x="115661" y="15040"/>
                </a:lnTo>
                <a:lnTo>
                  <a:pt x="115138" y="14523"/>
                </a:lnTo>
                <a:lnTo>
                  <a:pt x="114627" y="14000"/>
                </a:lnTo>
                <a:lnTo>
                  <a:pt x="114127" y="13477"/>
                </a:lnTo>
                <a:lnTo>
                  <a:pt x="113640" y="12946"/>
                </a:lnTo>
                <a:lnTo>
                  <a:pt x="113176" y="12409"/>
                </a:lnTo>
                <a:lnTo>
                  <a:pt x="112487" y="11624"/>
                </a:lnTo>
                <a:lnTo>
                  <a:pt x="111821" y="10839"/>
                </a:lnTo>
                <a:lnTo>
                  <a:pt x="111156" y="10047"/>
                </a:lnTo>
                <a:lnTo>
                  <a:pt x="110514" y="9248"/>
                </a:lnTo>
                <a:lnTo>
                  <a:pt x="109230" y="7658"/>
                </a:lnTo>
                <a:lnTo>
                  <a:pt x="107958" y="6053"/>
                </a:lnTo>
                <a:lnTo>
                  <a:pt x="107756" y="5785"/>
                </a:lnTo>
                <a:lnTo>
                  <a:pt x="107661" y="5647"/>
                </a:lnTo>
                <a:lnTo>
                  <a:pt x="107578" y="5502"/>
                </a:lnTo>
                <a:lnTo>
                  <a:pt x="107506" y="5365"/>
                </a:lnTo>
                <a:lnTo>
                  <a:pt x="107435" y="5220"/>
                </a:lnTo>
                <a:lnTo>
                  <a:pt x="107387" y="5076"/>
                </a:lnTo>
                <a:lnTo>
                  <a:pt x="107340" y="4938"/>
                </a:lnTo>
                <a:lnTo>
                  <a:pt x="107316" y="4793"/>
                </a:lnTo>
                <a:lnTo>
                  <a:pt x="107316" y="4642"/>
                </a:lnTo>
                <a:lnTo>
                  <a:pt x="107328" y="4497"/>
                </a:lnTo>
                <a:lnTo>
                  <a:pt x="107352" y="4353"/>
                </a:lnTo>
                <a:lnTo>
                  <a:pt x="107399" y="4208"/>
                </a:lnTo>
                <a:lnTo>
                  <a:pt x="107471" y="4056"/>
                </a:lnTo>
                <a:lnTo>
                  <a:pt x="107566" y="3912"/>
                </a:lnTo>
                <a:lnTo>
                  <a:pt x="107685" y="3760"/>
                </a:lnTo>
                <a:lnTo>
                  <a:pt x="107732" y="3719"/>
                </a:lnTo>
                <a:lnTo>
                  <a:pt x="107792" y="3671"/>
                </a:lnTo>
                <a:lnTo>
                  <a:pt x="107851" y="3636"/>
                </a:lnTo>
                <a:lnTo>
                  <a:pt x="107922" y="3595"/>
                </a:lnTo>
                <a:lnTo>
                  <a:pt x="108006" y="3561"/>
                </a:lnTo>
                <a:lnTo>
                  <a:pt x="108077" y="3533"/>
                </a:lnTo>
                <a:lnTo>
                  <a:pt x="108160" y="3506"/>
                </a:lnTo>
                <a:lnTo>
                  <a:pt x="108243" y="3485"/>
                </a:lnTo>
                <a:close/>
                <a:moveTo>
                  <a:pt x="183155" y="3747"/>
                </a:moveTo>
                <a:lnTo>
                  <a:pt x="183642" y="3905"/>
                </a:lnTo>
                <a:lnTo>
                  <a:pt x="184130" y="4056"/>
                </a:lnTo>
                <a:lnTo>
                  <a:pt x="184629" y="4208"/>
                </a:lnTo>
                <a:lnTo>
                  <a:pt x="185104" y="4353"/>
                </a:lnTo>
                <a:lnTo>
                  <a:pt x="185342" y="4428"/>
                </a:lnTo>
                <a:lnTo>
                  <a:pt x="185568" y="4511"/>
                </a:lnTo>
                <a:lnTo>
                  <a:pt x="185794" y="4587"/>
                </a:lnTo>
                <a:lnTo>
                  <a:pt x="185996" y="4676"/>
                </a:lnTo>
                <a:lnTo>
                  <a:pt x="186198" y="4766"/>
                </a:lnTo>
                <a:lnTo>
                  <a:pt x="186388" y="4862"/>
                </a:lnTo>
                <a:lnTo>
                  <a:pt x="186554" y="4958"/>
                </a:lnTo>
                <a:lnTo>
                  <a:pt x="186709" y="5069"/>
                </a:lnTo>
                <a:lnTo>
                  <a:pt x="186935" y="5220"/>
                </a:lnTo>
                <a:lnTo>
                  <a:pt x="187173" y="5358"/>
                </a:lnTo>
                <a:lnTo>
                  <a:pt x="187410" y="5489"/>
                </a:lnTo>
                <a:lnTo>
                  <a:pt x="187660" y="5613"/>
                </a:lnTo>
                <a:lnTo>
                  <a:pt x="187910" y="5737"/>
                </a:lnTo>
                <a:lnTo>
                  <a:pt x="188147" y="5861"/>
                </a:lnTo>
                <a:lnTo>
                  <a:pt x="188373" y="5985"/>
                </a:lnTo>
                <a:lnTo>
                  <a:pt x="188587" y="6122"/>
                </a:lnTo>
                <a:lnTo>
                  <a:pt x="188825" y="6294"/>
                </a:lnTo>
                <a:lnTo>
                  <a:pt x="189051" y="6473"/>
                </a:lnTo>
                <a:lnTo>
                  <a:pt x="189265" y="6659"/>
                </a:lnTo>
                <a:lnTo>
                  <a:pt x="189467" y="6852"/>
                </a:lnTo>
                <a:lnTo>
                  <a:pt x="189871" y="7231"/>
                </a:lnTo>
                <a:lnTo>
                  <a:pt x="190085" y="7417"/>
                </a:lnTo>
                <a:lnTo>
                  <a:pt x="190299" y="7603"/>
                </a:lnTo>
                <a:lnTo>
                  <a:pt x="190893" y="8064"/>
                </a:lnTo>
                <a:lnTo>
                  <a:pt x="191511" y="8525"/>
                </a:lnTo>
                <a:lnTo>
                  <a:pt x="192118" y="8987"/>
                </a:lnTo>
                <a:lnTo>
                  <a:pt x="192724" y="9448"/>
                </a:lnTo>
                <a:lnTo>
                  <a:pt x="193021" y="9689"/>
                </a:lnTo>
                <a:lnTo>
                  <a:pt x="193306" y="9930"/>
                </a:lnTo>
                <a:lnTo>
                  <a:pt x="193449" y="10054"/>
                </a:lnTo>
                <a:lnTo>
                  <a:pt x="193580" y="10185"/>
                </a:lnTo>
                <a:lnTo>
                  <a:pt x="193699" y="10309"/>
                </a:lnTo>
                <a:lnTo>
                  <a:pt x="193805" y="10440"/>
                </a:lnTo>
                <a:lnTo>
                  <a:pt x="193996" y="10695"/>
                </a:lnTo>
                <a:lnTo>
                  <a:pt x="194186" y="10956"/>
                </a:lnTo>
                <a:lnTo>
                  <a:pt x="194542" y="11473"/>
                </a:lnTo>
                <a:lnTo>
                  <a:pt x="194899" y="11996"/>
                </a:lnTo>
                <a:lnTo>
                  <a:pt x="195089" y="12258"/>
                </a:lnTo>
                <a:lnTo>
                  <a:pt x="195279" y="12512"/>
                </a:lnTo>
                <a:lnTo>
                  <a:pt x="195541" y="12857"/>
                </a:lnTo>
                <a:lnTo>
                  <a:pt x="195826" y="13201"/>
                </a:lnTo>
                <a:lnTo>
                  <a:pt x="196409" y="13883"/>
                </a:lnTo>
                <a:lnTo>
                  <a:pt x="196682" y="14227"/>
                </a:lnTo>
                <a:lnTo>
                  <a:pt x="196967" y="14571"/>
                </a:lnTo>
                <a:lnTo>
                  <a:pt x="197229" y="14916"/>
                </a:lnTo>
                <a:lnTo>
                  <a:pt x="197467" y="15267"/>
                </a:lnTo>
                <a:lnTo>
                  <a:pt x="197704" y="15639"/>
                </a:lnTo>
                <a:lnTo>
                  <a:pt x="197918" y="16017"/>
                </a:lnTo>
                <a:lnTo>
                  <a:pt x="198120" y="16396"/>
                </a:lnTo>
                <a:lnTo>
                  <a:pt x="198287" y="16775"/>
                </a:lnTo>
                <a:lnTo>
                  <a:pt x="198441" y="17154"/>
                </a:lnTo>
                <a:lnTo>
                  <a:pt x="198584" y="17539"/>
                </a:lnTo>
                <a:lnTo>
                  <a:pt x="198691" y="17925"/>
                </a:lnTo>
                <a:lnTo>
                  <a:pt x="198774" y="18310"/>
                </a:lnTo>
                <a:lnTo>
                  <a:pt x="198846" y="18703"/>
                </a:lnTo>
                <a:lnTo>
                  <a:pt x="198893" y="19102"/>
                </a:lnTo>
                <a:lnTo>
                  <a:pt x="198917" y="19495"/>
                </a:lnTo>
                <a:lnTo>
                  <a:pt x="198917" y="19901"/>
                </a:lnTo>
                <a:lnTo>
                  <a:pt x="198893" y="20301"/>
                </a:lnTo>
                <a:lnTo>
                  <a:pt x="198834" y="20714"/>
                </a:lnTo>
                <a:lnTo>
                  <a:pt x="198762" y="21120"/>
                </a:lnTo>
                <a:lnTo>
                  <a:pt x="198667" y="21540"/>
                </a:lnTo>
                <a:lnTo>
                  <a:pt x="198002" y="21072"/>
                </a:lnTo>
                <a:lnTo>
                  <a:pt x="197669" y="20838"/>
                </a:lnTo>
                <a:lnTo>
                  <a:pt x="197360" y="20597"/>
                </a:lnTo>
                <a:lnTo>
                  <a:pt x="196135" y="19619"/>
                </a:lnTo>
                <a:lnTo>
                  <a:pt x="194911" y="18641"/>
                </a:lnTo>
                <a:lnTo>
                  <a:pt x="194317" y="18145"/>
                </a:lnTo>
                <a:lnTo>
                  <a:pt x="193710" y="17656"/>
                </a:lnTo>
                <a:lnTo>
                  <a:pt x="193128" y="17154"/>
                </a:lnTo>
                <a:lnTo>
                  <a:pt x="192557" y="16651"/>
                </a:lnTo>
                <a:lnTo>
                  <a:pt x="192332" y="16437"/>
                </a:lnTo>
                <a:lnTo>
                  <a:pt x="192106" y="16224"/>
                </a:lnTo>
                <a:lnTo>
                  <a:pt x="191666" y="15790"/>
                </a:lnTo>
                <a:lnTo>
                  <a:pt x="191238" y="15343"/>
                </a:lnTo>
                <a:lnTo>
                  <a:pt x="190822" y="14902"/>
                </a:lnTo>
                <a:lnTo>
                  <a:pt x="190406" y="14454"/>
                </a:lnTo>
                <a:lnTo>
                  <a:pt x="189990" y="14014"/>
                </a:lnTo>
                <a:lnTo>
                  <a:pt x="189562" y="13573"/>
                </a:lnTo>
                <a:lnTo>
                  <a:pt x="189110" y="13139"/>
                </a:lnTo>
                <a:lnTo>
                  <a:pt x="187315" y="11459"/>
                </a:lnTo>
                <a:lnTo>
                  <a:pt x="186436" y="10619"/>
                </a:lnTo>
                <a:lnTo>
                  <a:pt x="185996" y="10192"/>
                </a:lnTo>
                <a:lnTo>
                  <a:pt x="185580" y="9765"/>
                </a:lnTo>
                <a:lnTo>
                  <a:pt x="185164" y="9338"/>
                </a:lnTo>
                <a:lnTo>
                  <a:pt x="184760" y="8904"/>
                </a:lnTo>
                <a:lnTo>
                  <a:pt x="184367" y="8463"/>
                </a:lnTo>
                <a:lnTo>
                  <a:pt x="183999" y="8023"/>
                </a:lnTo>
                <a:lnTo>
                  <a:pt x="183642" y="7575"/>
                </a:lnTo>
                <a:lnTo>
                  <a:pt x="183297" y="7121"/>
                </a:lnTo>
                <a:lnTo>
                  <a:pt x="182988" y="6666"/>
                </a:lnTo>
                <a:lnTo>
                  <a:pt x="182691" y="6198"/>
                </a:lnTo>
                <a:lnTo>
                  <a:pt x="182608" y="6053"/>
                </a:lnTo>
                <a:lnTo>
                  <a:pt x="182537" y="5909"/>
                </a:lnTo>
                <a:lnTo>
                  <a:pt x="182489" y="5757"/>
                </a:lnTo>
                <a:lnTo>
                  <a:pt x="182442" y="5606"/>
                </a:lnTo>
                <a:lnTo>
                  <a:pt x="182418" y="5454"/>
                </a:lnTo>
                <a:lnTo>
                  <a:pt x="182406" y="5303"/>
                </a:lnTo>
                <a:lnTo>
                  <a:pt x="182406" y="5144"/>
                </a:lnTo>
                <a:lnTo>
                  <a:pt x="182418" y="4986"/>
                </a:lnTo>
                <a:lnTo>
                  <a:pt x="182453" y="4835"/>
                </a:lnTo>
                <a:lnTo>
                  <a:pt x="182501" y="4676"/>
                </a:lnTo>
                <a:lnTo>
                  <a:pt x="182560" y="4518"/>
                </a:lnTo>
                <a:lnTo>
                  <a:pt x="182644" y="4359"/>
                </a:lnTo>
                <a:lnTo>
                  <a:pt x="182739" y="4208"/>
                </a:lnTo>
                <a:lnTo>
                  <a:pt x="182858" y="4050"/>
                </a:lnTo>
                <a:lnTo>
                  <a:pt x="183000" y="3898"/>
                </a:lnTo>
                <a:lnTo>
                  <a:pt x="183155" y="3747"/>
                </a:lnTo>
                <a:close/>
                <a:moveTo>
                  <a:pt x="198869" y="14206"/>
                </a:moveTo>
                <a:lnTo>
                  <a:pt x="199178" y="14675"/>
                </a:lnTo>
                <a:lnTo>
                  <a:pt x="199464" y="15150"/>
                </a:lnTo>
                <a:lnTo>
                  <a:pt x="199737" y="15625"/>
                </a:lnTo>
                <a:lnTo>
                  <a:pt x="199975" y="16093"/>
                </a:lnTo>
                <a:lnTo>
                  <a:pt x="200189" y="16568"/>
                </a:lnTo>
                <a:lnTo>
                  <a:pt x="200379" y="17043"/>
                </a:lnTo>
                <a:lnTo>
                  <a:pt x="200462" y="17284"/>
                </a:lnTo>
                <a:lnTo>
                  <a:pt x="200545" y="17519"/>
                </a:lnTo>
                <a:lnTo>
                  <a:pt x="200605" y="17760"/>
                </a:lnTo>
                <a:lnTo>
                  <a:pt x="200664" y="17994"/>
                </a:lnTo>
                <a:lnTo>
                  <a:pt x="200724" y="18235"/>
                </a:lnTo>
                <a:lnTo>
                  <a:pt x="200759" y="18476"/>
                </a:lnTo>
                <a:lnTo>
                  <a:pt x="200795" y="18717"/>
                </a:lnTo>
                <a:lnTo>
                  <a:pt x="200819" y="18951"/>
                </a:lnTo>
                <a:lnTo>
                  <a:pt x="200843" y="19192"/>
                </a:lnTo>
                <a:lnTo>
                  <a:pt x="200843" y="19433"/>
                </a:lnTo>
                <a:lnTo>
                  <a:pt x="200843" y="19674"/>
                </a:lnTo>
                <a:lnTo>
                  <a:pt x="200831" y="19915"/>
                </a:lnTo>
                <a:lnTo>
                  <a:pt x="200819" y="20156"/>
                </a:lnTo>
                <a:lnTo>
                  <a:pt x="200783" y="20397"/>
                </a:lnTo>
                <a:lnTo>
                  <a:pt x="200736" y="20645"/>
                </a:lnTo>
                <a:lnTo>
                  <a:pt x="200688" y="20886"/>
                </a:lnTo>
                <a:lnTo>
                  <a:pt x="200629" y="21127"/>
                </a:lnTo>
                <a:lnTo>
                  <a:pt x="200545" y="21375"/>
                </a:lnTo>
                <a:lnTo>
                  <a:pt x="200462" y="21616"/>
                </a:lnTo>
                <a:lnTo>
                  <a:pt x="200367" y="21864"/>
                </a:lnTo>
                <a:lnTo>
                  <a:pt x="200367" y="21389"/>
                </a:lnTo>
                <a:lnTo>
                  <a:pt x="200379" y="21134"/>
                </a:lnTo>
                <a:lnTo>
                  <a:pt x="200391" y="20872"/>
                </a:lnTo>
                <a:lnTo>
                  <a:pt x="200415" y="20349"/>
                </a:lnTo>
                <a:lnTo>
                  <a:pt x="200427" y="20094"/>
                </a:lnTo>
                <a:lnTo>
                  <a:pt x="200415" y="19839"/>
                </a:lnTo>
                <a:lnTo>
                  <a:pt x="200379" y="19584"/>
                </a:lnTo>
                <a:lnTo>
                  <a:pt x="200343" y="19460"/>
                </a:lnTo>
                <a:lnTo>
                  <a:pt x="200308" y="19330"/>
                </a:lnTo>
                <a:lnTo>
                  <a:pt x="200117" y="18779"/>
                </a:lnTo>
                <a:lnTo>
                  <a:pt x="199915" y="18228"/>
                </a:lnTo>
                <a:lnTo>
                  <a:pt x="199701" y="17677"/>
                </a:lnTo>
                <a:lnTo>
                  <a:pt x="199476" y="17126"/>
                </a:lnTo>
                <a:lnTo>
                  <a:pt x="199024" y="16031"/>
                </a:lnTo>
                <a:lnTo>
                  <a:pt x="198798" y="15480"/>
                </a:lnTo>
                <a:lnTo>
                  <a:pt x="198596" y="14929"/>
                </a:lnTo>
                <a:lnTo>
                  <a:pt x="198584" y="14888"/>
                </a:lnTo>
                <a:lnTo>
                  <a:pt x="198572" y="14840"/>
                </a:lnTo>
                <a:lnTo>
                  <a:pt x="198584" y="14757"/>
                </a:lnTo>
                <a:lnTo>
                  <a:pt x="198620" y="14668"/>
                </a:lnTo>
                <a:lnTo>
                  <a:pt x="198667" y="14571"/>
                </a:lnTo>
                <a:lnTo>
                  <a:pt x="198774" y="14385"/>
                </a:lnTo>
                <a:lnTo>
                  <a:pt x="198822" y="14296"/>
                </a:lnTo>
                <a:lnTo>
                  <a:pt x="198869" y="14206"/>
                </a:lnTo>
                <a:close/>
                <a:moveTo>
                  <a:pt x="160879" y="20962"/>
                </a:moveTo>
                <a:lnTo>
                  <a:pt x="161758" y="21926"/>
                </a:lnTo>
                <a:lnTo>
                  <a:pt x="160812" y="22433"/>
                </a:lnTo>
                <a:lnTo>
                  <a:pt x="160812" y="22433"/>
                </a:lnTo>
                <a:lnTo>
                  <a:pt x="160677" y="22359"/>
                </a:lnTo>
                <a:lnTo>
                  <a:pt x="160546" y="22270"/>
                </a:lnTo>
                <a:lnTo>
                  <a:pt x="160451" y="22187"/>
                </a:lnTo>
                <a:lnTo>
                  <a:pt x="160379" y="22098"/>
                </a:lnTo>
                <a:lnTo>
                  <a:pt x="160344" y="22008"/>
                </a:lnTo>
                <a:lnTo>
                  <a:pt x="160320" y="21926"/>
                </a:lnTo>
                <a:lnTo>
                  <a:pt x="160332" y="21836"/>
                </a:lnTo>
                <a:lnTo>
                  <a:pt x="160356" y="21747"/>
                </a:lnTo>
                <a:lnTo>
                  <a:pt x="160391" y="21657"/>
                </a:lnTo>
                <a:lnTo>
                  <a:pt x="160439" y="21568"/>
                </a:lnTo>
                <a:lnTo>
                  <a:pt x="160570" y="21375"/>
                </a:lnTo>
                <a:lnTo>
                  <a:pt x="160724" y="21175"/>
                </a:lnTo>
                <a:lnTo>
                  <a:pt x="160879" y="20962"/>
                </a:lnTo>
                <a:close/>
                <a:moveTo>
                  <a:pt x="231832" y="22676"/>
                </a:moveTo>
                <a:lnTo>
                  <a:pt x="231879" y="22690"/>
                </a:lnTo>
                <a:lnTo>
                  <a:pt x="231879" y="22690"/>
                </a:lnTo>
                <a:lnTo>
                  <a:pt x="231808" y="22683"/>
                </a:lnTo>
                <a:lnTo>
                  <a:pt x="231796" y="22676"/>
                </a:lnTo>
                <a:close/>
                <a:moveTo>
                  <a:pt x="55834" y="23034"/>
                </a:moveTo>
                <a:lnTo>
                  <a:pt x="55776" y="23107"/>
                </a:lnTo>
                <a:lnTo>
                  <a:pt x="55834" y="23118"/>
                </a:lnTo>
                <a:lnTo>
                  <a:pt x="55834" y="23034"/>
                </a:lnTo>
                <a:close/>
                <a:moveTo>
                  <a:pt x="33463" y="8436"/>
                </a:moveTo>
                <a:lnTo>
                  <a:pt x="34021" y="8608"/>
                </a:lnTo>
                <a:lnTo>
                  <a:pt x="34556" y="8760"/>
                </a:lnTo>
                <a:lnTo>
                  <a:pt x="35507" y="9028"/>
                </a:lnTo>
                <a:lnTo>
                  <a:pt x="35947" y="9159"/>
                </a:lnTo>
                <a:lnTo>
                  <a:pt x="36351" y="9290"/>
                </a:lnTo>
                <a:lnTo>
                  <a:pt x="36541" y="9359"/>
                </a:lnTo>
                <a:lnTo>
                  <a:pt x="36720" y="9428"/>
                </a:lnTo>
                <a:lnTo>
                  <a:pt x="36898" y="9503"/>
                </a:lnTo>
                <a:lnTo>
                  <a:pt x="37064" y="9586"/>
                </a:lnTo>
                <a:lnTo>
                  <a:pt x="37540" y="9820"/>
                </a:lnTo>
                <a:lnTo>
                  <a:pt x="37992" y="10068"/>
                </a:lnTo>
                <a:lnTo>
                  <a:pt x="38443" y="10330"/>
                </a:lnTo>
                <a:lnTo>
                  <a:pt x="38871" y="10591"/>
                </a:lnTo>
                <a:lnTo>
                  <a:pt x="39727" y="11128"/>
                </a:lnTo>
                <a:lnTo>
                  <a:pt x="40583" y="11665"/>
                </a:lnTo>
                <a:lnTo>
                  <a:pt x="41130" y="11996"/>
                </a:lnTo>
                <a:lnTo>
                  <a:pt x="41688" y="12327"/>
                </a:lnTo>
                <a:lnTo>
                  <a:pt x="42247" y="12650"/>
                </a:lnTo>
                <a:lnTo>
                  <a:pt x="42806" y="12981"/>
                </a:lnTo>
                <a:lnTo>
                  <a:pt x="43353" y="13318"/>
                </a:lnTo>
                <a:lnTo>
                  <a:pt x="43614" y="13490"/>
                </a:lnTo>
                <a:lnTo>
                  <a:pt x="43876" y="13662"/>
                </a:lnTo>
                <a:lnTo>
                  <a:pt x="44125" y="13835"/>
                </a:lnTo>
                <a:lnTo>
                  <a:pt x="44363" y="14014"/>
                </a:lnTo>
                <a:lnTo>
                  <a:pt x="44601" y="14200"/>
                </a:lnTo>
                <a:lnTo>
                  <a:pt x="44827" y="14385"/>
                </a:lnTo>
                <a:lnTo>
                  <a:pt x="45088" y="14606"/>
                </a:lnTo>
                <a:lnTo>
                  <a:pt x="45338" y="14826"/>
                </a:lnTo>
                <a:lnTo>
                  <a:pt x="45575" y="15053"/>
                </a:lnTo>
                <a:lnTo>
                  <a:pt x="45801" y="15288"/>
                </a:lnTo>
                <a:lnTo>
                  <a:pt x="46253" y="15756"/>
                </a:lnTo>
                <a:lnTo>
                  <a:pt x="46681" y="16224"/>
                </a:lnTo>
                <a:lnTo>
                  <a:pt x="47109" y="16706"/>
                </a:lnTo>
                <a:lnTo>
                  <a:pt x="47525" y="17181"/>
                </a:lnTo>
                <a:lnTo>
                  <a:pt x="47941" y="17663"/>
                </a:lnTo>
                <a:lnTo>
                  <a:pt x="48357" y="18138"/>
                </a:lnTo>
                <a:lnTo>
                  <a:pt x="48595" y="18407"/>
                </a:lnTo>
                <a:lnTo>
                  <a:pt x="48821" y="18669"/>
                </a:lnTo>
                <a:lnTo>
                  <a:pt x="49023" y="18937"/>
                </a:lnTo>
                <a:lnTo>
                  <a:pt x="49225" y="19213"/>
                </a:lnTo>
                <a:lnTo>
                  <a:pt x="49403" y="19481"/>
                </a:lnTo>
                <a:lnTo>
                  <a:pt x="49558" y="19757"/>
                </a:lnTo>
                <a:lnTo>
                  <a:pt x="49688" y="20032"/>
                </a:lnTo>
                <a:lnTo>
                  <a:pt x="49807" y="20307"/>
                </a:lnTo>
                <a:lnTo>
                  <a:pt x="49902" y="20590"/>
                </a:lnTo>
                <a:lnTo>
                  <a:pt x="49962" y="20872"/>
                </a:lnTo>
                <a:lnTo>
                  <a:pt x="49985" y="21017"/>
                </a:lnTo>
                <a:lnTo>
                  <a:pt x="49997" y="21161"/>
                </a:lnTo>
                <a:lnTo>
                  <a:pt x="49997" y="21306"/>
                </a:lnTo>
                <a:lnTo>
                  <a:pt x="49997" y="21451"/>
                </a:lnTo>
                <a:lnTo>
                  <a:pt x="49997" y="21595"/>
                </a:lnTo>
                <a:lnTo>
                  <a:pt x="49974" y="21740"/>
                </a:lnTo>
                <a:lnTo>
                  <a:pt x="49950" y="21891"/>
                </a:lnTo>
                <a:lnTo>
                  <a:pt x="49914" y="22036"/>
                </a:lnTo>
                <a:lnTo>
                  <a:pt x="49879" y="22187"/>
                </a:lnTo>
                <a:lnTo>
                  <a:pt x="49819" y="22339"/>
                </a:lnTo>
                <a:lnTo>
                  <a:pt x="49760" y="22490"/>
                </a:lnTo>
                <a:lnTo>
                  <a:pt x="49688" y="22642"/>
                </a:lnTo>
                <a:lnTo>
                  <a:pt x="49581" y="22835"/>
                </a:lnTo>
                <a:lnTo>
                  <a:pt x="49451" y="23014"/>
                </a:lnTo>
                <a:lnTo>
                  <a:pt x="49367" y="23096"/>
                </a:lnTo>
                <a:lnTo>
                  <a:pt x="49296" y="23179"/>
                </a:lnTo>
                <a:lnTo>
                  <a:pt x="49213" y="23248"/>
                </a:lnTo>
                <a:lnTo>
                  <a:pt x="49130" y="23324"/>
                </a:lnTo>
                <a:lnTo>
                  <a:pt x="49046" y="23385"/>
                </a:lnTo>
                <a:lnTo>
                  <a:pt x="48951" y="23447"/>
                </a:lnTo>
                <a:lnTo>
                  <a:pt x="48856" y="23503"/>
                </a:lnTo>
                <a:lnTo>
                  <a:pt x="48749" y="23558"/>
                </a:lnTo>
                <a:lnTo>
                  <a:pt x="48654" y="23606"/>
                </a:lnTo>
                <a:lnTo>
                  <a:pt x="48547" y="23647"/>
                </a:lnTo>
                <a:lnTo>
                  <a:pt x="48440" y="23682"/>
                </a:lnTo>
                <a:lnTo>
                  <a:pt x="48333" y="23716"/>
                </a:lnTo>
                <a:lnTo>
                  <a:pt x="48214" y="23744"/>
                </a:lnTo>
                <a:lnTo>
                  <a:pt x="48107" y="23764"/>
                </a:lnTo>
                <a:lnTo>
                  <a:pt x="47988" y="23785"/>
                </a:lnTo>
                <a:lnTo>
                  <a:pt x="47870" y="23792"/>
                </a:lnTo>
                <a:lnTo>
                  <a:pt x="47751" y="23799"/>
                </a:lnTo>
                <a:lnTo>
                  <a:pt x="47513" y="23799"/>
                </a:lnTo>
                <a:lnTo>
                  <a:pt x="47382" y="23785"/>
                </a:lnTo>
                <a:lnTo>
                  <a:pt x="47263" y="23771"/>
                </a:lnTo>
                <a:lnTo>
                  <a:pt x="47133" y="23750"/>
                </a:lnTo>
                <a:lnTo>
                  <a:pt x="47014" y="23723"/>
                </a:lnTo>
                <a:lnTo>
                  <a:pt x="46883" y="23688"/>
                </a:lnTo>
                <a:lnTo>
                  <a:pt x="46764" y="23647"/>
                </a:lnTo>
                <a:lnTo>
                  <a:pt x="46633" y="23606"/>
                </a:lnTo>
                <a:lnTo>
                  <a:pt x="46514" y="23551"/>
                </a:lnTo>
                <a:lnTo>
                  <a:pt x="46384" y="23496"/>
                </a:lnTo>
                <a:lnTo>
                  <a:pt x="45944" y="23275"/>
                </a:lnTo>
                <a:lnTo>
                  <a:pt x="45504" y="23055"/>
                </a:lnTo>
                <a:lnTo>
                  <a:pt x="45064" y="22821"/>
                </a:lnTo>
                <a:lnTo>
                  <a:pt x="44648" y="22587"/>
                </a:lnTo>
                <a:lnTo>
                  <a:pt x="44446" y="22463"/>
                </a:lnTo>
                <a:lnTo>
                  <a:pt x="44244" y="22339"/>
                </a:lnTo>
                <a:lnTo>
                  <a:pt x="44054" y="22208"/>
                </a:lnTo>
                <a:lnTo>
                  <a:pt x="43876" y="22084"/>
                </a:lnTo>
                <a:lnTo>
                  <a:pt x="43709" y="21946"/>
                </a:lnTo>
                <a:lnTo>
                  <a:pt x="43555" y="21815"/>
                </a:lnTo>
                <a:lnTo>
                  <a:pt x="43400" y="21678"/>
                </a:lnTo>
                <a:lnTo>
                  <a:pt x="43257" y="21533"/>
                </a:lnTo>
                <a:lnTo>
                  <a:pt x="42889" y="21134"/>
                </a:lnTo>
                <a:lnTo>
                  <a:pt x="42497" y="20734"/>
                </a:lnTo>
                <a:lnTo>
                  <a:pt x="42104" y="20335"/>
                </a:lnTo>
                <a:lnTo>
                  <a:pt x="41700" y="19942"/>
                </a:lnTo>
                <a:lnTo>
                  <a:pt x="40072" y="18366"/>
                </a:lnTo>
                <a:lnTo>
                  <a:pt x="39680" y="17973"/>
                </a:lnTo>
                <a:lnTo>
                  <a:pt x="39275" y="17574"/>
                </a:lnTo>
                <a:lnTo>
                  <a:pt x="38895" y="17174"/>
                </a:lnTo>
                <a:lnTo>
                  <a:pt x="38515" y="16775"/>
                </a:lnTo>
                <a:lnTo>
                  <a:pt x="38158" y="16362"/>
                </a:lnTo>
                <a:lnTo>
                  <a:pt x="37813" y="15955"/>
                </a:lnTo>
                <a:lnTo>
                  <a:pt x="37480" y="15535"/>
                </a:lnTo>
                <a:lnTo>
                  <a:pt x="37159" y="15108"/>
                </a:lnTo>
                <a:lnTo>
                  <a:pt x="36934" y="14792"/>
                </a:lnTo>
                <a:lnTo>
                  <a:pt x="36696" y="14482"/>
                </a:lnTo>
                <a:lnTo>
                  <a:pt x="36434" y="14172"/>
                </a:lnTo>
                <a:lnTo>
                  <a:pt x="36185" y="13862"/>
                </a:lnTo>
                <a:lnTo>
                  <a:pt x="35662" y="13242"/>
                </a:lnTo>
                <a:lnTo>
                  <a:pt x="35400" y="12933"/>
                </a:lnTo>
                <a:lnTo>
                  <a:pt x="35151" y="12623"/>
                </a:lnTo>
                <a:lnTo>
                  <a:pt x="34913" y="12313"/>
                </a:lnTo>
                <a:lnTo>
                  <a:pt x="34687" y="11996"/>
                </a:lnTo>
                <a:lnTo>
                  <a:pt x="34473" y="11679"/>
                </a:lnTo>
                <a:lnTo>
                  <a:pt x="34271" y="11356"/>
                </a:lnTo>
                <a:lnTo>
                  <a:pt x="34105" y="11025"/>
                </a:lnTo>
                <a:lnTo>
                  <a:pt x="34021" y="10860"/>
                </a:lnTo>
                <a:lnTo>
                  <a:pt x="33950" y="10688"/>
                </a:lnTo>
                <a:lnTo>
                  <a:pt x="33891" y="10522"/>
                </a:lnTo>
                <a:lnTo>
                  <a:pt x="33831" y="10350"/>
                </a:lnTo>
                <a:lnTo>
                  <a:pt x="33784" y="10178"/>
                </a:lnTo>
                <a:lnTo>
                  <a:pt x="33748" y="9999"/>
                </a:lnTo>
                <a:lnTo>
                  <a:pt x="33617" y="9297"/>
                </a:lnTo>
                <a:lnTo>
                  <a:pt x="33463" y="8436"/>
                </a:lnTo>
                <a:close/>
                <a:moveTo>
                  <a:pt x="251433" y="5778"/>
                </a:moveTo>
                <a:lnTo>
                  <a:pt x="251885" y="6590"/>
                </a:lnTo>
                <a:lnTo>
                  <a:pt x="252040" y="6577"/>
                </a:lnTo>
                <a:lnTo>
                  <a:pt x="252182" y="6570"/>
                </a:lnTo>
                <a:lnTo>
                  <a:pt x="252325" y="6563"/>
                </a:lnTo>
                <a:lnTo>
                  <a:pt x="252598" y="6563"/>
                </a:lnTo>
                <a:lnTo>
                  <a:pt x="252741" y="6570"/>
                </a:lnTo>
                <a:lnTo>
                  <a:pt x="252991" y="6597"/>
                </a:lnTo>
                <a:lnTo>
                  <a:pt x="253240" y="6632"/>
                </a:lnTo>
                <a:lnTo>
                  <a:pt x="253478" y="6687"/>
                </a:lnTo>
                <a:lnTo>
                  <a:pt x="253704" y="6749"/>
                </a:lnTo>
                <a:lnTo>
                  <a:pt x="253930" y="6825"/>
                </a:lnTo>
                <a:lnTo>
                  <a:pt x="254144" y="6907"/>
                </a:lnTo>
                <a:lnTo>
                  <a:pt x="254346" y="6997"/>
                </a:lnTo>
                <a:lnTo>
                  <a:pt x="254548" y="7093"/>
                </a:lnTo>
                <a:lnTo>
                  <a:pt x="254738" y="7190"/>
                </a:lnTo>
                <a:lnTo>
                  <a:pt x="255106" y="7403"/>
                </a:lnTo>
                <a:lnTo>
                  <a:pt x="255475" y="7610"/>
                </a:lnTo>
                <a:lnTo>
                  <a:pt x="255629" y="7706"/>
                </a:lnTo>
                <a:lnTo>
                  <a:pt x="255772" y="7802"/>
                </a:lnTo>
                <a:lnTo>
                  <a:pt x="255915" y="7906"/>
                </a:lnTo>
                <a:lnTo>
                  <a:pt x="256045" y="8009"/>
                </a:lnTo>
                <a:lnTo>
                  <a:pt x="256307" y="8222"/>
                </a:lnTo>
                <a:lnTo>
                  <a:pt x="256545" y="8450"/>
                </a:lnTo>
                <a:lnTo>
                  <a:pt x="256794" y="8670"/>
                </a:lnTo>
                <a:lnTo>
                  <a:pt x="257044" y="8890"/>
                </a:lnTo>
                <a:lnTo>
                  <a:pt x="257175" y="8994"/>
                </a:lnTo>
                <a:lnTo>
                  <a:pt x="257317" y="9097"/>
                </a:lnTo>
                <a:lnTo>
                  <a:pt x="257460" y="9200"/>
                </a:lnTo>
                <a:lnTo>
                  <a:pt x="257615" y="9290"/>
                </a:lnTo>
                <a:lnTo>
                  <a:pt x="257864" y="9448"/>
                </a:lnTo>
                <a:lnTo>
                  <a:pt x="258102" y="9607"/>
                </a:lnTo>
                <a:lnTo>
                  <a:pt x="258316" y="9765"/>
                </a:lnTo>
                <a:lnTo>
                  <a:pt x="258530" y="9923"/>
                </a:lnTo>
                <a:lnTo>
                  <a:pt x="258744" y="10095"/>
                </a:lnTo>
                <a:lnTo>
                  <a:pt x="258934" y="10261"/>
                </a:lnTo>
                <a:lnTo>
                  <a:pt x="259136" y="10440"/>
                </a:lnTo>
                <a:lnTo>
                  <a:pt x="259326" y="10626"/>
                </a:lnTo>
                <a:lnTo>
                  <a:pt x="259802" y="11087"/>
                </a:lnTo>
                <a:lnTo>
                  <a:pt x="260289" y="11548"/>
                </a:lnTo>
                <a:lnTo>
                  <a:pt x="261264" y="12478"/>
                </a:lnTo>
                <a:lnTo>
                  <a:pt x="261739" y="12939"/>
                </a:lnTo>
                <a:lnTo>
                  <a:pt x="262203" y="13408"/>
                </a:lnTo>
                <a:lnTo>
                  <a:pt x="262643" y="13890"/>
                </a:lnTo>
                <a:lnTo>
                  <a:pt x="262857" y="14131"/>
                </a:lnTo>
                <a:lnTo>
                  <a:pt x="263059" y="14372"/>
                </a:lnTo>
                <a:lnTo>
                  <a:pt x="263570" y="14985"/>
                </a:lnTo>
                <a:lnTo>
                  <a:pt x="263820" y="15288"/>
                </a:lnTo>
                <a:lnTo>
                  <a:pt x="264069" y="15597"/>
                </a:lnTo>
                <a:lnTo>
                  <a:pt x="264295" y="15907"/>
                </a:lnTo>
                <a:lnTo>
                  <a:pt x="264521" y="16224"/>
                </a:lnTo>
                <a:lnTo>
                  <a:pt x="264723" y="16541"/>
                </a:lnTo>
                <a:lnTo>
                  <a:pt x="264901" y="16858"/>
                </a:lnTo>
                <a:lnTo>
                  <a:pt x="264961" y="17009"/>
                </a:lnTo>
                <a:lnTo>
                  <a:pt x="265020" y="17154"/>
                </a:lnTo>
                <a:lnTo>
                  <a:pt x="265068" y="17305"/>
                </a:lnTo>
                <a:lnTo>
                  <a:pt x="265115" y="17457"/>
                </a:lnTo>
                <a:lnTo>
                  <a:pt x="265175" y="17766"/>
                </a:lnTo>
                <a:lnTo>
                  <a:pt x="265234" y="18069"/>
                </a:lnTo>
                <a:lnTo>
                  <a:pt x="265282" y="18379"/>
                </a:lnTo>
                <a:lnTo>
                  <a:pt x="265353" y="18689"/>
                </a:lnTo>
                <a:lnTo>
                  <a:pt x="265389" y="18841"/>
                </a:lnTo>
                <a:lnTo>
                  <a:pt x="265448" y="18985"/>
                </a:lnTo>
                <a:lnTo>
                  <a:pt x="265496" y="19137"/>
                </a:lnTo>
                <a:lnTo>
                  <a:pt x="265567" y="19281"/>
                </a:lnTo>
                <a:lnTo>
                  <a:pt x="265638" y="19412"/>
                </a:lnTo>
                <a:lnTo>
                  <a:pt x="265686" y="19550"/>
                </a:lnTo>
                <a:lnTo>
                  <a:pt x="265733" y="19681"/>
                </a:lnTo>
                <a:lnTo>
                  <a:pt x="265781" y="19812"/>
                </a:lnTo>
                <a:lnTo>
                  <a:pt x="265840" y="20073"/>
                </a:lnTo>
                <a:lnTo>
                  <a:pt x="265876" y="20335"/>
                </a:lnTo>
                <a:lnTo>
                  <a:pt x="265888" y="20597"/>
                </a:lnTo>
                <a:lnTo>
                  <a:pt x="265900" y="20865"/>
                </a:lnTo>
                <a:lnTo>
                  <a:pt x="265876" y="21127"/>
                </a:lnTo>
                <a:lnTo>
                  <a:pt x="265852" y="21389"/>
                </a:lnTo>
                <a:lnTo>
                  <a:pt x="265793" y="21912"/>
                </a:lnTo>
                <a:lnTo>
                  <a:pt x="265733" y="22435"/>
                </a:lnTo>
                <a:lnTo>
                  <a:pt x="265710" y="22697"/>
                </a:lnTo>
                <a:lnTo>
                  <a:pt x="265698" y="22959"/>
                </a:lnTo>
                <a:lnTo>
                  <a:pt x="265698" y="23220"/>
                </a:lnTo>
                <a:lnTo>
                  <a:pt x="265710" y="23482"/>
                </a:lnTo>
                <a:lnTo>
                  <a:pt x="265710" y="23523"/>
                </a:lnTo>
                <a:lnTo>
                  <a:pt x="265686" y="23565"/>
                </a:lnTo>
                <a:lnTo>
                  <a:pt x="265650" y="23606"/>
                </a:lnTo>
                <a:lnTo>
                  <a:pt x="265603" y="23647"/>
                </a:lnTo>
                <a:lnTo>
                  <a:pt x="265496" y="23744"/>
                </a:lnTo>
                <a:lnTo>
                  <a:pt x="265389" y="23854"/>
                </a:lnTo>
                <a:lnTo>
                  <a:pt x="264996" y="23647"/>
                </a:lnTo>
                <a:lnTo>
                  <a:pt x="264628" y="23434"/>
                </a:lnTo>
                <a:lnTo>
                  <a:pt x="264259" y="23220"/>
                </a:lnTo>
                <a:lnTo>
                  <a:pt x="263915" y="23000"/>
                </a:lnTo>
                <a:lnTo>
                  <a:pt x="263582" y="22780"/>
                </a:lnTo>
                <a:lnTo>
                  <a:pt x="263249" y="22552"/>
                </a:lnTo>
                <a:lnTo>
                  <a:pt x="262940" y="22325"/>
                </a:lnTo>
                <a:lnTo>
                  <a:pt x="262643" y="22091"/>
                </a:lnTo>
                <a:lnTo>
                  <a:pt x="262346" y="21857"/>
                </a:lnTo>
                <a:lnTo>
                  <a:pt x="262060" y="21616"/>
                </a:lnTo>
                <a:lnTo>
                  <a:pt x="261787" y="21375"/>
                </a:lnTo>
                <a:lnTo>
                  <a:pt x="261513" y="21127"/>
                </a:lnTo>
                <a:lnTo>
                  <a:pt x="261252" y="20879"/>
                </a:lnTo>
                <a:lnTo>
                  <a:pt x="261002" y="20631"/>
                </a:lnTo>
                <a:lnTo>
                  <a:pt x="260753" y="20376"/>
                </a:lnTo>
                <a:lnTo>
                  <a:pt x="260515" y="20122"/>
                </a:lnTo>
                <a:lnTo>
                  <a:pt x="260170" y="19743"/>
                </a:lnTo>
                <a:lnTo>
                  <a:pt x="259837" y="19357"/>
                </a:lnTo>
                <a:lnTo>
                  <a:pt x="259196" y="18586"/>
                </a:lnTo>
                <a:lnTo>
                  <a:pt x="258554" y="17815"/>
                </a:lnTo>
                <a:lnTo>
                  <a:pt x="258221" y="17429"/>
                </a:lnTo>
                <a:lnTo>
                  <a:pt x="257888" y="17043"/>
                </a:lnTo>
                <a:lnTo>
                  <a:pt x="257519" y="16644"/>
                </a:lnTo>
                <a:lnTo>
                  <a:pt x="257139" y="16245"/>
                </a:lnTo>
                <a:lnTo>
                  <a:pt x="256355" y="15446"/>
                </a:lnTo>
                <a:lnTo>
                  <a:pt x="255974" y="15047"/>
                </a:lnTo>
                <a:lnTo>
                  <a:pt x="255606" y="14647"/>
                </a:lnTo>
                <a:lnTo>
                  <a:pt x="255261" y="14241"/>
                </a:lnTo>
                <a:lnTo>
                  <a:pt x="255095" y="14034"/>
                </a:lnTo>
                <a:lnTo>
                  <a:pt x="254940" y="13828"/>
                </a:lnTo>
                <a:lnTo>
                  <a:pt x="254512" y="13215"/>
                </a:lnTo>
                <a:lnTo>
                  <a:pt x="254096" y="12595"/>
                </a:lnTo>
                <a:lnTo>
                  <a:pt x="253704" y="11975"/>
                </a:lnTo>
                <a:lnTo>
                  <a:pt x="253311" y="11349"/>
                </a:lnTo>
                <a:lnTo>
                  <a:pt x="252563" y="10102"/>
                </a:lnTo>
                <a:lnTo>
                  <a:pt x="251814" y="8849"/>
                </a:lnTo>
                <a:lnTo>
                  <a:pt x="251731" y="8704"/>
                </a:lnTo>
                <a:lnTo>
                  <a:pt x="251671" y="8553"/>
                </a:lnTo>
                <a:lnTo>
                  <a:pt x="251624" y="8395"/>
                </a:lnTo>
                <a:lnTo>
                  <a:pt x="251576" y="8236"/>
                </a:lnTo>
                <a:lnTo>
                  <a:pt x="251493" y="7892"/>
                </a:lnTo>
                <a:lnTo>
                  <a:pt x="251386" y="7513"/>
                </a:lnTo>
                <a:lnTo>
                  <a:pt x="251279" y="7520"/>
                </a:lnTo>
                <a:lnTo>
                  <a:pt x="251184" y="7527"/>
                </a:lnTo>
                <a:lnTo>
                  <a:pt x="251089" y="7520"/>
                </a:lnTo>
                <a:lnTo>
                  <a:pt x="251017" y="7513"/>
                </a:lnTo>
                <a:lnTo>
                  <a:pt x="250946" y="7499"/>
                </a:lnTo>
                <a:lnTo>
                  <a:pt x="250898" y="7486"/>
                </a:lnTo>
                <a:lnTo>
                  <a:pt x="250851" y="7465"/>
                </a:lnTo>
                <a:lnTo>
                  <a:pt x="250803" y="7437"/>
                </a:lnTo>
                <a:lnTo>
                  <a:pt x="250768" y="7410"/>
                </a:lnTo>
                <a:lnTo>
                  <a:pt x="250744" y="7375"/>
                </a:lnTo>
                <a:lnTo>
                  <a:pt x="250708" y="7307"/>
                </a:lnTo>
                <a:lnTo>
                  <a:pt x="250696" y="7224"/>
                </a:lnTo>
                <a:lnTo>
                  <a:pt x="250696" y="7134"/>
                </a:lnTo>
                <a:lnTo>
                  <a:pt x="250696" y="6949"/>
                </a:lnTo>
                <a:lnTo>
                  <a:pt x="250708" y="6852"/>
                </a:lnTo>
                <a:lnTo>
                  <a:pt x="250708" y="6756"/>
                </a:lnTo>
                <a:lnTo>
                  <a:pt x="250684" y="6659"/>
                </a:lnTo>
                <a:lnTo>
                  <a:pt x="250649" y="6570"/>
                </a:lnTo>
                <a:lnTo>
                  <a:pt x="250625" y="6528"/>
                </a:lnTo>
                <a:lnTo>
                  <a:pt x="250589" y="6494"/>
                </a:lnTo>
                <a:lnTo>
                  <a:pt x="250554" y="6453"/>
                </a:lnTo>
                <a:lnTo>
                  <a:pt x="250506" y="6418"/>
                </a:lnTo>
                <a:lnTo>
                  <a:pt x="250506" y="6411"/>
                </a:lnTo>
                <a:lnTo>
                  <a:pt x="250518" y="6398"/>
                </a:lnTo>
                <a:lnTo>
                  <a:pt x="250577" y="6356"/>
                </a:lnTo>
                <a:lnTo>
                  <a:pt x="250791" y="6205"/>
                </a:lnTo>
                <a:lnTo>
                  <a:pt x="251101" y="6005"/>
                </a:lnTo>
                <a:lnTo>
                  <a:pt x="251433" y="5778"/>
                </a:lnTo>
                <a:close/>
                <a:moveTo>
                  <a:pt x="56595" y="19770"/>
                </a:moveTo>
                <a:lnTo>
                  <a:pt x="56630" y="19998"/>
                </a:lnTo>
                <a:lnTo>
                  <a:pt x="56654" y="20232"/>
                </a:lnTo>
                <a:lnTo>
                  <a:pt x="56702" y="20686"/>
                </a:lnTo>
                <a:lnTo>
                  <a:pt x="56737" y="20907"/>
                </a:lnTo>
                <a:lnTo>
                  <a:pt x="56797" y="21127"/>
                </a:lnTo>
                <a:lnTo>
                  <a:pt x="56832" y="21237"/>
                </a:lnTo>
                <a:lnTo>
                  <a:pt x="56868" y="21340"/>
                </a:lnTo>
                <a:lnTo>
                  <a:pt x="56927" y="21444"/>
                </a:lnTo>
                <a:lnTo>
                  <a:pt x="56987" y="21547"/>
                </a:lnTo>
                <a:lnTo>
                  <a:pt x="57023" y="21623"/>
                </a:lnTo>
                <a:lnTo>
                  <a:pt x="57058" y="21698"/>
                </a:lnTo>
                <a:lnTo>
                  <a:pt x="57082" y="21767"/>
                </a:lnTo>
                <a:lnTo>
                  <a:pt x="57094" y="21836"/>
                </a:lnTo>
                <a:lnTo>
                  <a:pt x="57106" y="21898"/>
                </a:lnTo>
                <a:lnTo>
                  <a:pt x="57094" y="21960"/>
                </a:lnTo>
                <a:lnTo>
                  <a:pt x="57082" y="22015"/>
                </a:lnTo>
                <a:lnTo>
                  <a:pt x="57070" y="22070"/>
                </a:lnTo>
                <a:lnTo>
                  <a:pt x="57034" y="22125"/>
                </a:lnTo>
                <a:lnTo>
                  <a:pt x="57011" y="22174"/>
                </a:lnTo>
                <a:lnTo>
                  <a:pt x="56927" y="22270"/>
                </a:lnTo>
                <a:lnTo>
                  <a:pt x="56820" y="22353"/>
                </a:lnTo>
                <a:lnTo>
                  <a:pt x="56713" y="22442"/>
                </a:lnTo>
                <a:lnTo>
                  <a:pt x="56476" y="22600"/>
                </a:lnTo>
                <a:lnTo>
                  <a:pt x="56357" y="22683"/>
                </a:lnTo>
                <a:lnTo>
                  <a:pt x="56250" y="22759"/>
                </a:lnTo>
                <a:lnTo>
                  <a:pt x="56143" y="22848"/>
                </a:lnTo>
                <a:lnTo>
                  <a:pt x="56060" y="22938"/>
                </a:lnTo>
                <a:lnTo>
                  <a:pt x="56036" y="22986"/>
                </a:lnTo>
                <a:lnTo>
                  <a:pt x="56000" y="23034"/>
                </a:lnTo>
                <a:lnTo>
                  <a:pt x="55988" y="23089"/>
                </a:lnTo>
                <a:lnTo>
                  <a:pt x="55976" y="23144"/>
                </a:lnTo>
                <a:lnTo>
                  <a:pt x="55834" y="23118"/>
                </a:lnTo>
                <a:lnTo>
                  <a:pt x="55834" y="24680"/>
                </a:lnTo>
                <a:lnTo>
                  <a:pt x="54182" y="25128"/>
                </a:lnTo>
                <a:lnTo>
                  <a:pt x="55776" y="23107"/>
                </a:lnTo>
                <a:lnTo>
                  <a:pt x="55644" y="23083"/>
                </a:lnTo>
                <a:lnTo>
                  <a:pt x="55323" y="22132"/>
                </a:lnTo>
                <a:lnTo>
                  <a:pt x="55560" y="22098"/>
                </a:lnTo>
                <a:lnTo>
                  <a:pt x="55667" y="22077"/>
                </a:lnTo>
                <a:lnTo>
                  <a:pt x="55763" y="22056"/>
                </a:lnTo>
                <a:lnTo>
                  <a:pt x="55834" y="22029"/>
                </a:lnTo>
                <a:lnTo>
                  <a:pt x="55905" y="22008"/>
                </a:lnTo>
                <a:lnTo>
                  <a:pt x="55965" y="21974"/>
                </a:lnTo>
                <a:lnTo>
                  <a:pt x="56024" y="21946"/>
                </a:lnTo>
                <a:lnTo>
                  <a:pt x="56060" y="21919"/>
                </a:lnTo>
                <a:lnTo>
                  <a:pt x="56095" y="21884"/>
                </a:lnTo>
                <a:lnTo>
                  <a:pt x="56119" y="21850"/>
                </a:lnTo>
                <a:lnTo>
                  <a:pt x="56143" y="21815"/>
                </a:lnTo>
                <a:lnTo>
                  <a:pt x="56155" y="21747"/>
                </a:lnTo>
                <a:lnTo>
                  <a:pt x="56155" y="21671"/>
                </a:lnTo>
                <a:lnTo>
                  <a:pt x="56131" y="21588"/>
                </a:lnTo>
                <a:lnTo>
                  <a:pt x="56095" y="21512"/>
                </a:lnTo>
                <a:lnTo>
                  <a:pt x="55988" y="21347"/>
                </a:lnTo>
                <a:lnTo>
                  <a:pt x="55881" y="21196"/>
                </a:lnTo>
                <a:lnTo>
                  <a:pt x="55834" y="21120"/>
                </a:lnTo>
                <a:lnTo>
                  <a:pt x="55798" y="21051"/>
                </a:lnTo>
                <a:lnTo>
                  <a:pt x="55763" y="20941"/>
                </a:lnTo>
                <a:lnTo>
                  <a:pt x="55727" y="20831"/>
                </a:lnTo>
                <a:lnTo>
                  <a:pt x="55703" y="20727"/>
                </a:lnTo>
                <a:lnTo>
                  <a:pt x="55703" y="20624"/>
                </a:lnTo>
                <a:lnTo>
                  <a:pt x="55703" y="20528"/>
                </a:lnTo>
                <a:lnTo>
                  <a:pt x="55715" y="20431"/>
                </a:lnTo>
                <a:lnTo>
                  <a:pt x="55739" y="20342"/>
                </a:lnTo>
                <a:lnTo>
                  <a:pt x="55786" y="20252"/>
                </a:lnTo>
                <a:lnTo>
                  <a:pt x="55834" y="20177"/>
                </a:lnTo>
                <a:lnTo>
                  <a:pt x="55905" y="20101"/>
                </a:lnTo>
                <a:lnTo>
                  <a:pt x="55976" y="20032"/>
                </a:lnTo>
                <a:lnTo>
                  <a:pt x="56072" y="19963"/>
                </a:lnTo>
                <a:lnTo>
                  <a:pt x="56179" y="19908"/>
                </a:lnTo>
                <a:lnTo>
                  <a:pt x="56309" y="19853"/>
                </a:lnTo>
                <a:lnTo>
                  <a:pt x="56440" y="19812"/>
                </a:lnTo>
                <a:lnTo>
                  <a:pt x="56595" y="19770"/>
                </a:lnTo>
                <a:close/>
                <a:moveTo>
                  <a:pt x="79762" y="22986"/>
                </a:moveTo>
                <a:lnTo>
                  <a:pt x="79845" y="23055"/>
                </a:lnTo>
                <a:lnTo>
                  <a:pt x="79917" y="23124"/>
                </a:lnTo>
                <a:lnTo>
                  <a:pt x="80036" y="23255"/>
                </a:lnTo>
                <a:lnTo>
                  <a:pt x="80131" y="23392"/>
                </a:lnTo>
                <a:lnTo>
                  <a:pt x="80202" y="23530"/>
                </a:lnTo>
                <a:lnTo>
                  <a:pt x="80250" y="23675"/>
                </a:lnTo>
                <a:lnTo>
                  <a:pt x="80273" y="23812"/>
                </a:lnTo>
                <a:lnTo>
                  <a:pt x="80285" y="23957"/>
                </a:lnTo>
                <a:lnTo>
                  <a:pt x="80285" y="24102"/>
                </a:lnTo>
                <a:lnTo>
                  <a:pt x="80273" y="24246"/>
                </a:lnTo>
                <a:lnTo>
                  <a:pt x="80262" y="24391"/>
                </a:lnTo>
                <a:lnTo>
                  <a:pt x="80214" y="24687"/>
                </a:lnTo>
                <a:lnTo>
                  <a:pt x="80166" y="24976"/>
                </a:lnTo>
                <a:lnTo>
                  <a:pt x="80155" y="25121"/>
                </a:lnTo>
                <a:lnTo>
                  <a:pt x="80143" y="25265"/>
                </a:lnTo>
                <a:lnTo>
                  <a:pt x="80048" y="25203"/>
                </a:lnTo>
                <a:lnTo>
                  <a:pt x="79952" y="25135"/>
                </a:lnTo>
                <a:lnTo>
                  <a:pt x="79881" y="25066"/>
                </a:lnTo>
                <a:lnTo>
                  <a:pt x="79810" y="25004"/>
                </a:lnTo>
                <a:lnTo>
                  <a:pt x="79750" y="24935"/>
                </a:lnTo>
                <a:lnTo>
                  <a:pt x="79703" y="24866"/>
                </a:lnTo>
                <a:lnTo>
                  <a:pt x="79655" y="24797"/>
                </a:lnTo>
                <a:lnTo>
                  <a:pt x="79620" y="24728"/>
                </a:lnTo>
                <a:lnTo>
                  <a:pt x="79572" y="24591"/>
                </a:lnTo>
                <a:lnTo>
                  <a:pt x="79560" y="24446"/>
                </a:lnTo>
                <a:lnTo>
                  <a:pt x="79560" y="24301"/>
                </a:lnTo>
                <a:lnTo>
                  <a:pt x="79572" y="24157"/>
                </a:lnTo>
                <a:lnTo>
                  <a:pt x="79596" y="24012"/>
                </a:lnTo>
                <a:lnTo>
                  <a:pt x="79631" y="23861"/>
                </a:lnTo>
                <a:lnTo>
                  <a:pt x="79715" y="23571"/>
                </a:lnTo>
                <a:lnTo>
                  <a:pt x="79750" y="23420"/>
                </a:lnTo>
                <a:lnTo>
                  <a:pt x="79762" y="23275"/>
                </a:lnTo>
                <a:lnTo>
                  <a:pt x="79774" y="23131"/>
                </a:lnTo>
                <a:lnTo>
                  <a:pt x="79762" y="22986"/>
                </a:lnTo>
                <a:close/>
                <a:moveTo>
                  <a:pt x="121913" y="26071"/>
                </a:moveTo>
                <a:lnTo>
                  <a:pt x="121878" y="26223"/>
                </a:lnTo>
                <a:lnTo>
                  <a:pt x="121818" y="26360"/>
                </a:lnTo>
                <a:lnTo>
                  <a:pt x="121747" y="26498"/>
                </a:lnTo>
                <a:lnTo>
                  <a:pt x="121664" y="26615"/>
                </a:lnTo>
                <a:lnTo>
                  <a:pt x="121569" y="26725"/>
                </a:lnTo>
                <a:lnTo>
                  <a:pt x="121450" y="26822"/>
                </a:lnTo>
                <a:lnTo>
                  <a:pt x="121319" y="26911"/>
                </a:lnTo>
                <a:lnTo>
                  <a:pt x="121176" y="26987"/>
                </a:lnTo>
                <a:lnTo>
                  <a:pt x="121022" y="27049"/>
                </a:lnTo>
                <a:lnTo>
                  <a:pt x="120843" y="27104"/>
                </a:lnTo>
                <a:lnTo>
                  <a:pt x="120653" y="27138"/>
                </a:lnTo>
                <a:lnTo>
                  <a:pt x="120463" y="27166"/>
                </a:lnTo>
                <a:lnTo>
                  <a:pt x="120249" y="27180"/>
                </a:lnTo>
                <a:lnTo>
                  <a:pt x="120023" y="27180"/>
                </a:lnTo>
                <a:lnTo>
                  <a:pt x="119786" y="27166"/>
                </a:lnTo>
                <a:lnTo>
                  <a:pt x="119536" y="27138"/>
                </a:lnTo>
                <a:lnTo>
                  <a:pt x="121913" y="26071"/>
                </a:lnTo>
                <a:close/>
                <a:moveTo>
                  <a:pt x="79786" y="25431"/>
                </a:moveTo>
                <a:lnTo>
                  <a:pt x="80131" y="25500"/>
                </a:lnTo>
                <a:lnTo>
                  <a:pt x="80131" y="25637"/>
                </a:lnTo>
                <a:lnTo>
                  <a:pt x="80119" y="25768"/>
                </a:lnTo>
                <a:lnTo>
                  <a:pt x="80095" y="25892"/>
                </a:lnTo>
                <a:lnTo>
                  <a:pt x="80059" y="26023"/>
                </a:lnTo>
                <a:lnTo>
                  <a:pt x="80024" y="26140"/>
                </a:lnTo>
                <a:lnTo>
                  <a:pt x="79964" y="26257"/>
                </a:lnTo>
                <a:lnTo>
                  <a:pt x="79893" y="26374"/>
                </a:lnTo>
                <a:lnTo>
                  <a:pt x="79810" y="26484"/>
                </a:lnTo>
                <a:lnTo>
                  <a:pt x="79727" y="26594"/>
                </a:lnTo>
                <a:lnTo>
                  <a:pt x="79620" y="26698"/>
                </a:lnTo>
                <a:lnTo>
                  <a:pt x="79501" y="26794"/>
                </a:lnTo>
                <a:lnTo>
                  <a:pt x="79358" y="26890"/>
                </a:lnTo>
                <a:lnTo>
                  <a:pt x="79215" y="26980"/>
                </a:lnTo>
                <a:lnTo>
                  <a:pt x="79049" y="27070"/>
                </a:lnTo>
                <a:lnTo>
                  <a:pt x="78883" y="27152"/>
                </a:lnTo>
                <a:lnTo>
                  <a:pt x="78692" y="27235"/>
                </a:lnTo>
                <a:lnTo>
                  <a:pt x="78324" y="27131"/>
                </a:lnTo>
                <a:lnTo>
                  <a:pt x="79786" y="25431"/>
                </a:lnTo>
                <a:close/>
                <a:moveTo>
                  <a:pt x="445559" y="15845"/>
                </a:moveTo>
                <a:lnTo>
                  <a:pt x="445678" y="15859"/>
                </a:lnTo>
                <a:lnTo>
                  <a:pt x="445808" y="15880"/>
                </a:lnTo>
                <a:lnTo>
                  <a:pt x="445927" y="15907"/>
                </a:lnTo>
                <a:lnTo>
                  <a:pt x="446058" y="15942"/>
                </a:lnTo>
                <a:lnTo>
                  <a:pt x="446284" y="16011"/>
                </a:lnTo>
                <a:lnTo>
                  <a:pt x="446498" y="16079"/>
                </a:lnTo>
                <a:lnTo>
                  <a:pt x="447092" y="16279"/>
                </a:lnTo>
                <a:lnTo>
                  <a:pt x="447687" y="16479"/>
                </a:lnTo>
                <a:lnTo>
                  <a:pt x="448257" y="16692"/>
                </a:lnTo>
                <a:lnTo>
                  <a:pt x="448828" y="16913"/>
                </a:lnTo>
                <a:lnTo>
                  <a:pt x="449101" y="17030"/>
                </a:lnTo>
                <a:lnTo>
                  <a:pt x="449375" y="17147"/>
                </a:lnTo>
                <a:lnTo>
                  <a:pt x="449648" y="17271"/>
                </a:lnTo>
                <a:lnTo>
                  <a:pt x="449909" y="17402"/>
                </a:lnTo>
                <a:lnTo>
                  <a:pt x="450171" y="17532"/>
                </a:lnTo>
                <a:lnTo>
                  <a:pt x="450421" y="17670"/>
                </a:lnTo>
                <a:lnTo>
                  <a:pt x="450682" y="17815"/>
                </a:lnTo>
                <a:lnTo>
                  <a:pt x="450920" y="17966"/>
                </a:lnTo>
                <a:lnTo>
                  <a:pt x="451490" y="18310"/>
                </a:lnTo>
                <a:lnTo>
                  <a:pt x="452061" y="18648"/>
                </a:lnTo>
                <a:lnTo>
                  <a:pt x="452643" y="18978"/>
                </a:lnTo>
                <a:lnTo>
                  <a:pt x="453214" y="19323"/>
                </a:lnTo>
                <a:lnTo>
                  <a:pt x="453773" y="19667"/>
                </a:lnTo>
                <a:lnTo>
                  <a:pt x="454046" y="19839"/>
                </a:lnTo>
                <a:lnTo>
                  <a:pt x="454320" y="20018"/>
                </a:lnTo>
                <a:lnTo>
                  <a:pt x="454581" y="20204"/>
                </a:lnTo>
                <a:lnTo>
                  <a:pt x="454831" y="20390"/>
                </a:lnTo>
                <a:lnTo>
                  <a:pt x="455068" y="20583"/>
                </a:lnTo>
                <a:lnTo>
                  <a:pt x="455306" y="20776"/>
                </a:lnTo>
                <a:lnTo>
                  <a:pt x="455556" y="21010"/>
                </a:lnTo>
                <a:lnTo>
                  <a:pt x="455782" y="21244"/>
                </a:lnTo>
                <a:lnTo>
                  <a:pt x="456007" y="21478"/>
                </a:lnTo>
                <a:lnTo>
                  <a:pt x="456221" y="21719"/>
                </a:lnTo>
                <a:lnTo>
                  <a:pt x="456649" y="22201"/>
                </a:lnTo>
                <a:lnTo>
                  <a:pt x="456875" y="22442"/>
                </a:lnTo>
                <a:lnTo>
                  <a:pt x="457101" y="22676"/>
                </a:lnTo>
                <a:lnTo>
                  <a:pt x="457149" y="22711"/>
                </a:lnTo>
                <a:lnTo>
                  <a:pt x="457196" y="22738"/>
                </a:lnTo>
                <a:lnTo>
                  <a:pt x="457315" y="22807"/>
                </a:lnTo>
                <a:lnTo>
                  <a:pt x="457446" y="22869"/>
                </a:lnTo>
                <a:lnTo>
                  <a:pt x="457588" y="22924"/>
                </a:lnTo>
                <a:lnTo>
                  <a:pt x="457719" y="22979"/>
                </a:lnTo>
                <a:lnTo>
                  <a:pt x="457826" y="23027"/>
                </a:lnTo>
                <a:lnTo>
                  <a:pt x="457862" y="23048"/>
                </a:lnTo>
                <a:lnTo>
                  <a:pt x="457886" y="23076"/>
                </a:lnTo>
                <a:lnTo>
                  <a:pt x="457909" y="23096"/>
                </a:lnTo>
                <a:lnTo>
                  <a:pt x="457909" y="23117"/>
                </a:lnTo>
                <a:lnTo>
                  <a:pt x="457874" y="23213"/>
                </a:lnTo>
                <a:lnTo>
                  <a:pt x="457862" y="23310"/>
                </a:lnTo>
                <a:lnTo>
                  <a:pt x="457862" y="23399"/>
                </a:lnTo>
                <a:lnTo>
                  <a:pt x="457862" y="23489"/>
                </a:lnTo>
                <a:lnTo>
                  <a:pt x="457886" y="23578"/>
                </a:lnTo>
                <a:lnTo>
                  <a:pt x="457909" y="23661"/>
                </a:lnTo>
                <a:lnTo>
                  <a:pt x="457945" y="23744"/>
                </a:lnTo>
                <a:lnTo>
                  <a:pt x="457993" y="23819"/>
                </a:lnTo>
                <a:lnTo>
                  <a:pt x="458040" y="23895"/>
                </a:lnTo>
                <a:lnTo>
                  <a:pt x="458100" y="23971"/>
                </a:lnTo>
                <a:lnTo>
                  <a:pt x="458242" y="24122"/>
                </a:lnTo>
                <a:lnTo>
                  <a:pt x="458397" y="24267"/>
                </a:lnTo>
                <a:lnTo>
                  <a:pt x="458563" y="24405"/>
                </a:lnTo>
                <a:lnTo>
                  <a:pt x="458920" y="24680"/>
                </a:lnTo>
                <a:lnTo>
                  <a:pt x="459098" y="24825"/>
                </a:lnTo>
                <a:lnTo>
                  <a:pt x="459264" y="24969"/>
                </a:lnTo>
                <a:lnTo>
                  <a:pt x="459407" y="25121"/>
                </a:lnTo>
                <a:lnTo>
                  <a:pt x="459538" y="25272"/>
                </a:lnTo>
                <a:lnTo>
                  <a:pt x="459597" y="25355"/>
                </a:lnTo>
                <a:lnTo>
                  <a:pt x="459645" y="25438"/>
                </a:lnTo>
                <a:lnTo>
                  <a:pt x="459681" y="25520"/>
                </a:lnTo>
                <a:lnTo>
                  <a:pt x="459716" y="25610"/>
                </a:lnTo>
                <a:lnTo>
                  <a:pt x="459752" y="25734"/>
                </a:lnTo>
                <a:lnTo>
                  <a:pt x="459799" y="25851"/>
                </a:lnTo>
                <a:lnTo>
                  <a:pt x="459930" y="26105"/>
                </a:lnTo>
                <a:lnTo>
                  <a:pt x="460073" y="26360"/>
                </a:lnTo>
                <a:lnTo>
                  <a:pt x="460239" y="26615"/>
                </a:lnTo>
                <a:lnTo>
                  <a:pt x="460429" y="26870"/>
                </a:lnTo>
                <a:lnTo>
                  <a:pt x="460620" y="27125"/>
                </a:lnTo>
                <a:lnTo>
                  <a:pt x="461036" y="27627"/>
                </a:lnTo>
                <a:lnTo>
                  <a:pt x="460929" y="27552"/>
                </a:lnTo>
                <a:lnTo>
                  <a:pt x="460822" y="27476"/>
                </a:lnTo>
                <a:lnTo>
                  <a:pt x="460703" y="27400"/>
                </a:lnTo>
                <a:lnTo>
                  <a:pt x="460584" y="27331"/>
                </a:lnTo>
                <a:lnTo>
                  <a:pt x="460322" y="27207"/>
                </a:lnTo>
                <a:lnTo>
                  <a:pt x="460061" y="27083"/>
                </a:lnTo>
                <a:lnTo>
                  <a:pt x="459776" y="26966"/>
                </a:lnTo>
                <a:lnTo>
                  <a:pt x="459490" y="26856"/>
                </a:lnTo>
                <a:lnTo>
                  <a:pt x="458908" y="26636"/>
                </a:lnTo>
                <a:lnTo>
                  <a:pt x="458634" y="26519"/>
                </a:lnTo>
                <a:lnTo>
                  <a:pt x="458361" y="26402"/>
                </a:lnTo>
                <a:lnTo>
                  <a:pt x="458111" y="26264"/>
                </a:lnTo>
                <a:lnTo>
                  <a:pt x="457993" y="26195"/>
                </a:lnTo>
                <a:lnTo>
                  <a:pt x="457886" y="26126"/>
                </a:lnTo>
                <a:lnTo>
                  <a:pt x="457779" y="26050"/>
                </a:lnTo>
                <a:lnTo>
                  <a:pt x="457684" y="25968"/>
                </a:lnTo>
                <a:lnTo>
                  <a:pt x="457588" y="25878"/>
                </a:lnTo>
                <a:lnTo>
                  <a:pt x="457505" y="25789"/>
                </a:lnTo>
                <a:lnTo>
                  <a:pt x="457422" y="25699"/>
                </a:lnTo>
                <a:lnTo>
                  <a:pt x="457363" y="25596"/>
                </a:lnTo>
                <a:lnTo>
                  <a:pt x="457303" y="25493"/>
                </a:lnTo>
                <a:lnTo>
                  <a:pt x="457256" y="25382"/>
                </a:lnTo>
                <a:lnTo>
                  <a:pt x="457244" y="25362"/>
                </a:lnTo>
                <a:lnTo>
                  <a:pt x="457220" y="25341"/>
                </a:lnTo>
                <a:lnTo>
                  <a:pt x="457161" y="25314"/>
                </a:lnTo>
                <a:lnTo>
                  <a:pt x="457089" y="25279"/>
                </a:lnTo>
                <a:lnTo>
                  <a:pt x="456994" y="25252"/>
                </a:lnTo>
                <a:lnTo>
                  <a:pt x="456792" y="25190"/>
                </a:lnTo>
                <a:lnTo>
                  <a:pt x="456697" y="25162"/>
                </a:lnTo>
                <a:lnTo>
                  <a:pt x="456614" y="25121"/>
                </a:lnTo>
                <a:lnTo>
                  <a:pt x="456364" y="25004"/>
                </a:lnTo>
                <a:lnTo>
                  <a:pt x="456114" y="24887"/>
                </a:lnTo>
                <a:lnTo>
                  <a:pt x="455853" y="24770"/>
                </a:lnTo>
                <a:lnTo>
                  <a:pt x="455603" y="24653"/>
                </a:lnTo>
                <a:lnTo>
                  <a:pt x="455366" y="24529"/>
                </a:lnTo>
                <a:lnTo>
                  <a:pt x="455140" y="24405"/>
                </a:lnTo>
                <a:lnTo>
                  <a:pt x="455045" y="24336"/>
                </a:lnTo>
                <a:lnTo>
                  <a:pt x="454950" y="24267"/>
                </a:lnTo>
                <a:lnTo>
                  <a:pt x="454854" y="24198"/>
                </a:lnTo>
                <a:lnTo>
                  <a:pt x="454783" y="24122"/>
                </a:lnTo>
                <a:lnTo>
                  <a:pt x="454605" y="23957"/>
                </a:lnTo>
                <a:lnTo>
                  <a:pt x="454415" y="23806"/>
                </a:lnTo>
                <a:lnTo>
                  <a:pt x="454213" y="23661"/>
                </a:lnTo>
                <a:lnTo>
                  <a:pt x="453987" y="23523"/>
                </a:lnTo>
                <a:lnTo>
                  <a:pt x="453761" y="23399"/>
                </a:lnTo>
                <a:lnTo>
                  <a:pt x="453523" y="23275"/>
                </a:lnTo>
                <a:lnTo>
                  <a:pt x="453285" y="23158"/>
                </a:lnTo>
                <a:lnTo>
                  <a:pt x="453036" y="23041"/>
                </a:lnTo>
                <a:lnTo>
                  <a:pt x="452536" y="22821"/>
                </a:lnTo>
                <a:lnTo>
                  <a:pt x="452025" y="22600"/>
                </a:lnTo>
                <a:lnTo>
                  <a:pt x="451788" y="22483"/>
                </a:lnTo>
                <a:lnTo>
                  <a:pt x="451538" y="22366"/>
                </a:lnTo>
                <a:lnTo>
                  <a:pt x="451312" y="22242"/>
                </a:lnTo>
                <a:lnTo>
                  <a:pt x="451086" y="22112"/>
                </a:lnTo>
                <a:lnTo>
                  <a:pt x="450967" y="22050"/>
                </a:lnTo>
                <a:lnTo>
                  <a:pt x="450849" y="21988"/>
                </a:lnTo>
                <a:lnTo>
                  <a:pt x="450599" y="21864"/>
                </a:lnTo>
                <a:lnTo>
                  <a:pt x="450480" y="21802"/>
                </a:lnTo>
                <a:lnTo>
                  <a:pt x="450373" y="21740"/>
                </a:lnTo>
                <a:lnTo>
                  <a:pt x="450266" y="21671"/>
                </a:lnTo>
                <a:lnTo>
                  <a:pt x="450183" y="21602"/>
                </a:lnTo>
                <a:lnTo>
                  <a:pt x="448792" y="20266"/>
                </a:lnTo>
                <a:lnTo>
                  <a:pt x="447413" y="18930"/>
                </a:lnTo>
                <a:lnTo>
                  <a:pt x="444632" y="16217"/>
                </a:lnTo>
                <a:lnTo>
                  <a:pt x="444727" y="16107"/>
                </a:lnTo>
                <a:lnTo>
                  <a:pt x="444834" y="16024"/>
                </a:lnTo>
                <a:lnTo>
                  <a:pt x="444953" y="15955"/>
                </a:lnTo>
                <a:lnTo>
                  <a:pt x="445060" y="15907"/>
                </a:lnTo>
                <a:lnTo>
                  <a:pt x="445190" y="15873"/>
                </a:lnTo>
                <a:lnTo>
                  <a:pt x="445309" y="15852"/>
                </a:lnTo>
                <a:lnTo>
                  <a:pt x="445428" y="15845"/>
                </a:lnTo>
                <a:close/>
                <a:moveTo>
                  <a:pt x="78229" y="27352"/>
                </a:moveTo>
                <a:lnTo>
                  <a:pt x="78324" y="27434"/>
                </a:lnTo>
                <a:lnTo>
                  <a:pt x="78407" y="27517"/>
                </a:lnTo>
                <a:lnTo>
                  <a:pt x="78478" y="27586"/>
                </a:lnTo>
                <a:lnTo>
                  <a:pt x="78526" y="27648"/>
                </a:lnTo>
                <a:lnTo>
                  <a:pt x="78550" y="27710"/>
                </a:lnTo>
                <a:lnTo>
                  <a:pt x="78562" y="27765"/>
                </a:lnTo>
                <a:lnTo>
                  <a:pt x="78562" y="27813"/>
                </a:lnTo>
                <a:lnTo>
                  <a:pt x="78550" y="27861"/>
                </a:lnTo>
                <a:lnTo>
                  <a:pt x="78526" y="27903"/>
                </a:lnTo>
                <a:lnTo>
                  <a:pt x="78490" y="27937"/>
                </a:lnTo>
                <a:lnTo>
                  <a:pt x="78443" y="27972"/>
                </a:lnTo>
                <a:lnTo>
                  <a:pt x="78383" y="27999"/>
                </a:lnTo>
                <a:lnTo>
                  <a:pt x="78324" y="28027"/>
                </a:lnTo>
                <a:lnTo>
                  <a:pt x="78253" y="28054"/>
                </a:lnTo>
                <a:lnTo>
                  <a:pt x="78086" y="28096"/>
                </a:lnTo>
                <a:lnTo>
                  <a:pt x="77741" y="28178"/>
                </a:lnTo>
                <a:lnTo>
                  <a:pt x="77575" y="28219"/>
                </a:lnTo>
                <a:lnTo>
                  <a:pt x="77421" y="28261"/>
                </a:lnTo>
                <a:lnTo>
                  <a:pt x="77349" y="28288"/>
                </a:lnTo>
                <a:lnTo>
                  <a:pt x="77290" y="28316"/>
                </a:lnTo>
                <a:lnTo>
                  <a:pt x="77242" y="28343"/>
                </a:lnTo>
                <a:lnTo>
                  <a:pt x="77195" y="28378"/>
                </a:lnTo>
                <a:lnTo>
                  <a:pt x="77159" y="28412"/>
                </a:lnTo>
                <a:lnTo>
                  <a:pt x="77135" y="28447"/>
                </a:lnTo>
                <a:lnTo>
                  <a:pt x="77123" y="28495"/>
                </a:lnTo>
                <a:lnTo>
                  <a:pt x="77135" y="28543"/>
                </a:lnTo>
                <a:lnTo>
                  <a:pt x="77052" y="28460"/>
                </a:lnTo>
                <a:lnTo>
                  <a:pt x="76981" y="28392"/>
                </a:lnTo>
                <a:lnTo>
                  <a:pt x="76933" y="28323"/>
                </a:lnTo>
                <a:lnTo>
                  <a:pt x="76886" y="28261"/>
                </a:lnTo>
                <a:lnTo>
                  <a:pt x="76862" y="28199"/>
                </a:lnTo>
                <a:lnTo>
                  <a:pt x="76838" y="28144"/>
                </a:lnTo>
                <a:lnTo>
                  <a:pt x="76826" y="28089"/>
                </a:lnTo>
                <a:lnTo>
                  <a:pt x="76826" y="28040"/>
                </a:lnTo>
                <a:lnTo>
                  <a:pt x="76838" y="27999"/>
                </a:lnTo>
                <a:lnTo>
                  <a:pt x="76850" y="27951"/>
                </a:lnTo>
                <a:lnTo>
                  <a:pt x="76874" y="27910"/>
                </a:lnTo>
                <a:lnTo>
                  <a:pt x="76909" y="27875"/>
                </a:lnTo>
                <a:lnTo>
                  <a:pt x="76945" y="27841"/>
                </a:lnTo>
                <a:lnTo>
                  <a:pt x="76981" y="27806"/>
                </a:lnTo>
                <a:lnTo>
                  <a:pt x="77088" y="27744"/>
                </a:lnTo>
                <a:lnTo>
                  <a:pt x="77207" y="27689"/>
                </a:lnTo>
                <a:lnTo>
                  <a:pt x="77349" y="27641"/>
                </a:lnTo>
                <a:lnTo>
                  <a:pt x="77646" y="27552"/>
                </a:lnTo>
                <a:lnTo>
                  <a:pt x="77944" y="27462"/>
                </a:lnTo>
                <a:lnTo>
                  <a:pt x="78086" y="27407"/>
                </a:lnTo>
                <a:lnTo>
                  <a:pt x="78229" y="27352"/>
                </a:lnTo>
                <a:close/>
                <a:moveTo>
                  <a:pt x="124695" y="26099"/>
                </a:moveTo>
                <a:lnTo>
                  <a:pt x="124992" y="26443"/>
                </a:lnTo>
                <a:lnTo>
                  <a:pt x="124326" y="26780"/>
                </a:lnTo>
                <a:lnTo>
                  <a:pt x="123661" y="27104"/>
                </a:lnTo>
                <a:lnTo>
                  <a:pt x="123316" y="27269"/>
                </a:lnTo>
                <a:lnTo>
                  <a:pt x="122971" y="27421"/>
                </a:lnTo>
                <a:lnTo>
                  <a:pt x="122627" y="27565"/>
                </a:lnTo>
                <a:lnTo>
                  <a:pt x="122270" y="27710"/>
                </a:lnTo>
                <a:lnTo>
                  <a:pt x="121901" y="27848"/>
                </a:lnTo>
                <a:lnTo>
                  <a:pt x="121521" y="27978"/>
                </a:lnTo>
                <a:lnTo>
                  <a:pt x="121141" y="28096"/>
                </a:lnTo>
                <a:lnTo>
                  <a:pt x="120748" y="28213"/>
                </a:lnTo>
                <a:lnTo>
                  <a:pt x="120344" y="28316"/>
                </a:lnTo>
                <a:lnTo>
                  <a:pt x="119916" y="28412"/>
                </a:lnTo>
                <a:lnTo>
                  <a:pt x="119488" y="28495"/>
                </a:lnTo>
                <a:lnTo>
                  <a:pt x="119049" y="28564"/>
                </a:lnTo>
                <a:lnTo>
                  <a:pt x="119167" y="28412"/>
                </a:lnTo>
                <a:lnTo>
                  <a:pt x="119239" y="28343"/>
                </a:lnTo>
                <a:lnTo>
                  <a:pt x="119310" y="28275"/>
                </a:lnTo>
                <a:lnTo>
                  <a:pt x="119381" y="28213"/>
                </a:lnTo>
                <a:lnTo>
                  <a:pt x="119476" y="28164"/>
                </a:lnTo>
                <a:lnTo>
                  <a:pt x="119572" y="28116"/>
                </a:lnTo>
                <a:lnTo>
                  <a:pt x="119667" y="28082"/>
                </a:lnTo>
                <a:lnTo>
                  <a:pt x="119940" y="28006"/>
                </a:lnTo>
                <a:lnTo>
                  <a:pt x="120213" y="27930"/>
                </a:lnTo>
                <a:lnTo>
                  <a:pt x="120475" y="27848"/>
                </a:lnTo>
                <a:lnTo>
                  <a:pt x="120725" y="27758"/>
                </a:lnTo>
                <a:lnTo>
                  <a:pt x="120974" y="27669"/>
                </a:lnTo>
                <a:lnTo>
                  <a:pt x="121224" y="27579"/>
                </a:lnTo>
                <a:lnTo>
                  <a:pt x="121474" y="27483"/>
                </a:lnTo>
                <a:lnTo>
                  <a:pt x="121699" y="27379"/>
                </a:lnTo>
                <a:lnTo>
                  <a:pt x="121937" y="27276"/>
                </a:lnTo>
                <a:lnTo>
                  <a:pt x="122163" y="27166"/>
                </a:lnTo>
                <a:lnTo>
                  <a:pt x="122377" y="27049"/>
                </a:lnTo>
                <a:lnTo>
                  <a:pt x="122603" y="26932"/>
                </a:lnTo>
                <a:lnTo>
                  <a:pt x="122805" y="26815"/>
                </a:lnTo>
                <a:lnTo>
                  <a:pt x="123007" y="26684"/>
                </a:lnTo>
                <a:lnTo>
                  <a:pt x="123209" y="26553"/>
                </a:lnTo>
                <a:lnTo>
                  <a:pt x="123411" y="26415"/>
                </a:lnTo>
                <a:lnTo>
                  <a:pt x="123459" y="26388"/>
                </a:lnTo>
                <a:lnTo>
                  <a:pt x="123518" y="26353"/>
                </a:lnTo>
                <a:lnTo>
                  <a:pt x="123577" y="26326"/>
                </a:lnTo>
                <a:lnTo>
                  <a:pt x="123649" y="26305"/>
                </a:lnTo>
                <a:lnTo>
                  <a:pt x="123815" y="26264"/>
                </a:lnTo>
                <a:lnTo>
                  <a:pt x="123982" y="26229"/>
                </a:lnTo>
                <a:lnTo>
                  <a:pt x="124350" y="26167"/>
                </a:lnTo>
                <a:lnTo>
                  <a:pt x="124528" y="26140"/>
                </a:lnTo>
                <a:lnTo>
                  <a:pt x="124695" y="26099"/>
                </a:lnTo>
                <a:close/>
                <a:moveTo>
                  <a:pt x="198560" y="27834"/>
                </a:moveTo>
                <a:lnTo>
                  <a:pt x="199678" y="28054"/>
                </a:lnTo>
                <a:lnTo>
                  <a:pt x="197336" y="29287"/>
                </a:lnTo>
                <a:lnTo>
                  <a:pt x="197169" y="29128"/>
                </a:lnTo>
                <a:lnTo>
                  <a:pt x="198560" y="27834"/>
                </a:lnTo>
                <a:close/>
                <a:moveTo>
                  <a:pt x="330624" y="35608"/>
                </a:moveTo>
                <a:lnTo>
                  <a:pt x="330602" y="35615"/>
                </a:lnTo>
                <a:lnTo>
                  <a:pt x="330602" y="35615"/>
                </a:lnTo>
                <a:lnTo>
                  <a:pt x="330660" y="35636"/>
                </a:lnTo>
                <a:lnTo>
                  <a:pt x="330624" y="35608"/>
                </a:lnTo>
                <a:close/>
                <a:moveTo>
                  <a:pt x="110811" y="1"/>
                </a:moveTo>
                <a:lnTo>
                  <a:pt x="110597" y="7"/>
                </a:lnTo>
                <a:lnTo>
                  <a:pt x="110383" y="14"/>
                </a:lnTo>
                <a:lnTo>
                  <a:pt x="110169" y="35"/>
                </a:lnTo>
                <a:lnTo>
                  <a:pt x="109943" y="56"/>
                </a:lnTo>
                <a:lnTo>
                  <a:pt x="109729" y="83"/>
                </a:lnTo>
                <a:lnTo>
                  <a:pt x="109503" y="118"/>
                </a:lnTo>
                <a:lnTo>
                  <a:pt x="109278" y="159"/>
                </a:lnTo>
                <a:lnTo>
                  <a:pt x="109052" y="207"/>
                </a:lnTo>
                <a:lnTo>
                  <a:pt x="108826" y="262"/>
                </a:lnTo>
                <a:lnTo>
                  <a:pt x="108600" y="317"/>
                </a:lnTo>
                <a:lnTo>
                  <a:pt x="108374" y="386"/>
                </a:lnTo>
                <a:lnTo>
                  <a:pt x="108136" y="462"/>
                </a:lnTo>
                <a:lnTo>
                  <a:pt x="107899" y="538"/>
                </a:lnTo>
                <a:lnTo>
                  <a:pt x="107150" y="813"/>
                </a:lnTo>
                <a:lnTo>
                  <a:pt x="106781" y="951"/>
                </a:lnTo>
                <a:lnTo>
                  <a:pt x="106425" y="1095"/>
                </a:lnTo>
                <a:lnTo>
                  <a:pt x="106068" y="1240"/>
                </a:lnTo>
                <a:lnTo>
                  <a:pt x="105711" y="1392"/>
                </a:lnTo>
                <a:lnTo>
                  <a:pt x="105379" y="1550"/>
                </a:lnTo>
                <a:lnTo>
                  <a:pt x="105034" y="1708"/>
                </a:lnTo>
                <a:lnTo>
                  <a:pt x="104713" y="1867"/>
                </a:lnTo>
                <a:lnTo>
                  <a:pt x="104404" y="2039"/>
                </a:lnTo>
                <a:lnTo>
                  <a:pt x="104095" y="2218"/>
                </a:lnTo>
                <a:lnTo>
                  <a:pt x="103798" y="2397"/>
                </a:lnTo>
                <a:lnTo>
                  <a:pt x="103524" y="2583"/>
                </a:lnTo>
                <a:lnTo>
                  <a:pt x="103251" y="2782"/>
                </a:lnTo>
                <a:lnTo>
                  <a:pt x="102989" y="2982"/>
                </a:lnTo>
                <a:lnTo>
                  <a:pt x="102752" y="3196"/>
                </a:lnTo>
                <a:lnTo>
                  <a:pt x="102573" y="3368"/>
                </a:lnTo>
                <a:lnTo>
                  <a:pt x="102419" y="3533"/>
                </a:lnTo>
                <a:lnTo>
                  <a:pt x="102276" y="3705"/>
                </a:lnTo>
                <a:lnTo>
                  <a:pt x="102145" y="3870"/>
                </a:lnTo>
                <a:lnTo>
                  <a:pt x="102026" y="4043"/>
                </a:lnTo>
                <a:lnTo>
                  <a:pt x="101919" y="4215"/>
                </a:lnTo>
                <a:lnTo>
                  <a:pt x="101836" y="4380"/>
                </a:lnTo>
                <a:lnTo>
                  <a:pt x="101753" y="4552"/>
                </a:lnTo>
                <a:lnTo>
                  <a:pt x="101694" y="4724"/>
                </a:lnTo>
                <a:lnTo>
                  <a:pt x="101646" y="4897"/>
                </a:lnTo>
                <a:lnTo>
                  <a:pt x="101610" y="5069"/>
                </a:lnTo>
                <a:lnTo>
                  <a:pt x="101575" y="5241"/>
                </a:lnTo>
                <a:lnTo>
                  <a:pt x="101563" y="5413"/>
                </a:lnTo>
                <a:lnTo>
                  <a:pt x="101551" y="5585"/>
                </a:lnTo>
                <a:lnTo>
                  <a:pt x="101563" y="5757"/>
                </a:lnTo>
                <a:lnTo>
                  <a:pt x="101575" y="5929"/>
                </a:lnTo>
                <a:lnTo>
                  <a:pt x="101599" y="6102"/>
                </a:lnTo>
                <a:lnTo>
                  <a:pt x="101622" y="6274"/>
                </a:lnTo>
                <a:lnTo>
                  <a:pt x="101670" y="6446"/>
                </a:lnTo>
                <a:lnTo>
                  <a:pt x="101717" y="6618"/>
                </a:lnTo>
                <a:lnTo>
                  <a:pt x="101777" y="6790"/>
                </a:lnTo>
                <a:lnTo>
                  <a:pt x="101836" y="6955"/>
                </a:lnTo>
                <a:lnTo>
                  <a:pt x="101979" y="7300"/>
                </a:lnTo>
                <a:lnTo>
                  <a:pt x="102157" y="7644"/>
                </a:lnTo>
                <a:lnTo>
                  <a:pt x="102347" y="7981"/>
                </a:lnTo>
                <a:lnTo>
                  <a:pt x="102550" y="8319"/>
                </a:lnTo>
                <a:lnTo>
                  <a:pt x="102775" y="8656"/>
                </a:lnTo>
                <a:lnTo>
                  <a:pt x="102966" y="8925"/>
                </a:lnTo>
                <a:lnTo>
                  <a:pt x="103168" y="9200"/>
                </a:lnTo>
                <a:lnTo>
                  <a:pt x="103382" y="9462"/>
                </a:lnTo>
                <a:lnTo>
                  <a:pt x="103607" y="9731"/>
                </a:lnTo>
                <a:lnTo>
                  <a:pt x="104059" y="10261"/>
                </a:lnTo>
                <a:lnTo>
                  <a:pt x="104535" y="10784"/>
                </a:lnTo>
                <a:lnTo>
                  <a:pt x="104998" y="11307"/>
                </a:lnTo>
                <a:lnTo>
                  <a:pt x="105450" y="11838"/>
                </a:lnTo>
                <a:lnTo>
                  <a:pt x="105676" y="12106"/>
                </a:lnTo>
                <a:lnTo>
                  <a:pt x="105878" y="12375"/>
                </a:lnTo>
                <a:lnTo>
                  <a:pt x="106080" y="12643"/>
                </a:lnTo>
                <a:lnTo>
                  <a:pt x="106270" y="12912"/>
                </a:lnTo>
                <a:lnTo>
                  <a:pt x="106579" y="13346"/>
                </a:lnTo>
                <a:lnTo>
                  <a:pt x="106888" y="13773"/>
                </a:lnTo>
                <a:lnTo>
                  <a:pt x="107221" y="14200"/>
                </a:lnTo>
                <a:lnTo>
                  <a:pt x="107566" y="14620"/>
                </a:lnTo>
                <a:lnTo>
                  <a:pt x="107922" y="15033"/>
                </a:lnTo>
                <a:lnTo>
                  <a:pt x="108279" y="15446"/>
                </a:lnTo>
                <a:lnTo>
                  <a:pt x="108659" y="15852"/>
                </a:lnTo>
                <a:lnTo>
                  <a:pt x="109040" y="16258"/>
                </a:lnTo>
                <a:lnTo>
                  <a:pt x="109432" y="16658"/>
                </a:lnTo>
                <a:lnTo>
                  <a:pt x="109836" y="17057"/>
                </a:lnTo>
                <a:lnTo>
                  <a:pt x="110252" y="17450"/>
                </a:lnTo>
                <a:lnTo>
                  <a:pt x="110668" y="17849"/>
                </a:lnTo>
                <a:lnTo>
                  <a:pt x="111512" y="18627"/>
                </a:lnTo>
                <a:lnTo>
                  <a:pt x="112380" y="19412"/>
                </a:lnTo>
                <a:lnTo>
                  <a:pt x="112535" y="19536"/>
                </a:lnTo>
                <a:lnTo>
                  <a:pt x="112701" y="19660"/>
                </a:lnTo>
                <a:lnTo>
                  <a:pt x="113046" y="19894"/>
                </a:lnTo>
                <a:lnTo>
                  <a:pt x="113390" y="20128"/>
                </a:lnTo>
                <a:lnTo>
                  <a:pt x="113569" y="20252"/>
                </a:lnTo>
                <a:lnTo>
                  <a:pt x="113735" y="20376"/>
                </a:lnTo>
                <a:lnTo>
                  <a:pt x="113902" y="20521"/>
                </a:lnTo>
                <a:lnTo>
                  <a:pt x="114068" y="20666"/>
                </a:lnTo>
                <a:lnTo>
                  <a:pt x="114389" y="20968"/>
                </a:lnTo>
                <a:lnTo>
                  <a:pt x="114555" y="21120"/>
                </a:lnTo>
                <a:lnTo>
                  <a:pt x="114722" y="21265"/>
                </a:lnTo>
                <a:lnTo>
                  <a:pt x="114912" y="21402"/>
                </a:lnTo>
                <a:lnTo>
                  <a:pt x="115102" y="21540"/>
                </a:lnTo>
                <a:lnTo>
                  <a:pt x="115696" y="21912"/>
                </a:lnTo>
                <a:lnTo>
                  <a:pt x="116303" y="22284"/>
                </a:lnTo>
                <a:lnTo>
                  <a:pt x="117515" y="23021"/>
                </a:lnTo>
                <a:lnTo>
                  <a:pt x="119952" y="24487"/>
                </a:lnTo>
                <a:lnTo>
                  <a:pt x="116980" y="25369"/>
                </a:lnTo>
                <a:lnTo>
                  <a:pt x="117789" y="25699"/>
                </a:lnTo>
                <a:lnTo>
                  <a:pt x="117682" y="25706"/>
                </a:lnTo>
                <a:lnTo>
                  <a:pt x="117586" y="25720"/>
                </a:lnTo>
                <a:lnTo>
                  <a:pt x="117491" y="25741"/>
                </a:lnTo>
                <a:lnTo>
                  <a:pt x="117396" y="25768"/>
                </a:lnTo>
                <a:lnTo>
                  <a:pt x="117206" y="25830"/>
                </a:lnTo>
                <a:lnTo>
                  <a:pt x="117028" y="25906"/>
                </a:lnTo>
                <a:lnTo>
                  <a:pt x="116849" y="25988"/>
                </a:lnTo>
                <a:lnTo>
                  <a:pt x="116683" y="26078"/>
                </a:lnTo>
                <a:lnTo>
                  <a:pt x="116505" y="26161"/>
                </a:lnTo>
                <a:lnTo>
                  <a:pt x="116338" y="26236"/>
                </a:lnTo>
                <a:lnTo>
                  <a:pt x="116160" y="26305"/>
                </a:lnTo>
                <a:lnTo>
                  <a:pt x="116065" y="26326"/>
                </a:lnTo>
                <a:lnTo>
                  <a:pt x="115982" y="26346"/>
                </a:lnTo>
                <a:lnTo>
                  <a:pt x="115887" y="26360"/>
                </a:lnTo>
                <a:lnTo>
                  <a:pt x="115792" y="26374"/>
                </a:lnTo>
                <a:lnTo>
                  <a:pt x="115696" y="26374"/>
                </a:lnTo>
                <a:lnTo>
                  <a:pt x="115589" y="26367"/>
                </a:lnTo>
                <a:lnTo>
                  <a:pt x="115494" y="26353"/>
                </a:lnTo>
                <a:lnTo>
                  <a:pt x="115387" y="26326"/>
                </a:lnTo>
                <a:lnTo>
                  <a:pt x="115280" y="26291"/>
                </a:lnTo>
                <a:lnTo>
                  <a:pt x="115162" y="26250"/>
                </a:lnTo>
                <a:lnTo>
                  <a:pt x="115055" y="26195"/>
                </a:lnTo>
                <a:lnTo>
                  <a:pt x="114936" y="26126"/>
                </a:lnTo>
                <a:lnTo>
                  <a:pt x="114805" y="26050"/>
                </a:lnTo>
                <a:lnTo>
                  <a:pt x="114686" y="25954"/>
                </a:lnTo>
                <a:lnTo>
                  <a:pt x="113878" y="26718"/>
                </a:lnTo>
                <a:lnTo>
                  <a:pt x="113795" y="25871"/>
                </a:lnTo>
                <a:lnTo>
                  <a:pt x="113569" y="25940"/>
                </a:lnTo>
                <a:lnTo>
                  <a:pt x="113331" y="26023"/>
                </a:lnTo>
                <a:lnTo>
                  <a:pt x="113093" y="26105"/>
                </a:lnTo>
                <a:lnTo>
                  <a:pt x="112844" y="26188"/>
                </a:lnTo>
                <a:lnTo>
                  <a:pt x="112606" y="26257"/>
                </a:lnTo>
                <a:lnTo>
                  <a:pt x="112487" y="26291"/>
                </a:lnTo>
                <a:lnTo>
                  <a:pt x="112380" y="26312"/>
                </a:lnTo>
                <a:lnTo>
                  <a:pt x="112261" y="26333"/>
                </a:lnTo>
                <a:lnTo>
                  <a:pt x="112142" y="26340"/>
                </a:lnTo>
                <a:lnTo>
                  <a:pt x="112035" y="26346"/>
                </a:lnTo>
                <a:lnTo>
                  <a:pt x="111928" y="26340"/>
                </a:lnTo>
                <a:lnTo>
                  <a:pt x="111774" y="26319"/>
                </a:lnTo>
                <a:lnTo>
                  <a:pt x="111619" y="26291"/>
                </a:lnTo>
                <a:lnTo>
                  <a:pt x="111465" y="26264"/>
                </a:lnTo>
                <a:lnTo>
                  <a:pt x="111310" y="26223"/>
                </a:lnTo>
                <a:lnTo>
                  <a:pt x="111013" y="26133"/>
                </a:lnTo>
                <a:lnTo>
                  <a:pt x="110704" y="26037"/>
                </a:lnTo>
                <a:lnTo>
                  <a:pt x="110407" y="25926"/>
                </a:lnTo>
                <a:lnTo>
                  <a:pt x="110098" y="25809"/>
                </a:lnTo>
                <a:lnTo>
                  <a:pt x="109777" y="25692"/>
                </a:lnTo>
                <a:lnTo>
                  <a:pt x="109456" y="25582"/>
                </a:lnTo>
                <a:lnTo>
                  <a:pt x="109456" y="26209"/>
                </a:lnTo>
                <a:lnTo>
                  <a:pt x="108576" y="25465"/>
                </a:lnTo>
                <a:lnTo>
                  <a:pt x="107328" y="25582"/>
                </a:lnTo>
                <a:lnTo>
                  <a:pt x="107174" y="25479"/>
                </a:lnTo>
                <a:lnTo>
                  <a:pt x="107043" y="25376"/>
                </a:lnTo>
                <a:lnTo>
                  <a:pt x="106793" y="25176"/>
                </a:lnTo>
                <a:lnTo>
                  <a:pt x="106674" y="25093"/>
                </a:lnTo>
                <a:lnTo>
                  <a:pt x="106555" y="25024"/>
                </a:lnTo>
                <a:lnTo>
                  <a:pt x="106508" y="24997"/>
                </a:lnTo>
                <a:lnTo>
                  <a:pt x="106437" y="24976"/>
                </a:lnTo>
                <a:lnTo>
                  <a:pt x="106377" y="24956"/>
                </a:lnTo>
                <a:lnTo>
                  <a:pt x="106318" y="24942"/>
                </a:lnTo>
                <a:lnTo>
                  <a:pt x="105795" y="24873"/>
                </a:lnTo>
                <a:lnTo>
                  <a:pt x="105295" y="24783"/>
                </a:lnTo>
                <a:lnTo>
                  <a:pt x="104784" y="24687"/>
                </a:lnTo>
                <a:lnTo>
                  <a:pt x="104297" y="24584"/>
                </a:lnTo>
                <a:lnTo>
                  <a:pt x="103810" y="24473"/>
                </a:lnTo>
                <a:lnTo>
                  <a:pt x="103322" y="24350"/>
                </a:lnTo>
                <a:lnTo>
                  <a:pt x="102847" y="24226"/>
                </a:lnTo>
                <a:lnTo>
                  <a:pt x="102371" y="24095"/>
                </a:lnTo>
                <a:lnTo>
                  <a:pt x="101420" y="23833"/>
                </a:lnTo>
                <a:lnTo>
                  <a:pt x="100469" y="23565"/>
                </a:lnTo>
                <a:lnTo>
                  <a:pt x="99994" y="23434"/>
                </a:lnTo>
                <a:lnTo>
                  <a:pt x="99518" y="23310"/>
                </a:lnTo>
                <a:lnTo>
                  <a:pt x="99031" y="23186"/>
                </a:lnTo>
                <a:lnTo>
                  <a:pt x="98544" y="23076"/>
                </a:lnTo>
                <a:lnTo>
                  <a:pt x="97688" y="22869"/>
                </a:lnTo>
                <a:lnTo>
                  <a:pt x="96844" y="22656"/>
                </a:lnTo>
                <a:lnTo>
                  <a:pt x="96012" y="22421"/>
                </a:lnTo>
                <a:lnTo>
                  <a:pt x="95191" y="22180"/>
                </a:lnTo>
                <a:lnTo>
                  <a:pt x="94383" y="21926"/>
                </a:lnTo>
                <a:lnTo>
                  <a:pt x="93587" y="21664"/>
                </a:lnTo>
                <a:lnTo>
                  <a:pt x="92790" y="21389"/>
                </a:lnTo>
                <a:lnTo>
                  <a:pt x="92018" y="21106"/>
                </a:lnTo>
                <a:lnTo>
                  <a:pt x="91245" y="20817"/>
                </a:lnTo>
                <a:lnTo>
                  <a:pt x="90484" y="20514"/>
                </a:lnTo>
                <a:lnTo>
                  <a:pt x="89724" y="20211"/>
                </a:lnTo>
                <a:lnTo>
                  <a:pt x="88975" y="19901"/>
                </a:lnTo>
                <a:lnTo>
                  <a:pt x="88238" y="19584"/>
                </a:lnTo>
                <a:lnTo>
                  <a:pt x="87501" y="19268"/>
                </a:lnTo>
                <a:lnTo>
                  <a:pt x="86027" y="18620"/>
                </a:lnTo>
                <a:lnTo>
                  <a:pt x="85361" y="18317"/>
                </a:lnTo>
                <a:lnTo>
                  <a:pt x="84695" y="18014"/>
                </a:lnTo>
                <a:lnTo>
                  <a:pt x="84030" y="17705"/>
                </a:lnTo>
                <a:lnTo>
                  <a:pt x="83376" y="17388"/>
                </a:lnTo>
                <a:lnTo>
                  <a:pt x="82734" y="17071"/>
                </a:lnTo>
                <a:lnTo>
                  <a:pt x="82104" y="16740"/>
                </a:lnTo>
                <a:lnTo>
                  <a:pt x="81474" y="16410"/>
                </a:lnTo>
                <a:lnTo>
                  <a:pt x="80880" y="16066"/>
                </a:lnTo>
                <a:lnTo>
                  <a:pt x="80392" y="15770"/>
                </a:lnTo>
                <a:lnTo>
                  <a:pt x="79917" y="15460"/>
                </a:lnTo>
                <a:lnTo>
                  <a:pt x="79465" y="15143"/>
                </a:lnTo>
                <a:lnTo>
                  <a:pt x="79037" y="14819"/>
                </a:lnTo>
                <a:lnTo>
                  <a:pt x="78609" y="14489"/>
                </a:lnTo>
                <a:lnTo>
                  <a:pt x="78193" y="14151"/>
                </a:lnTo>
                <a:lnTo>
                  <a:pt x="77789" y="13814"/>
                </a:lnTo>
                <a:lnTo>
                  <a:pt x="77397" y="13470"/>
                </a:lnTo>
                <a:lnTo>
                  <a:pt x="77290" y="13366"/>
                </a:lnTo>
                <a:lnTo>
                  <a:pt x="77195" y="13263"/>
                </a:lnTo>
                <a:lnTo>
                  <a:pt x="77111" y="13160"/>
                </a:lnTo>
                <a:lnTo>
                  <a:pt x="77028" y="13050"/>
                </a:lnTo>
                <a:lnTo>
                  <a:pt x="76874" y="12829"/>
                </a:lnTo>
                <a:lnTo>
                  <a:pt x="76731" y="12602"/>
                </a:lnTo>
                <a:lnTo>
                  <a:pt x="76600" y="12375"/>
                </a:lnTo>
                <a:lnTo>
                  <a:pt x="76470" y="12141"/>
                </a:lnTo>
                <a:lnTo>
                  <a:pt x="76315" y="11920"/>
                </a:lnTo>
                <a:lnTo>
                  <a:pt x="76232" y="11810"/>
                </a:lnTo>
                <a:lnTo>
                  <a:pt x="76137" y="11700"/>
                </a:lnTo>
                <a:lnTo>
                  <a:pt x="75816" y="11335"/>
                </a:lnTo>
                <a:lnTo>
                  <a:pt x="75483" y="10977"/>
                </a:lnTo>
                <a:lnTo>
                  <a:pt x="74805" y="10261"/>
                </a:lnTo>
                <a:lnTo>
                  <a:pt x="74104" y="9551"/>
                </a:lnTo>
                <a:lnTo>
                  <a:pt x="73415" y="8835"/>
                </a:lnTo>
                <a:lnTo>
                  <a:pt x="72987" y="8381"/>
                </a:lnTo>
                <a:lnTo>
                  <a:pt x="72571" y="7913"/>
                </a:lnTo>
                <a:lnTo>
                  <a:pt x="71727" y="6990"/>
                </a:lnTo>
                <a:lnTo>
                  <a:pt x="71299" y="6528"/>
                </a:lnTo>
                <a:lnTo>
                  <a:pt x="70847" y="6074"/>
                </a:lnTo>
                <a:lnTo>
                  <a:pt x="70621" y="5847"/>
                </a:lnTo>
                <a:lnTo>
                  <a:pt x="70383" y="5626"/>
                </a:lnTo>
                <a:lnTo>
                  <a:pt x="70146" y="5406"/>
                </a:lnTo>
                <a:lnTo>
                  <a:pt x="69896" y="5193"/>
                </a:lnTo>
                <a:lnTo>
                  <a:pt x="69670" y="5014"/>
                </a:lnTo>
                <a:lnTo>
                  <a:pt x="69444" y="4835"/>
                </a:lnTo>
                <a:lnTo>
                  <a:pt x="69207" y="4655"/>
                </a:lnTo>
                <a:lnTo>
                  <a:pt x="68969" y="4483"/>
                </a:lnTo>
                <a:lnTo>
                  <a:pt x="68482" y="4139"/>
                </a:lnTo>
                <a:lnTo>
                  <a:pt x="67959" y="3802"/>
                </a:lnTo>
                <a:lnTo>
                  <a:pt x="67436" y="3478"/>
                </a:lnTo>
                <a:lnTo>
                  <a:pt x="66889" y="3154"/>
                </a:lnTo>
                <a:lnTo>
                  <a:pt x="66342" y="2838"/>
                </a:lnTo>
                <a:lnTo>
                  <a:pt x="65795" y="2528"/>
                </a:lnTo>
                <a:lnTo>
                  <a:pt x="65629" y="2438"/>
                </a:lnTo>
                <a:lnTo>
                  <a:pt x="65474" y="2376"/>
                </a:lnTo>
                <a:lnTo>
                  <a:pt x="65332" y="2321"/>
                </a:lnTo>
                <a:lnTo>
                  <a:pt x="65189" y="2287"/>
                </a:lnTo>
                <a:lnTo>
                  <a:pt x="65046" y="2266"/>
                </a:lnTo>
                <a:lnTo>
                  <a:pt x="64915" y="2252"/>
                </a:lnTo>
                <a:lnTo>
                  <a:pt x="64797" y="2266"/>
                </a:lnTo>
                <a:lnTo>
                  <a:pt x="64678" y="2287"/>
                </a:lnTo>
                <a:lnTo>
                  <a:pt x="64559" y="2321"/>
                </a:lnTo>
                <a:lnTo>
                  <a:pt x="64452" y="2369"/>
                </a:lnTo>
                <a:lnTo>
                  <a:pt x="64357" y="2424"/>
                </a:lnTo>
                <a:lnTo>
                  <a:pt x="64262" y="2500"/>
                </a:lnTo>
                <a:lnTo>
                  <a:pt x="64167" y="2590"/>
                </a:lnTo>
                <a:lnTo>
                  <a:pt x="64083" y="2686"/>
                </a:lnTo>
                <a:lnTo>
                  <a:pt x="64012" y="2796"/>
                </a:lnTo>
                <a:lnTo>
                  <a:pt x="63941" y="2913"/>
                </a:lnTo>
                <a:lnTo>
                  <a:pt x="63905" y="2962"/>
                </a:lnTo>
                <a:lnTo>
                  <a:pt x="63869" y="3003"/>
                </a:lnTo>
                <a:lnTo>
                  <a:pt x="63774" y="3092"/>
                </a:lnTo>
                <a:lnTo>
                  <a:pt x="63655" y="3168"/>
                </a:lnTo>
                <a:lnTo>
                  <a:pt x="63525" y="3251"/>
                </a:lnTo>
                <a:lnTo>
                  <a:pt x="63382" y="3326"/>
                </a:lnTo>
                <a:lnTo>
                  <a:pt x="63251" y="3402"/>
                </a:lnTo>
                <a:lnTo>
                  <a:pt x="63144" y="3492"/>
                </a:lnTo>
                <a:lnTo>
                  <a:pt x="63085" y="3533"/>
                </a:lnTo>
                <a:lnTo>
                  <a:pt x="63049" y="3581"/>
                </a:lnTo>
                <a:lnTo>
                  <a:pt x="62978" y="3671"/>
                </a:lnTo>
                <a:lnTo>
                  <a:pt x="62930" y="3774"/>
                </a:lnTo>
                <a:lnTo>
                  <a:pt x="62883" y="3877"/>
                </a:lnTo>
                <a:lnTo>
                  <a:pt x="62847" y="3981"/>
                </a:lnTo>
                <a:lnTo>
                  <a:pt x="62800" y="4194"/>
                </a:lnTo>
                <a:lnTo>
                  <a:pt x="62728" y="4401"/>
                </a:lnTo>
                <a:lnTo>
                  <a:pt x="62479" y="4387"/>
                </a:lnTo>
                <a:lnTo>
                  <a:pt x="62241" y="4387"/>
                </a:lnTo>
                <a:lnTo>
                  <a:pt x="62027" y="4408"/>
                </a:lnTo>
                <a:lnTo>
                  <a:pt x="61825" y="4442"/>
                </a:lnTo>
                <a:lnTo>
                  <a:pt x="61635" y="4483"/>
                </a:lnTo>
                <a:lnTo>
                  <a:pt x="61468" y="4545"/>
                </a:lnTo>
                <a:lnTo>
                  <a:pt x="61326" y="4614"/>
                </a:lnTo>
                <a:lnTo>
                  <a:pt x="61195" y="4697"/>
                </a:lnTo>
                <a:lnTo>
                  <a:pt x="61088" y="4786"/>
                </a:lnTo>
                <a:lnTo>
                  <a:pt x="61005" y="4890"/>
                </a:lnTo>
                <a:lnTo>
                  <a:pt x="60945" y="5000"/>
                </a:lnTo>
                <a:lnTo>
                  <a:pt x="60898" y="5117"/>
                </a:lnTo>
                <a:lnTo>
                  <a:pt x="60886" y="5248"/>
                </a:lnTo>
                <a:lnTo>
                  <a:pt x="60898" y="5379"/>
                </a:lnTo>
                <a:lnTo>
                  <a:pt x="60933" y="5516"/>
                </a:lnTo>
                <a:lnTo>
                  <a:pt x="61005" y="5661"/>
                </a:lnTo>
                <a:lnTo>
                  <a:pt x="61100" y="5874"/>
                </a:lnTo>
                <a:lnTo>
                  <a:pt x="61195" y="6088"/>
                </a:lnTo>
                <a:lnTo>
                  <a:pt x="61361" y="6522"/>
                </a:lnTo>
                <a:lnTo>
                  <a:pt x="61444" y="6735"/>
                </a:lnTo>
                <a:lnTo>
                  <a:pt x="61551" y="6949"/>
                </a:lnTo>
                <a:lnTo>
                  <a:pt x="61670" y="7155"/>
                </a:lnTo>
                <a:lnTo>
                  <a:pt x="61730" y="7258"/>
                </a:lnTo>
                <a:lnTo>
                  <a:pt x="61813" y="7355"/>
                </a:lnTo>
                <a:lnTo>
                  <a:pt x="62039" y="7630"/>
                </a:lnTo>
                <a:lnTo>
                  <a:pt x="62277" y="7892"/>
                </a:lnTo>
                <a:lnTo>
                  <a:pt x="62526" y="8154"/>
                </a:lnTo>
                <a:lnTo>
                  <a:pt x="62800" y="8415"/>
                </a:lnTo>
                <a:lnTo>
                  <a:pt x="63335" y="8932"/>
                </a:lnTo>
                <a:lnTo>
                  <a:pt x="63608" y="9187"/>
                </a:lnTo>
                <a:lnTo>
                  <a:pt x="63869" y="9448"/>
                </a:lnTo>
                <a:lnTo>
                  <a:pt x="64214" y="9806"/>
                </a:lnTo>
                <a:lnTo>
                  <a:pt x="64559" y="10171"/>
                </a:lnTo>
                <a:lnTo>
                  <a:pt x="64915" y="10529"/>
                </a:lnTo>
                <a:lnTo>
                  <a:pt x="65106" y="10708"/>
                </a:lnTo>
                <a:lnTo>
                  <a:pt x="65296" y="10880"/>
                </a:lnTo>
                <a:lnTo>
                  <a:pt x="65914" y="11418"/>
                </a:lnTo>
                <a:lnTo>
                  <a:pt x="66544" y="11955"/>
                </a:lnTo>
                <a:lnTo>
                  <a:pt x="67804" y="13015"/>
                </a:lnTo>
                <a:lnTo>
                  <a:pt x="68434" y="13545"/>
                </a:lnTo>
                <a:lnTo>
                  <a:pt x="69052" y="14082"/>
                </a:lnTo>
                <a:lnTo>
                  <a:pt x="69670" y="14620"/>
                </a:lnTo>
                <a:lnTo>
                  <a:pt x="70265" y="15164"/>
                </a:lnTo>
                <a:lnTo>
                  <a:pt x="70550" y="15425"/>
                </a:lnTo>
                <a:lnTo>
                  <a:pt x="70823" y="15701"/>
                </a:lnTo>
                <a:lnTo>
                  <a:pt x="71085" y="15976"/>
                </a:lnTo>
                <a:lnTo>
                  <a:pt x="71334" y="16252"/>
                </a:lnTo>
                <a:lnTo>
                  <a:pt x="71548" y="16541"/>
                </a:lnTo>
                <a:lnTo>
                  <a:pt x="71655" y="16685"/>
                </a:lnTo>
                <a:lnTo>
                  <a:pt x="71750" y="16830"/>
                </a:lnTo>
                <a:lnTo>
                  <a:pt x="71834" y="16975"/>
                </a:lnTo>
                <a:lnTo>
                  <a:pt x="71905" y="17119"/>
                </a:lnTo>
                <a:lnTo>
                  <a:pt x="71964" y="17264"/>
                </a:lnTo>
                <a:lnTo>
                  <a:pt x="72024" y="17415"/>
                </a:lnTo>
                <a:lnTo>
                  <a:pt x="72309" y="18324"/>
                </a:lnTo>
                <a:lnTo>
                  <a:pt x="72583" y="19233"/>
                </a:lnTo>
                <a:lnTo>
                  <a:pt x="72844" y="20149"/>
                </a:lnTo>
                <a:lnTo>
                  <a:pt x="73082" y="21065"/>
                </a:lnTo>
                <a:lnTo>
                  <a:pt x="73308" y="21981"/>
                </a:lnTo>
                <a:lnTo>
                  <a:pt x="73522" y="22903"/>
                </a:lnTo>
                <a:lnTo>
                  <a:pt x="73724" y="23819"/>
                </a:lnTo>
                <a:lnTo>
                  <a:pt x="73902" y="24742"/>
                </a:lnTo>
                <a:lnTo>
                  <a:pt x="73902" y="24818"/>
                </a:lnTo>
                <a:lnTo>
                  <a:pt x="73878" y="24894"/>
                </a:lnTo>
                <a:lnTo>
                  <a:pt x="73843" y="24976"/>
                </a:lnTo>
                <a:lnTo>
                  <a:pt x="73771" y="25059"/>
                </a:lnTo>
                <a:lnTo>
                  <a:pt x="73688" y="25141"/>
                </a:lnTo>
                <a:lnTo>
                  <a:pt x="73593" y="25231"/>
                </a:lnTo>
                <a:lnTo>
                  <a:pt x="73486" y="25314"/>
                </a:lnTo>
                <a:lnTo>
                  <a:pt x="73367" y="25403"/>
                </a:lnTo>
                <a:lnTo>
                  <a:pt x="73117" y="25575"/>
                </a:lnTo>
                <a:lnTo>
                  <a:pt x="72844" y="25747"/>
                </a:lnTo>
                <a:lnTo>
                  <a:pt x="72583" y="25913"/>
                </a:lnTo>
                <a:lnTo>
                  <a:pt x="72345" y="26078"/>
                </a:lnTo>
                <a:lnTo>
                  <a:pt x="72214" y="26181"/>
                </a:lnTo>
                <a:lnTo>
                  <a:pt x="72071" y="26278"/>
                </a:lnTo>
                <a:lnTo>
                  <a:pt x="71750" y="26464"/>
                </a:lnTo>
                <a:lnTo>
                  <a:pt x="71418" y="26663"/>
                </a:lnTo>
                <a:lnTo>
                  <a:pt x="71049" y="26884"/>
                </a:lnTo>
                <a:lnTo>
                  <a:pt x="70883" y="26863"/>
                </a:lnTo>
                <a:lnTo>
                  <a:pt x="70728" y="26849"/>
                </a:lnTo>
                <a:lnTo>
                  <a:pt x="70574" y="26835"/>
                </a:lnTo>
                <a:lnTo>
                  <a:pt x="70419" y="26829"/>
                </a:lnTo>
                <a:lnTo>
                  <a:pt x="70265" y="26829"/>
                </a:lnTo>
                <a:lnTo>
                  <a:pt x="70122" y="26835"/>
                </a:lnTo>
                <a:lnTo>
                  <a:pt x="69967" y="26842"/>
                </a:lnTo>
                <a:lnTo>
                  <a:pt x="69813" y="26849"/>
                </a:lnTo>
                <a:lnTo>
                  <a:pt x="69516" y="26890"/>
                </a:lnTo>
                <a:lnTo>
                  <a:pt x="69219" y="26939"/>
                </a:lnTo>
                <a:lnTo>
                  <a:pt x="68921" y="26994"/>
                </a:lnTo>
                <a:lnTo>
                  <a:pt x="68624" y="27070"/>
                </a:lnTo>
                <a:lnTo>
                  <a:pt x="68327" y="27145"/>
                </a:lnTo>
                <a:lnTo>
                  <a:pt x="68042" y="27228"/>
                </a:lnTo>
                <a:lnTo>
                  <a:pt x="67436" y="27407"/>
                </a:lnTo>
                <a:lnTo>
                  <a:pt x="66829" y="27593"/>
                </a:lnTo>
                <a:lnTo>
                  <a:pt x="66520" y="27682"/>
                </a:lnTo>
                <a:lnTo>
                  <a:pt x="66211" y="27765"/>
                </a:lnTo>
                <a:lnTo>
                  <a:pt x="66211" y="27221"/>
                </a:lnTo>
                <a:lnTo>
                  <a:pt x="63881" y="27786"/>
                </a:lnTo>
                <a:lnTo>
                  <a:pt x="64333" y="27228"/>
                </a:lnTo>
                <a:lnTo>
                  <a:pt x="64131" y="27214"/>
                </a:lnTo>
                <a:lnTo>
                  <a:pt x="63917" y="27193"/>
                </a:lnTo>
                <a:lnTo>
                  <a:pt x="63513" y="27152"/>
                </a:lnTo>
                <a:lnTo>
                  <a:pt x="63323" y="27138"/>
                </a:lnTo>
                <a:lnTo>
                  <a:pt x="63156" y="27131"/>
                </a:lnTo>
                <a:lnTo>
                  <a:pt x="63073" y="27138"/>
                </a:lnTo>
                <a:lnTo>
                  <a:pt x="63014" y="27152"/>
                </a:lnTo>
                <a:lnTo>
                  <a:pt x="62954" y="27166"/>
                </a:lnTo>
                <a:lnTo>
                  <a:pt x="62907" y="27187"/>
                </a:lnTo>
                <a:lnTo>
                  <a:pt x="62800" y="27235"/>
                </a:lnTo>
                <a:lnTo>
                  <a:pt x="62716" y="27269"/>
                </a:lnTo>
                <a:lnTo>
                  <a:pt x="62621" y="27297"/>
                </a:lnTo>
                <a:lnTo>
                  <a:pt x="62538" y="27317"/>
                </a:lnTo>
                <a:lnTo>
                  <a:pt x="62455" y="27331"/>
                </a:lnTo>
                <a:lnTo>
                  <a:pt x="62300" y="27331"/>
                </a:lnTo>
                <a:lnTo>
                  <a:pt x="62229" y="27324"/>
                </a:lnTo>
                <a:lnTo>
                  <a:pt x="62086" y="27297"/>
                </a:lnTo>
                <a:lnTo>
                  <a:pt x="61944" y="27255"/>
                </a:lnTo>
                <a:lnTo>
                  <a:pt x="61789" y="27207"/>
                </a:lnTo>
                <a:lnTo>
                  <a:pt x="61611" y="27166"/>
                </a:lnTo>
                <a:lnTo>
                  <a:pt x="61516" y="27145"/>
                </a:lnTo>
                <a:lnTo>
                  <a:pt x="61421" y="27131"/>
                </a:lnTo>
                <a:lnTo>
                  <a:pt x="61219" y="27111"/>
                </a:lnTo>
                <a:lnTo>
                  <a:pt x="61005" y="27097"/>
                </a:lnTo>
                <a:lnTo>
                  <a:pt x="60791" y="27090"/>
                </a:lnTo>
                <a:lnTo>
                  <a:pt x="60363" y="27083"/>
                </a:lnTo>
                <a:lnTo>
                  <a:pt x="60149" y="27076"/>
                </a:lnTo>
                <a:lnTo>
                  <a:pt x="59935" y="27056"/>
                </a:lnTo>
                <a:lnTo>
                  <a:pt x="59376" y="26987"/>
                </a:lnTo>
                <a:lnTo>
                  <a:pt x="58829" y="26904"/>
                </a:lnTo>
                <a:lnTo>
                  <a:pt x="58294" y="26815"/>
                </a:lnTo>
                <a:lnTo>
                  <a:pt x="57748" y="26711"/>
                </a:lnTo>
                <a:lnTo>
                  <a:pt x="57237" y="26608"/>
                </a:lnTo>
                <a:lnTo>
                  <a:pt x="56737" y="26491"/>
                </a:lnTo>
                <a:lnTo>
                  <a:pt x="56488" y="26429"/>
                </a:lnTo>
                <a:lnTo>
                  <a:pt x="56238" y="26360"/>
                </a:lnTo>
                <a:lnTo>
                  <a:pt x="56000" y="26285"/>
                </a:lnTo>
                <a:lnTo>
                  <a:pt x="55774" y="26202"/>
                </a:lnTo>
                <a:lnTo>
                  <a:pt x="55739" y="26188"/>
                </a:lnTo>
                <a:lnTo>
                  <a:pt x="55703" y="26167"/>
                </a:lnTo>
                <a:lnTo>
                  <a:pt x="55632" y="26105"/>
                </a:lnTo>
                <a:lnTo>
                  <a:pt x="55584" y="26030"/>
                </a:lnTo>
                <a:lnTo>
                  <a:pt x="55549" y="25947"/>
                </a:lnTo>
                <a:lnTo>
                  <a:pt x="55525" y="25858"/>
                </a:lnTo>
                <a:lnTo>
                  <a:pt x="55525" y="25775"/>
                </a:lnTo>
                <a:lnTo>
                  <a:pt x="55525" y="25692"/>
                </a:lnTo>
                <a:lnTo>
                  <a:pt x="55560" y="25623"/>
                </a:lnTo>
                <a:lnTo>
                  <a:pt x="55834" y="25238"/>
                </a:lnTo>
                <a:lnTo>
                  <a:pt x="56119" y="24852"/>
                </a:lnTo>
                <a:lnTo>
                  <a:pt x="56702" y="24088"/>
                </a:lnTo>
                <a:lnTo>
                  <a:pt x="56987" y="23709"/>
                </a:lnTo>
                <a:lnTo>
                  <a:pt x="57260" y="23324"/>
                </a:lnTo>
                <a:lnTo>
                  <a:pt x="57510" y="22931"/>
                </a:lnTo>
                <a:lnTo>
                  <a:pt x="57629" y="22738"/>
                </a:lnTo>
                <a:lnTo>
                  <a:pt x="57748" y="22539"/>
                </a:lnTo>
                <a:lnTo>
                  <a:pt x="57783" y="22456"/>
                </a:lnTo>
                <a:lnTo>
                  <a:pt x="57807" y="22359"/>
                </a:lnTo>
                <a:lnTo>
                  <a:pt x="57831" y="22270"/>
                </a:lnTo>
                <a:lnTo>
                  <a:pt x="57831" y="22174"/>
                </a:lnTo>
                <a:lnTo>
                  <a:pt x="57831" y="22077"/>
                </a:lnTo>
                <a:lnTo>
                  <a:pt x="57807" y="21981"/>
                </a:lnTo>
                <a:lnTo>
                  <a:pt x="57771" y="21781"/>
                </a:lnTo>
                <a:lnTo>
                  <a:pt x="57653" y="21375"/>
                </a:lnTo>
                <a:lnTo>
                  <a:pt x="57593" y="21175"/>
                </a:lnTo>
                <a:lnTo>
                  <a:pt x="57557" y="20975"/>
                </a:lnTo>
                <a:lnTo>
                  <a:pt x="57557" y="20927"/>
                </a:lnTo>
                <a:lnTo>
                  <a:pt x="57557" y="20872"/>
                </a:lnTo>
                <a:lnTo>
                  <a:pt x="57593" y="20769"/>
                </a:lnTo>
                <a:lnTo>
                  <a:pt x="57617" y="20666"/>
                </a:lnTo>
                <a:lnTo>
                  <a:pt x="57641" y="20555"/>
                </a:lnTo>
                <a:lnTo>
                  <a:pt x="57653" y="20390"/>
                </a:lnTo>
                <a:lnTo>
                  <a:pt x="57676" y="20218"/>
                </a:lnTo>
                <a:lnTo>
                  <a:pt x="57676" y="20135"/>
                </a:lnTo>
                <a:lnTo>
                  <a:pt x="57664" y="20046"/>
                </a:lnTo>
                <a:lnTo>
                  <a:pt x="57653" y="19970"/>
                </a:lnTo>
                <a:lnTo>
                  <a:pt x="57617" y="19894"/>
                </a:lnTo>
                <a:lnTo>
                  <a:pt x="57320" y="19378"/>
                </a:lnTo>
                <a:lnTo>
                  <a:pt x="57011" y="18875"/>
                </a:lnTo>
                <a:lnTo>
                  <a:pt x="56844" y="18620"/>
                </a:lnTo>
                <a:lnTo>
                  <a:pt x="56666" y="18372"/>
                </a:lnTo>
                <a:lnTo>
                  <a:pt x="56488" y="18125"/>
                </a:lnTo>
                <a:lnTo>
                  <a:pt x="56297" y="17884"/>
                </a:lnTo>
                <a:lnTo>
                  <a:pt x="56179" y="17760"/>
                </a:lnTo>
                <a:lnTo>
                  <a:pt x="56048" y="17649"/>
                </a:lnTo>
                <a:lnTo>
                  <a:pt x="55893" y="17539"/>
                </a:lnTo>
                <a:lnTo>
                  <a:pt x="55739" y="17429"/>
                </a:lnTo>
                <a:lnTo>
                  <a:pt x="55406" y="17229"/>
                </a:lnTo>
                <a:lnTo>
                  <a:pt x="55240" y="17126"/>
                </a:lnTo>
                <a:lnTo>
                  <a:pt x="55085" y="17023"/>
                </a:lnTo>
                <a:lnTo>
                  <a:pt x="55810" y="16892"/>
                </a:lnTo>
                <a:lnTo>
                  <a:pt x="55192" y="16479"/>
                </a:lnTo>
                <a:lnTo>
                  <a:pt x="54598" y="16086"/>
                </a:lnTo>
                <a:lnTo>
                  <a:pt x="54312" y="15887"/>
                </a:lnTo>
                <a:lnTo>
                  <a:pt x="54027" y="15687"/>
                </a:lnTo>
                <a:lnTo>
                  <a:pt x="53766" y="15494"/>
                </a:lnTo>
                <a:lnTo>
                  <a:pt x="53504" y="15288"/>
                </a:lnTo>
                <a:lnTo>
                  <a:pt x="53302" y="15108"/>
                </a:lnTo>
                <a:lnTo>
                  <a:pt x="53112" y="14916"/>
                </a:lnTo>
                <a:lnTo>
                  <a:pt x="52922" y="14723"/>
                </a:lnTo>
                <a:lnTo>
                  <a:pt x="52743" y="14530"/>
                </a:lnTo>
                <a:lnTo>
                  <a:pt x="52399" y="14138"/>
                </a:lnTo>
                <a:lnTo>
                  <a:pt x="52220" y="13945"/>
                </a:lnTo>
                <a:lnTo>
                  <a:pt x="52018" y="13752"/>
                </a:lnTo>
                <a:lnTo>
                  <a:pt x="51257" y="13043"/>
                </a:lnTo>
                <a:lnTo>
                  <a:pt x="50865" y="12691"/>
                </a:lnTo>
                <a:lnTo>
                  <a:pt x="50461" y="12347"/>
                </a:lnTo>
                <a:lnTo>
                  <a:pt x="50057" y="12003"/>
                </a:lnTo>
                <a:lnTo>
                  <a:pt x="49641" y="11665"/>
                </a:lnTo>
                <a:lnTo>
                  <a:pt x="49213" y="11328"/>
                </a:lnTo>
                <a:lnTo>
                  <a:pt x="48773" y="11004"/>
                </a:lnTo>
                <a:lnTo>
                  <a:pt x="48321" y="10681"/>
                </a:lnTo>
                <a:lnTo>
                  <a:pt x="47858" y="10357"/>
                </a:lnTo>
                <a:lnTo>
                  <a:pt x="47382" y="10047"/>
                </a:lnTo>
                <a:lnTo>
                  <a:pt x="46883" y="9744"/>
                </a:lnTo>
                <a:lnTo>
                  <a:pt x="46384" y="9448"/>
                </a:lnTo>
                <a:lnTo>
                  <a:pt x="45849" y="9159"/>
                </a:lnTo>
                <a:lnTo>
                  <a:pt x="45314" y="8877"/>
                </a:lnTo>
                <a:lnTo>
                  <a:pt x="44743" y="8608"/>
                </a:lnTo>
                <a:lnTo>
                  <a:pt x="44529" y="8505"/>
                </a:lnTo>
                <a:lnTo>
                  <a:pt x="44327" y="8395"/>
                </a:lnTo>
                <a:lnTo>
                  <a:pt x="44125" y="8284"/>
                </a:lnTo>
                <a:lnTo>
                  <a:pt x="43923" y="8167"/>
                </a:lnTo>
                <a:lnTo>
                  <a:pt x="43543" y="7933"/>
                </a:lnTo>
                <a:lnTo>
                  <a:pt x="43162" y="7692"/>
                </a:lnTo>
                <a:lnTo>
                  <a:pt x="42782" y="7451"/>
                </a:lnTo>
                <a:lnTo>
                  <a:pt x="42390" y="7217"/>
                </a:lnTo>
                <a:lnTo>
                  <a:pt x="42188" y="7107"/>
                </a:lnTo>
                <a:lnTo>
                  <a:pt x="41986" y="6997"/>
                </a:lnTo>
                <a:lnTo>
                  <a:pt x="41772" y="6893"/>
                </a:lnTo>
                <a:lnTo>
                  <a:pt x="41546" y="6797"/>
                </a:lnTo>
                <a:lnTo>
                  <a:pt x="40844" y="6494"/>
                </a:lnTo>
                <a:lnTo>
                  <a:pt x="40131" y="6198"/>
                </a:lnTo>
                <a:lnTo>
                  <a:pt x="39406" y="5909"/>
                </a:lnTo>
                <a:lnTo>
                  <a:pt x="38669" y="5633"/>
                </a:lnTo>
                <a:lnTo>
                  <a:pt x="37920" y="5365"/>
                </a:lnTo>
                <a:lnTo>
                  <a:pt x="37552" y="5234"/>
                </a:lnTo>
                <a:lnTo>
                  <a:pt x="37171" y="5110"/>
                </a:lnTo>
                <a:lnTo>
                  <a:pt x="36791" y="4993"/>
                </a:lnTo>
                <a:lnTo>
                  <a:pt x="36399" y="4876"/>
                </a:lnTo>
                <a:lnTo>
                  <a:pt x="36006" y="4766"/>
                </a:lnTo>
                <a:lnTo>
                  <a:pt x="35614" y="4662"/>
                </a:lnTo>
                <a:lnTo>
                  <a:pt x="35483" y="4621"/>
                </a:lnTo>
                <a:lnTo>
                  <a:pt x="35341" y="4573"/>
                </a:lnTo>
                <a:lnTo>
                  <a:pt x="35055" y="4463"/>
                </a:lnTo>
                <a:lnTo>
                  <a:pt x="34735" y="4346"/>
                </a:lnTo>
                <a:lnTo>
                  <a:pt x="34568" y="4284"/>
                </a:lnTo>
                <a:lnTo>
                  <a:pt x="34390" y="4235"/>
                </a:lnTo>
                <a:lnTo>
                  <a:pt x="34223" y="4194"/>
                </a:lnTo>
                <a:lnTo>
                  <a:pt x="34033" y="4167"/>
                </a:lnTo>
                <a:lnTo>
                  <a:pt x="33855" y="4153"/>
                </a:lnTo>
                <a:lnTo>
                  <a:pt x="33760" y="4146"/>
                </a:lnTo>
                <a:lnTo>
                  <a:pt x="33665" y="4153"/>
                </a:lnTo>
                <a:lnTo>
                  <a:pt x="33570" y="4160"/>
                </a:lnTo>
                <a:lnTo>
                  <a:pt x="33475" y="4167"/>
                </a:lnTo>
                <a:lnTo>
                  <a:pt x="33368" y="4187"/>
                </a:lnTo>
                <a:lnTo>
                  <a:pt x="33272" y="4208"/>
                </a:lnTo>
                <a:lnTo>
                  <a:pt x="33177" y="4235"/>
                </a:lnTo>
                <a:lnTo>
                  <a:pt x="33070" y="4277"/>
                </a:lnTo>
                <a:lnTo>
                  <a:pt x="32975" y="4318"/>
                </a:lnTo>
                <a:lnTo>
                  <a:pt x="32868" y="4366"/>
                </a:lnTo>
                <a:lnTo>
                  <a:pt x="32642" y="3877"/>
                </a:lnTo>
                <a:lnTo>
                  <a:pt x="31834" y="4483"/>
                </a:lnTo>
                <a:lnTo>
                  <a:pt x="31644" y="4628"/>
                </a:lnTo>
                <a:lnTo>
                  <a:pt x="31442" y="4766"/>
                </a:lnTo>
                <a:lnTo>
                  <a:pt x="31240" y="4897"/>
                </a:lnTo>
                <a:lnTo>
                  <a:pt x="31038" y="5020"/>
                </a:lnTo>
                <a:lnTo>
                  <a:pt x="30824" y="5138"/>
                </a:lnTo>
                <a:lnTo>
                  <a:pt x="30610" y="5248"/>
                </a:lnTo>
                <a:lnTo>
                  <a:pt x="30384" y="5344"/>
                </a:lnTo>
                <a:lnTo>
                  <a:pt x="30158" y="5427"/>
                </a:lnTo>
                <a:lnTo>
                  <a:pt x="29920" y="5502"/>
                </a:lnTo>
                <a:lnTo>
                  <a:pt x="29671" y="5558"/>
                </a:lnTo>
                <a:lnTo>
                  <a:pt x="29409" y="5606"/>
                </a:lnTo>
                <a:lnTo>
                  <a:pt x="29267" y="5620"/>
                </a:lnTo>
                <a:lnTo>
                  <a:pt x="29124" y="5633"/>
                </a:lnTo>
                <a:lnTo>
                  <a:pt x="28922" y="5819"/>
                </a:lnTo>
                <a:lnTo>
                  <a:pt x="28732" y="6005"/>
                </a:lnTo>
                <a:lnTo>
                  <a:pt x="28351" y="6363"/>
                </a:lnTo>
                <a:lnTo>
                  <a:pt x="28173" y="6528"/>
                </a:lnTo>
                <a:lnTo>
                  <a:pt x="27971" y="6687"/>
                </a:lnTo>
                <a:lnTo>
                  <a:pt x="27757" y="6838"/>
                </a:lnTo>
                <a:lnTo>
                  <a:pt x="27650" y="6907"/>
                </a:lnTo>
                <a:lnTo>
                  <a:pt x="27531" y="6976"/>
                </a:lnTo>
                <a:lnTo>
                  <a:pt x="27198" y="7155"/>
                </a:lnTo>
                <a:lnTo>
                  <a:pt x="26901" y="7341"/>
                </a:lnTo>
                <a:lnTo>
                  <a:pt x="26628" y="7527"/>
                </a:lnTo>
                <a:lnTo>
                  <a:pt x="26390" y="7720"/>
                </a:lnTo>
                <a:lnTo>
                  <a:pt x="26283" y="7816"/>
                </a:lnTo>
                <a:lnTo>
                  <a:pt x="26176" y="7913"/>
                </a:lnTo>
                <a:lnTo>
                  <a:pt x="26081" y="8009"/>
                </a:lnTo>
                <a:lnTo>
                  <a:pt x="25986" y="8105"/>
                </a:lnTo>
                <a:lnTo>
                  <a:pt x="25914" y="8209"/>
                </a:lnTo>
                <a:lnTo>
                  <a:pt x="25843" y="8305"/>
                </a:lnTo>
                <a:lnTo>
                  <a:pt x="25772" y="8408"/>
                </a:lnTo>
                <a:lnTo>
                  <a:pt x="25712" y="8512"/>
                </a:lnTo>
                <a:lnTo>
                  <a:pt x="25665" y="8622"/>
                </a:lnTo>
                <a:lnTo>
                  <a:pt x="25629" y="8725"/>
                </a:lnTo>
                <a:lnTo>
                  <a:pt x="25593" y="8835"/>
                </a:lnTo>
                <a:lnTo>
                  <a:pt x="25570" y="8945"/>
                </a:lnTo>
                <a:lnTo>
                  <a:pt x="25558" y="9056"/>
                </a:lnTo>
                <a:lnTo>
                  <a:pt x="25546" y="9166"/>
                </a:lnTo>
                <a:lnTo>
                  <a:pt x="25558" y="9283"/>
                </a:lnTo>
                <a:lnTo>
                  <a:pt x="25570" y="9400"/>
                </a:lnTo>
                <a:lnTo>
                  <a:pt x="25582" y="9517"/>
                </a:lnTo>
                <a:lnTo>
                  <a:pt x="25617" y="9634"/>
                </a:lnTo>
                <a:lnTo>
                  <a:pt x="25653" y="9758"/>
                </a:lnTo>
                <a:lnTo>
                  <a:pt x="25700" y="9882"/>
                </a:lnTo>
                <a:lnTo>
                  <a:pt x="25760" y="10006"/>
                </a:lnTo>
                <a:lnTo>
                  <a:pt x="25819" y="10137"/>
                </a:lnTo>
                <a:lnTo>
                  <a:pt x="25903" y="10268"/>
                </a:lnTo>
                <a:lnTo>
                  <a:pt x="25986" y="10398"/>
                </a:lnTo>
                <a:lnTo>
                  <a:pt x="26152" y="10646"/>
                </a:lnTo>
                <a:lnTo>
                  <a:pt x="26307" y="10901"/>
                </a:lnTo>
                <a:lnTo>
                  <a:pt x="26449" y="11156"/>
                </a:lnTo>
                <a:lnTo>
                  <a:pt x="26592" y="11411"/>
                </a:lnTo>
                <a:lnTo>
                  <a:pt x="26854" y="11927"/>
                </a:lnTo>
                <a:lnTo>
                  <a:pt x="27115" y="12444"/>
                </a:lnTo>
                <a:lnTo>
                  <a:pt x="27365" y="12967"/>
                </a:lnTo>
                <a:lnTo>
                  <a:pt x="27614" y="13483"/>
                </a:lnTo>
                <a:lnTo>
                  <a:pt x="27888" y="14000"/>
                </a:lnTo>
                <a:lnTo>
                  <a:pt x="28030" y="14255"/>
                </a:lnTo>
                <a:lnTo>
                  <a:pt x="28173" y="14509"/>
                </a:lnTo>
                <a:lnTo>
                  <a:pt x="28256" y="14626"/>
                </a:lnTo>
                <a:lnTo>
                  <a:pt x="28339" y="14744"/>
                </a:lnTo>
                <a:lnTo>
                  <a:pt x="28423" y="14854"/>
                </a:lnTo>
                <a:lnTo>
                  <a:pt x="28530" y="14971"/>
                </a:lnTo>
                <a:lnTo>
                  <a:pt x="28732" y="15191"/>
                </a:lnTo>
                <a:lnTo>
                  <a:pt x="28957" y="15411"/>
                </a:lnTo>
                <a:lnTo>
                  <a:pt x="29433" y="15845"/>
                </a:lnTo>
                <a:lnTo>
                  <a:pt x="29659" y="16059"/>
                </a:lnTo>
                <a:lnTo>
                  <a:pt x="29873" y="16286"/>
                </a:lnTo>
                <a:lnTo>
                  <a:pt x="29992" y="16424"/>
                </a:lnTo>
                <a:lnTo>
                  <a:pt x="30111" y="16568"/>
                </a:lnTo>
                <a:lnTo>
                  <a:pt x="30324" y="16858"/>
                </a:lnTo>
                <a:lnTo>
                  <a:pt x="30538" y="17147"/>
                </a:lnTo>
                <a:lnTo>
                  <a:pt x="30764" y="17436"/>
                </a:lnTo>
                <a:lnTo>
                  <a:pt x="31466" y="18310"/>
                </a:lnTo>
                <a:lnTo>
                  <a:pt x="32167" y="19185"/>
                </a:lnTo>
                <a:lnTo>
                  <a:pt x="32524" y="19619"/>
                </a:lnTo>
                <a:lnTo>
                  <a:pt x="32892" y="20053"/>
                </a:lnTo>
                <a:lnTo>
                  <a:pt x="33261" y="20480"/>
                </a:lnTo>
                <a:lnTo>
                  <a:pt x="33653" y="20907"/>
                </a:lnTo>
                <a:lnTo>
                  <a:pt x="34033" y="21292"/>
                </a:lnTo>
                <a:lnTo>
                  <a:pt x="34425" y="21678"/>
                </a:lnTo>
                <a:lnTo>
                  <a:pt x="34818" y="22063"/>
                </a:lnTo>
                <a:lnTo>
                  <a:pt x="35234" y="22442"/>
                </a:lnTo>
                <a:lnTo>
                  <a:pt x="36054" y="23200"/>
                </a:lnTo>
                <a:lnTo>
                  <a:pt x="36458" y="23578"/>
                </a:lnTo>
                <a:lnTo>
                  <a:pt x="36862" y="23964"/>
                </a:lnTo>
                <a:lnTo>
                  <a:pt x="36934" y="24047"/>
                </a:lnTo>
                <a:lnTo>
                  <a:pt x="36993" y="24129"/>
                </a:lnTo>
                <a:lnTo>
                  <a:pt x="37052" y="24226"/>
                </a:lnTo>
                <a:lnTo>
                  <a:pt x="37100" y="24329"/>
                </a:lnTo>
                <a:lnTo>
                  <a:pt x="37195" y="24570"/>
                </a:lnTo>
                <a:lnTo>
                  <a:pt x="37326" y="24866"/>
                </a:lnTo>
                <a:lnTo>
                  <a:pt x="33914" y="24322"/>
                </a:lnTo>
                <a:lnTo>
                  <a:pt x="32298" y="24067"/>
                </a:lnTo>
                <a:lnTo>
                  <a:pt x="30717" y="23806"/>
                </a:lnTo>
                <a:lnTo>
                  <a:pt x="28898" y="23516"/>
                </a:lnTo>
                <a:lnTo>
                  <a:pt x="27079" y="23220"/>
                </a:lnTo>
                <a:lnTo>
                  <a:pt x="26176" y="23069"/>
                </a:lnTo>
                <a:lnTo>
                  <a:pt x="25273" y="22910"/>
                </a:lnTo>
                <a:lnTo>
                  <a:pt x="24369" y="22738"/>
                </a:lnTo>
                <a:lnTo>
                  <a:pt x="23478" y="22566"/>
                </a:lnTo>
                <a:lnTo>
                  <a:pt x="23109" y="22490"/>
                </a:lnTo>
                <a:lnTo>
                  <a:pt x="22753" y="22408"/>
                </a:lnTo>
                <a:lnTo>
                  <a:pt x="22396" y="22332"/>
                </a:lnTo>
                <a:lnTo>
                  <a:pt x="22027" y="22270"/>
                </a:lnTo>
                <a:lnTo>
                  <a:pt x="21671" y="22215"/>
                </a:lnTo>
                <a:lnTo>
                  <a:pt x="21481" y="22194"/>
                </a:lnTo>
                <a:lnTo>
                  <a:pt x="21290" y="22174"/>
                </a:lnTo>
                <a:lnTo>
                  <a:pt x="21100" y="22167"/>
                </a:lnTo>
                <a:lnTo>
                  <a:pt x="20898" y="22160"/>
                </a:lnTo>
                <a:lnTo>
                  <a:pt x="20708" y="22160"/>
                </a:lnTo>
                <a:lnTo>
                  <a:pt x="20506" y="22174"/>
                </a:lnTo>
                <a:lnTo>
                  <a:pt x="20446" y="22174"/>
                </a:lnTo>
                <a:lnTo>
                  <a:pt x="20399" y="22167"/>
                </a:lnTo>
                <a:lnTo>
                  <a:pt x="20351" y="22153"/>
                </a:lnTo>
                <a:lnTo>
                  <a:pt x="20292" y="22132"/>
                </a:lnTo>
                <a:lnTo>
                  <a:pt x="20173" y="22084"/>
                </a:lnTo>
                <a:lnTo>
                  <a:pt x="20054" y="22022"/>
                </a:lnTo>
                <a:lnTo>
                  <a:pt x="19805" y="21864"/>
                </a:lnTo>
                <a:lnTo>
                  <a:pt x="19662" y="21781"/>
                </a:lnTo>
                <a:lnTo>
                  <a:pt x="19507" y="21705"/>
                </a:lnTo>
                <a:lnTo>
                  <a:pt x="19341" y="21754"/>
                </a:lnTo>
                <a:lnTo>
                  <a:pt x="19175" y="21795"/>
                </a:lnTo>
                <a:lnTo>
                  <a:pt x="19091" y="21809"/>
                </a:lnTo>
                <a:lnTo>
                  <a:pt x="19008" y="21822"/>
                </a:lnTo>
                <a:lnTo>
                  <a:pt x="18925" y="21829"/>
                </a:lnTo>
                <a:lnTo>
                  <a:pt x="18830" y="21829"/>
                </a:lnTo>
                <a:lnTo>
                  <a:pt x="18747" y="21815"/>
                </a:lnTo>
                <a:lnTo>
                  <a:pt x="18652" y="21802"/>
                </a:lnTo>
                <a:lnTo>
                  <a:pt x="18556" y="21774"/>
                </a:lnTo>
                <a:lnTo>
                  <a:pt x="18461" y="21733"/>
                </a:lnTo>
                <a:lnTo>
                  <a:pt x="18366" y="21678"/>
                </a:lnTo>
                <a:lnTo>
                  <a:pt x="18271" y="21616"/>
                </a:lnTo>
                <a:lnTo>
                  <a:pt x="18164" y="21540"/>
                </a:lnTo>
                <a:lnTo>
                  <a:pt x="18057" y="21444"/>
                </a:lnTo>
                <a:lnTo>
                  <a:pt x="17974" y="21382"/>
                </a:lnTo>
                <a:lnTo>
                  <a:pt x="17879" y="21327"/>
                </a:lnTo>
                <a:lnTo>
                  <a:pt x="17760" y="21285"/>
                </a:lnTo>
                <a:lnTo>
                  <a:pt x="17629" y="21244"/>
                </a:lnTo>
                <a:lnTo>
                  <a:pt x="17475" y="21203"/>
                </a:lnTo>
                <a:lnTo>
                  <a:pt x="17320" y="21175"/>
                </a:lnTo>
                <a:lnTo>
                  <a:pt x="17142" y="21148"/>
                </a:lnTo>
                <a:lnTo>
                  <a:pt x="16964" y="21120"/>
                </a:lnTo>
                <a:lnTo>
                  <a:pt x="16595" y="21079"/>
                </a:lnTo>
                <a:lnTo>
                  <a:pt x="16203" y="21037"/>
                </a:lnTo>
                <a:lnTo>
                  <a:pt x="15834" y="20996"/>
                </a:lnTo>
                <a:lnTo>
                  <a:pt x="15478" y="20941"/>
                </a:lnTo>
                <a:lnTo>
                  <a:pt x="15359" y="20927"/>
                </a:lnTo>
                <a:lnTo>
                  <a:pt x="15240" y="20927"/>
                </a:lnTo>
                <a:lnTo>
                  <a:pt x="15121" y="20913"/>
                </a:lnTo>
                <a:lnTo>
                  <a:pt x="15062" y="20907"/>
                </a:lnTo>
                <a:lnTo>
                  <a:pt x="15014" y="20893"/>
                </a:lnTo>
                <a:lnTo>
                  <a:pt x="12197" y="20011"/>
                </a:lnTo>
                <a:lnTo>
                  <a:pt x="10794" y="19564"/>
                </a:lnTo>
                <a:lnTo>
                  <a:pt x="10093" y="19337"/>
                </a:lnTo>
                <a:lnTo>
                  <a:pt x="9403" y="19102"/>
                </a:lnTo>
                <a:lnTo>
                  <a:pt x="8809" y="18896"/>
                </a:lnTo>
                <a:lnTo>
                  <a:pt x="8215" y="18675"/>
                </a:lnTo>
                <a:lnTo>
                  <a:pt x="7038" y="18235"/>
                </a:lnTo>
                <a:lnTo>
                  <a:pt x="5873" y="17787"/>
                </a:lnTo>
                <a:lnTo>
                  <a:pt x="5279" y="17574"/>
                </a:lnTo>
                <a:lnTo>
                  <a:pt x="4684" y="17360"/>
                </a:lnTo>
                <a:lnTo>
                  <a:pt x="4506" y="17305"/>
                </a:lnTo>
                <a:lnTo>
                  <a:pt x="4328" y="17264"/>
                </a:lnTo>
                <a:lnTo>
                  <a:pt x="4126" y="17236"/>
                </a:lnTo>
                <a:lnTo>
                  <a:pt x="3936" y="17209"/>
                </a:lnTo>
                <a:lnTo>
                  <a:pt x="3531" y="17154"/>
                </a:lnTo>
                <a:lnTo>
                  <a:pt x="3329" y="17126"/>
                </a:lnTo>
                <a:lnTo>
                  <a:pt x="3139" y="17085"/>
                </a:lnTo>
                <a:lnTo>
                  <a:pt x="3080" y="17064"/>
                </a:lnTo>
                <a:lnTo>
                  <a:pt x="3032" y="17030"/>
                </a:lnTo>
                <a:lnTo>
                  <a:pt x="2985" y="16988"/>
                </a:lnTo>
                <a:lnTo>
                  <a:pt x="2937" y="16940"/>
                </a:lnTo>
                <a:lnTo>
                  <a:pt x="2842" y="16823"/>
                </a:lnTo>
                <a:lnTo>
                  <a:pt x="2735" y="16699"/>
                </a:lnTo>
                <a:lnTo>
                  <a:pt x="2640" y="16796"/>
                </a:lnTo>
                <a:lnTo>
                  <a:pt x="2533" y="16885"/>
                </a:lnTo>
                <a:lnTo>
                  <a:pt x="2295" y="17057"/>
                </a:lnTo>
                <a:lnTo>
                  <a:pt x="2057" y="17222"/>
                </a:lnTo>
                <a:lnTo>
                  <a:pt x="1820" y="17388"/>
                </a:lnTo>
                <a:lnTo>
                  <a:pt x="1713" y="17477"/>
                </a:lnTo>
                <a:lnTo>
                  <a:pt x="1606" y="17560"/>
                </a:lnTo>
                <a:lnTo>
                  <a:pt x="1511" y="17656"/>
                </a:lnTo>
                <a:lnTo>
                  <a:pt x="1427" y="17753"/>
                </a:lnTo>
                <a:lnTo>
                  <a:pt x="1368" y="17856"/>
                </a:lnTo>
                <a:lnTo>
                  <a:pt x="1308" y="17966"/>
                </a:lnTo>
                <a:lnTo>
                  <a:pt x="1273" y="18076"/>
                </a:lnTo>
                <a:lnTo>
                  <a:pt x="1249" y="18200"/>
                </a:lnTo>
                <a:lnTo>
                  <a:pt x="1249" y="18242"/>
                </a:lnTo>
                <a:lnTo>
                  <a:pt x="1225" y="18283"/>
                </a:lnTo>
                <a:lnTo>
                  <a:pt x="1190" y="18324"/>
                </a:lnTo>
                <a:lnTo>
                  <a:pt x="1142" y="18366"/>
                </a:lnTo>
                <a:lnTo>
                  <a:pt x="1011" y="18448"/>
                </a:lnTo>
                <a:lnTo>
                  <a:pt x="857" y="18538"/>
                </a:lnTo>
                <a:lnTo>
                  <a:pt x="453" y="18737"/>
                </a:lnTo>
                <a:lnTo>
                  <a:pt x="227" y="18854"/>
                </a:lnTo>
                <a:lnTo>
                  <a:pt x="1" y="18985"/>
                </a:lnTo>
                <a:lnTo>
                  <a:pt x="48" y="19095"/>
                </a:lnTo>
                <a:lnTo>
                  <a:pt x="120" y="19199"/>
                </a:lnTo>
                <a:lnTo>
                  <a:pt x="215" y="19302"/>
                </a:lnTo>
                <a:lnTo>
                  <a:pt x="322" y="19405"/>
                </a:lnTo>
                <a:lnTo>
                  <a:pt x="453" y="19502"/>
                </a:lnTo>
                <a:lnTo>
                  <a:pt x="583" y="19598"/>
                </a:lnTo>
                <a:lnTo>
                  <a:pt x="738" y="19695"/>
                </a:lnTo>
                <a:lnTo>
                  <a:pt x="904" y="19791"/>
                </a:lnTo>
                <a:lnTo>
                  <a:pt x="1071" y="19881"/>
                </a:lnTo>
                <a:lnTo>
                  <a:pt x="1261" y="19970"/>
                </a:lnTo>
                <a:lnTo>
                  <a:pt x="1451" y="20060"/>
                </a:lnTo>
                <a:lnTo>
                  <a:pt x="1641" y="20142"/>
                </a:lnTo>
                <a:lnTo>
                  <a:pt x="2045" y="20307"/>
                </a:lnTo>
                <a:lnTo>
                  <a:pt x="2462" y="20459"/>
                </a:lnTo>
                <a:lnTo>
                  <a:pt x="3056" y="20679"/>
                </a:lnTo>
                <a:lnTo>
                  <a:pt x="3650" y="20907"/>
                </a:lnTo>
                <a:lnTo>
                  <a:pt x="4221" y="21134"/>
                </a:lnTo>
                <a:lnTo>
                  <a:pt x="4803" y="21375"/>
                </a:lnTo>
                <a:lnTo>
                  <a:pt x="5374" y="21609"/>
                </a:lnTo>
                <a:lnTo>
                  <a:pt x="5956" y="21836"/>
                </a:lnTo>
                <a:lnTo>
                  <a:pt x="6539" y="22063"/>
                </a:lnTo>
                <a:lnTo>
                  <a:pt x="7121" y="22284"/>
                </a:lnTo>
                <a:lnTo>
                  <a:pt x="7620" y="22456"/>
                </a:lnTo>
                <a:lnTo>
                  <a:pt x="8132" y="22628"/>
                </a:lnTo>
                <a:lnTo>
                  <a:pt x="9142" y="22959"/>
                </a:lnTo>
                <a:lnTo>
                  <a:pt x="10176" y="23282"/>
                </a:lnTo>
                <a:lnTo>
                  <a:pt x="11222" y="23592"/>
                </a:lnTo>
                <a:lnTo>
                  <a:pt x="12268" y="23895"/>
                </a:lnTo>
                <a:lnTo>
                  <a:pt x="13326" y="24198"/>
                </a:lnTo>
                <a:lnTo>
                  <a:pt x="15430" y="24797"/>
                </a:lnTo>
                <a:lnTo>
                  <a:pt x="16001" y="24956"/>
                </a:lnTo>
                <a:lnTo>
                  <a:pt x="16559" y="25114"/>
                </a:lnTo>
                <a:lnTo>
                  <a:pt x="17130" y="25258"/>
                </a:lnTo>
                <a:lnTo>
                  <a:pt x="17712" y="25410"/>
                </a:lnTo>
                <a:lnTo>
                  <a:pt x="18865" y="25692"/>
                </a:lnTo>
                <a:lnTo>
                  <a:pt x="20030" y="25961"/>
                </a:lnTo>
                <a:lnTo>
                  <a:pt x="20506" y="26064"/>
                </a:lnTo>
                <a:lnTo>
                  <a:pt x="20993" y="26161"/>
                </a:lnTo>
                <a:lnTo>
                  <a:pt x="21980" y="26346"/>
                </a:lnTo>
                <a:lnTo>
                  <a:pt x="22966" y="26519"/>
                </a:lnTo>
                <a:lnTo>
                  <a:pt x="23953" y="26705"/>
                </a:lnTo>
                <a:lnTo>
                  <a:pt x="24191" y="26753"/>
                </a:lnTo>
                <a:lnTo>
                  <a:pt x="24429" y="26808"/>
                </a:lnTo>
                <a:lnTo>
                  <a:pt x="24892" y="26918"/>
                </a:lnTo>
                <a:lnTo>
                  <a:pt x="25130" y="26973"/>
                </a:lnTo>
                <a:lnTo>
                  <a:pt x="25368" y="27021"/>
                </a:lnTo>
                <a:lnTo>
                  <a:pt x="25605" y="27070"/>
                </a:lnTo>
                <a:lnTo>
                  <a:pt x="25843" y="27104"/>
                </a:lnTo>
                <a:lnTo>
                  <a:pt x="28577" y="27462"/>
                </a:lnTo>
                <a:lnTo>
                  <a:pt x="31311" y="27813"/>
                </a:lnTo>
                <a:lnTo>
                  <a:pt x="34033" y="28158"/>
                </a:lnTo>
                <a:lnTo>
                  <a:pt x="35412" y="28323"/>
                </a:lnTo>
                <a:lnTo>
                  <a:pt x="36779" y="28488"/>
                </a:lnTo>
                <a:lnTo>
                  <a:pt x="37290" y="28543"/>
                </a:lnTo>
                <a:lnTo>
                  <a:pt x="37801" y="28591"/>
                </a:lnTo>
                <a:lnTo>
                  <a:pt x="38313" y="28626"/>
                </a:lnTo>
                <a:lnTo>
                  <a:pt x="38836" y="28660"/>
                </a:lnTo>
                <a:lnTo>
                  <a:pt x="39347" y="28688"/>
                </a:lnTo>
                <a:lnTo>
                  <a:pt x="39870" y="28708"/>
                </a:lnTo>
                <a:lnTo>
                  <a:pt x="40904" y="28750"/>
                </a:lnTo>
                <a:lnTo>
                  <a:pt x="40963" y="28750"/>
                </a:lnTo>
                <a:lnTo>
                  <a:pt x="41023" y="28743"/>
                </a:lnTo>
                <a:lnTo>
                  <a:pt x="41142" y="28722"/>
                </a:lnTo>
                <a:lnTo>
                  <a:pt x="41249" y="28688"/>
                </a:lnTo>
                <a:lnTo>
                  <a:pt x="41367" y="28653"/>
                </a:lnTo>
                <a:lnTo>
                  <a:pt x="41605" y="28557"/>
                </a:lnTo>
                <a:lnTo>
                  <a:pt x="41724" y="28509"/>
                </a:lnTo>
                <a:lnTo>
                  <a:pt x="41843" y="28467"/>
                </a:lnTo>
                <a:lnTo>
                  <a:pt x="41997" y="28626"/>
                </a:lnTo>
                <a:lnTo>
                  <a:pt x="42081" y="28695"/>
                </a:lnTo>
                <a:lnTo>
                  <a:pt x="42164" y="28757"/>
                </a:lnTo>
                <a:lnTo>
                  <a:pt x="42259" y="28812"/>
                </a:lnTo>
                <a:lnTo>
                  <a:pt x="42342" y="28860"/>
                </a:lnTo>
                <a:lnTo>
                  <a:pt x="42437" y="28894"/>
                </a:lnTo>
                <a:lnTo>
                  <a:pt x="42532" y="28922"/>
                </a:lnTo>
                <a:lnTo>
                  <a:pt x="42627" y="28943"/>
                </a:lnTo>
                <a:lnTo>
                  <a:pt x="42734" y="28943"/>
                </a:lnTo>
                <a:lnTo>
                  <a:pt x="42841" y="28936"/>
                </a:lnTo>
                <a:lnTo>
                  <a:pt x="42948" y="28908"/>
                </a:lnTo>
                <a:lnTo>
                  <a:pt x="43079" y="28867"/>
                </a:lnTo>
                <a:lnTo>
                  <a:pt x="43198" y="28805"/>
                </a:lnTo>
                <a:lnTo>
                  <a:pt x="43341" y="28729"/>
                </a:lnTo>
                <a:lnTo>
                  <a:pt x="43483" y="28633"/>
                </a:lnTo>
                <a:lnTo>
                  <a:pt x="43531" y="28605"/>
                </a:lnTo>
                <a:lnTo>
                  <a:pt x="43590" y="28584"/>
                </a:lnTo>
                <a:lnTo>
                  <a:pt x="43650" y="28564"/>
                </a:lnTo>
                <a:lnTo>
                  <a:pt x="43733" y="28543"/>
                </a:lnTo>
                <a:lnTo>
                  <a:pt x="43911" y="28509"/>
                </a:lnTo>
                <a:lnTo>
                  <a:pt x="44101" y="28488"/>
                </a:lnTo>
                <a:lnTo>
                  <a:pt x="44292" y="28474"/>
                </a:lnTo>
                <a:lnTo>
                  <a:pt x="44458" y="28474"/>
                </a:lnTo>
                <a:lnTo>
                  <a:pt x="44577" y="28488"/>
                </a:lnTo>
                <a:lnTo>
                  <a:pt x="44613" y="28495"/>
                </a:lnTo>
                <a:lnTo>
                  <a:pt x="44636" y="28509"/>
                </a:lnTo>
                <a:lnTo>
                  <a:pt x="44755" y="28598"/>
                </a:lnTo>
                <a:lnTo>
                  <a:pt x="44874" y="28674"/>
                </a:lnTo>
                <a:lnTo>
                  <a:pt x="44993" y="28736"/>
                </a:lnTo>
                <a:lnTo>
                  <a:pt x="45124" y="28777"/>
                </a:lnTo>
                <a:lnTo>
                  <a:pt x="45254" y="28812"/>
                </a:lnTo>
                <a:lnTo>
                  <a:pt x="45385" y="28832"/>
                </a:lnTo>
                <a:lnTo>
                  <a:pt x="45528" y="28846"/>
                </a:lnTo>
                <a:lnTo>
                  <a:pt x="45671" y="28853"/>
                </a:lnTo>
                <a:lnTo>
                  <a:pt x="45956" y="28853"/>
                </a:lnTo>
                <a:lnTo>
                  <a:pt x="46253" y="28846"/>
                </a:lnTo>
                <a:lnTo>
                  <a:pt x="46538" y="28846"/>
                </a:lnTo>
                <a:lnTo>
                  <a:pt x="46681" y="28853"/>
                </a:lnTo>
                <a:lnTo>
                  <a:pt x="46812" y="28874"/>
                </a:lnTo>
                <a:lnTo>
                  <a:pt x="47311" y="28956"/>
                </a:lnTo>
                <a:lnTo>
                  <a:pt x="47798" y="29053"/>
                </a:lnTo>
                <a:lnTo>
                  <a:pt x="48274" y="29149"/>
                </a:lnTo>
                <a:lnTo>
                  <a:pt x="48761" y="29252"/>
                </a:lnTo>
                <a:lnTo>
                  <a:pt x="49248" y="29356"/>
                </a:lnTo>
                <a:lnTo>
                  <a:pt x="49724" y="29459"/>
                </a:lnTo>
                <a:lnTo>
                  <a:pt x="50211" y="29548"/>
                </a:lnTo>
                <a:lnTo>
                  <a:pt x="50711" y="29631"/>
                </a:lnTo>
                <a:lnTo>
                  <a:pt x="51923" y="29824"/>
                </a:lnTo>
                <a:lnTo>
                  <a:pt x="53124" y="30024"/>
                </a:lnTo>
                <a:lnTo>
                  <a:pt x="54336" y="30223"/>
                </a:lnTo>
                <a:lnTo>
                  <a:pt x="55549" y="30423"/>
                </a:lnTo>
                <a:lnTo>
                  <a:pt x="56761" y="30602"/>
                </a:lnTo>
                <a:lnTo>
                  <a:pt x="57367" y="30685"/>
                </a:lnTo>
                <a:lnTo>
                  <a:pt x="57985" y="30760"/>
                </a:lnTo>
                <a:lnTo>
                  <a:pt x="58592" y="30836"/>
                </a:lnTo>
                <a:lnTo>
                  <a:pt x="59210" y="30898"/>
                </a:lnTo>
                <a:lnTo>
                  <a:pt x="59816" y="30960"/>
                </a:lnTo>
                <a:lnTo>
                  <a:pt x="60434" y="31008"/>
                </a:lnTo>
                <a:lnTo>
                  <a:pt x="60779" y="31036"/>
                </a:lnTo>
                <a:lnTo>
                  <a:pt x="61124" y="31070"/>
                </a:lnTo>
                <a:lnTo>
                  <a:pt x="61813" y="31139"/>
                </a:lnTo>
                <a:lnTo>
                  <a:pt x="62526" y="31215"/>
                </a:lnTo>
                <a:lnTo>
                  <a:pt x="62871" y="31249"/>
                </a:lnTo>
                <a:lnTo>
                  <a:pt x="63228" y="31277"/>
                </a:lnTo>
                <a:lnTo>
                  <a:pt x="63596" y="31291"/>
                </a:lnTo>
                <a:lnTo>
                  <a:pt x="63953" y="31304"/>
                </a:lnTo>
                <a:lnTo>
                  <a:pt x="64321" y="31304"/>
                </a:lnTo>
                <a:lnTo>
                  <a:pt x="64690" y="31291"/>
                </a:lnTo>
                <a:lnTo>
                  <a:pt x="65058" y="31270"/>
                </a:lnTo>
                <a:lnTo>
                  <a:pt x="65427" y="31229"/>
                </a:lnTo>
                <a:lnTo>
                  <a:pt x="65617" y="31201"/>
                </a:lnTo>
                <a:lnTo>
                  <a:pt x="65807" y="31174"/>
                </a:lnTo>
                <a:lnTo>
                  <a:pt x="65997" y="31139"/>
                </a:lnTo>
                <a:lnTo>
                  <a:pt x="66187" y="31098"/>
                </a:lnTo>
                <a:lnTo>
                  <a:pt x="66485" y="31036"/>
                </a:lnTo>
                <a:lnTo>
                  <a:pt x="66794" y="30995"/>
                </a:lnTo>
                <a:lnTo>
                  <a:pt x="67103" y="30960"/>
                </a:lnTo>
                <a:lnTo>
                  <a:pt x="67424" y="30933"/>
                </a:lnTo>
                <a:lnTo>
                  <a:pt x="67745" y="30919"/>
                </a:lnTo>
                <a:lnTo>
                  <a:pt x="68077" y="30905"/>
                </a:lnTo>
                <a:lnTo>
                  <a:pt x="68743" y="30898"/>
                </a:lnTo>
                <a:lnTo>
                  <a:pt x="69409" y="30891"/>
                </a:lnTo>
                <a:lnTo>
                  <a:pt x="69742" y="30891"/>
                </a:lnTo>
                <a:lnTo>
                  <a:pt x="70074" y="30884"/>
                </a:lnTo>
                <a:lnTo>
                  <a:pt x="70407" y="30871"/>
                </a:lnTo>
                <a:lnTo>
                  <a:pt x="70728" y="30850"/>
                </a:lnTo>
                <a:lnTo>
                  <a:pt x="71049" y="30822"/>
                </a:lnTo>
                <a:lnTo>
                  <a:pt x="71370" y="30781"/>
                </a:lnTo>
                <a:lnTo>
                  <a:pt x="71846" y="30705"/>
                </a:lnTo>
                <a:lnTo>
                  <a:pt x="72321" y="30630"/>
                </a:lnTo>
                <a:lnTo>
                  <a:pt x="72785" y="30540"/>
                </a:lnTo>
                <a:lnTo>
                  <a:pt x="73236" y="30444"/>
                </a:lnTo>
                <a:lnTo>
                  <a:pt x="73688" y="30340"/>
                </a:lnTo>
                <a:lnTo>
                  <a:pt x="74128" y="30230"/>
                </a:lnTo>
                <a:lnTo>
                  <a:pt x="74568" y="30106"/>
                </a:lnTo>
                <a:lnTo>
                  <a:pt x="74996" y="29982"/>
                </a:lnTo>
                <a:lnTo>
                  <a:pt x="75424" y="29845"/>
                </a:lnTo>
                <a:lnTo>
                  <a:pt x="75840" y="29693"/>
                </a:lnTo>
                <a:lnTo>
                  <a:pt x="76256" y="29542"/>
                </a:lnTo>
                <a:lnTo>
                  <a:pt x="76660" y="29376"/>
                </a:lnTo>
                <a:lnTo>
                  <a:pt x="77064" y="29197"/>
                </a:lnTo>
                <a:lnTo>
                  <a:pt x="77468" y="29018"/>
                </a:lnTo>
                <a:lnTo>
                  <a:pt x="77860" y="28819"/>
                </a:lnTo>
                <a:lnTo>
                  <a:pt x="78253" y="28619"/>
                </a:lnTo>
                <a:lnTo>
                  <a:pt x="78562" y="28447"/>
                </a:lnTo>
                <a:lnTo>
                  <a:pt x="78847" y="28275"/>
                </a:lnTo>
                <a:lnTo>
                  <a:pt x="79108" y="28102"/>
                </a:lnTo>
                <a:lnTo>
                  <a:pt x="79358" y="27930"/>
                </a:lnTo>
                <a:lnTo>
                  <a:pt x="79584" y="27751"/>
                </a:lnTo>
                <a:lnTo>
                  <a:pt x="79798" y="27579"/>
                </a:lnTo>
                <a:lnTo>
                  <a:pt x="80000" y="27393"/>
                </a:lnTo>
                <a:lnTo>
                  <a:pt x="80190" y="27214"/>
                </a:lnTo>
                <a:lnTo>
                  <a:pt x="80357" y="27028"/>
                </a:lnTo>
                <a:lnTo>
                  <a:pt x="80511" y="26842"/>
                </a:lnTo>
                <a:lnTo>
                  <a:pt x="80654" y="26656"/>
                </a:lnTo>
                <a:lnTo>
                  <a:pt x="80773" y="26464"/>
                </a:lnTo>
                <a:lnTo>
                  <a:pt x="80892" y="26271"/>
                </a:lnTo>
                <a:lnTo>
                  <a:pt x="80998" y="26078"/>
                </a:lnTo>
                <a:lnTo>
                  <a:pt x="81082" y="25885"/>
                </a:lnTo>
                <a:lnTo>
                  <a:pt x="81165" y="25685"/>
                </a:lnTo>
                <a:lnTo>
                  <a:pt x="81236" y="25486"/>
                </a:lnTo>
                <a:lnTo>
                  <a:pt x="81296" y="25286"/>
                </a:lnTo>
                <a:lnTo>
                  <a:pt x="81343" y="25086"/>
                </a:lnTo>
                <a:lnTo>
                  <a:pt x="81391" y="24880"/>
                </a:lnTo>
                <a:lnTo>
                  <a:pt x="81415" y="24673"/>
                </a:lnTo>
                <a:lnTo>
                  <a:pt x="81438" y="24460"/>
                </a:lnTo>
                <a:lnTo>
                  <a:pt x="81474" y="24040"/>
                </a:lnTo>
                <a:lnTo>
                  <a:pt x="81474" y="23606"/>
                </a:lnTo>
                <a:lnTo>
                  <a:pt x="81462" y="23172"/>
                </a:lnTo>
                <a:lnTo>
                  <a:pt x="81438" y="22724"/>
                </a:lnTo>
                <a:lnTo>
                  <a:pt x="81391" y="22270"/>
                </a:lnTo>
                <a:lnTo>
                  <a:pt x="82449" y="22683"/>
                </a:lnTo>
                <a:lnTo>
                  <a:pt x="83459" y="23076"/>
                </a:lnTo>
                <a:lnTo>
                  <a:pt x="83946" y="23262"/>
                </a:lnTo>
                <a:lnTo>
                  <a:pt x="84422" y="23441"/>
                </a:lnTo>
                <a:lnTo>
                  <a:pt x="84909" y="23613"/>
                </a:lnTo>
                <a:lnTo>
                  <a:pt x="85397" y="23778"/>
                </a:lnTo>
                <a:lnTo>
                  <a:pt x="86050" y="23985"/>
                </a:lnTo>
                <a:lnTo>
                  <a:pt x="86704" y="24184"/>
                </a:lnTo>
                <a:lnTo>
                  <a:pt x="87358" y="24384"/>
                </a:lnTo>
                <a:lnTo>
                  <a:pt x="88024" y="24577"/>
                </a:lnTo>
                <a:lnTo>
                  <a:pt x="89343" y="24962"/>
                </a:lnTo>
                <a:lnTo>
                  <a:pt x="90674" y="25341"/>
                </a:lnTo>
                <a:lnTo>
                  <a:pt x="91471" y="25575"/>
                </a:lnTo>
                <a:lnTo>
                  <a:pt x="92267" y="25809"/>
                </a:lnTo>
                <a:lnTo>
                  <a:pt x="93860" y="26278"/>
                </a:lnTo>
                <a:lnTo>
                  <a:pt x="94657" y="26505"/>
                </a:lnTo>
                <a:lnTo>
                  <a:pt x="95465" y="26725"/>
                </a:lnTo>
                <a:lnTo>
                  <a:pt x="96285" y="26932"/>
                </a:lnTo>
                <a:lnTo>
                  <a:pt x="97105" y="27131"/>
                </a:lnTo>
                <a:lnTo>
                  <a:pt x="98151" y="27366"/>
                </a:lnTo>
                <a:lnTo>
                  <a:pt x="99197" y="27586"/>
                </a:lnTo>
                <a:lnTo>
                  <a:pt x="100267" y="27799"/>
                </a:lnTo>
                <a:lnTo>
                  <a:pt x="101325" y="27999"/>
                </a:lnTo>
                <a:lnTo>
                  <a:pt x="103465" y="28405"/>
                </a:lnTo>
                <a:lnTo>
                  <a:pt x="104535" y="28605"/>
                </a:lnTo>
                <a:lnTo>
                  <a:pt x="105593" y="28812"/>
                </a:lnTo>
                <a:lnTo>
                  <a:pt x="108885" y="29459"/>
                </a:lnTo>
                <a:lnTo>
                  <a:pt x="109028" y="29376"/>
                </a:lnTo>
                <a:lnTo>
                  <a:pt x="109171" y="29287"/>
                </a:lnTo>
                <a:lnTo>
                  <a:pt x="109230" y="29252"/>
                </a:lnTo>
                <a:lnTo>
                  <a:pt x="109301" y="29218"/>
                </a:lnTo>
                <a:lnTo>
                  <a:pt x="109361" y="29204"/>
                </a:lnTo>
                <a:lnTo>
                  <a:pt x="109384" y="29197"/>
                </a:lnTo>
                <a:lnTo>
                  <a:pt x="109420" y="29204"/>
                </a:lnTo>
                <a:lnTo>
                  <a:pt x="109515" y="29218"/>
                </a:lnTo>
                <a:lnTo>
                  <a:pt x="109610" y="29246"/>
                </a:lnTo>
                <a:lnTo>
                  <a:pt x="109705" y="29280"/>
                </a:lnTo>
                <a:lnTo>
                  <a:pt x="109789" y="29314"/>
                </a:lnTo>
                <a:lnTo>
                  <a:pt x="109919" y="29369"/>
                </a:lnTo>
                <a:lnTo>
                  <a:pt x="109991" y="29411"/>
                </a:lnTo>
                <a:lnTo>
                  <a:pt x="110300" y="29404"/>
                </a:lnTo>
                <a:lnTo>
                  <a:pt x="110609" y="29390"/>
                </a:lnTo>
                <a:lnTo>
                  <a:pt x="110918" y="29369"/>
                </a:lnTo>
                <a:lnTo>
                  <a:pt x="111215" y="29356"/>
                </a:lnTo>
                <a:lnTo>
                  <a:pt x="111488" y="29349"/>
                </a:lnTo>
                <a:lnTo>
                  <a:pt x="111619" y="29349"/>
                </a:lnTo>
                <a:lnTo>
                  <a:pt x="111750" y="29356"/>
                </a:lnTo>
                <a:lnTo>
                  <a:pt x="111869" y="29369"/>
                </a:lnTo>
                <a:lnTo>
                  <a:pt x="111976" y="29383"/>
                </a:lnTo>
                <a:lnTo>
                  <a:pt x="112071" y="29411"/>
                </a:lnTo>
                <a:lnTo>
                  <a:pt x="112154" y="29445"/>
                </a:lnTo>
                <a:lnTo>
                  <a:pt x="112344" y="29514"/>
                </a:lnTo>
                <a:lnTo>
                  <a:pt x="112523" y="29569"/>
                </a:lnTo>
                <a:lnTo>
                  <a:pt x="112701" y="29604"/>
                </a:lnTo>
                <a:lnTo>
                  <a:pt x="112879" y="29631"/>
                </a:lnTo>
                <a:lnTo>
                  <a:pt x="113058" y="29638"/>
                </a:lnTo>
                <a:lnTo>
                  <a:pt x="113236" y="29638"/>
                </a:lnTo>
                <a:lnTo>
                  <a:pt x="113414" y="29631"/>
                </a:lnTo>
                <a:lnTo>
                  <a:pt x="113581" y="29617"/>
                </a:lnTo>
                <a:lnTo>
                  <a:pt x="113925" y="29583"/>
                </a:lnTo>
                <a:lnTo>
                  <a:pt x="114270" y="29548"/>
                </a:lnTo>
                <a:lnTo>
                  <a:pt x="114436" y="29528"/>
                </a:lnTo>
                <a:lnTo>
                  <a:pt x="114615" y="29521"/>
                </a:lnTo>
                <a:lnTo>
                  <a:pt x="114781" y="29521"/>
                </a:lnTo>
                <a:lnTo>
                  <a:pt x="114948" y="29528"/>
                </a:lnTo>
                <a:lnTo>
                  <a:pt x="115007" y="29528"/>
                </a:lnTo>
                <a:lnTo>
                  <a:pt x="115066" y="29507"/>
                </a:lnTo>
                <a:lnTo>
                  <a:pt x="115197" y="29466"/>
                </a:lnTo>
                <a:lnTo>
                  <a:pt x="115316" y="29418"/>
                </a:lnTo>
                <a:lnTo>
                  <a:pt x="115376" y="29404"/>
                </a:lnTo>
                <a:lnTo>
                  <a:pt x="115411" y="29411"/>
                </a:lnTo>
                <a:lnTo>
                  <a:pt x="115578" y="29438"/>
                </a:lnTo>
                <a:lnTo>
                  <a:pt x="115732" y="29466"/>
                </a:lnTo>
                <a:lnTo>
                  <a:pt x="115875" y="29487"/>
                </a:lnTo>
                <a:lnTo>
                  <a:pt x="116029" y="29507"/>
                </a:lnTo>
                <a:lnTo>
                  <a:pt x="116338" y="29528"/>
                </a:lnTo>
                <a:lnTo>
                  <a:pt x="116636" y="29535"/>
                </a:lnTo>
                <a:lnTo>
                  <a:pt x="116921" y="29528"/>
                </a:lnTo>
                <a:lnTo>
                  <a:pt x="117218" y="29507"/>
                </a:lnTo>
                <a:lnTo>
                  <a:pt x="117503" y="29480"/>
                </a:lnTo>
                <a:lnTo>
                  <a:pt x="117789" y="29438"/>
                </a:lnTo>
                <a:lnTo>
                  <a:pt x="118062" y="29390"/>
                </a:lnTo>
                <a:lnTo>
                  <a:pt x="118347" y="29335"/>
                </a:lnTo>
                <a:lnTo>
                  <a:pt x="118621" y="29280"/>
                </a:lnTo>
                <a:lnTo>
                  <a:pt x="118894" y="29218"/>
                </a:lnTo>
                <a:lnTo>
                  <a:pt x="119441" y="29087"/>
                </a:lnTo>
                <a:lnTo>
                  <a:pt x="119976" y="28963"/>
                </a:lnTo>
                <a:lnTo>
                  <a:pt x="120213" y="28901"/>
                </a:lnTo>
                <a:lnTo>
                  <a:pt x="120451" y="28839"/>
                </a:lnTo>
                <a:lnTo>
                  <a:pt x="120677" y="28770"/>
                </a:lnTo>
                <a:lnTo>
                  <a:pt x="120915" y="28702"/>
                </a:lnTo>
                <a:lnTo>
                  <a:pt x="121367" y="28550"/>
                </a:lnTo>
                <a:lnTo>
                  <a:pt x="121818" y="28392"/>
                </a:lnTo>
                <a:lnTo>
                  <a:pt x="122698" y="28047"/>
                </a:lnTo>
                <a:lnTo>
                  <a:pt x="123138" y="27882"/>
                </a:lnTo>
                <a:lnTo>
                  <a:pt x="123589" y="27717"/>
                </a:lnTo>
                <a:lnTo>
                  <a:pt x="123637" y="27696"/>
                </a:lnTo>
                <a:lnTo>
                  <a:pt x="123684" y="27669"/>
                </a:lnTo>
                <a:lnTo>
                  <a:pt x="123768" y="27600"/>
                </a:lnTo>
                <a:lnTo>
                  <a:pt x="124124" y="27386"/>
                </a:lnTo>
                <a:lnTo>
                  <a:pt x="124445" y="27193"/>
                </a:lnTo>
                <a:lnTo>
                  <a:pt x="124754" y="27035"/>
                </a:lnTo>
                <a:lnTo>
                  <a:pt x="124897" y="26966"/>
                </a:lnTo>
                <a:lnTo>
                  <a:pt x="125040" y="26911"/>
                </a:lnTo>
                <a:lnTo>
                  <a:pt x="125182" y="26856"/>
                </a:lnTo>
                <a:lnTo>
                  <a:pt x="125325" y="26808"/>
                </a:lnTo>
                <a:lnTo>
                  <a:pt x="125468" y="26767"/>
                </a:lnTo>
                <a:lnTo>
                  <a:pt x="125598" y="26732"/>
                </a:lnTo>
                <a:lnTo>
                  <a:pt x="125741" y="26705"/>
                </a:lnTo>
                <a:lnTo>
                  <a:pt x="125872" y="26684"/>
                </a:lnTo>
                <a:lnTo>
                  <a:pt x="126014" y="26663"/>
                </a:lnTo>
                <a:lnTo>
                  <a:pt x="126145" y="26656"/>
                </a:lnTo>
                <a:lnTo>
                  <a:pt x="126430" y="26656"/>
                </a:lnTo>
                <a:lnTo>
                  <a:pt x="126573" y="26670"/>
                </a:lnTo>
                <a:lnTo>
                  <a:pt x="126716" y="26684"/>
                </a:lnTo>
                <a:lnTo>
                  <a:pt x="126870" y="26705"/>
                </a:lnTo>
                <a:lnTo>
                  <a:pt x="127025" y="26732"/>
                </a:lnTo>
                <a:lnTo>
                  <a:pt x="127179" y="26767"/>
                </a:lnTo>
                <a:lnTo>
                  <a:pt x="127346" y="26801"/>
                </a:lnTo>
                <a:lnTo>
                  <a:pt x="127678" y="26890"/>
                </a:lnTo>
                <a:lnTo>
                  <a:pt x="128047" y="27008"/>
                </a:lnTo>
                <a:lnTo>
                  <a:pt x="128451" y="27138"/>
                </a:lnTo>
                <a:lnTo>
                  <a:pt x="128879" y="27290"/>
                </a:lnTo>
                <a:lnTo>
                  <a:pt x="129378" y="27462"/>
                </a:lnTo>
                <a:lnTo>
                  <a:pt x="129878" y="27634"/>
                </a:lnTo>
                <a:lnTo>
                  <a:pt x="130377" y="27799"/>
                </a:lnTo>
                <a:lnTo>
                  <a:pt x="130888" y="27958"/>
                </a:lnTo>
                <a:lnTo>
                  <a:pt x="131399" y="28116"/>
                </a:lnTo>
                <a:lnTo>
                  <a:pt x="131922" y="28268"/>
                </a:lnTo>
                <a:lnTo>
                  <a:pt x="132968" y="28564"/>
                </a:lnTo>
                <a:lnTo>
                  <a:pt x="134014" y="28853"/>
                </a:lnTo>
                <a:lnTo>
                  <a:pt x="135084" y="29135"/>
                </a:lnTo>
                <a:lnTo>
                  <a:pt x="137212" y="29679"/>
                </a:lnTo>
                <a:lnTo>
                  <a:pt x="137509" y="29755"/>
                </a:lnTo>
                <a:lnTo>
                  <a:pt x="137818" y="29824"/>
                </a:lnTo>
                <a:lnTo>
                  <a:pt x="138436" y="29955"/>
                </a:lnTo>
                <a:lnTo>
                  <a:pt x="139066" y="30079"/>
                </a:lnTo>
                <a:lnTo>
                  <a:pt x="139708" y="30189"/>
                </a:lnTo>
                <a:lnTo>
                  <a:pt x="140350" y="30292"/>
                </a:lnTo>
                <a:lnTo>
                  <a:pt x="140992" y="30389"/>
                </a:lnTo>
                <a:lnTo>
                  <a:pt x="142276" y="30588"/>
                </a:lnTo>
                <a:lnTo>
                  <a:pt x="142430" y="30609"/>
                </a:lnTo>
                <a:lnTo>
                  <a:pt x="142585" y="30616"/>
                </a:lnTo>
                <a:lnTo>
                  <a:pt x="142751" y="30609"/>
                </a:lnTo>
                <a:lnTo>
                  <a:pt x="142918" y="30595"/>
                </a:lnTo>
                <a:lnTo>
                  <a:pt x="143250" y="30568"/>
                </a:lnTo>
                <a:lnTo>
                  <a:pt x="143429" y="30554"/>
                </a:lnTo>
                <a:lnTo>
                  <a:pt x="143583" y="30547"/>
                </a:lnTo>
                <a:lnTo>
                  <a:pt x="143845" y="30533"/>
                </a:lnTo>
                <a:lnTo>
                  <a:pt x="144130" y="30519"/>
                </a:lnTo>
                <a:lnTo>
                  <a:pt x="144249" y="30519"/>
                </a:lnTo>
                <a:lnTo>
                  <a:pt x="144356" y="30526"/>
                </a:lnTo>
                <a:lnTo>
                  <a:pt x="144439" y="30533"/>
                </a:lnTo>
                <a:lnTo>
                  <a:pt x="144463" y="30547"/>
                </a:lnTo>
                <a:lnTo>
                  <a:pt x="144487" y="30554"/>
                </a:lnTo>
                <a:lnTo>
                  <a:pt x="144594" y="30664"/>
                </a:lnTo>
                <a:lnTo>
                  <a:pt x="144712" y="30760"/>
                </a:lnTo>
                <a:lnTo>
                  <a:pt x="144843" y="30836"/>
                </a:lnTo>
                <a:lnTo>
                  <a:pt x="144974" y="30891"/>
                </a:lnTo>
                <a:lnTo>
                  <a:pt x="145117" y="30939"/>
                </a:lnTo>
                <a:lnTo>
                  <a:pt x="145259" y="30974"/>
                </a:lnTo>
                <a:lnTo>
                  <a:pt x="145414" y="30995"/>
                </a:lnTo>
                <a:lnTo>
                  <a:pt x="145568" y="31008"/>
                </a:lnTo>
                <a:lnTo>
                  <a:pt x="145723" y="31015"/>
                </a:lnTo>
                <a:lnTo>
                  <a:pt x="145889" y="31015"/>
                </a:lnTo>
                <a:lnTo>
                  <a:pt x="146044" y="31008"/>
                </a:lnTo>
                <a:lnTo>
                  <a:pt x="146210" y="31001"/>
                </a:lnTo>
                <a:lnTo>
                  <a:pt x="146840" y="30946"/>
                </a:lnTo>
                <a:lnTo>
                  <a:pt x="147149" y="30933"/>
                </a:lnTo>
                <a:lnTo>
                  <a:pt x="147470" y="30933"/>
                </a:lnTo>
                <a:lnTo>
                  <a:pt x="147779" y="30946"/>
                </a:lnTo>
                <a:lnTo>
                  <a:pt x="148100" y="30960"/>
                </a:lnTo>
                <a:lnTo>
                  <a:pt x="148742" y="31008"/>
                </a:lnTo>
                <a:lnTo>
                  <a:pt x="149063" y="31029"/>
                </a:lnTo>
                <a:lnTo>
                  <a:pt x="149384" y="31043"/>
                </a:lnTo>
                <a:lnTo>
                  <a:pt x="149693" y="31050"/>
                </a:lnTo>
                <a:lnTo>
                  <a:pt x="150014" y="31043"/>
                </a:lnTo>
                <a:lnTo>
                  <a:pt x="150169" y="31036"/>
                </a:lnTo>
                <a:lnTo>
                  <a:pt x="150323" y="31022"/>
                </a:lnTo>
                <a:lnTo>
                  <a:pt x="150466" y="31008"/>
                </a:lnTo>
                <a:lnTo>
                  <a:pt x="150620" y="30981"/>
                </a:lnTo>
                <a:lnTo>
                  <a:pt x="150775" y="30953"/>
                </a:lnTo>
                <a:lnTo>
                  <a:pt x="150917" y="30926"/>
                </a:lnTo>
                <a:lnTo>
                  <a:pt x="151072" y="30884"/>
                </a:lnTo>
                <a:lnTo>
                  <a:pt x="151215" y="30836"/>
                </a:lnTo>
                <a:lnTo>
                  <a:pt x="151357" y="30781"/>
                </a:lnTo>
                <a:lnTo>
                  <a:pt x="151500" y="30719"/>
                </a:lnTo>
                <a:lnTo>
                  <a:pt x="151643" y="30650"/>
                </a:lnTo>
                <a:lnTo>
                  <a:pt x="151785" y="30575"/>
                </a:lnTo>
                <a:lnTo>
                  <a:pt x="151904" y="30616"/>
                </a:lnTo>
                <a:lnTo>
                  <a:pt x="152035" y="30650"/>
                </a:lnTo>
                <a:lnTo>
                  <a:pt x="152142" y="30678"/>
                </a:lnTo>
                <a:lnTo>
                  <a:pt x="152249" y="30692"/>
                </a:lnTo>
                <a:lnTo>
                  <a:pt x="152356" y="30705"/>
                </a:lnTo>
                <a:lnTo>
                  <a:pt x="152546" y="30705"/>
                </a:lnTo>
                <a:lnTo>
                  <a:pt x="152641" y="30692"/>
                </a:lnTo>
                <a:lnTo>
                  <a:pt x="152724" y="30678"/>
                </a:lnTo>
                <a:lnTo>
                  <a:pt x="152819" y="30657"/>
                </a:lnTo>
                <a:lnTo>
                  <a:pt x="152903" y="30630"/>
                </a:lnTo>
                <a:lnTo>
                  <a:pt x="152974" y="30602"/>
                </a:lnTo>
                <a:lnTo>
                  <a:pt x="153128" y="30533"/>
                </a:lnTo>
                <a:lnTo>
                  <a:pt x="153283" y="30451"/>
                </a:lnTo>
                <a:lnTo>
                  <a:pt x="153568" y="30278"/>
                </a:lnTo>
                <a:lnTo>
                  <a:pt x="153711" y="30196"/>
                </a:lnTo>
                <a:lnTo>
                  <a:pt x="153865" y="30120"/>
                </a:lnTo>
                <a:lnTo>
                  <a:pt x="154032" y="30051"/>
                </a:lnTo>
                <a:lnTo>
                  <a:pt x="154115" y="30024"/>
                </a:lnTo>
                <a:lnTo>
                  <a:pt x="154198" y="29996"/>
                </a:lnTo>
                <a:lnTo>
                  <a:pt x="154281" y="29982"/>
                </a:lnTo>
                <a:lnTo>
                  <a:pt x="154377" y="29969"/>
                </a:lnTo>
                <a:lnTo>
                  <a:pt x="154472" y="29962"/>
                </a:lnTo>
                <a:lnTo>
                  <a:pt x="154579" y="29955"/>
                </a:lnTo>
                <a:lnTo>
                  <a:pt x="154602" y="29948"/>
                </a:lnTo>
                <a:lnTo>
                  <a:pt x="154626" y="29934"/>
                </a:lnTo>
                <a:lnTo>
                  <a:pt x="154674" y="29865"/>
                </a:lnTo>
                <a:lnTo>
                  <a:pt x="154721" y="29762"/>
                </a:lnTo>
                <a:lnTo>
                  <a:pt x="154769" y="29638"/>
                </a:lnTo>
                <a:lnTo>
                  <a:pt x="154864" y="29349"/>
                </a:lnTo>
                <a:lnTo>
                  <a:pt x="154971" y="29073"/>
                </a:lnTo>
                <a:lnTo>
                  <a:pt x="156005" y="29363"/>
                </a:lnTo>
                <a:lnTo>
                  <a:pt x="157396" y="28350"/>
                </a:lnTo>
                <a:lnTo>
                  <a:pt x="158097" y="27841"/>
                </a:lnTo>
                <a:lnTo>
                  <a:pt x="158787" y="27324"/>
                </a:lnTo>
                <a:lnTo>
                  <a:pt x="158822" y="27290"/>
                </a:lnTo>
                <a:lnTo>
                  <a:pt x="158834" y="27242"/>
                </a:lnTo>
                <a:lnTo>
                  <a:pt x="158834" y="27193"/>
                </a:lnTo>
                <a:lnTo>
                  <a:pt x="158834" y="27138"/>
                </a:lnTo>
                <a:lnTo>
                  <a:pt x="158810" y="27021"/>
                </a:lnTo>
                <a:lnTo>
                  <a:pt x="158798" y="26911"/>
                </a:lnTo>
                <a:lnTo>
                  <a:pt x="157645" y="27579"/>
                </a:lnTo>
                <a:lnTo>
                  <a:pt x="156492" y="28240"/>
                </a:lnTo>
                <a:lnTo>
                  <a:pt x="156267" y="28364"/>
                </a:lnTo>
                <a:lnTo>
                  <a:pt x="156029" y="28481"/>
                </a:lnTo>
                <a:lnTo>
                  <a:pt x="155541" y="28708"/>
                </a:lnTo>
                <a:lnTo>
                  <a:pt x="155601" y="28605"/>
                </a:lnTo>
                <a:lnTo>
                  <a:pt x="155648" y="28502"/>
                </a:lnTo>
                <a:lnTo>
                  <a:pt x="155720" y="28399"/>
                </a:lnTo>
                <a:lnTo>
                  <a:pt x="155791" y="28302"/>
                </a:lnTo>
                <a:lnTo>
                  <a:pt x="155946" y="28116"/>
                </a:lnTo>
                <a:lnTo>
                  <a:pt x="156100" y="27937"/>
                </a:lnTo>
                <a:lnTo>
                  <a:pt x="156267" y="27765"/>
                </a:lnTo>
                <a:lnTo>
                  <a:pt x="156421" y="27593"/>
                </a:lnTo>
                <a:lnTo>
                  <a:pt x="156564" y="27421"/>
                </a:lnTo>
                <a:lnTo>
                  <a:pt x="156623" y="27331"/>
                </a:lnTo>
                <a:lnTo>
                  <a:pt x="156683" y="27249"/>
                </a:lnTo>
                <a:lnTo>
                  <a:pt x="156778" y="27097"/>
                </a:lnTo>
                <a:lnTo>
                  <a:pt x="156897" y="26959"/>
                </a:lnTo>
                <a:lnTo>
                  <a:pt x="157027" y="26822"/>
                </a:lnTo>
                <a:lnTo>
                  <a:pt x="157182" y="26691"/>
                </a:lnTo>
                <a:lnTo>
                  <a:pt x="157348" y="26567"/>
                </a:lnTo>
                <a:lnTo>
                  <a:pt x="157515" y="26450"/>
                </a:lnTo>
                <a:lnTo>
                  <a:pt x="157859" y="26209"/>
                </a:lnTo>
                <a:lnTo>
                  <a:pt x="158038" y="26085"/>
                </a:lnTo>
                <a:lnTo>
                  <a:pt x="158204" y="25961"/>
                </a:lnTo>
                <a:lnTo>
                  <a:pt x="158359" y="25837"/>
                </a:lnTo>
                <a:lnTo>
                  <a:pt x="158501" y="25699"/>
                </a:lnTo>
                <a:lnTo>
                  <a:pt x="158632" y="25561"/>
                </a:lnTo>
                <a:lnTo>
                  <a:pt x="158739" y="25417"/>
                </a:lnTo>
                <a:lnTo>
                  <a:pt x="158787" y="25334"/>
                </a:lnTo>
                <a:lnTo>
                  <a:pt x="158822" y="25258"/>
                </a:lnTo>
                <a:lnTo>
                  <a:pt x="158858" y="25176"/>
                </a:lnTo>
                <a:lnTo>
                  <a:pt x="158882" y="25093"/>
                </a:lnTo>
                <a:lnTo>
                  <a:pt x="158929" y="24962"/>
                </a:lnTo>
                <a:lnTo>
                  <a:pt x="158989" y="24825"/>
                </a:lnTo>
                <a:lnTo>
                  <a:pt x="159060" y="24694"/>
                </a:lnTo>
                <a:lnTo>
                  <a:pt x="159143" y="24570"/>
                </a:lnTo>
                <a:lnTo>
                  <a:pt x="159321" y="24308"/>
                </a:lnTo>
                <a:lnTo>
                  <a:pt x="159512" y="24053"/>
                </a:lnTo>
                <a:lnTo>
                  <a:pt x="159702" y="23799"/>
                </a:lnTo>
                <a:lnTo>
                  <a:pt x="159785" y="23668"/>
                </a:lnTo>
                <a:lnTo>
                  <a:pt x="159868" y="23544"/>
                </a:lnTo>
                <a:lnTo>
                  <a:pt x="159928" y="23413"/>
                </a:lnTo>
                <a:lnTo>
                  <a:pt x="159975" y="23282"/>
                </a:lnTo>
                <a:lnTo>
                  <a:pt x="160011" y="23158"/>
                </a:lnTo>
                <a:lnTo>
                  <a:pt x="160023" y="23027"/>
                </a:lnTo>
                <a:lnTo>
                  <a:pt x="160035" y="22938"/>
                </a:lnTo>
                <a:lnTo>
                  <a:pt x="160047" y="22862"/>
                </a:lnTo>
                <a:lnTo>
                  <a:pt x="160070" y="22800"/>
                </a:lnTo>
                <a:lnTo>
                  <a:pt x="160094" y="22738"/>
                </a:lnTo>
                <a:lnTo>
                  <a:pt x="160130" y="22690"/>
                </a:lnTo>
                <a:lnTo>
                  <a:pt x="160165" y="22649"/>
                </a:lnTo>
                <a:lnTo>
                  <a:pt x="160213" y="22614"/>
                </a:lnTo>
                <a:lnTo>
                  <a:pt x="160272" y="22587"/>
                </a:lnTo>
                <a:lnTo>
                  <a:pt x="160320" y="22566"/>
                </a:lnTo>
                <a:lnTo>
                  <a:pt x="160379" y="22545"/>
                </a:lnTo>
                <a:lnTo>
                  <a:pt x="160522" y="22511"/>
                </a:lnTo>
                <a:lnTo>
                  <a:pt x="160805" y="22456"/>
                </a:lnTo>
                <a:lnTo>
                  <a:pt x="160805" y="22456"/>
                </a:lnTo>
                <a:lnTo>
                  <a:pt x="160534" y="24907"/>
                </a:lnTo>
                <a:lnTo>
                  <a:pt x="160332" y="24838"/>
                </a:lnTo>
                <a:lnTo>
                  <a:pt x="159666" y="25568"/>
                </a:lnTo>
                <a:lnTo>
                  <a:pt x="159666" y="25568"/>
                </a:lnTo>
                <a:lnTo>
                  <a:pt x="159809" y="25561"/>
                </a:lnTo>
                <a:lnTo>
                  <a:pt x="159940" y="25555"/>
                </a:lnTo>
                <a:lnTo>
                  <a:pt x="160070" y="25541"/>
                </a:lnTo>
                <a:lnTo>
                  <a:pt x="160177" y="25527"/>
                </a:lnTo>
                <a:lnTo>
                  <a:pt x="160284" y="25506"/>
                </a:lnTo>
                <a:lnTo>
                  <a:pt x="160391" y="25486"/>
                </a:lnTo>
                <a:lnTo>
                  <a:pt x="160475" y="25458"/>
                </a:lnTo>
                <a:lnTo>
                  <a:pt x="160570" y="25424"/>
                </a:lnTo>
                <a:lnTo>
                  <a:pt x="160641" y="25396"/>
                </a:lnTo>
                <a:lnTo>
                  <a:pt x="160712" y="25355"/>
                </a:lnTo>
                <a:lnTo>
                  <a:pt x="160784" y="25320"/>
                </a:lnTo>
                <a:lnTo>
                  <a:pt x="160843" y="25279"/>
                </a:lnTo>
                <a:lnTo>
                  <a:pt x="160938" y="25190"/>
                </a:lnTo>
                <a:lnTo>
                  <a:pt x="161033" y="25093"/>
                </a:lnTo>
                <a:lnTo>
                  <a:pt x="161105" y="24990"/>
                </a:lnTo>
                <a:lnTo>
                  <a:pt x="161152" y="24887"/>
                </a:lnTo>
                <a:lnTo>
                  <a:pt x="161212" y="24776"/>
                </a:lnTo>
                <a:lnTo>
                  <a:pt x="161247" y="24659"/>
                </a:lnTo>
                <a:lnTo>
                  <a:pt x="161319" y="24432"/>
                </a:lnTo>
                <a:lnTo>
                  <a:pt x="161366" y="24322"/>
                </a:lnTo>
                <a:lnTo>
                  <a:pt x="161402" y="24219"/>
                </a:lnTo>
                <a:lnTo>
                  <a:pt x="161544" y="23895"/>
                </a:lnTo>
                <a:lnTo>
                  <a:pt x="161675" y="23565"/>
                </a:lnTo>
                <a:lnTo>
                  <a:pt x="161794" y="23234"/>
                </a:lnTo>
                <a:lnTo>
                  <a:pt x="161913" y="22897"/>
                </a:lnTo>
                <a:lnTo>
                  <a:pt x="162139" y="22201"/>
                </a:lnTo>
                <a:lnTo>
                  <a:pt x="162388" y="21464"/>
                </a:lnTo>
                <a:lnTo>
                  <a:pt x="163090" y="21857"/>
                </a:lnTo>
                <a:lnTo>
                  <a:pt x="163791" y="22256"/>
                </a:lnTo>
                <a:lnTo>
                  <a:pt x="164504" y="22649"/>
                </a:lnTo>
                <a:lnTo>
                  <a:pt x="164873" y="22841"/>
                </a:lnTo>
                <a:lnTo>
                  <a:pt x="165241" y="23027"/>
                </a:lnTo>
                <a:lnTo>
                  <a:pt x="165538" y="23165"/>
                </a:lnTo>
                <a:lnTo>
                  <a:pt x="165836" y="23296"/>
                </a:lnTo>
                <a:lnTo>
                  <a:pt x="166133" y="23420"/>
                </a:lnTo>
                <a:lnTo>
                  <a:pt x="166442" y="23537"/>
                </a:lnTo>
                <a:lnTo>
                  <a:pt x="167072" y="23778"/>
                </a:lnTo>
                <a:lnTo>
                  <a:pt x="167381" y="23902"/>
                </a:lnTo>
                <a:lnTo>
                  <a:pt x="167690" y="24026"/>
                </a:lnTo>
                <a:lnTo>
                  <a:pt x="167785" y="24074"/>
                </a:lnTo>
                <a:lnTo>
                  <a:pt x="167892" y="24129"/>
                </a:lnTo>
                <a:lnTo>
                  <a:pt x="168082" y="24239"/>
                </a:lnTo>
                <a:lnTo>
                  <a:pt x="168284" y="24350"/>
                </a:lnTo>
                <a:lnTo>
                  <a:pt x="168379" y="24405"/>
                </a:lnTo>
                <a:lnTo>
                  <a:pt x="168486" y="24453"/>
                </a:lnTo>
                <a:lnTo>
                  <a:pt x="169687" y="24990"/>
                </a:lnTo>
                <a:lnTo>
                  <a:pt x="170876" y="25520"/>
                </a:lnTo>
                <a:lnTo>
                  <a:pt x="171482" y="25782"/>
                </a:lnTo>
                <a:lnTo>
                  <a:pt x="172088" y="26044"/>
                </a:lnTo>
                <a:lnTo>
                  <a:pt x="172694" y="26298"/>
                </a:lnTo>
                <a:lnTo>
                  <a:pt x="173312" y="26539"/>
                </a:lnTo>
                <a:lnTo>
                  <a:pt x="173883" y="26753"/>
                </a:lnTo>
                <a:lnTo>
                  <a:pt x="174454" y="26966"/>
                </a:lnTo>
                <a:lnTo>
                  <a:pt x="175024" y="27166"/>
                </a:lnTo>
                <a:lnTo>
                  <a:pt x="175607" y="27366"/>
                </a:lnTo>
                <a:lnTo>
                  <a:pt x="176201" y="27558"/>
                </a:lnTo>
                <a:lnTo>
                  <a:pt x="176783" y="27744"/>
                </a:lnTo>
                <a:lnTo>
                  <a:pt x="177984" y="28109"/>
                </a:lnTo>
                <a:lnTo>
                  <a:pt x="178471" y="28254"/>
                </a:lnTo>
                <a:lnTo>
                  <a:pt x="178959" y="28392"/>
                </a:lnTo>
                <a:lnTo>
                  <a:pt x="179470" y="28522"/>
                </a:lnTo>
                <a:lnTo>
                  <a:pt x="179969" y="28653"/>
                </a:lnTo>
                <a:lnTo>
                  <a:pt x="180979" y="28894"/>
                </a:lnTo>
                <a:lnTo>
                  <a:pt x="182002" y="29128"/>
                </a:lnTo>
                <a:lnTo>
                  <a:pt x="183333" y="29438"/>
                </a:lnTo>
                <a:lnTo>
                  <a:pt x="183999" y="29597"/>
                </a:lnTo>
                <a:lnTo>
                  <a:pt x="184664" y="29748"/>
                </a:lnTo>
                <a:lnTo>
                  <a:pt x="185330" y="29893"/>
                </a:lnTo>
                <a:lnTo>
                  <a:pt x="186008" y="30031"/>
                </a:lnTo>
                <a:lnTo>
                  <a:pt x="186685" y="30154"/>
                </a:lnTo>
                <a:lnTo>
                  <a:pt x="187030" y="30210"/>
                </a:lnTo>
                <a:lnTo>
                  <a:pt x="187375" y="30265"/>
                </a:lnTo>
                <a:lnTo>
                  <a:pt x="188088" y="30361"/>
                </a:lnTo>
                <a:lnTo>
                  <a:pt x="188789" y="30451"/>
                </a:lnTo>
                <a:lnTo>
                  <a:pt x="189502" y="30533"/>
                </a:lnTo>
                <a:lnTo>
                  <a:pt x="190216" y="30595"/>
                </a:lnTo>
                <a:lnTo>
                  <a:pt x="190560" y="30616"/>
                </a:lnTo>
                <a:lnTo>
                  <a:pt x="190917" y="30636"/>
                </a:lnTo>
                <a:lnTo>
                  <a:pt x="191262" y="30650"/>
                </a:lnTo>
                <a:lnTo>
                  <a:pt x="191618" y="30664"/>
                </a:lnTo>
                <a:lnTo>
                  <a:pt x="191963" y="30671"/>
                </a:lnTo>
                <a:lnTo>
                  <a:pt x="192320" y="30671"/>
                </a:lnTo>
                <a:lnTo>
                  <a:pt x="192664" y="30664"/>
                </a:lnTo>
                <a:lnTo>
                  <a:pt x="193009" y="30657"/>
                </a:lnTo>
                <a:lnTo>
                  <a:pt x="193354" y="30636"/>
                </a:lnTo>
                <a:lnTo>
                  <a:pt x="193699" y="30616"/>
                </a:lnTo>
                <a:lnTo>
                  <a:pt x="194043" y="30588"/>
                </a:lnTo>
                <a:lnTo>
                  <a:pt x="194388" y="30547"/>
                </a:lnTo>
                <a:lnTo>
                  <a:pt x="194721" y="30506"/>
                </a:lnTo>
                <a:lnTo>
                  <a:pt x="195066" y="30457"/>
                </a:lnTo>
                <a:lnTo>
                  <a:pt x="195398" y="30395"/>
                </a:lnTo>
                <a:lnTo>
                  <a:pt x="195731" y="30333"/>
                </a:lnTo>
                <a:lnTo>
                  <a:pt x="196064" y="30258"/>
                </a:lnTo>
                <a:lnTo>
                  <a:pt x="196397" y="30175"/>
                </a:lnTo>
                <a:lnTo>
                  <a:pt x="196730" y="30086"/>
                </a:lnTo>
                <a:lnTo>
                  <a:pt x="197051" y="29982"/>
                </a:lnTo>
                <a:lnTo>
                  <a:pt x="197383" y="29879"/>
                </a:lnTo>
                <a:lnTo>
                  <a:pt x="197704" y="29762"/>
                </a:lnTo>
                <a:lnTo>
                  <a:pt x="198025" y="29631"/>
                </a:lnTo>
                <a:lnTo>
                  <a:pt x="198346" y="29500"/>
                </a:lnTo>
                <a:lnTo>
                  <a:pt x="198620" y="29369"/>
                </a:lnTo>
                <a:lnTo>
                  <a:pt x="198881" y="29239"/>
                </a:lnTo>
                <a:lnTo>
                  <a:pt x="199392" y="28977"/>
                </a:lnTo>
                <a:lnTo>
                  <a:pt x="199666" y="28846"/>
                </a:lnTo>
                <a:lnTo>
                  <a:pt x="199927" y="28722"/>
                </a:lnTo>
                <a:lnTo>
                  <a:pt x="200201" y="28605"/>
                </a:lnTo>
                <a:lnTo>
                  <a:pt x="200498" y="28495"/>
                </a:lnTo>
                <a:lnTo>
                  <a:pt x="200569" y="28474"/>
                </a:lnTo>
                <a:lnTo>
                  <a:pt x="200652" y="28454"/>
                </a:lnTo>
                <a:lnTo>
                  <a:pt x="200843" y="28426"/>
                </a:lnTo>
                <a:lnTo>
                  <a:pt x="201057" y="28405"/>
                </a:lnTo>
                <a:lnTo>
                  <a:pt x="201270" y="28405"/>
                </a:lnTo>
                <a:lnTo>
                  <a:pt x="201484" y="28412"/>
                </a:lnTo>
                <a:lnTo>
                  <a:pt x="201687" y="28433"/>
                </a:lnTo>
                <a:lnTo>
                  <a:pt x="201782" y="28454"/>
                </a:lnTo>
                <a:lnTo>
                  <a:pt x="201865" y="28467"/>
                </a:lnTo>
                <a:lnTo>
                  <a:pt x="201936" y="28495"/>
                </a:lnTo>
                <a:lnTo>
                  <a:pt x="202007" y="28522"/>
                </a:lnTo>
                <a:lnTo>
                  <a:pt x="202626" y="28805"/>
                </a:lnTo>
                <a:lnTo>
                  <a:pt x="203267" y="29080"/>
                </a:lnTo>
                <a:lnTo>
                  <a:pt x="203909" y="29349"/>
                </a:lnTo>
                <a:lnTo>
                  <a:pt x="204563" y="29604"/>
                </a:lnTo>
                <a:lnTo>
                  <a:pt x="205229" y="29845"/>
                </a:lnTo>
                <a:lnTo>
                  <a:pt x="205895" y="30079"/>
                </a:lnTo>
                <a:lnTo>
                  <a:pt x="206572" y="30306"/>
                </a:lnTo>
                <a:lnTo>
                  <a:pt x="207262" y="30519"/>
                </a:lnTo>
                <a:lnTo>
                  <a:pt x="207963" y="30726"/>
                </a:lnTo>
                <a:lnTo>
                  <a:pt x="208664" y="30919"/>
                </a:lnTo>
                <a:lnTo>
                  <a:pt x="209377" y="31105"/>
                </a:lnTo>
                <a:lnTo>
                  <a:pt x="210102" y="31284"/>
                </a:lnTo>
                <a:lnTo>
                  <a:pt x="210828" y="31449"/>
                </a:lnTo>
                <a:lnTo>
                  <a:pt x="211565" y="31614"/>
                </a:lnTo>
                <a:lnTo>
                  <a:pt x="212313" y="31766"/>
                </a:lnTo>
                <a:lnTo>
                  <a:pt x="213062" y="31910"/>
                </a:lnTo>
                <a:lnTo>
                  <a:pt x="213193" y="31931"/>
                </a:lnTo>
                <a:lnTo>
                  <a:pt x="213324" y="31945"/>
                </a:lnTo>
                <a:lnTo>
                  <a:pt x="213597" y="31965"/>
                </a:lnTo>
                <a:lnTo>
                  <a:pt x="213871" y="31979"/>
                </a:lnTo>
                <a:lnTo>
                  <a:pt x="214715" y="31979"/>
                </a:lnTo>
                <a:lnTo>
                  <a:pt x="215000" y="31986"/>
                </a:lnTo>
                <a:lnTo>
                  <a:pt x="215273" y="32007"/>
                </a:lnTo>
                <a:lnTo>
                  <a:pt x="215440" y="32027"/>
                </a:lnTo>
                <a:lnTo>
                  <a:pt x="215606" y="32048"/>
                </a:lnTo>
                <a:lnTo>
                  <a:pt x="215939" y="32103"/>
                </a:lnTo>
                <a:lnTo>
                  <a:pt x="216605" y="32227"/>
                </a:lnTo>
                <a:lnTo>
                  <a:pt x="216937" y="32282"/>
                </a:lnTo>
                <a:lnTo>
                  <a:pt x="217104" y="32310"/>
                </a:lnTo>
                <a:lnTo>
                  <a:pt x="217258" y="32324"/>
                </a:lnTo>
                <a:lnTo>
                  <a:pt x="217425" y="32337"/>
                </a:lnTo>
                <a:lnTo>
                  <a:pt x="217579" y="32344"/>
                </a:lnTo>
                <a:lnTo>
                  <a:pt x="217746" y="32351"/>
                </a:lnTo>
                <a:lnTo>
                  <a:pt x="217900" y="32344"/>
                </a:lnTo>
                <a:lnTo>
                  <a:pt x="218483" y="32296"/>
                </a:lnTo>
                <a:lnTo>
                  <a:pt x="219065" y="32241"/>
                </a:lnTo>
                <a:lnTo>
                  <a:pt x="219648" y="32179"/>
                </a:lnTo>
                <a:lnTo>
                  <a:pt x="220230" y="32103"/>
                </a:lnTo>
                <a:lnTo>
                  <a:pt x="220801" y="32021"/>
                </a:lnTo>
                <a:lnTo>
                  <a:pt x="221359" y="31917"/>
                </a:lnTo>
                <a:lnTo>
                  <a:pt x="221918" y="31807"/>
                </a:lnTo>
                <a:lnTo>
                  <a:pt x="222465" y="31683"/>
                </a:lnTo>
                <a:lnTo>
                  <a:pt x="222940" y="31559"/>
                </a:lnTo>
                <a:lnTo>
                  <a:pt x="223392" y="31421"/>
                </a:lnTo>
                <a:lnTo>
                  <a:pt x="223832" y="31270"/>
                </a:lnTo>
                <a:lnTo>
                  <a:pt x="224272" y="31112"/>
                </a:lnTo>
                <a:lnTo>
                  <a:pt x="224676" y="30939"/>
                </a:lnTo>
                <a:lnTo>
                  <a:pt x="225080" y="30760"/>
                </a:lnTo>
                <a:lnTo>
                  <a:pt x="225472" y="30575"/>
                </a:lnTo>
                <a:lnTo>
                  <a:pt x="225853" y="30375"/>
                </a:lnTo>
                <a:lnTo>
                  <a:pt x="226233" y="30175"/>
                </a:lnTo>
                <a:lnTo>
                  <a:pt x="226590" y="29962"/>
                </a:lnTo>
                <a:lnTo>
                  <a:pt x="226946" y="29748"/>
                </a:lnTo>
                <a:lnTo>
                  <a:pt x="227303" y="29535"/>
                </a:lnTo>
                <a:lnTo>
                  <a:pt x="227980" y="29087"/>
                </a:lnTo>
                <a:lnTo>
                  <a:pt x="228658" y="28640"/>
                </a:lnTo>
                <a:lnTo>
                  <a:pt x="228694" y="28612"/>
                </a:lnTo>
                <a:lnTo>
                  <a:pt x="228717" y="28578"/>
                </a:lnTo>
                <a:lnTo>
                  <a:pt x="228765" y="28509"/>
                </a:lnTo>
                <a:lnTo>
                  <a:pt x="228789" y="28426"/>
                </a:lnTo>
                <a:lnTo>
                  <a:pt x="228801" y="28337"/>
                </a:lnTo>
                <a:lnTo>
                  <a:pt x="228813" y="28151"/>
                </a:lnTo>
                <a:lnTo>
                  <a:pt x="228824" y="28054"/>
                </a:lnTo>
                <a:lnTo>
                  <a:pt x="228836" y="27965"/>
                </a:lnTo>
                <a:lnTo>
                  <a:pt x="224486" y="30313"/>
                </a:lnTo>
                <a:lnTo>
                  <a:pt x="224129" y="30161"/>
                </a:lnTo>
                <a:lnTo>
                  <a:pt x="224498" y="29975"/>
                </a:lnTo>
                <a:lnTo>
                  <a:pt x="224854" y="29783"/>
                </a:lnTo>
                <a:lnTo>
                  <a:pt x="225199" y="29583"/>
                </a:lnTo>
                <a:lnTo>
                  <a:pt x="225532" y="29376"/>
                </a:lnTo>
                <a:lnTo>
                  <a:pt x="225841" y="29170"/>
                </a:lnTo>
                <a:lnTo>
                  <a:pt x="226138" y="28956"/>
                </a:lnTo>
                <a:lnTo>
                  <a:pt x="226423" y="28736"/>
                </a:lnTo>
                <a:lnTo>
                  <a:pt x="226697" y="28516"/>
                </a:lnTo>
                <a:lnTo>
                  <a:pt x="226958" y="28288"/>
                </a:lnTo>
                <a:lnTo>
                  <a:pt x="227220" y="28061"/>
                </a:lnTo>
                <a:lnTo>
                  <a:pt x="227457" y="27827"/>
                </a:lnTo>
                <a:lnTo>
                  <a:pt x="227695" y="27593"/>
                </a:lnTo>
                <a:lnTo>
                  <a:pt x="227921" y="27352"/>
                </a:lnTo>
                <a:lnTo>
                  <a:pt x="228135" y="27111"/>
                </a:lnTo>
                <a:lnTo>
                  <a:pt x="228563" y="26629"/>
                </a:lnTo>
                <a:lnTo>
                  <a:pt x="228967" y="26133"/>
                </a:lnTo>
                <a:lnTo>
                  <a:pt x="229359" y="25637"/>
                </a:lnTo>
                <a:lnTo>
                  <a:pt x="230144" y="24639"/>
                </a:lnTo>
                <a:lnTo>
                  <a:pt x="230536" y="24143"/>
                </a:lnTo>
                <a:lnTo>
                  <a:pt x="230964" y="23654"/>
                </a:lnTo>
                <a:lnTo>
                  <a:pt x="231178" y="23406"/>
                </a:lnTo>
                <a:lnTo>
                  <a:pt x="231404" y="23165"/>
                </a:lnTo>
                <a:lnTo>
                  <a:pt x="231630" y="22924"/>
                </a:lnTo>
                <a:lnTo>
                  <a:pt x="231879" y="22690"/>
                </a:lnTo>
                <a:lnTo>
                  <a:pt x="233223" y="23509"/>
                </a:lnTo>
                <a:lnTo>
                  <a:pt x="234554" y="24329"/>
                </a:lnTo>
                <a:lnTo>
                  <a:pt x="235909" y="25141"/>
                </a:lnTo>
                <a:lnTo>
                  <a:pt x="236587" y="25541"/>
                </a:lnTo>
                <a:lnTo>
                  <a:pt x="237276" y="25940"/>
                </a:lnTo>
                <a:lnTo>
                  <a:pt x="237870" y="26285"/>
                </a:lnTo>
                <a:lnTo>
                  <a:pt x="238477" y="26622"/>
                </a:lnTo>
                <a:lnTo>
                  <a:pt x="239701" y="27283"/>
                </a:lnTo>
                <a:lnTo>
                  <a:pt x="240937" y="27944"/>
                </a:lnTo>
                <a:lnTo>
                  <a:pt x="242185" y="28591"/>
                </a:lnTo>
                <a:lnTo>
                  <a:pt x="243029" y="29025"/>
                </a:lnTo>
                <a:lnTo>
                  <a:pt x="243445" y="29239"/>
                </a:lnTo>
                <a:lnTo>
                  <a:pt x="243873" y="29452"/>
                </a:lnTo>
                <a:lnTo>
                  <a:pt x="244313" y="29659"/>
                </a:lnTo>
                <a:lnTo>
                  <a:pt x="244753" y="29858"/>
                </a:lnTo>
                <a:lnTo>
                  <a:pt x="245205" y="30051"/>
                </a:lnTo>
                <a:lnTo>
                  <a:pt x="245668" y="30237"/>
                </a:lnTo>
                <a:lnTo>
                  <a:pt x="247237" y="30843"/>
                </a:lnTo>
                <a:lnTo>
                  <a:pt x="248034" y="31146"/>
                </a:lnTo>
                <a:lnTo>
                  <a:pt x="248830" y="31442"/>
                </a:lnTo>
                <a:lnTo>
                  <a:pt x="249234" y="31580"/>
                </a:lnTo>
                <a:lnTo>
                  <a:pt x="249638" y="31718"/>
                </a:lnTo>
                <a:lnTo>
                  <a:pt x="250043" y="31855"/>
                </a:lnTo>
                <a:lnTo>
                  <a:pt x="250459" y="31979"/>
                </a:lnTo>
                <a:lnTo>
                  <a:pt x="250875" y="32103"/>
                </a:lnTo>
                <a:lnTo>
                  <a:pt x="251291" y="32220"/>
                </a:lnTo>
                <a:lnTo>
                  <a:pt x="251719" y="32330"/>
                </a:lnTo>
                <a:lnTo>
                  <a:pt x="252147" y="32434"/>
                </a:lnTo>
                <a:lnTo>
                  <a:pt x="252396" y="32482"/>
                </a:lnTo>
                <a:lnTo>
                  <a:pt x="252634" y="32530"/>
                </a:lnTo>
                <a:lnTo>
                  <a:pt x="253145" y="32620"/>
                </a:lnTo>
                <a:lnTo>
                  <a:pt x="253656" y="32702"/>
                </a:lnTo>
                <a:lnTo>
                  <a:pt x="254179" y="32778"/>
                </a:lnTo>
                <a:lnTo>
                  <a:pt x="255237" y="32930"/>
                </a:lnTo>
                <a:lnTo>
                  <a:pt x="255760" y="33019"/>
                </a:lnTo>
                <a:lnTo>
                  <a:pt x="256271" y="33109"/>
                </a:lnTo>
                <a:lnTo>
                  <a:pt x="256473" y="33150"/>
                </a:lnTo>
                <a:lnTo>
                  <a:pt x="256687" y="33184"/>
                </a:lnTo>
                <a:lnTo>
                  <a:pt x="257103" y="33239"/>
                </a:lnTo>
                <a:lnTo>
                  <a:pt x="257519" y="33281"/>
                </a:lnTo>
                <a:lnTo>
                  <a:pt x="257947" y="33315"/>
                </a:lnTo>
                <a:lnTo>
                  <a:pt x="258375" y="33350"/>
                </a:lnTo>
                <a:lnTo>
                  <a:pt x="258815" y="33370"/>
                </a:lnTo>
                <a:lnTo>
                  <a:pt x="259671" y="33418"/>
                </a:lnTo>
                <a:lnTo>
                  <a:pt x="259826" y="33425"/>
                </a:lnTo>
                <a:lnTo>
                  <a:pt x="259980" y="33432"/>
                </a:lnTo>
                <a:lnTo>
                  <a:pt x="260146" y="33432"/>
                </a:lnTo>
                <a:lnTo>
                  <a:pt x="260301" y="33425"/>
                </a:lnTo>
                <a:lnTo>
                  <a:pt x="260456" y="33405"/>
                </a:lnTo>
                <a:lnTo>
                  <a:pt x="260598" y="33384"/>
                </a:lnTo>
                <a:lnTo>
                  <a:pt x="260729" y="33350"/>
                </a:lnTo>
                <a:lnTo>
                  <a:pt x="260836" y="33308"/>
                </a:lnTo>
                <a:lnTo>
                  <a:pt x="260990" y="33233"/>
                </a:lnTo>
                <a:lnTo>
                  <a:pt x="261157" y="33164"/>
                </a:lnTo>
                <a:lnTo>
                  <a:pt x="261490" y="33033"/>
                </a:lnTo>
                <a:lnTo>
                  <a:pt x="261834" y="32916"/>
                </a:lnTo>
                <a:lnTo>
                  <a:pt x="262191" y="32799"/>
                </a:lnTo>
                <a:lnTo>
                  <a:pt x="262928" y="32585"/>
                </a:lnTo>
                <a:lnTo>
                  <a:pt x="263297" y="32475"/>
                </a:lnTo>
                <a:lnTo>
                  <a:pt x="263653" y="32358"/>
                </a:lnTo>
                <a:lnTo>
                  <a:pt x="263998" y="32234"/>
                </a:lnTo>
                <a:lnTo>
                  <a:pt x="264331" y="32103"/>
                </a:lnTo>
                <a:lnTo>
                  <a:pt x="264485" y="32034"/>
                </a:lnTo>
                <a:lnTo>
                  <a:pt x="264652" y="31959"/>
                </a:lnTo>
                <a:lnTo>
                  <a:pt x="264794" y="31876"/>
                </a:lnTo>
                <a:lnTo>
                  <a:pt x="264937" y="31793"/>
                </a:lnTo>
                <a:lnTo>
                  <a:pt x="265080" y="31704"/>
                </a:lnTo>
                <a:lnTo>
                  <a:pt x="265210" y="31614"/>
                </a:lnTo>
                <a:lnTo>
                  <a:pt x="265329" y="31518"/>
                </a:lnTo>
                <a:lnTo>
                  <a:pt x="265448" y="31415"/>
                </a:lnTo>
                <a:lnTo>
                  <a:pt x="265543" y="31298"/>
                </a:lnTo>
                <a:lnTo>
                  <a:pt x="265650" y="31180"/>
                </a:lnTo>
                <a:lnTo>
                  <a:pt x="265733" y="31057"/>
                </a:lnTo>
                <a:lnTo>
                  <a:pt x="265805" y="30926"/>
                </a:lnTo>
                <a:lnTo>
                  <a:pt x="265436" y="31077"/>
                </a:lnTo>
                <a:lnTo>
                  <a:pt x="265068" y="31236"/>
                </a:lnTo>
                <a:lnTo>
                  <a:pt x="264343" y="31552"/>
                </a:lnTo>
                <a:lnTo>
                  <a:pt x="263606" y="31869"/>
                </a:lnTo>
                <a:lnTo>
                  <a:pt x="263225" y="32021"/>
                </a:lnTo>
                <a:lnTo>
                  <a:pt x="262845" y="32172"/>
                </a:lnTo>
                <a:lnTo>
                  <a:pt x="262441" y="32310"/>
                </a:lnTo>
                <a:lnTo>
                  <a:pt x="262036" y="32441"/>
                </a:lnTo>
                <a:lnTo>
                  <a:pt x="261620" y="32558"/>
                </a:lnTo>
                <a:lnTo>
                  <a:pt x="261395" y="32613"/>
                </a:lnTo>
                <a:lnTo>
                  <a:pt x="261181" y="32661"/>
                </a:lnTo>
                <a:lnTo>
                  <a:pt x="260955" y="32709"/>
                </a:lnTo>
                <a:lnTo>
                  <a:pt x="260717" y="32750"/>
                </a:lnTo>
                <a:lnTo>
                  <a:pt x="260491" y="32792"/>
                </a:lnTo>
                <a:lnTo>
                  <a:pt x="260242" y="32826"/>
                </a:lnTo>
                <a:lnTo>
                  <a:pt x="260004" y="32854"/>
                </a:lnTo>
                <a:lnTo>
                  <a:pt x="259742" y="32881"/>
                </a:lnTo>
                <a:lnTo>
                  <a:pt x="259493" y="32895"/>
                </a:lnTo>
                <a:lnTo>
                  <a:pt x="259219" y="32909"/>
                </a:lnTo>
                <a:lnTo>
                  <a:pt x="259219" y="32909"/>
                </a:lnTo>
                <a:lnTo>
                  <a:pt x="260123" y="32565"/>
                </a:lnTo>
                <a:lnTo>
                  <a:pt x="260967" y="32241"/>
                </a:lnTo>
                <a:lnTo>
                  <a:pt x="261763" y="31924"/>
                </a:lnTo>
                <a:lnTo>
                  <a:pt x="262143" y="31766"/>
                </a:lnTo>
                <a:lnTo>
                  <a:pt x="262524" y="31607"/>
                </a:lnTo>
                <a:lnTo>
                  <a:pt x="262738" y="31504"/>
                </a:lnTo>
                <a:lnTo>
                  <a:pt x="262952" y="31394"/>
                </a:lnTo>
                <a:lnTo>
                  <a:pt x="263154" y="31277"/>
                </a:lnTo>
                <a:lnTo>
                  <a:pt x="263356" y="31153"/>
                </a:lnTo>
                <a:lnTo>
                  <a:pt x="263748" y="30905"/>
                </a:lnTo>
                <a:lnTo>
                  <a:pt x="264152" y="30664"/>
                </a:lnTo>
                <a:lnTo>
                  <a:pt x="264164" y="30506"/>
                </a:lnTo>
                <a:lnTo>
                  <a:pt x="267362" y="29431"/>
                </a:lnTo>
                <a:lnTo>
                  <a:pt x="266981" y="30409"/>
                </a:lnTo>
                <a:lnTo>
                  <a:pt x="267195" y="30657"/>
                </a:lnTo>
                <a:lnTo>
                  <a:pt x="267314" y="30485"/>
                </a:lnTo>
                <a:lnTo>
                  <a:pt x="267445" y="30347"/>
                </a:lnTo>
                <a:lnTo>
                  <a:pt x="267564" y="30244"/>
                </a:lnTo>
                <a:lnTo>
                  <a:pt x="267671" y="30161"/>
                </a:lnTo>
                <a:lnTo>
                  <a:pt x="267730" y="30127"/>
                </a:lnTo>
                <a:lnTo>
                  <a:pt x="267790" y="30106"/>
                </a:lnTo>
                <a:lnTo>
                  <a:pt x="267849" y="30086"/>
                </a:lnTo>
                <a:lnTo>
                  <a:pt x="267909" y="30072"/>
                </a:lnTo>
                <a:lnTo>
                  <a:pt x="267968" y="30058"/>
                </a:lnTo>
                <a:lnTo>
                  <a:pt x="268134" y="30058"/>
                </a:lnTo>
                <a:lnTo>
                  <a:pt x="268253" y="30079"/>
                </a:lnTo>
                <a:lnTo>
                  <a:pt x="268372" y="30113"/>
                </a:lnTo>
                <a:lnTo>
                  <a:pt x="268491" y="30154"/>
                </a:lnTo>
                <a:lnTo>
                  <a:pt x="268610" y="30203"/>
                </a:lnTo>
                <a:lnTo>
                  <a:pt x="268860" y="30320"/>
                </a:lnTo>
                <a:lnTo>
                  <a:pt x="269121" y="30444"/>
                </a:lnTo>
                <a:lnTo>
                  <a:pt x="270179" y="30919"/>
                </a:lnTo>
                <a:lnTo>
                  <a:pt x="271249" y="31387"/>
                </a:lnTo>
                <a:lnTo>
                  <a:pt x="271796" y="31614"/>
                </a:lnTo>
                <a:lnTo>
                  <a:pt x="272342" y="31842"/>
                </a:lnTo>
                <a:lnTo>
                  <a:pt x="272889" y="32055"/>
                </a:lnTo>
                <a:lnTo>
                  <a:pt x="273448" y="32268"/>
                </a:lnTo>
                <a:lnTo>
                  <a:pt x="274019" y="32475"/>
                </a:lnTo>
                <a:lnTo>
                  <a:pt x="274589" y="32675"/>
                </a:lnTo>
                <a:lnTo>
                  <a:pt x="275172" y="32868"/>
                </a:lnTo>
                <a:lnTo>
                  <a:pt x="275766" y="33047"/>
                </a:lnTo>
                <a:lnTo>
                  <a:pt x="276360" y="33219"/>
                </a:lnTo>
                <a:lnTo>
                  <a:pt x="276978" y="33384"/>
                </a:lnTo>
                <a:lnTo>
                  <a:pt x="277596" y="33529"/>
                </a:lnTo>
                <a:lnTo>
                  <a:pt x="278238" y="33666"/>
                </a:lnTo>
                <a:lnTo>
                  <a:pt x="278785" y="33783"/>
                </a:lnTo>
                <a:lnTo>
                  <a:pt x="279320" y="33907"/>
                </a:lnTo>
                <a:lnTo>
                  <a:pt x="280402" y="34155"/>
                </a:lnTo>
                <a:lnTo>
                  <a:pt x="280949" y="34272"/>
                </a:lnTo>
                <a:lnTo>
                  <a:pt x="281484" y="34389"/>
                </a:lnTo>
                <a:lnTo>
                  <a:pt x="282042" y="34493"/>
                </a:lnTo>
                <a:lnTo>
                  <a:pt x="282589" y="34582"/>
                </a:lnTo>
                <a:lnTo>
                  <a:pt x="283124" y="34651"/>
                </a:lnTo>
                <a:lnTo>
                  <a:pt x="283659" y="34706"/>
                </a:lnTo>
                <a:lnTo>
                  <a:pt x="284206" y="34754"/>
                </a:lnTo>
                <a:lnTo>
                  <a:pt x="284752" y="34796"/>
                </a:lnTo>
                <a:lnTo>
                  <a:pt x="285846" y="34865"/>
                </a:lnTo>
                <a:lnTo>
                  <a:pt x="286393" y="34906"/>
                </a:lnTo>
                <a:lnTo>
                  <a:pt x="286940" y="34947"/>
                </a:lnTo>
                <a:lnTo>
                  <a:pt x="287368" y="34988"/>
                </a:lnTo>
                <a:lnTo>
                  <a:pt x="287807" y="35044"/>
                </a:lnTo>
                <a:lnTo>
                  <a:pt x="288247" y="35099"/>
                </a:lnTo>
                <a:lnTo>
                  <a:pt x="288687" y="35154"/>
                </a:lnTo>
                <a:lnTo>
                  <a:pt x="289115" y="35195"/>
                </a:lnTo>
                <a:lnTo>
                  <a:pt x="289329" y="35216"/>
                </a:lnTo>
                <a:lnTo>
                  <a:pt x="289543" y="35223"/>
                </a:lnTo>
                <a:lnTo>
                  <a:pt x="289757" y="35229"/>
                </a:lnTo>
                <a:lnTo>
                  <a:pt x="289971" y="35229"/>
                </a:lnTo>
                <a:lnTo>
                  <a:pt x="290173" y="35223"/>
                </a:lnTo>
                <a:lnTo>
                  <a:pt x="290387" y="35209"/>
                </a:lnTo>
                <a:lnTo>
                  <a:pt x="290696" y="35174"/>
                </a:lnTo>
                <a:lnTo>
                  <a:pt x="291017" y="35133"/>
                </a:lnTo>
                <a:lnTo>
                  <a:pt x="291326" y="35092"/>
                </a:lnTo>
                <a:lnTo>
                  <a:pt x="291647" y="35044"/>
                </a:lnTo>
                <a:lnTo>
                  <a:pt x="292265" y="34940"/>
                </a:lnTo>
                <a:lnTo>
                  <a:pt x="292883" y="34823"/>
                </a:lnTo>
                <a:lnTo>
                  <a:pt x="293501" y="34692"/>
                </a:lnTo>
                <a:lnTo>
                  <a:pt x="294119" y="34562"/>
                </a:lnTo>
                <a:lnTo>
                  <a:pt x="295332" y="34279"/>
                </a:lnTo>
                <a:lnTo>
                  <a:pt x="295474" y="34245"/>
                </a:lnTo>
                <a:lnTo>
                  <a:pt x="295605" y="34203"/>
                </a:lnTo>
                <a:lnTo>
                  <a:pt x="295724" y="34162"/>
                </a:lnTo>
                <a:lnTo>
                  <a:pt x="295819" y="34121"/>
                </a:lnTo>
                <a:lnTo>
                  <a:pt x="295902" y="34073"/>
                </a:lnTo>
                <a:lnTo>
                  <a:pt x="295974" y="34031"/>
                </a:lnTo>
                <a:lnTo>
                  <a:pt x="296021" y="33976"/>
                </a:lnTo>
                <a:lnTo>
                  <a:pt x="296057" y="33928"/>
                </a:lnTo>
                <a:lnTo>
                  <a:pt x="296093" y="33866"/>
                </a:lnTo>
                <a:lnTo>
                  <a:pt x="296104" y="33811"/>
                </a:lnTo>
                <a:lnTo>
                  <a:pt x="296104" y="33742"/>
                </a:lnTo>
                <a:lnTo>
                  <a:pt x="296093" y="33673"/>
                </a:lnTo>
                <a:lnTo>
                  <a:pt x="296069" y="33604"/>
                </a:lnTo>
                <a:lnTo>
                  <a:pt x="296045" y="33529"/>
                </a:lnTo>
                <a:lnTo>
                  <a:pt x="295950" y="33356"/>
                </a:lnTo>
                <a:lnTo>
                  <a:pt x="294785" y="33825"/>
                </a:lnTo>
                <a:lnTo>
                  <a:pt x="294785" y="33825"/>
                </a:lnTo>
                <a:lnTo>
                  <a:pt x="295153" y="33418"/>
                </a:lnTo>
                <a:lnTo>
                  <a:pt x="295522" y="33026"/>
                </a:lnTo>
                <a:lnTo>
                  <a:pt x="295890" y="32633"/>
                </a:lnTo>
                <a:lnTo>
                  <a:pt x="296259" y="32241"/>
                </a:lnTo>
                <a:lnTo>
                  <a:pt x="296604" y="31848"/>
                </a:lnTo>
                <a:lnTo>
                  <a:pt x="296925" y="31456"/>
                </a:lnTo>
                <a:lnTo>
                  <a:pt x="297079" y="31256"/>
                </a:lnTo>
                <a:lnTo>
                  <a:pt x="297222" y="31063"/>
                </a:lnTo>
                <a:lnTo>
                  <a:pt x="297364" y="30857"/>
                </a:lnTo>
                <a:lnTo>
                  <a:pt x="297483" y="30657"/>
                </a:lnTo>
                <a:lnTo>
                  <a:pt x="297602" y="30451"/>
                </a:lnTo>
                <a:lnTo>
                  <a:pt x="297709" y="30251"/>
                </a:lnTo>
                <a:lnTo>
                  <a:pt x="297804" y="30037"/>
                </a:lnTo>
                <a:lnTo>
                  <a:pt x="297887" y="29831"/>
                </a:lnTo>
                <a:lnTo>
                  <a:pt x="298042" y="29411"/>
                </a:lnTo>
                <a:lnTo>
                  <a:pt x="298173" y="28984"/>
                </a:lnTo>
                <a:lnTo>
                  <a:pt x="298304" y="28557"/>
                </a:lnTo>
                <a:lnTo>
                  <a:pt x="298411" y="28123"/>
                </a:lnTo>
                <a:lnTo>
                  <a:pt x="298541" y="27696"/>
                </a:lnTo>
                <a:lnTo>
                  <a:pt x="298672" y="27269"/>
                </a:lnTo>
                <a:lnTo>
                  <a:pt x="299041" y="27235"/>
                </a:lnTo>
                <a:lnTo>
                  <a:pt x="299124" y="27758"/>
                </a:lnTo>
                <a:lnTo>
                  <a:pt x="299159" y="28020"/>
                </a:lnTo>
                <a:lnTo>
                  <a:pt x="299183" y="28288"/>
                </a:lnTo>
                <a:lnTo>
                  <a:pt x="299195" y="28653"/>
                </a:lnTo>
                <a:lnTo>
                  <a:pt x="299207" y="28839"/>
                </a:lnTo>
                <a:lnTo>
                  <a:pt x="299231" y="29018"/>
                </a:lnTo>
                <a:lnTo>
                  <a:pt x="299266" y="29204"/>
                </a:lnTo>
                <a:lnTo>
                  <a:pt x="299314" y="29397"/>
                </a:lnTo>
                <a:lnTo>
                  <a:pt x="299397" y="29583"/>
                </a:lnTo>
                <a:lnTo>
                  <a:pt x="299492" y="29776"/>
                </a:lnTo>
                <a:lnTo>
                  <a:pt x="299754" y="27958"/>
                </a:lnTo>
                <a:lnTo>
                  <a:pt x="301228" y="28784"/>
                </a:lnTo>
                <a:lnTo>
                  <a:pt x="302618" y="29562"/>
                </a:lnTo>
                <a:lnTo>
                  <a:pt x="303950" y="30299"/>
                </a:lnTo>
                <a:lnTo>
                  <a:pt x="304604" y="30657"/>
                </a:lnTo>
                <a:lnTo>
                  <a:pt x="305269" y="31008"/>
                </a:lnTo>
                <a:lnTo>
                  <a:pt x="305566" y="31160"/>
                </a:lnTo>
                <a:lnTo>
                  <a:pt x="305876" y="31304"/>
                </a:lnTo>
                <a:lnTo>
                  <a:pt x="306196" y="31435"/>
                </a:lnTo>
                <a:lnTo>
                  <a:pt x="306529" y="31566"/>
                </a:lnTo>
                <a:lnTo>
                  <a:pt x="307195" y="31821"/>
                </a:lnTo>
                <a:lnTo>
                  <a:pt x="307861" y="32083"/>
                </a:lnTo>
                <a:lnTo>
                  <a:pt x="309418" y="32709"/>
                </a:lnTo>
                <a:lnTo>
                  <a:pt x="310963" y="33336"/>
                </a:lnTo>
                <a:lnTo>
                  <a:pt x="311748" y="33646"/>
                </a:lnTo>
                <a:lnTo>
                  <a:pt x="312532" y="33956"/>
                </a:lnTo>
                <a:lnTo>
                  <a:pt x="313317" y="34259"/>
                </a:lnTo>
                <a:lnTo>
                  <a:pt x="314113" y="34555"/>
                </a:lnTo>
                <a:lnTo>
                  <a:pt x="314565" y="34727"/>
                </a:lnTo>
                <a:lnTo>
                  <a:pt x="315040" y="34906"/>
                </a:lnTo>
                <a:lnTo>
                  <a:pt x="315516" y="35078"/>
                </a:lnTo>
                <a:lnTo>
                  <a:pt x="315754" y="35167"/>
                </a:lnTo>
                <a:lnTo>
                  <a:pt x="315991" y="35243"/>
                </a:lnTo>
                <a:lnTo>
                  <a:pt x="316241" y="35319"/>
                </a:lnTo>
                <a:lnTo>
                  <a:pt x="316479" y="35388"/>
                </a:lnTo>
                <a:lnTo>
                  <a:pt x="316728" y="35450"/>
                </a:lnTo>
                <a:lnTo>
                  <a:pt x="316966" y="35498"/>
                </a:lnTo>
                <a:lnTo>
                  <a:pt x="317204" y="35539"/>
                </a:lnTo>
                <a:lnTo>
                  <a:pt x="317453" y="35574"/>
                </a:lnTo>
                <a:lnTo>
                  <a:pt x="317691" y="35588"/>
                </a:lnTo>
                <a:lnTo>
                  <a:pt x="317929" y="35594"/>
                </a:lnTo>
                <a:lnTo>
                  <a:pt x="318072" y="35594"/>
                </a:lnTo>
                <a:lnTo>
                  <a:pt x="318226" y="35601"/>
                </a:lnTo>
                <a:lnTo>
                  <a:pt x="318369" y="35608"/>
                </a:lnTo>
                <a:lnTo>
                  <a:pt x="318499" y="35622"/>
                </a:lnTo>
                <a:lnTo>
                  <a:pt x="318773" y="35656"/>
                </a:lnTo>
                <a:lnTo>
                  <a:pt x="319022" y="35705"/>
                </a:lnTo>
                <a:lnTo>
                  <a:pt x="319272" y="35760"/>
                </a:lnTo>
                <a:lnTo>
                  <a:pt x="319498" y="35822"/>
                </a:lnTo>
                <a:lnTo>
                  <a:pt x="319736" y="35891"/>
                </a:lnTo>
                <a:lnTo>
                  <a:pt x="319962" y="35966"/>
                </a:lnTo>
                <a:lnTo>
                  <a:pt x="320413" y="36111"/>
                </a:lnTo>
                <a:lnTo>
                  <a:pt x="320639" y="36173"/>
                </a:lnTo>
                <a:lnTo>
                  <a:pt x="320865" y="36235"/>
                </a:lnTo>
                <a:lnTo>
                  <a:pt x="321103" y="36290"/>
                </a:lnTo>
                <a:lnTo>
                  <a:pt x="321340" y="36331"/>
                </a:lnTo>
                <a:lnTo>
                  <a:pt x="321602" y="36359"/>
                </a:lnTo>
                <a:lnTo>
                  <a:pt x="321733" y="36373"/>
                </a:lnTo>
                <a:lnTo>
                  <a:pt x="321863" y="36373"/>
                </a:lnTo>
                <a:lnTo>
                  <a:pt x="322125" y="36386"/>
                </a:lnTo>
                <a:lnTo>
                  <a:pt x="322398" y="36400"/>
                </a:lnTo>
                <a:lnTo>
                  <a:pt x="322933" y="36448"/>
                </a:lnTo>
                <a:lnTo>
                  <a:pt x="324015" y="36558"/>
                </a:lnTo>
                <a:lnTo>
                  <a:pt x="324550" y="36607"/>
                </a:lnTo>
                <a:lnTo>
                  <a:pt x="324811" y="36627"/>
                </a:lnTo>
                <a:lnTo>
                  <a:pt x="325085" y="36634"/>
                </a:lnTo>
                <a:lnTo>
                  <a:pt x="325334" y="36641"/>
                </a:lnTo>
                <a:lnTo>
                  <a:pt x="325596" y="36641"/>
                </a:lnTo>
                <a:lnTo>
                  <a:pt x="325857" y="36627"/>
                </a:lnTo>
                <a:lnTo>
                  <a:pt x="326107" y="36607"/>
                </a:lnTo>
                <a:lnTo>
                  <a:pt x="326321" y="36586"/>
                </a:lnTo>
                <a:lnTo>
                  <a:pt x="326547" y="36579"/>
                </a:lnTo>
                <a:lnTo>
                  <a:pt x="326773" y="36579"/>
                </a:lnTo>
                <a:lnTo>
                  <a:pt x="326999" y="36586"/>
                </a:lnTo>
                <a:lnTo>
                  <a:pt x="327474" y="36593"/>
                </a:lnTo>
                <a:lnTo>
                  <a:pt x="327712" y="36593"/>
                </a:lnTo>
                <a:lnTo>
                  <a:pt x="327950" y="36586"/>
                </a:lnTo>
                <a:lnTo>
                  <a:pt x="328175" y="36572"/>
                </a:lnTo>
                <a:lnTo>
                  <a:pt x="328401" y="36545"/>
                </a:lnTo>
                <a:lnTo>
                  <a:pt x="328520" y="36531"/>
                </a:lnTo>
                <a:lnTo>
                  <a:pt x="328627" y="36510"/>
                </a:lnTo>
                <a:lnTo>
                  <a:pt x="328734" y="36483"/>
                </a:lnTo>
                <a:lnTo>
                  <a:pt x="328829" y="36448"/>
                </a:lnTo>
                <a:lnTo>
                  <a:pt x="328936" y="36414"/>
                </a:lnTo>
                <a:lnTo>
                  <a:pt x="329031" y="36373"/>
                </a:lnTo>
                <a:lnTo>
                  <a:pt x="329126" y="36324"/>
                </a:lnTo>
                <a:lnTo>
                  <a:pt x="329221" y="36276"/>
                </a:lnTo>
                <a:lnTo>
                  <a:pt x="329305" y="36214"/>
                </a:lnTo>
                <a:lnTo>
                  <a:pt x="329388" y="36145"/>
                </a:lnTo>
                <a:lnTo>
                  <a:pt x="329471" y="36076"/>
                </a:lnTo>
                <a:lnTo>
                  <a:pt x="329542" y="35994"/>
                </a:lnTo>
                <a:lnTo>
                  <a:pt x="329578" y="35959"/>
                </a:lnTo>
                <a:lnTo>
                  <a:pt x="329626" y="35932"/>
                </a:lnTo>
                <a:lnTo>
                  <a:pt x="329733" y="35870"/>
                </a:lnTo>
                <a:lnTo>
                  <a:pt x="329863" y="35822"/>
                </a:lnTo>
                <a:lnTo>
                  <a:pt x="330006" y="35780"/>
                </a:lnTo>
                <a:lnTo>
                  <a:pt x="330327" y="35691"/>
                </a:lnTo>
                <a:lnTo>
                  <a:pt x="330481" y="35650"/>
                </a:lnTo>
                <a:lnTo>
                  <a:pt x="330602" y="35615"/>
                </a:lnTo>
                <a:lnTo>
                  <a:pt x="330602" y="35615"/>
                </a:lnTo>
                <a:lnTo>
                  <a:pt x="330184" y="35464"/>
                </a:lnTo>
                <a:lnTo>
                  <a:pt x="330553" y="35078"/>
                </a:lnTo>
                <a:lnTo>
                  <a:pt x="330921" y="34699"/>
                </a:lnTo>
                <a:lnTo>
                  <a:pt x="331658" y="33935"/>
                </a:lnTo>
                <a:lnTo>
                  <a:pt x="332015" y="33556"/>
                </a:lnTo>
                <a:lnTo>
                  <a:pt x="332360" y="33164"/>
                </a:lnTo>
                <a:lnTo>
                  <a:pt x="332526" y="32971"/>
                </a:lnTo>
                <a:lnTo>
                  <a:pt x="332681" y="32771"/>
                </a:lnTo>
                <a:lnTo>
                  <a:pt x="332835" y="32578"/>
                </a:lnTo>
                <a:lnTo>
                  <a:pt x="332966" y="32372"/>
                </a:lnTo>
                <a:lnTo>
                  <a:pt x="333097" y="32179"/>
                </a:lnTo>
                <a:lnTo>
                  <a:pt x="333215" y="31979"/>
                </a:lnTo>
                <a:lnTo>
                  <a:pt x="333334" y="31780"/>
                </a:lnTo>
                <a:lnTo>
                  <a:pt x="333429" y="31580"/>
                </a:lnTo>
                <a:lnTo>
                  <a:pt x="333632" y="31174"/>
                </a:lnTo>
                <a:lnTo>
                  <a:pt x="333798" y="30767"/>
                </a:lnTo>
                <a:lnTo>
                  <a:pt x="334131" y="29941"/>
                </a:lnTo>
                <a:lnTo>
                  <a:pt x="334297" y="29528"/>
                </a:lnTo>
                <a:lnTo>
                  <a:pt x="334464" y="29115"/>
                </a:lnTo>
                <a:lnTo>
                  <a:pt x="334618" y="29142"/>
                </a:lnTo>
                <a:lnTo>
                  <a:pt x="334749" y="29177"/>
                </a:lnTo>
                <a:lnTo>
                  <a:pt x="334856" y="29225"/>
                </a:lnTo>
                <a:lnTo>
                  <a:pt x="334951" y="29280"/>
                </a:lnTo>
                <a:lnTo>
                  <a:pt x="335022" y="29342"/>
                </a:lnTo>
                <a:lnTo>
                  <a:pt x="335070" y="29418"/>
                </a:lnTo>
                <a:lnTo>
                  <a:pt x="335105" y="29500"/>
                </a:lnTo>
                <a:lnTo>
                  <a:pt x="335117" y="29590"/>
                </a:lnTo>
                <a:lnTo>
                  <a:pt x="335105" y="29686"/>
                </a:lnTo>
                <a:lnTo>
                  <a:pt x="335070" y="29796"/>
                </a:lnTo>
                <a:lnTo>
                  <a:pt x="335022" y="29913"/>
                </a:lnTo>
                <a:lnTo>
                  <a:pt x="334951" y="30037"/>
                </a:lnTo>
                <a:lnTo>
                  <a:pt x="334856" y="30168"/>
                </a:lnTo>
                <a:lnTo>
                  <a:pt x="334737" y="30313"/>
                </a:lnTo>
                <a:lnTo>
                  <a:pt x="334594" y="30464"/>
                </a:lnTo>
                <a:lnTo>
                  <a:pt x="334440" y="30623"/>
                </a:lnTo>
                <a:lnTo>
                  <a:pt x="335367" y="30685"/>
                </a:lnTo>
                <a:lnTo>
                  <a:pt x="335747" y="28887"/>
                </a:lnTo>
                <a:lnTo>
                  <a:pt x="337661" y="29652"/>
                </a:lnTo>
                <a:lnTo>
                  <a:pt x="339551" y="30409"/>
                </a:lnTo>
                <a:lnTo>
                  <a:pt x="340478" y="30781"/>
                </a:lnTo>
                <a:lnTo>
                  <a:pt x="341417" y="31153"/>
                </a:lnTo>
                <a:lnTo>
                  <a:pt x="342357" y="31511"/>
                </a:lnTo>
                <a:lnTo>
                  <a:pt x="343307" y="31869"/>
                </a:lnTo>
                <a:lnTo>
                  <a:pt x="346374" y="33012"/>
                </a:lnTo>
                <a:lnTo>
                  <a:pt x="347908" y="33577"/>
                </a:lnTo>
                <a:lnTo>
                  <a:pt x="349453" y="34141"/>
                </a:lnTo>
                <a:lnTo>
                  <a:pt x="351010" y="34706"/>
                </a:lnTo>
                <a:lnTo>
                  <a:pt x="352567" y="35250"/>
                </a:lnTo>
                <a:lnTo>
                  <a:pt x="354125" y="35794"/>
                </a:lnTo>
                <a:lnTo>
                  <a:pt x="354921" y="36056"/>
                </a:lnTo>
                <a:lnTo>
                  <a:pt x="355706" y="36317"/>
                </a:lnTo>
                <a:lnTo>
                  <a:pt x="356181" y="36462"/>
                </a:lnTo>
                <a:lnTo>
                  <a:pt x="356656" y="36600"/>
                </a:lnTo>
                <a:lnTo>
                  <a:pt x="357144" y="36724"/>
                </a:lnTo>
                <a:lnTo>
                  <a:pt x="357643" y="36834"/>
                </a:lnTo>
                <a:lnTo>
                  <a:pt x="358142" y="36930"/>
                </a:lnTo>
                <a:lnTo>
                  <a:pt x="358642" y="37020"/>
                </a:lnTo>
                <a:lnTo>
                  <a:pt x="359153" y="37096"/>
                </a:lnTo>
                <a:lnTo>
                  <a:pt x="359676" y="37158"/>
                </a:lnTo>
                <a:lnTo>
                  <a:pt x="360199" y="37213"/>
                </a:lnTo>
                <a:lnTo>
                  <a:pt x="360722" y="37247"/>
                </a:lnTo>
                <a:lnTo>
                  <a:pt x="361257" y="37275"/>
                </a:lnTo>
                <a:lnTo>
                  <a:pt x="361792" y="37288"/>
                </a:lnTo>
                <a:lnTo>
                  <a:pt x="362327" y="37288"/>
                </a:lnTo>
                <a:lnTo>
                  <a:pt x="362873" y="37281"/>
                </a:lnTo>
                <a:lnTo>
                  <a:pt x="363408" y="37254"/>
                </a:lnTo>
                <a:lnTo>
                  <a:pt x="363955" y="37220"/>
                </a:lnTo>
                <a:lnTo>
                  <a:pt x="364288" y="37185"/>
                </a:lnTo>
                <a:lnTo>
                  <a:pt x="364633" y="37144"/>
                </a:lnTo>
                <a:lnTo>
                  <a:pt x="364787" y="37116"/>
                </a:lnTo>
                <a:lnTo>
                  <a:pt x="364954" y="37089"/>
                </a:lnTo>
                <a:lnTo>
                  <a:pt x="365108" y="37054"/>
                </a:lnTo>
                <a:lnTo>
                  <a:pt x="365263" y="37006"/>
                </a:lnTo>
                <a:lnTo>
                  <a:pt x="365405" y="36958"/>
                </a:lnTo>
                <a:lnTo>
                  <a:pt x="365536" y="36903"/>
                </a:lnTo>
                <a:lnTo>
                  <a:pt x="365655" y="36834"/>
                </a:lnTo>
                <a:lnTo>
                  <a:pt x="365774" y="36758"/>
                </a:lnTo>
                <a:lnTo>
                  <a:pt x="365869" y="36676"/>
                </a:lnTo>
                <a:lnTo>
                  <a:pt x="365952" y="36579"/>
                </a:lnTo>
                <a:lnTo>
                  <a:pt x="366023" y="36476"/>
                </a:lnTo>
                <a:lnTo>
                  <a:pt x="366083" y="36352"/>
                </a:lnTo>
                <a:lnTo>
                  <a:pt x="365179" y="36200"/>
                </a:lnTo>
                <a:lnTo>
                  <a:pt x="365512" y="35670"/>
                </a:lnTo>
                <a:lnTo>
                  <a:pt x="365928" y="35016"/>
                </a:lnTo>
                <a:lnTo>
                  <a:pt x="366368" y="34362"/>
                </a:lnTo>
                <a:lnTo>
                  <a:pt x="366451" y="34245"/>
                </a:lnTo>
                <a:lnTo>
                  <a:pt x="366546" y="34128"/>
                </a:lnTo>
                <a:lnTo>
                  <a:pt x="366737" y="33900"/>
                </a:lnTo>
                <a:lnTo>
                  <a:pt x="366725" y="33894"/>
                </a:lnTo>
                <a:lnTo>
                  <a:pt x="366772" y="33783"/>
                </a:lnTo>
                <a:lnTo>
                  <a:pt x="366820" y="33666"/>
                </a:lnTo>
                <a:lnTo>
                  <a:pt x="366927" y="33446"/>
                </a:lnTo>
                <a:lnTo>
                  <a:pt x="366974" y="33336"/>
                </a:lnTo>
                <a:lnTo>
                  <a:pt x="367010" y="33226"/>
                </a:lnTo>
                <a:lnTo>
                  <a:pt x="367022" y="33115"/>
                </a:lnTo>
                <a:lnTo>
                  <a:pt x="367010" y="33060"/>
                </a:lnTo>
                <a:lnTo>
                  <a:pt x="366998" y="33005"/>
                </a:lnTo>
                <a:lnTo>
                  <a:pt x="366974" y="32902"/>
                </a:lnTo>
                <a:lnTo>
                  <a:pt x="366974" y="32806"/>
                </a:lnTo>
                <a:lnTo>
                  <a:pt x="366974" y="32723"/>
                </a:lnTo>
                <a:lnTo>
                  <a:pt x="366998" y="32661"/>
                </a:lnTo>
                <a:lnTo>
                  <a:pt x="367034" y="32606"/>
                </a:lnTo>
                <a:lnTo>
                  <a:pt x="367093" y="32571"/>
                </a:lnTo>
                <a:lnTo>
                  <a:pt x="367153" y="32544"/>
                </a:lnTo>
                <a:lnTo>
                  <a:pt x="367236" y="32523"/>
                </a:lnTo>
                <a:lnTo>
                  <a:pt x="367343" y="32516"/>
                </a:lnTo>
                <a:lnTo>
                  <a:pt x="367450" y="32516"/>
                </a:lnTo>
                <a:lnTo>
                  <a:pt x="367581" y="32530"/>
                </a:lnTo>
                <a:lnTo>
                  <a:pt x="367723" y="32551"/>
                </a:lnTo>
                <a:lnTo>
                  <a:pt x="368056" y="32613"/>
                </a:lnTo>
                <a:lnTo>
                  <a:pt x="368448" y="32695"/>
                </a:lnTo>
                <a:lnTo>
                  <a:pt x="367402" y="31842"/>
                </a:lnTo>
                <a:lnTo>
                  <a:pt x="367985" y="30788"/>
                </a:lnTo>
                <a:lnTo>
                  <a:pt x="368115" y="30809"/>
                </a:lnTo>
                <a:lnTo>
                  <a:pt x="368270" y="30829"/>
                </a:lnTo>
                <a:lnTo>
                  <a:pt x="368341" y="30850"/>
                </a:lnTo>
                <a:lnTo>
                  <a:pt x="368425" y="30871"/>
                </a:lnTo>
                <a:lnTo>
                  <a:pt x="368496" y="30891"/>
                </a:lnTo>
                <a:lnTo>
                  <a:pt x="368555" y="30926"/>
                </a:lnTo>
                <a:lnTo>
                  <a:pt x="369007" y="31222"/>
                </a:lnTo>
                <a:lnTo>
                  <a:pt x="369459" y="31525"/>
                </a:lnTo>
                <a:lnTo>
                  <a:pt x="370350" y="32124"/>
                </a:lnTo>
                <a:lnTo>
                  <a:pt x="370802" y="32427"/>
                </a:lnTo>
                <a:lnTo>
                  <a:pt x="371266" y="32723"/>
                </a:lnTo>
                <a:lnTo>
                  <a:pt x="371729" y="33012"/>
                </a:lnTo>
                <a:lnTo>
                  <a:pt x="372205" y="33294"/>
                </a:lnTo>
                <a:lnTo>
                  <a:pt x="372728" y="33584"/>
                </a:lnTo>
                <a:lnTo>
                  <a:pt x="373263" y="33873"/>
                </a:lnTo>
                <a:lnTo>
                  <a:pt x="373809" y="34148"/>
                </a:lnTo>
                <a:lnTo>
                  <a:pt x="374356" y="34424"/>
                </a:lnTo>
                <a:lnTo>
                  <a:pt x="375462" y="34975"/>
                </a:lnTo>
                <a:lnTo>
                  <a:pt x="376020" y="35250"/>
                </a:lnTo>
                <a:lnTo>
                  <a:pt x="376567" y="35526"/>
                </a:lnTo>
                <a:lnTo>
                  <a:pt x="376959" y="35732"/>
                </a:lnTo>
                <a:lnTo>
                  <a:pt x="377364" y="35952"/>
                </a:lnTo>
                <a:lnTo>
                  <a:pt x="378148" y="36379"/>
                </a:lnTo>
                <a:lnTo>
                  <a:pt x="378552" y="36593"/>
                </a:lnTo>
                <a:lnTo>
                  <a:pt x="378956" y="36799"/>
                </a:lnTo>
                <a:lnTo>
                  <a:pt x="379372" y="36999"/>
                </a:lnTo>
                <a:lnTo>
                  <a:pt x="379788" y="37192"/>
                </a:lnTo>
                <a:lnTo>
                  <a:pt x="380407" y="37454"/>
                </a:lnTo>
                <a:lnTo>
                  <a:pt x="381025" y="37702"/>
                </a:lnTo>
                <a:lnTo>
                  <a:pt x="381346" y="37825"/>
                </a:lnTo>
                <a:lnTo>
                  <a:pt x="381667" y="37943"/>
                </a:lnTo>
                <a:lnTo>
                  <a:pt x="381988" y="38053"/>
                </a:lnTo>
                <a:lnTo>
                  <a:pt x="382320" y="38156"/>
                </a:lnTo>
                <a:lnTo>
                  <a:pt x="382665" y="38252"/>
                </a:lnTo>
                <a:lnTo>
                  <a:pt x="383010" y="38342"/>
                </a:lnTo>
                <a:lnTo>
                  <a:pt x="383355" y="38425"/>
                </a:lnTo>
                <a:lnTo>
                  <a:pt x="383723" y="38500"/>
                </a:lnTo>
                <a:lnTo>
                  <a:pt x="384092" y="38562"/>
                </a:lnTo>
                <a:lnTo>
                  <a:pt x="384472" y="38611"/>
                </a:lnTo>
                <a:lnTo>
                  <a:pt x="384864" y="38652"/>
                </a:lnTo>
                <a:lnTo>
                  <a:pt x="385268" y="38679"/>
                </a:lnTo>
                <a:lnTo>
                  <a:pt x="385530" y="38700"/>
                </a:lnTo>
                <a:lnTo>
                  <a:pt x="385779" y="38721"/>
                </a:lnTo>
                <a:lnTo>
                  <a:pt x="386029" y="38748"/>
                </a:lnTo>
                <a:lnTo>
                  <a:pt x="386279" y="38783"/>
                </a:lnTo>
                <a:lnTo>
                  <a:pt x="386778" y="38858"/>
                </a:lnTo>
                <a:lnTo>
                  <a:pt x="387277" y="38955"/>
                </a:lnTo>
                <a:lnTo>
                  <a:pt x="387765" y="39051"/>
                </a:lnTo>
                <a:lnTo>
                  <a:pt x="388264" y="39161"/>
                </a:lnTo>
                <a:lnTo>
                  <a:pt x="389239" y="39375"/>
                </a:lnTo>
                <a:lnTo>
                  <a:pt x="389560" y="39444"/>
                </a:lnTo>
                <a:lnTo>
                  <a:pt x="389869" y="39499"/>
                </a:lnTo>
                <a:lnTo>
                  <a:pt x="390178" y="39540"/>
                </a:lnTo>
                <a:lnTo>
                  <a:pt x="390499" y="39581"/>
                </a:lnTo>
                <a:lnTo>
                  <a:pt x="390808" y="39609"/>
                </a:lnTo>
                <a:lnTo>
                  <a:pt x="391129" y="39630"/>
                </a:lnTo>
                <a:lnTo>
                  <a:pt x="391438" y="39637"/>
                </a:lnTo>
                <a:lnTo>
                  <a:pt x="391747" y="39637"/>
                </a:lnTo>
                <a:lnTo>
                  <a:pt x="392068" y="39630"/>
                </a:lnTo>
                <a:lnTo>
                  <a:pt x="392389" y="39609"/>
                </a:lnTo>
                <a:lnTo>
                  <a:pt x="392698" y="39581"/>
                </a:lnTo>
                <a:lnTo>
                  <a:pt x="393019" y="39540"/>
                </a:lnTo>
                <a:lnTo>
                  <a:pt x="393340" y="39492"/>
                </a:lnTo>
                <a:lnTo>
                  <a:pt x="393672" y="39430"/>
                </a:lnTo>
                <a:lnTo>
                  <a:pt x="393993" y="39361"/>
                </a:lnTo>
                <a:lnTo>
                  <a:pt x="394326" y="39278"/>
                </a:lnTo>
                <a:lnTo>
                  <a:pt x="393340" y="38817"/>
                </a:lnTo>
                <a:lnTo>
                  <a:pt x="395028" y="38356"/>
                </a:lnTo>
                <a:lnTo>
                  <a:pt x="394932" y="38163"/>
                </a:lnTo>
                <a:lnTo>
                  <a:pt x="392543" y="38569"/>
                </a:lnTo>
                <a:lnTo>
                  <a:pt x="392353" y="38308"/>
                </a:lnTo>
                <a:lnTo>
                  <a:pt x="394017" y="37736"/>
                </a:lnTo>
                <a:lnTo>
                  <a:pt x="394849" y="37447"/>
                </a:lnTo>
                <a:lnTo>
                  <a:pt x="395693" y="37171"/>
                </a:lnTo>
                <a:lnTo>
                  <a:pt x="395741" y="37164"/>
                </a:lnTo>
                <a:lnTo>
                  <a:pt x="395788" y="37164"/>
                </a:lnTo>
                <a:lnTo>
                  <a:pt x="395860" y="37171"/>
                </a:lnTo>
                <a:lnTo>
                  <a:pt x="395919" y="37178"/>
                </a:lnTo>
                <a:lnTo>
                  <a:pt x="395990" y="37199"/>
                </a:lnTo>
                <a:lnTo>
                  <a:pt x="396050" y="37220"/>
                </a:lnTo>
                <a:lnTo>
                  <a:pt x="396097" y="37240"/>
                </a:lnTo>
                <a:lnTo>
                  <a:pt x="396145" y="37261"/>
                </a:lnTo>
                <a:lnTo>
                  <a:pt x="396204" y="37302"/>
                </a:lnTo>
                <a:lnTo>
                  <a:pt x="396252" y="37350"/>
                </a:lnTo>
                <a:lnTo>
                  <a:pt x="396347" y="37447"/>
                </a:lnTo>
                <a:lnTo>
                  <a:pt x="396513" y="37653"/>
                </a:lnTo>
                <a:lnTo>
                  <a:pt x="396799" y="37371"/>
                </a:lnTo>
                <a:lnTo>
                  <a:pt x="396929" y="37226"/>
                </a:lnTo>
                <a:lnTo>
                  <a:pt x="397048" y="37082"/>
                </a:lnTo>
                <a:lnTo>
                  <a:pt x="397227" y="36855"/>
                </a:lnTo>
                <a:lnTo>
                  <a:pt x="397393" y="36620"/>
                </a:lnTo>
                <a:lnTo>
                  <a:pt x="397750" y="36125"/>
                </a:lnTo>
                <a:lnTo>
                  <a:pt x="402041" y="37922"/>
                </a:lnTo>
                <a:lnTo>
                  <a:pt x="402362" y="38060"/>
                </a:lnTo>
                <a:lnTo>
                  <a:pt x="402683" y="38197"/>
                </a:lnTo>
                <a:lnTo>
                  <a:pt x="403313" y="38493"/>
                </a:lnTo>
                <a:lnTo>
                  <a:pt x="403943" y="38790"/>
                </a:lnTo>
                <a:lnTo>
                  <a:pt x="404573" y="39086"/>
                </a:lnTo>
                <a:lnTo>
                  <a:pt x="404894" y="39223"/>
                </a:lnTo>
                <a:lnTo>
                  <a:pt x="405215" y="39361"/>
                </a:lnTo>
                <a:lnTo>
                  <a:pt x="405547" y="39499"/>
                </a:lnTo>
                <a:lnTo>
                  <a:pt x="405880" y="39623"/>
                </a:lnTo>
                <a:lnTo>
                  <a:pt x="406213" y="39747"/>
                </a:lnTo>
                <a:lnTo>
                  <a:pt x="406558" y="39857"/>
                </a:lnTo>
                <a:lnTo>
                  <a:pt x="406903" y="39960"/>
                </a:lnTo>
                <a:lnTo>
                  <a:pt x="407259" y="40050"/>
                </a:lnTo>
                <a:lnTo>
                  <a:pt x="407901" y="40201"/>
                </a:lnTo>
                <a:lnTo>
                  <a:pt x="408555" y="40346"/>
                </a:lnTo>
                <a:lnTo>
                  <a:pt x="409209" y="40490"/>
                </a:lnTo>
                <a:lnTo>
                  <a:pt x="409862" y="40628"/>
                </a:lnTo>
                <a:lnTo>
                  <a:pt x="410516" y="40766"/>
                </a:lnTo>
                <a:lnTo>
                  <a:pt x="411182" y="40897"/>
                </a:lnTo>
                <a:lnTo>
                  <a:pt x="412513" y="41145"/>
                </a:lnTo>
                <a:lnTo>
                  <a:pt x="413856" y="41379"/>
                </a:lnTo>
                <a:lnTo>
                  <a:pt x="415200" y="41606"/>
                </a:lnTo>
                <a:lnTo>
                  <a:pt x="416555" y="41819"/>
                </a:lnTo>
                <a:lnTo>
                  <a:pt x="417898" y="42019"/>
                </a:lnTo>
                <a:lnTo>
                  <a:pt x="418148" y="42054"/>
                </a:lnTo>
                <a:lnTo>
                  <a:pt x="418409" y="42074"/>
                </a:lnTo>
                <a:lnTo>
                  <a:pt x="418659" y="42081"/>
                </a:lnTo>
                <a:lnTo>
                  <a:pt x="418920" y="42088"/>
                </a:lnTo>
                <a:lnTo>
                  <a:pt x="419194" y="42081"/>
                </a:lnTo>
                <a:lnTo>
                  <a:pt x="419455" y="42067"/>
                </a:lnTo>
                <a:lnTo>
                  <a:pt x="419729" y="42047"/>
                </a:lnTo>
                <a:lnTo>
                  <a:pt x="420002" y="42026"/>
                </a:lnTo>
                <a:lnTo>
                  <a:pt x="420549" y="41971"/>
                </a:lnTo>
                <a:lnTo>
                  <a:pt x="421096" y="41909"/>
                </a:lnTo>
                <a:lnTo>
                  <a:pt x="421654" y="41847"/>
                </a:lnTo>
                <a:lnTo>
                  <a:pt x="422189" y="41792"/>
                </a:lnTo>
                <a:lnTo>
                  <a:pt x="420442" y="41716"/>
                </a:lnTo>
                <a:lnTo>
                  <a:pt x="422451" y="41131"/>
                </a:lnTo>
                <a:lnTo>
                  <a:pt x="422201" y="41096"/>
                </a:lnTo>
                <a:lnTo>
                  <a:pt x="421940" y="41062"/>
                </a:lnTo>
                <a:lnTo>
                  <a:pt x="421821" y="41048"/>
                </a:lnTo>
                <a:lnTo>
                  <a:pt x="421690" y="41034"/>
                </a:lnTo>
                <a:lnTo>
                  <a:pt x="421571" y="41034"/>
                </a:lnTo>
                <a:lnTo>
                  <a:pt x="421452" y="41041"/>
                </a:lnTo>
                <a:lnTo>
                  <a:pt x="420347" y="41172"/>
                </a:lnTo>
                <a:lnTo>
                  <a:pt x="419253" y="41303"/>
                </a:lnTo>
                <a:lnTo>
                  <a:pt x="417066" y="41585"/>
                </a:lnTo>
                <a:lnTo>
                  <a:pt x="416983" y="41324"/>
                </a:lnTo>
                <a:lnTo>
                  <a:pt x="418409" y="41207"/>
                </a:lnTo>
                <a:lnTo>
                  <a:pt x="419134" y="41145"/>
                </a:lnTo>
                <a:lnTo>
                  <a:pt x="419847" y="41076"/>
                </a:lnTo>
                <a:lnTo>
                  <a:pt x="420561" y="41007"/>
                </a:lnTo>
                <a:lnTo>
                  <a:pt x="421286" y="40924"/>
                </a:lnTo>
                <a:lnTo>
                  <a:pt x="422712" y="40766"/>
                </a:lnTo>
                <a:lnTo>
                  <a:pt x="424329" y="39816"/>
                </a:lnTo>
                <a:lnTo>
                  <a:pt x="425137" y="40573"/>
                </a:lnTo>
                <a:lnTo>
                  <a:pt x="425232" y="40504"/>
                </a:lnTo>
                <a:lnTo>
                  <a:pt x="425339" y="40435"/>
                </a:lnTo>
                <a:lnTo>
                  <a:pt x="425565" y="40291"/>
                </a:lnTo>
                <a:lnTo>
                  <a:pt x="425660" y="40222"/>
                </a:lnTo>
                <a:lnTo>
                  <a:pt x="425755" y="40146"/>
                </a:lnTo>
                <a:lnTo>
                  <a:pt x="425815" y="40070"/>
                </a:lnTo>
                <a:lnTo>
                  <a:pt x="425862" y="39995"/>
                </a:lnTo>
                <a:lnTo>
                  <a:pt x="425922" y="39871"/>
                </a:lnTo>
                <a:lnTo>
                  <a:pt x="425981" y="39754"/>
                </a:lnTo>
                <a:lnTo>
                  <a:pt x="426041" y="39637"/>
                </a:lnTo>
                <a:lnTo>
                  <a:pt x="426124" y="39526"/>
                </a:lnTo>
                <a:lnTo>
                  <a:pt x="426207" y="39416"/>
                </a:lnTo>
                <a:lnTo>
                  <a:pt x="426302" y="39313"/>
                </a:lnTo>
                <a:lnTo>
                  <a:pt x="426409" y="39210"/>
                </a:lnTo>
                <a:lnTo>
                  <a:pt x="426516" y="39113"/>
                </a:lnTo>
                <a:lnTo>
                  <a:pt x="426635" y="39024"/>
                </a:lnTo>
                <a:lnTo>
                  <a:pt x="426766" y="38934"/>
                </a:lnTo>
                <a:lnTo>
                  <a:pt x="426896" y="38852"/>
                </a:lnTo>
                <a:lnTo>
                  <a:pt x="427051" y="38776"/>
                </a:lnTo>
                <a:lnTo>
                  <a:pt x="427205" y="38700"/>
                </a:lnTo>
                <a:lnTo>
                  <a:pt x="427372" y="38631"/>
                </a:lnTo>
                <a:lnTo>
                  <a:pt x="427538" y="38569"/>
                </a:lnTo>
                <a:lnTo>
                  <a:pt x="427728" y="38507"/>
                </a:lnTo>
                <a:lnTo>
                  <a:pt x="427978" y="38425"/>
                </a:lnTo>
                <a:lnTo>
                  <a:pt x="428192" y="38335"/>
                </a:lnTo>
                <a:lnTo>
                  <a:pt x="428394" y="38239"/>
                </a:lnTo>
                <a:lnTo>
                  <a:pt x="428584" y="38135"/>
                </a:lnTo>
                <a:lnTo>
                  <a:pt x="428739" y="38025"/>
                </a:lnTo>
                <a:lnTo>
                  <a:pt x="428881" y="37915"/>
                </a:lnTo>
                <a:lnTo>
                  <a:pt x="429012" y="37798"/>
                </a:lnTo>
                <a:lnTo>
                  <a:pt x="429131" y="37674"/>
                </a:lnTo>
                <a:lnTo>
                  <a:pt x="429226" y="37543"/>
                </a:lnTo>
                <a:lnTo>
                  <a:pt x="429309" y="37412"/>
                </a:lnTo>
                <a:lnTo>
                  <a:pt x="429393" y="37281"/>
                </a:lnTo>
                <a:lnTo>
                  <a:pt x="429464" y="37144"/>
                </a:lnTo>
                <a:lnTo>
                  <a:pt x="429583" y="36861"/>
                </a:lnTo>
                <a:lnTo>
                  <a:pt x="429690" y="36572"/>
                </a:lnTo>
                <a:lnTo>
                  <a:pt x="429725" y="36510"/>
                </a:lnTo>
                <a:lnTo>
                  <a:pt x="429749" y="36448"/>
                </a:lnTo>
                <a:lnTo>
                  <a:pt x="429832" y="36331"/>
                </a:lnTo>
                <a:lnTo>
                  <a:pt x="429939" y="36214"/>
                </a:lnTo>
                <a:lnTo>
                  <a:pt x="430046" y="36104"/>
                </a:lnTo>
                <a:lnTo>
                  <a:pt x="430153" y="35987"/>
                </a:lnTo>
                <a:lnTo>
                  <a:pt x="430260" y="35870"/>
                </a:lnTo>
                <a:lnTo>
                  <a:pt x="430344" y="35753"/>
                </a:lnTo>
                <a:lnTo>
                  <a:pt x="430415" y="35636"/>
                </a:lnTo>
                <a:lnTo>
                  <a:pt x="430890" y="34665"/>
                </a:lnTo>
                <a:lnTo>
                  <a:pt x="431342" y="33687"/>
                </a:lnTo>
                <a:lnTo>
                  <a:pt x="431782" y="32716"/>
                </a:lnTo>
                <a:lnTo>
                  <a:pt x="432210" y="31738"/>
                </a:lnTo>
                <a:lnTo>
                  <a:pt x="432329" y="31456"/>
                </a:lnTo>
                <a:lnTo>
                  <a:pt x="432436" y="31180"/>
                </a:lnTo>
                <a:lnTo>
                  <a:pt x="432650" y="30602"/>
                </a:lnTo>
                <a:lnTo>
                  <a:pt x="432864" y="29996"/>
                </a:lnTo>
                <a:lnTo>
                  <a:pt x="433101" y="29356"/>
                </a:lnTo>
                <a:lnTo>
                  <a:pt x="433399" y="29920"/>
                </a:lnTo>
                <a:lnTo>
                  <a:pt x="433541" y="29941"/>
                </a:lnTo>
                <a:lnTo>
                  <a:pt x="433684" y="29948"/>
                </a:lnTo>
                <a:lnTo>
                  <a:pt x="433969" y="29969"/>
                </a:lnTo>
                <a:lnTo>
                  <a:pt x="434088" y="29982"/>
                </a:lnTo>
                <a:lnTo>
                  <a:pt x="434207" y="29996"/>
                </a:lnTo>
                <a:lnTo>
                  <a:pt x="434302" y="30024"/>
                </a:lnTo>
                <a:lnTo>
                  <a:pt x="434349" y="30037"/>
                </a:lnTo>
                <a:lnTo>
                  <a:pt x="434385" y="30058"/>
                </a:lnTo>
                <a:lnTo>
                  <a:pt x="434920" y="30389"/>
                </a:lnTo>
                <a:lnTo>
                  <a:pt x="435443" y="30719"/>
                </a:lnTo>
                <a:lnTo>
                  <a:pt x="436477" y="31387"/>
                </a:lnTo>
                <a:lnTo>
                  <a:pt x="437523" y="32055"/>
                </a:lnTo>
                <a:lnTo>
                  <a:pt x="438058" y="32386"/>
                </a:lnTo>
                <a:lnTo>
                  <a:pt x="438593" y="32709"/>
                </a:lnTo>
                <a:lnTo>
                  <a:pt x="439140" y="33026"/>
                </a:lnTo>
                <a:lnTo>
                  <a:pt x="439687" y="33336"/>
                </a:lnTo>
                <a:lnTo>
                  <a:pt x="440804" y="33942"/>
                </a:lnTo>
                <a:lnTo>
                  <a:pt x="441933" y="34548"/>
                </a:lnTo>
                <a:lnTo>
                  <a:pt x="442480" y="34858"/>
                </a:lnTo>
                <a:lnTo>
                  <a:pt x="443027" y="35167"/>
                </a:lnTo>
                <a:lnTo>
                  <a:pt x="443300" y="35333"/>
                </a:lnTo>
                <a:lnTo>
                  <a:pt x="443574" y="35505"/>
                </a:lnTo>
                <a:lnTo>
                  <a:pt x="443823" y="35684"/>
                </a:lnTo>
                <a:lnTo>
                  <a:pt x="444073" y="35856"/>
                </a:lnTo>
                <a:lnTo>
                  <a:pt x="444572" y="36221"/>
                </a:lnTo>
                <a:lnTo>
                  <a:pt x="444822" y="36400"/>
                </a:lnTo>
                <a:lnTo>
                  <a:pt x="445072" y="36572"/>
                </a:lnTo>
                <a:lnTo>
                  <a:pt x="447425" y="38149"/>
                </a:lnTo>
                <a:lnTo>
                  <a:pt x="448614" y="38927"/>
                </a:lnTo>
                <a:lnTo>
                  <a:pt x="449803" y="39705"/>
                </a:lnTo>
                <a:lnTo>
                  <a:pt x="450266" y="39995"/>
                </a:lnTo>
                <a:lnTo>
                  <a:pt x="450742" y="40270"/>
                </a:lnTo>
                <a:lnTo>
                  <a:pt x="451241" y="40532"/>
                </a:lnTo>
                <a:lnTo>
                  <a:pt x="451740" y="40780"/>
                </a:lnTo>
                <a:lnTo>
                  <a:pt x="452263" y="41014"/>
                </a:lnTo>
                <a:lnTo>
                  <a:pt x="452798" y="41234"/>
                </a:lnTo>
                <a:lnTo>
                  <a:pt x="453345" y="41448"/>
                </a:lnTo>
                <a:lnTo>
                  <a:pt x="453903" y="41640"/>
                </a:lnTo>
                <a:lnTo>
                  <a:pt x="454474" y="41819"/>
                </a:lnTo>
                <a:lnTo>
                  <a:pt x="455057" y="41985"/>
                </a:lnTo>
                <a:lnTo>
                  <a:pt x="455663" y="42143"/>
                </a:lnTo>
                <a:lnTo>
                  <a:pt x="456269" y="42281"/>
                </a:lnTo>
                <a:lnTo>
                  <a:pt x="456899" y="42412"/>
                </a:lnTo>
                <a:lnTo>
                  <a:pt x="457529" y="42522"/>
                </a:lnTo>
                <a:lnTo>
                  <a:pt x="458183" y="42625"/>
                </a:lnTo>
                <a:lnTo>
                  <a:pt x="458848" y="42715"/>
                </a:lnTo>
                <a:lnTo>
                  <a:pt x="459074" y="42735"/>
                </a:lnTo>
                <a:lnTo>
                  <a:pt x="459312" y="42749"/>
                </a:lnTo>
                <a:lnTo>
                  <a:pt x="459550" y="42756"/>
                </a:lnTo>
                <a:lnTo>
                  <a:pt x="459788" y="42749"/>
                </a:lnTo>
                <a:lnTo>
                  <a:pt x="460025" y="42735"/>
                </a:lnTo>
                <a:lnTo>
                  <a:pt x="460263" y="42715"/>
                </a:lnTo>
                <a:lnTo>
                  <a:pt x="460489" y="42687"/>
                </a:lnTo>
                <a:lnTo>
                  <a:pt x="460703" y="42646"/>
                </a:lnTo>
                <a:lnTo>
                  <a:pt x="461773" y="42432"/>
                </a:lnTo>
                <a:lnTo>
                  <a:pt x="462831" y="42212"/>
                </a:lnTo>
                <a:lnTo>
                  <a:pt x="463365" y="42095"/>
                </a:lnTo>
                <a:lnTo>
                  <a:pt x="463877" y="41971"/>
                </a:lnTo>
                <a:lnTo>
                  <a:pt x="464400" y="41840"/>
                </a:lnTo>
                <a:lnTo>
                  <a:pt x="464899" y="41702"/>
                </a:lnTo>
                <a:lnTo>
                  <a:pt x="465386" y="41551"/>
                </a:lnTo>
                <a:lnTo>
                  <a:pt x="465874" y="41386"/>
                </a:lnTo>
                <a:lnTo>
                  <a:pt x="466099" y="41303"/>
                </a:lnTo>
                <a:lnTo>
                  <a:pt x="466337" y="41207"/>
                </a:lnTo>
                <a:lnTo>
                  <a:pt x="466563" y="41117"/>
                </a:lnTo>
                <a:lnTo>
                  <a:pt x="466789" y="41021"/>
                </a:lnTo>
                <a:lnTo>
                  <a:pt x="467003" y="40917"/>
                </a:lnTo>
                <a:lnTo>
                  <a:pt x="467217" y="40807"/>
                </a:lnTo>
                <a:lnTo>
                  <a:pt x="467431" y="40697"/>
                </a:lnTo>
                <a:lnTo>
                  <a:pt x="467633" y="40580"/>
                </a:lnTo>
                <a:lnTo>
                  <a:pt x="467835" y="40463"/>
                </a:lnTo>
                <a:lnTo>
                  <a:pt x="468025" y="40332"/>
                </a:lnTo>
                <a:lnTo>
                  <a:pt x="468215" y="40201"/>
                </a:lnTo>
                <a:lnTo>
                  <a:pt x="468406" y="40063"/>
                </a:lnTo>
                <a:lnTo>
                  <a:pt x="468453" y="40015"/>
                </a:lnTo>
                <a:lnTo>
                  <a:pt x="468489" y="39960"/>
                </a:lnTo>
                <a:lnTo>
                  <a:pt x="468513" y="39905"/>
                </a:lnTo>
                <a:lnTo>
                  <a:pt x="468524" y="39836"/>
                </a:lnTo>
                <a:lnTo>
                  <a:pt x="468513" y="39767"/>
                </a:lnTo>
                <a:lnTo>
                  <a:pt x="468489" y="39692"/>
                </a:lnTo>
                <a:lnTo>
                  <a:pt x="468453" y="39609"/>
                </a:lnTo>
                <a:lnTo>
                  <a:pt x="468394" y="39519"/>
                </a:lnTo>
                <a:lnTo>
                  <a:pt x="466456" y="40697"/>
                </a:lnTo>
                <a:lnTo>
                  <a:pt x="466135" y="40539"/>
                </a:lnTo>
                <a:lnTo>
                  <a:pt x="466254" y="40504"/>
                </a:lnTo>
                <a:lnTo>
                  <a:pt x="466373" y="40470"/>
                </a:lnTo>
                <a:lnTo>
                  <a:pt x="466480" y="40428"/>
                </a:lnTo>
                <a:lnTo>
                  <a:pt x="466563" y="40380"/>
                </a:lnTo>
                <a:lnTo>
                  <a:pt x="466646" y="40332"/>
                </a:lnTo>
                <a:lnTo>
                  <a:pt x="466729" y="40277"/>
                </a:lnTo>
                <a:lnTo>
                  <a:pt x="466789" y="40215"/>
                </a:lnTo>
                <a:lnTo>
                  <a:pt x="466848" y="40153"/>
                </a:lnTo>
                <a:lnTo>
                  <a:pt x="466955" y="40022"/>
                </a:lnTo>
                <a:lnTo>
                  <a:pt x="467050" y="39884"/>
                </a:lnTo>
                <a:lnTo>
                  <a:pt x="467205" y="39602"/>
                </a:lnTo>
                <a:lnTo>
                  <a:pt x="467300" y="39464"/>
                </a:lnTo>
                <a:lnTo>
                  <a:pt x="467407" y="39334"/>
                </a:lnTo>
                <a:lnTo>
                  <a:pt x="467466" y="39272"/>
                </a:lnTo>
                <a:lnTo>
                  <a:pt x="467538" y="39210"/>
                </a:lnTo>
                <a:lnTo>
                  <a:pt x="467609" y="39154"/>
                </a:lnTo>
                <a:lnTo>
                  <a:pt x="467692" y="39099"/>
                </a:lnTo>
                <a:lnTo>
                  <a:pt x="467787" y="39051"/>
                </a:lnTo>
                <a:lnTo>
                  <a:pt x="467894" y="39010"/>
                </a:lnTo>
                <a:lnTo>
                  <a:pt x="468001" y="38969"/>
                </a:lnTo>
                <a:lnTo>
                  <a:pt x="468132" y="38941"/>
                </a:lnTo>
                <a:lnTo>
                  <a:pt x="468275" y="38913"/>
                </a:lnTo>
                <a:lnTo>
                  <a:pt x="468429" y="38893"/>
                </a:lnTo>
                <a:lnTo>
                  <a:pt x="468596" y="38879"/>
                </a:lnTo>
                <a:lnTo>
                  <a:pt x="468786" y="38872"/>
                </a:lnTo>
                <a:lnTo>
                  <a:pt x="468822" y="38865"/>
                </a:lnTo>
                <a:lnTo>
                  <a:pt x="468869" y="38852"/>
                </a:lnTo>
                <a:lnTo>
                  <a:pt x="468905" y="38831"/>
                </a:lnTo>
                <a:lnTo>
                  <a:pt x="468952" y="38803"/>
                </a:lnTo>
                <a:lnTo>
                  <a:pt x="469036" y="38734"/>
                </a:lnTo>
                <a:lnTo>
                  <a:pt x="469131" y="38645"/>
                </a:lnTo>
                <a:lnTo>
                  <a:pt x="469202" y="38542"/>
                </a:lnTo>
                <a:lnTo>
                  <a:pt x="469273" y="38438"/>
                </a:lnTo>
                <a:lnTo>
                  <a:pt x="469321" y="38335"/>
                </a:lnTo>
                <a:lnTo>
                  <a:pt x="469357" y="38246"/>
                </a:lnTo>
                <a:lnTo>
                  <a:pt x="469416" y="37998"/>
                </a:lnTo>
                <a:lnTo>
                  <a:pt x="469463" y="37743"/>
                </a:lnTo>
                <a:lnTo>
                  <a:pt x="469547" y="37240"/>
                </a:lnTo>
                <a:lnTo>
                  <a:pt x="469677" y="36228"/>
                </a:lnTo>
                <a:lnTo>
                  <a:pt x="471021" y="36779"/>
                </a:lnTo>
                <a:lnTo>
                  <a:pt x="472340" y="37330"/>
                </a:lnTo>
                <a:lnTo>
                  <a:pt x="474967" y="38425"/>
                </a:lnTo>
                <a:lnTo>
                  <a:pt x="476275" y="38962"/>
                </a:lnTo>
                <a:lnTo>
                  <a:pt x="477582" y="39492"/>
                </a:lnTo>
                <a:lnTo>
                  <a:pt x="478902" y="40015"/>
                </a:lnTo>
                <a:lnTo>
                  <a:pt x="480233" y="40525"/>
                </a:lnTo>
                <a:lnTo>
                  <a:pt x="480887" y="40773"/>
                </a:lnTo>
                <a:lnTo>
                  <a:pt x="481552" y="41014"/>
                </a:lnTo>
                <a:lnTo>
                  <a:pt x="482230" y="41248"/>
                </a:lnTo>
                <a:lnTo>
                  <a:pt x="482908" y="41475"/>
                </a:lnTo>
                <a:lnTo>
                  <a:pt x="483597" y="41695"/>
                </a:lnTo>
                <a:lnTo>
                  <a:pt x="484286" y="41902"/>
                </a:lnTo>
                <a:lnTo>
                  <a:pt x="485000" y="42109"/>
                </a:lnTo>
                <a:lnTo>
                  <a:pt x="485701" y="42308"/>
                </a:lnTo>
                <a:lnTo>
                  <a:pt x="486426" y="42501"/>
                </a:lnTo>
                <a:lnTo>
                  <a:pt x="487151" y="42680"/>
                </a:lnTo>
                <a:lnTo>
                  <a:pt x="487888" y="42852"/>
                </a:lnTo>
                <a:lnTo>
                  <a:pt x="488625" y="43018"/>
                </a:lnTo>
                <a:lnTo>
                  <a:pt x="489386" y="43176"/>
                </a:lnTo>
                <a:lnTo>
                  <a:pt x="490147" y="43321"/>
                </a:lnTo>
                <a:lnTo>
                  <a:pt x="490919" y="43458"/>
                </a:lnTo>
                <a:lnTo>
                  <a:pt x="491704" y="43582"/>
                </a:lnTo>
                <a:lnTo>
                  <a:pt x="491704" y="43582"/>
                </a:lnTo>
                <a:lnTo>
                  <a:pt x="491692" y="43472"/>
                </a:lnTo>
                <a:lnTo>
                  <a:pt x="491680" y="43362"/>
                </a:lnTo>
                <a:lnTo>
                  <a:pt x="491668" y="43155"/>
                </a:lnTo>
                <a:lnTo>
                  <a:pt x="491668" y="43052"/>
                </a:lnTo>
                <a:lnTo>
                  <a:pt x="491645" y="42956"/>
                </a:lnTo>
                <a:lnTo>
                  <a:pt x="491621" y="42866"/>
                </a:lnTo>
                <a:lnTo>
                  <a:pt x="491585" y="42783"/>
                </a:lnTo>
                <a:lnTo>
                  <a:pt x="491526" y="42701"/>
                </a:lnTo>
                <a:lnTo>
                  <a:pt x="491442" y="42625"/>
                </a:lnTo>
                <a:lnTo>
                  <a:pt x="491335" y="42556"/>
                </a:lnTo>
                <a:lnTo>
                  <a:pt x="491205" y="42494"/>
                </a:lnTo>
                <a:lnTo>
                  <a:pt x="491038" y="42439"/>
                </a:lnTo>
                <a:lnTo>
                  <a:pt x="490848" y="42384"/>
                </a:lnTo>
                <a:lnTo>
                  <a:pt x="490610" y="42343"/>
                </a:lnTo>
                <a:lnTo>
                  <a:pt x="490337" y="42308"/>
                </a:lnTo>
                <a:lnTo>
                  <a:pt x="490111" y="42281"/>
                </a:lnTo>
                <a:lnTo>
                  <a:pt x="489897" y="42239"/>
                </a:lnTo>
                <a:lnTo>
                  <a:pt x="489683" y="42184"/>
                </a:lnTo>
                <a:lnTo>
                  <a:pt x="489481" y="42122"/>
                </a:lnTo>
                <a:lnTo>
                  <a:pt x="489279" y="42047"/>
                </a:lnTo>
                <a:lnTo>
                  <a:pt x="489077" y="41971"/>
                </a:lnTo>
                <a:lnTo>
                  <a:pt x="488875" y="41888"/>
                </a:lnTo>
                <a:lnTo>
                  <a:pt x="488673" y="41792"/>
                </a:lnTo>
                <a:lnTo>
                  <a:pt x="488281" y="41606"/>
                </a:lnTo>
                <a:lnTo>
                  <a:pt x="487876" y="41413"/>
                </a:lnTo>
                <a:lnTo>
                  <a:pt x="487484" y="41220"/>
                </a:lnTo>
                <a:lnTo>
                  <a:pt x="487282" y="41131"/>
                </a:lnTo>
                <a:lnTo>
                  <a:pt x="487080" y="41048"/>
                </a:lnTo>
                <a:lnTo>
                  <a:pt x="486070" y="40663"/>
                </a:lnTo>
                <a:lnTo>
                  <a:pt x="485059" y="40291"/>
                </a:lnTo>
                <a:lnTo>
                  <a:pt x="484061" y="39905"/>
                </a:lnTo>
                <a:lnTo>
                  <a:pt x="483561" y="39712"/>
                </a:lnTo>
                <a:lnTo>
                  <a:pt x="483062" y="39519"/>
                </a:lnTo>
                <a:lnTo>
                  <a:pt x="482741" y="39375"/>
                </a:lnTo>
                <a:lnTo>
                  <a:pt x="482432" y="39223"/>
                </a:lnTo>
                <a:lnTo>
                  <a:pt x="481838" y="38907"/>
                </a:lnTo>
                <a:lnTo>
                  <a:pt x="481529" y="38755"/>
                </a:lnTo>
                <a:lnTo>
                  <a:pt x="481220" y="38611"/>
                </a:lnTo>
                <a:lnTo>
                  <a:pt x="481065" y="38542"/>
                </a:lnTo>
                <a:lnTo>
                  <a:pt x="480899" y="38473"/>
                </a:lnTo>
                <a:lnTo>
                  <a:pt x="480732" y="38418"/>
                </a:lnTo>
                <a:lnTo>
                  <a:pt x="480554" y="38363"/>
                </a:lnTo>
                <a:lnTo>
                  <a:pt x="480292" y="38280"/>
                </a:lnTo>
                <a:lnTo>
                  <a:pt x="480043" y="38184"/>
                </a:lnTo>
                <a:lnTo>
                  <a:pt x="479805" y="38087"/>
                </a:lnTo>
                <a:lnTo>
                  <a:pt x="479567" y="37977"/>
                </a:lnTo>
                <a:lnTo>
                  <a:pt x="479342" y="37867"/>
                </a:lnTo>
                <a:lnTo>
                  <a:pt x="479116" y="37757"/>
                </a:lnTo>
                <a:lnTo>
                  <a:pt x="478688" y="37523"/>
                </a:lnTo>
                <a:lnTo>
                  <a:pt x="478260" y="37295"/>
                </a:lnTo>
                <a:lnTo>
                  <a:pt x="478034" y="37185"/>
                </a:lnTo>
                <a:lnTo>
                  <a:pt x="477820" y="37082"/>
                </a:lnTo>
                <a:lnTo>
                  <a:pt x="477594" y="36979"/>
                </a:lnTo>
                <a:lnTo>
                  <a:pt x="477356" y="36889"/>
                </a:lnTo>
                <a:lnTo>
                  <a:pt x="477119" y="36806"/>
                </a:lnTo>
                <a:lnTo>
                  <a:pt x="476869" y="36731"/>
                </a:lnTo>
                <a:lnTo>
                  <a:pt x="476679" y="36676"/>
                </a:lnTo>
                <a:lnTo>
                  <a:pt x="476512" y="36620"/>
                </a:lnTo>
                <a:lnTo>
                  <a:pt x="476358" y="36558"/>
                </a:lnTo>
                <a:lnTo>
                  <a:pt x="476215" y="36490"/>
                </a:lnTo>
                <a:lnTo>
                  <a:pt x="476085" y="36421"/>
                </a:lnTo>
                <a:lnTo>
                  <a:pt x="475954" y="36352"/>
                </a:lnTo>
                <a:lnTo>
                  <a:pt x="475716" y="36200"/>
                </a:lnTo>
                <a:lnTo>
                  <a:pt x="475502" y="36049"/>
                </a:lnTo>
                <a:lnTo>
                  <a:pt x="475276" y="35897"/>
                </a:lnTo>
                <a:lnTo>
                  <a:pt x="475062" y="35746"/>
                </a:lnTo>
                <a:lnTo>
                  <a:pt x="474943" y="35677"/>
                </a:lnTo>
                <a:lnTo>
                  <a:pt x="474813" y="35601"/>
                </a:lnTo>
                <a:lnTo>
                  <a:pt x="474515" y="35436"/>
                </a:lnTo>
                <a:lnTo>
                  <a:pt x="474230" y="35257"/>
                </a:lnTo>
                <a:lnTo>
                  <a:pt x="473671" y="34899"/>
                </a:lnTo>
                <a:lnTo>
                  <a:pt x="473374" y="34727"/>
                </a:lnTo>
                <a:lnTo>
                  <a:pt x="473077" y="34562"/>
                </a:lnTo>
                <a:lnTo>
                  <a:pt x="472923" y="34479"/>
                </a:lnTo>
                <a:lnTo>
                  <a:pt x="472768" y="34410"/>
                </a:lnTo>
                <a:lnTo>
                  <a:pt x="472602" y="34341"/>
                </a:lnTo>
                <a:lnTo>
                  <a:pt x="472435" y="34272"/>
                </a:lnTo>
                <a:lnTo>
                  <a:pt x="472221" y="34190"/>
                </a:lnTo>
                <a:lnTo>
                  <a:pt x="472019" y="34107"/>
                </a:lnTo>
                <a:lnTo>
                  <a:pt x="471817" y="34018"/>
                </a:lnTo>
                <a:lnTo>
                  <a:pt x="471615" y="33928"/>
                </a:lnTo>
                <a:lnTo>
                  <a:pt x="471425" y="33832"/>
                </a:lnTo>
                <a:lnTo>
                  <a:pt x="471247" y="33728"/>
                </a:lnTo>
                <a:lnTo>
                  <a:pt x="471068" y="33632"/>
                </a:lnTo>
                <a:lnTo>
                  <a:pt x="470902" y="33529"/>
                </a:lnTo>
                <a:lnTo>
                  <a:pt x="470581" y="33315"/>
                </a:lnTo>
                <a:lnTo>
                  <a:pt x="470284" y="33095"/>
                </a:lnTo>
                <a:lnTo>
                  <a:pt x="470022" y="32874"/>
                </a:lnTo>
                <a:lnTo>
                  <a:pt x="469773" y="32654"/>
                </a:lnTo>
                <a:lnTo>
                  <a:pt x="469570" y="32448"/>
                </a:lnTo>
                <a:lnTo>
                  <a:pt x="469392" y="32241"/>
                </a:lnTo>
                <a:lnTo>
                  <a:pt x="469214" y="32034"/>
                </a:lnTo>
                <a:lnTo>
                  <a:pt x="469047" y="31814"/>
                </a:lnTo>
                <a:lnTo>
                  <a:pt x="468893" y="31601"/>
                </a:lnTo>
                <a:lnTo>
                  <a:pt x="468738" y="31380"/>
                </a:lnTo>
                <a:lnTo>
                  <a:pt x="468453" y="30933"/>
                </a:lnTo>
                <a:lnTo>
                  <a:pt x="467894" y="30037"/>
                </a:lnTo>
                <a:lnTo>
                  <a:pt x="467609" y="29590"/>
                </a:lnTo>
                <a:lnTo>
                  <a:pt x="467455" y="29369"/>
                </a:lnTo>
                <a:lnTo>
                  <a:pt x="467300" y="29149"/>
                </a:lnTo>
                <a:lnTo>
                  <a:pt x="466920" y="28633"/>
                </a:lnTo>
                <a:lnTo>
                  <a:pt x="466527" y="28123"/>
                </a:lnTo>
                <a:lnTo>
                  <a:pt x="465731" y="27104"/>
                </a:lnTo>
                <a:lnTo>
                  <a:pt x="464923" y="26085"/>
                </a:lnTo>
                <a:lnTo>
                  <a:pt x="464126" y="25059"/>
                </a:lnTo>
                <a:lnTo>
                  <a:pt x="463877" y="24728"/>
                </a:lnTo>
                <a:lnTo>
                  <a:pt x="463639" y="24398"/>
                </a:lnTo>
                <a:lnTo>
                  <a:pt x="463175" y="23737"/>
                </a:lnTo>
                <a:lnTo>
                  <a:pt x="462938" y="23406"/>
                </a:lnTo>
                <a:lnTo>
                  <a:pt x="462688" y="23076"/>
                </a:lnTo>
                <a:lnTo>
                  <a:pt x="462426" y="22752"/>
                </a:lnTo>
                <a:lnTo>
                  <a:pt x="462141" y="22435"/>
                </a:lnTo>
                <a:lnTo>
                  <a:pt x="461868" y="22153"/>
                </a:lnTo>
                <a:lnTo>
                  <a:pt x="461582" y="21877"/>
                </a:lnTo>
                <a:lnTo>
                  <a:pt x="461273" y="21602"/>
                </a:lnTo>
                <a:lnTo>
                  <a:pt x="460952" y="21333"/>
                </a:lnTo>
                <a:lnTo>
                  <a:pt x="460299" y="20803"/>
                </a:lnTo>
                <a:lnTo>
                  <a:pt x="459978" y="20542"/>
                </a:lnTo>
                <a:lnTo>
                  <a:pt x="459657" y="20273"/>
                </a:lnTo>
                <a:lnTo>
                  <a:pt x="458658" y="19426"/>
                </a:lnTo>
                <a:lnTo>
                  <a:pt x="458147" y="19006"/>
                </a:lnTo>
                <a:lnTo>
                  <a:pt x="457624" y="18586"/>
                </a:lnTo>
                <a:lnTo>
                  <a:pt x="457363" y="18386"/>
                </a:lnTo>
                <a:lnTo>
                  <a:pt x="457232" y="18283"/>
                </a:lnTo>
                <a:lnTo>
                  <a:pt x="457089" y="18193"/>
                </a:lnTo>
                <a:lnTo>
                  <a:pt x="456947" y="18097"/>
                </a:lnTo>
                <a:lnTo>
                  <a:pt x="456792" y="18014"/>
                </a:lnTo>
                <a:lnTo>
                  <a:pt x="456626" y="17939"/>
                </a:lnTo>
                <a:lnTo>
                  <a:pt x="456459" y="17877"/>
                </a:lnTo>
                <a:lnTo>
                  <a:pt x="456281" y="17828"/>
                </a:lnTo>
                <a:lnTo>
                  <a:pt x="456103" y="17794"/>
                </a:lnTo>
                <a:lnTo>
                  <a:pt x="455936" y="17753"/>
                </a:lnTo>
                <a:lnTo>
                  <a:pt x="455865" y="17732"/>
                </a:lnTo>
                <a:lnTo>
                  <a:pt x="455794" y="17711"/>
                </a:lnTo>
                <a:lnTo>
                  <a:pt x="455734" y="17684"/>
                </a:lnTo>
                <a:lnTo>
                  <a:pt x="455687" y="17649"/>
                </a:lnTo>
                <a:lnTo>
                  <a:pt x="455651" y="17608"/>
                </a:lnTo>
                <a:lnTo>
                  <a:pt x="455627" y="17560"/>
                </a:lnTo>
                <a:lnTo>
                  <a:pt x="455615" y="17505"/>
                </a:lnTo>
                <a:lnTo>
                  <a:pt x="455615" y="17436"/>
                </a:lnTo>
                <a:lnTo>
                  <a:pt x="455639" y="17360"/>
                </a:lnTo>
                <a:lnTo>
                  <a:pt x="455675" y="17271"/>
                </a:lnTo>
                <a:lnTo>
                  <a:pt x="455675" y="17236"/>
                </a:lnTo>
                <a:lnTo>
                  <a:pt x="455663" y="17195"/>
                </a:lnTo>
                <a:lnTo>
                  <a:pt x="455639" y="17154"/>
                </a:lnTo>
                <a:lnTo>
                  <a:pt x="455603" y="17105"/>
                </a:lnTo>
                <a:lnTo>
                  <a:pt x="455556" y="17057"/>
                </a:lnTo>
                <a:lnTo>
                  <a:pt x="455484" y="17002"/>
                </a:lnTo>
                <a:lnTo>
                  <a:pt x="455342" y="16899"/>
                </a:lnTo>
                <a:lnTo>
                  <a:pt x="455164" y="16802"/>
                </a:lnTo>
                <a:lnTo>
                  <a:pt x="454985" y="16713"/>
                </a:lnTo>
                <a:lnTo>
                  <a:pt x="454890" y="16679"/>
                </a:lnTo>
                <a:lnTo>
                  <a:pt x="454795" y="16651"/>
                </a:lnTo>
                <a:lnTo>
                  <a:pt x="454712" y="16630"/>
                </a:lnTo>
                <a:lnTo>
                  <a:pt x="454629" y="16617"/>
                </a:lnTo>
                <a:lnTo>
                  <a:pt x="454415" y="16589"/>
                </a:lnTo>
                <a:lnTo>
                  <a:pt x="454213" y="16555"/>
                </a:lnTo>
                <a:lnTo>
                  <a:pt x="454034" y="16506"/>
                </a:lnTo>
                <a:lnTo>
                  <a:pt x="453868" y="16458"/>
                </a:lnTo>
                <a:lnTo>
                  <a:pt x="453725" y="16396"/>
                </a:lnTo>
                <a:lnTo>
                  <a:pt x="453583" y="16334"/>
                </a:lnTo>
                <a:lnTo>
                  <a:pt x="453464" y="16258"/>
                </a:lnTo>
                <a:lnTo>
                  <a:pt x="453345" y="16183"/>
                </a:lnTo>
                <a:lnTo>
                  <a:pt x="453226" y="16107"/>
                </a:lnTo>
                <a:lnTo>
                  <a:pt x="453119" y="16024"/>
                </a:lnTo>
                <a:lnTo>
                  <a:pt x="452917" y="15852"/>
                </a:lnTo>
                <a:lnTo>
                  <a:pt x="452715" y="15673"/>
                </a:lnTo>
                <a:lnTo>
                  <a:pt x="452513" y="15501"/>
                </a:lnTo>
                <a:lnTo>
                  <a:pt x="452453" y="15460"/>
                </a:lnTo>
                <a:lnTo>
                  <a:pt x="452394" y="15425"/>
                </a:lnTo>
                <a:lnTo>
                  <a:pt x="452251" y="15363"/>
                </a:lnTo>
                <a:lnTo>
                  <a:pt x="452097" y="15308"/>
                </a:lnTo>
                <a:lnTo>
                  <a:pt x="451906" y="15253"/>
                </a:lnTo>
                <a:lnTo>
                  <a:pt x="451502" y="15143"/>
                </a:lnTo>
                <a:lnTo>
                  <a:pt x="451288" y="15081"/>
                </a:lnTo>
                <a:lnTo>
                  <a:pt x="451051" y="15012"/>
                </a:lnTo>
                <a:lnTo>
                  <a:pt x="450753" y="14806"/>
                </a:lnTo>
                <a:lnTo>
                  <a:pt x="450433" y="14606"/>
                </a:lnTo>
                <a:lnTo>
                  <a:pt x="450088" y="14420"/>
                </a:lnTo>
                <a:lnTo>
                  <a:pt x="449731" y="14241"/>
                </a:lnTo>
                <a:lnTo>
                  <a:pt x="449363" y="14082"/>
                </a:lnTo>
                <a:lnTo>
                  <a:pt x="448970" y="13924"/>
                </a:lnTo>
                <a:lnTo>
                  <a:pt x="448578" y="13779"/>
                </a:lnTo>
                <a:lnTo>
                  <a:pt x="448162" y="13649"/>
                </a:lnTo>
                <a:lnTo>
                  <a:pt x="447746" y="13518"/>
                </a:lnTo>
                <a:lnTo>
                  <a:pt x="447318" y="13401"/>
                </a:lnTo>
                <a:lnTo>
                  <a:pt x="446878" y="13291"/>
                </a:lnTo>
                <a:lnTo>
                  <a:pt x="446438" y="13187"/>
                </a:lnTo>
                <a:lnTo>
                  <a:pt x="445987" y="13091"/>
                </a:lnTo>
                <a:lnTo>
                  <a:pt x="445535" y="13001"/>
                </a:lnTo>
                <a:lnTo>
                  <a:pt x="445072" y="12919"/>
                </a:lnTo>
                <a:lnTo>
                  <a:pt x="444620" y="12843"/>
                </a:lnTo>
                <a:lnTo>
                  <a:pt x="443895" y="13070"/>
                </a:lnTo>
                <a:lnTo>
                  <a:pt x="443205" y="13277"/>
                </a:lnTo>
                <a:lnTo>
                  <a:pt x="442872" y="13387"/>
                </a:lnTo>
                <a:lnTo>
                  <a:pt x="442551" y="13490"/>
                </a:lnTo>
                <a:lnTo>
                  <a:pt x="442242" y="13600"/>
                </a:lnTo>
                <a:lnTo>
                  <a:pt x="441945" y="13711"/>
                </a:lnTo>
                <a:lnTo>
                  <a:pt x="441636" y="13835"/>
                </a:lnTo>
                <a:lnTo>
                  <a:pt x="441339" y="13965"/>
                </a:lnTo>
                <a:lnTo>
                  <a:pt x="441042" y="14089"/>
                </a:lnTo>
                <a:lnTo>
                  <a:pt x="440745" y="14227"/>
                </a:lnTo>
                <a:lnTo>
                  <a:pt x="440459" y="14365"/>
                </a:lnTo>
                <a:lnTo>
                  <a:pt x="440174" y="14503"/>
                </a:lnTo>
                <a:lnTo>
                  <a:pt x="439913" y="14654"/>
                </a:lnTo>
                <a:lnTo>
                  <a:pt x="439651" y="14806"/>
                </a:lnTo>
                <a:lnTo>
                  <a:pt x="439413" y="14950"/>
                </a:lnTo>
                <a:lnTo>
                  <a:pt x="439211" y="15102"/>
                </a:lnTo>
                <a:lnTo>
                  <a:pt x="439033" y="15246"/>
                </a:lnTo>
                <a:lnTo>
                  <a:pt x="438902" y="15384"/>
                </a:lnTo>
                <a:lnTo>
                  <a:pt x="438843" y="15460"/>
                </a:lnTo>
                <a:lnTo>
                  <a:pt x="438795" y="15529"/>
                </a:lnTo>
                <a:lnTo>
                  <a:pt x="438760" y="15597"/>
                </a:lnTo>
                <a:lnTo>
                  <a:pt x="438724" y="15666"/>
                </a:lnTo>
                <a:lnTo>
                  <a:pt x="438700" y="15735"/>
                </a:lnTo>
                <a:lnTo>
                  <a:pt x="438688" y="15804"/>
                </a:lnTo>
                <a:lnTo>
                  <a:pt x="438688" y="15873"/>
                </a:lnTo>
                <a:lnTo>
                  <a:pt x="438688" y="15942"/>
                </a:lnTo>
                <a:lnTo>
                  <a:pt x="438688" y="16011"/>
                </a:lnTo>
                <a:lnTo>
                  <a:pt x="438712" y="16079"/>
                </a:lnTo>
                <a:lnTo>
                  <a:pt x="438736" y="16148"/>
                </a:lnTo>
                <a:lnTo>
                  <a:pt x="438771" y="16217"/>
                </a:lnTo>
                <a:lnTo>
                  <a:pt x="438819" y="16286"/>
                </a:lnTo>
                <a:lnTo>
                  <a:pt x="438867" y="16362"/>
                </a:lnTo>
                <a:lnTo>
                  <a:pt x="438985" y="16499"/>
                </a:lnTo>
                <a:lnTo>
                  <a:pt x="439140" y="16637"/>
                </a:lnTo>
                <a:lnTo>
                  <a:pt x="439330" y="16782"/>
                </a:lnTo>
                <a:lnTo>
                  <a:pt x="439556" y="16933"/>
                </a:lnTo>
                <a:lnTo>
                  <a:pt x="439806" y="17078"/>
                </a:lnTo>
                <a:lnTo>
                  <a:pt x="439829" y="17099"/>
                </a:lnTo>
                <a:lnTo>
                  <a:pt x="439853" y="17119"/>
                </a:lnTo>
                <a:lnTo>
                  <a:pt x="439889" y="17174"/>
                </a:lnTo>
                <a:lnTo>
                  <a:pt x="439924" y="17229"/>
                </a:lnTo>
                <a:lnTo>
                  <a:pt x="439972" y="17278"/>
                </a:lnTo>
                <a:lnTo>
                  <a:pt x="441208" y="18565"/>
                </a:lnTo>
                <a:lnTo>
                  <a:pt x="441838" y="19199"/>
                </a:lnTo>
                <a:lnTo>
                  <a:pt x="442159" y="19516"/>
                </a:lnTo>
                <a:lnTo>
                  <a:pt x="442480" y="19832"/>
                </a:lnTo>
                <a:lnTo>
                  <a:pt x="442682" y="20004"/>
                </a:lnTo>
                <a:lnTo>
                  <a:pt x="442884" y="20177"/>
                </a:lnTo>
                <a:lnTo>
                  <a:pt x="443110" y="20335"/>
                </a:lnTo>
                <a:lnTo>
                  <a:pt x="443324" y="20500"/>
                </a:lnTo>
                <a:lnTo>
                  <a:pt x="443776" y="20824"/>
                </a:lnTo>
                <a:lnTo>
                  <a:pt x="443990" y="20996"/>
                </a:lnTo>
                <a:lnTo>
                  <a:pt x="444192" y="21168"/>
                </a:lnTo>
                <a:lnTo>
                  <a:pt x="444299" y="21271"/>
                </a:lnTo>
                <a:lnTo>
                  <a:pt x="444406" y="21389"/>
                </a:lnTo>
                <a:lnTo>
                  <a:pt x="444608" y="21623"/>
                </a:lnTo>
                <a:lnTo>
                  <a:pt x="445000" y="22098"/>
                </a:lnTo>
                <a:lnTo>
                  <a:pt x="445202" y="22325"/>
                </a:lnTo>
                <a:lnTo>
                  <a:pt x="445309" y="22428"/>
                </a:lnTo>
                <a:lnTo>
                  <a:pt x="445428" y="22532"/>
                </a:lnTo>
                <a:lnTo>
                  <a:pt x="445547" y="22628"/>
                </a:lnTo>
                <a:lnTo>
                  <a:pt x="445678" y="22724"/>
                </a:lnTo>
                <a:lnTo>
                  <a:pt x="445820" y="22807"/>
                </a:lnTo>
                <a:lnTo>
                  <a:pt x="445975" y="22883"/>
                </a:lnTo>
                <a:lnTo>
                  <a:pt x="446189" y="22979"/>
                </a:lnTo>
                <a:lnTo>
                  <a:pt x="446403" y="23083"/>
                </a:lnTo>
                <a:lnTo>
                  <a:pt x="446593" y="23193"/>
                </a:lnTo>
                <a:lnTo>
                  <a:pt x="446783" y="23303"/>
                </a:lnTo>
                <a:lnTo>
                  <a:pt x="446962" y="23420"/>
                </a:lnTo>
                <a:lnTo>
                  <a:pt x="447128" y="23537"/>
                </a:lnTo>
                <a:lnTo>
                  <a:pt x="447461" y="23771"/>
                </a:lnTo>
                <a:lnTo>
                  <a:pt x="448103" y="24253"/>
                </a:lnTo>
                <a:lnTo>
                  <a:pt x="448424" y="24487"/>
                </a:lnTo>
                <a:lnTo>
                  <a:pt x="448602" y="24604"/>
                </a:lnTo>
                <a:lnTo>
                  <a:pt x="448780" y="24714"/>
                </a:lnTo>
                <a:lnTo>
                  <a:pt x="449244" y="25004"/>
                </a:lnTo>
                <a:lnTo>
                  <a:pt x="449719" y="25293"/>
                </a:lnTo>
                <a:lnTo>
                  <a:pt x="450694" y="25851"/>
                </a:lnTo>
                <a:lnTo>
                  <a:pt x="451681" y="26408"/>
                </a:lnTo>
                <a:lnTo>
                  <a:pt x="452667" y="26952"/>
                </a:lnTo>
                <a:lnTo>
                  <a:pt x="453214" y="27249"/>
                </a:lnTo>
                <a:lnTo>
                  <a:pt x="453773" y="27545"/>
                </a:lnTo>
                <a:lnTo>
                  <a:pt x="454890" y="28130"/>
                </a:lnTo>
                <a:lnTo>
                  <a:pt x="456007" y="28715"/>
                </a:lnTo>
                <a:lnTo>
                  <a:pt x="456554" y="29011"/>
                </a:lnTo>
                <a:lnTo>
                  <a:pt x="457101" y="29307"/>
                </a:lnTo>
                <a:lnTo>
                  <a:pt x="457339" y="29438"/>
                </a:lnTo>
                <a:lnTo>
                  <a:pt x="457553" y="29583"/>
                </a:lnTo>
                <a:lnTo>
                  <a:pt x="457969" y="29879"/>
                </a:lnTo>
                <a:lnTo>
                  <a:pt x="458183" y="30024"/>
                </a:lnTo>
                <a:lnTo>
                  <a:pt x="458397" y="30168"/>
                </a:lnTo>
                <a:lnTo>
                  <a:pt x="458623" y="30306"/>
                </a:lnTo>
                <a:lnTo>
                  <a:pt x="458848" y="30437"/>
                </a:lnTo>
                <a:lnTo>
                  <a:pt x="459360" y="30698"/>
                </a:lnTo>
                <a:lnTo>
                  <a:pt x="459883" y="30960"/>
                </a:lnTo>
                <a:lnTo>
                  <a:pt x="460929" y="31477"/>
                </a:lnTo>
                <a:lnTo>
                  <a:pt x="461987" y="31993"/>
                </a:lnTo>
                <a:lnTo>
                  <a:pt x="463033" y="32509"/>
                </a:lnTo>
                <a:lnTo>
                  <a:pt x="463294" y="32647"/>
                </a:lnTo>
                <a:lnTo>
                  <a:pt x="463556" y="32792"/>
                </a:lnTo>
                <a:lnTo>
                  <a:pt x="463675" y="32868"/>
                </a:lnTo>
                <a:lnTo>
                  <a:pt x="463793" y="32943"/>
                </a:lnTo>
                <a:lnTo>
                  <a:pt x="463889" y="33026"/>
                </a:lnTo>
                <a:lnTo>
                  <a:pt x="463995" y="33109"/>
                </a:lnTo>
                <a:lnTo>
                  <a:pt x="464079" y="33191"/>
                </a:lnTo>
                <a:lnTo>
                  <a:pt x="464162" y="33281"/>
                </a:lnTo>
                <a:lnTo>
                  <a:pt x="464233" y="33377"/>
                </a:lnTo>
                <a:lnTo>
                  <a:pt x="464281" y="33474"/>
                </a:lnTo>
                <a:lnTo>
                  <a:pt x="464328" y="33577"/>
                </a:lnTo>
                <a:lnTo>
                  <a:pt x="464352" y="33687"/>
                </a:lnTo>
                <a:lnTo>
                  <a:pt x="464364" y="33797"/>
                </a:lnTo>
                <a:lnTo>
                  <a:pt x="464364" y="33914"/>
                </a:lnTo>
                <a:lnTo>
                  <a:pt x="464316" y="34431"/>
                </a:lnTo>
                <a:lnTo>
                  <a:pt x="464281" y="34947"/>
                </a:lnTo>
                <a:lnTo>
                  <a:pt x="464209" y="35980"/>
                </a:lnTo>
                <a:lnTo>
                  <a:pt x="464174" y="36490"/>
                </a:lnTo>
                <a:lnTo>
                  <a:pt x="464126" y="37006"/>
                </a:lnTo>
                <a:lnTo>
                  <a:pt x="464055" y="37523"/>
                </a:lnTo>
                <a:lnTo>
                  <a:pt x="463972" y="38032"/>
                </a:lnTo>
                <a:lnTo>
                  <a:pt x="463960" y="38101"/>
                </a:lnTo>
                <a:lnTo>
                  <a:pt x="463924" y="38177"/>
                </a:lnTo>
                <a:lnTo>
                  <a:pt x="463889" y="38246"/>
                </a:lnTo>
                <a:lnTo>
                  <a:pt x="463829" y="38321"/>
                </a:lnTo>
                <a:lnTo>
                  <a:pt x="463770" y="38397"/>
                </a:lnTo>
                <a:lnTo>
                  <a:pt x="463698" y="38466"/>
                </a:lnTo>
                <a:lnTo>
                  <a:pt x="463615" y="38542"/>
                </a:lnTo>
                <a:lnTo>
                  <a:pt x="463532" y="38611"/>
                </a:lnTo>
                <a:lnTo>
                  <a:pt x="463342" y="38741"/>
                </a:lnTo>
                <a:lnTo>
                  <a:pt x="463140" y="38865"/>
                </a:lnTo>
                <a:lnTo>
                  <a:pt x="462926" y="38969"/>
                </a:lnTo>
                <a:lnTo>
                  <a:pt x="462819" y="39017"/>
                </a:lnTo>
                <a:lnTo>
                  <a:pt x="462700" y="39058"/>
                </a:lnTo>
                <a:lnTo>
                  <a:pt x="462296" y="39196"/>
                </a:lnTo>
                <a:lnTo>
                  <a:pt x="461880" y="39327"/>
                </a:lnTo>
                <a:lnTo>
                  <a:pt x="461452" y="39444"/>
                </a:lnTo>
                <a:lnTo>
                  <a:pt x="461012" y="39561"/>
                </a:lnTo>
                <a:lnTo>
                  <a:pt x="460572" y="39664"/>
                </a:lnTo>
                <a:lnTo>
                  <a:pt x="460120" y="39754"/>
                </a:lnTo>
                <a:lnTo>
                  <a:pt x="459669" y="39836"/>
                </a:lnTo>
                <a:lnTo>
                  <a:pt x="459217" y="39898"/>
                </a:lnTo>
                <a:lnTo>
                  <a:pt x="459015" y="39919"/>
                </a:lnTo>
                <a:lnTo>
                  <a:pt x="458825" y="39933"/>
                </a:lnTo>
                <a:lnTo>
                  <a:pt x="458646" y="39940"/>
                </a:lnTo>
                <a:lnTo>
                  <a:pt x="458456" y="39946"/>
                </a:lnTo>
                <a:lnTo>
                  <a:pt x="458278" y="39940"/>
                </a:lnTo>
                <a:lnTo>
                  <a:pt x="458100" y="39933"/>
                </a:lnTo>
                <a:lnTo>
                  <a:pt x="457933" y="39919"/>
                </a:lnTo>
                <a:lnTo>
                  <a:pt x="457767" y="39898"/>
                </a:lnTo>
                <a:lnTo>
                  <a:pt x="457600" y="39878"/>
                </a:lnTo>
                <a:lnTo>
                  <a:pt x="457434" y="39850"/>
                </a:lnTo>
                <a:lnTo>
                  <a:pt x="457279" y="39816"/>
                </a:lnTo>
                <a:lnTo>
                  <a:pt x="457125" y="39781"/>
                </a:lnTo>
                <a:lnTo>
                  <a:pt x="456970" y="39740"/>
                </a:lnTo>
                <a:lnTo>
                  <a:pt x="456828" y="39698"/>
                </a:lnTo>
                <a:lnTo>
                  <a:pt x="456531" y="39595"/>
                </a:lnTo>
                <a:lnTo>
                  <a:pt x="456257" y="39485"/>
                </a:lnTo>
                <a:lnTo>
                  <a:pt x="455984" y="39368"/>
                </a:lnTo>
                <a:lnTo>
                  <a:pt x="455722" y="39237"/>
                </a:lnTo>
                <a:lnTo>
                  <a:pt x="455473" y="39099"/>
                </a:lnTo>
                <a:lnTo>
                  <a:pt x="455223" y="38955"/>
                </a:lnTo>
                <a:lnTo>
                  <a:pt x="454985" y="38810"/>
                </a:lnTo>
                <a:lnTo>
                  <a:pt x="454510" y="38514"/>
                </a:lnTo>
                <a:lnTo>
                  <a:pt x="453345" y="37750"/>
                </a:lnTo>
                <a:lnTo>
                  <a:pt x="452168" y="36985"/>
                </a:lnTo>
                <a:lnTo>
                  <a:pt x="449850" y="35443"/>
                </a:lnTo>
                <a:lnTo>
                  <a:pt x="447544" y="33900"/>
                </a:lnTo>
                <a:lnTo>
                  <a:pt x="445214" y="32365"/>
                </a:lnTo>
                <a:lnTo>
                  <a:pt x="444976" y="32213"/>
                </a:lnTo>
                <a:lnTo>
                  <a:pt x="444739" y="32069"/>
                </a:lnTo>
                <a:lnTo>
                  <a:pt x="444489" y="31924"/>
                </a:lnTo>
                <a:lnTo>
                  <a:pt x="444228" y="31780"/>
                </a:lnTo>
                <a:lnTo>
                  <a:pt x="443966" y="31642"/>
                </a:lnTo>
                <a:lnTo>
                  <a:pt x="443693" y="31511"/>
                </a:lnTo>
                <a:lnTo>
                  <a:pt x="443146" y="31249"/>
                </a:lnTo>
                <a:lnTo>
                  <a:pt x="443098" y="31229"/>
                </a:lnTo>
                <a:lnTo>
                  <a:pt x="443051" y="31215"/>
                </a:lnTo>
                <a:lnTo>
                  <a:pt x="442932" y="31194"/>
                </a:lnTo>
                <a:lnTo>
                  <a:pt x="442813" y="31174"/>
                </a:lnTo>
                <a:lnTo>
                  <a:pt x="442694" y="31167"/>
                </a:lnTo>
                <a:lnTo>
                  <a:pt x="442480" y="31167"/>
                </a:lnTo>
                <a:lnTo>
                  <a:pt x="442373" y="31174"/>
                </a:lnTo>
                <a:lnTo>
                  <a:pt x="441957" y="30836"/>
                </a:lnTo>
                <a:lnTo>
                  <a:pt x="441565" y="30519"/>
                </a:lnTo>
                <a:lnTo>
                  <a:pt x="441184" y="30223"/>
                </a:lnTo>
                <a:lnTo>
                  <a:pt x="440994" y="30079"/>
                </a:lnTo>
                <a:lnTo>
                  <a:pt x="440792" y="29934"/>
                </a:lnTo>
                <a:lnTo>
                  <a:pt x="439699" y="29177"/>
                </a:lnTo>
                <a:lnTo>
                  <a:pt x="438605" y="28426"/>
                </a:lnTo>
                <a:lnTo>
                  <a:pt x="437488" y="27682"/>
                </a:lnTo>
                <a:lnTo>
                  <a:pt x="436370" y="26939"/>
                </a:lnTo>
                <a:lnTo>
                  <a:pt x="436275" y="26884"/>
                </a:lnTo>
                <a:lnTo>
                  <a:pt x="436156" y="26835"/>
                </a:lnTo>
                <a:lnTo>
                  <a:pt x="436026" y="26794"/>
                </a:lnTo>
                <a:lnTo>
                  <a:pt x="435883" y="26760"/>
                </a:lnTo>
                <a:lnTo>
                  <a:pt x="435598" y="26691"/>
                </a:lnTo>
                <a:lnTo>
                  <a:pt x="435455" y="26656"/>
                </a:lnTo>
                <a:lnTo>
                  <a:pt x="435312" y="26615"/>
                </a:lnTo>
                <a:lnTo>
                  <a:pt x="435158" y="26560"/>
                </a:lnTo>
                <a:lnTo>
                  <a:pt x="434991" y="26491"/>
                </a:lnTo>
                <a:lnTo>
                  <a:pt x="434920" y="26457"/>
                </a:lnTo>
                <a:lnTo>
                  <a:pt x="434861" y="26429"/>
                </a:lnTo>
                <a:lnTo>
                  <a:pt x="434825" y="26402"/>
                </a:lnTo>
                <a:lnTo>
                  <a:pt x="434813" y="26388"/>
                </a:lnTo>
                <a:lnTo>
                  <a:pt x="434884" y="26243"/>
                </a:lnTo>
                <a:lnTo>
                  <a:pt x="434920" y="26126"/>
                </a:lnTo>
                <a:lnTo>
                  <a:pt x="434932" y="26023"/>
                </a:lnTo>
                <a:lnTo>
                  <a:pt x="434920" y="25940"/>
                </a:lnTo>
                <a:lnTo>
                  <a:pt x="434873" y="25871"/>
                </a:lnTo>
                <a:lnTo>
                  <a:pt x="434825" y="25823"/>
                </a:lnTo>
                <a:lnTo>
                  <a:pt x="434754" y="25782"/>
                </a:lnTo>
                <a:lnTo>
                  <a:pt x="434670" y="25747"/>
                </a:lnTo>
                <a:lnTo>
                  <a:pt x="434563" y="25727"/>
                </a:lnTo>
                <a:lnTo>
                  <a:pt x="434468" y="25713"/>
                </a:lnTo>
                <a:lnTo>
                  <a:pt x="434361" y="25713"/>
                </a:lnTo>
                <a:lnTo>
                  <a:pt x="434243" y="25706"/>
                </a:lnTo>
                <a:lnTo>
                  <a:pt x="434029" y="25713"/>
                </a:lnTo>
                <a:lnTo>
                  <a:pt x="433850" y="25727"/>
                </a:lnTo>
                <a:lnTo>
                  <a:pt x="433708" y="25555"/>
                </a:lnTo>
                <a:lnTo>
                  <a:pt x="433577" y="25389"/>
                </a:lnTo>
                <a:lnTo>
                  <a:pt x="433351" y="25079"/>
                </a:lnTo>
                <a:lnTo>
                  <a:pt x="433232" y="24942"/>
                </a:lnTo>
                <a:lnTo>
                  <a:pt x="433101" y="24811"/>
                </a:lnTo>
                <a:lnTo>
                  <a:pt x="432971" y="24694"/>
                </a:lnTo>
                <a:lnTo>
                  <a:pt x="432887" y="24639"/>
                </a:lnTo>
                <a:lnTo>
                  <a:pt x="432804" y="24591"/>
                </a:lnTo>
                <a:lnTo>
                  <a:pt x="432174" y="24219"/>
                </a:lnTo>
                <a:lnTo>
                  <a:pt x="431865" y="24026"/>
                </a:lnTo>
                <a:lnTo>
                  <a:pt x="431568" y="23833"/>
                </a:lnTo>
                <a:lnTo>
                  <a:pt x="431283" y="23640"/>
                </a:lnTo>
                <a:lnTo>
                  <a:pt x="430997" y="23441"/>
                </a:lnTo>
                <a:lnTo>
                  <a:pt x="430712" y="23241"/>
                </a:lnTo>
                <a:lnTo>
                  <a:pt x="430451" y="23041"/>
                </a:lnTo>
                <a:lnTo>
                  <a:pt x="430189" y="22835"/>
                </a:lnTo>
                <a:lnTo>
                  <a:pt x="429939" y="22621"/>
                </a:lnTo>
                <a:lnTo>
                  <a:pt x="429690" y="22408"/>
                </a:lnTo>
                <a:lnTo>
                  <a:pt x="429464" y="22187"/>
                </a:lnTo>
                <a:lnTo>
                  <a:pt x="429238" y="21960"/>
                </a:lnTo>
                <a:lnTo>
                  <a:pt x="429036" y="21726"/>
                </a:lnTo>
                <a:lnTo>
                  <a:pt x="428834" y="21492"/>
                </a:lnTo>
                <a:lnTo>
                  <a:pt x="428644" y="21251"/>
                </a:lnTo>
                <a:lnTo>
                  <a:pt x="428358" y="20851"/>
                </a:lnTo>
                <a:lnTo>
                  <a:pt x="428049" y="20459"/>
                </a:lnTo>
                <a:lnTo>
                  <a:pt x="427740" y="20066"/>
                </a:lnTo>
                <a:lnTo>
                  <a:pt x="427408" y="19681"/>
                </a:lnTo>
                <a:lnTo>
                  <a:pt x="427075" y="19295"/>
                </a:lnTo>
                <a:lnTo>
                  <a:pt x="426718" y="18910"/>
                </a:lnTo>
                <a:lnTo>
                  <a:pt x="426338" y="18538"/>
                </a:lnTo>
                <a:lnTo>
                  <a:pt x="425957" y="18173"/>
                </a:lnTo>
                <a:lnTo>
                  <a:pt x="425387" y="17677"/>
                </a:lnTo>
                <a:lnTo>
                  <a:pt x="424792" y="17181"/>
                </a:lnTo>
                <a:lnTo>
                  <a:pt x="424198" y="16692"/>
                </a:lnTo>
                <a:lnTo>
                  <a:pt x="423580" y="16203"/>
                </a:lnTo>
                <a:lnTo>
                  <a:pt x="422344" y="15246"/>
                </a:lnTo>
                <a:lnTo>
                  <a:pt x="421726" y="14764"/>
                </a:lnTo>
                <a:lnTo>
                  <a:pt x="421107" y="14275"/>
                </a:lnTo>
                <a:lnTo>
                  <a:pt x="421036" y="14234"/>
                </a:lnTo>
                <a:lnTo>
                  <a:pt x="420977" y="14186"/>
                </a:lnTo>
                <a:lnTo>
                  <a:pt x="420822" y="14103"/>
                </a:lnTo>
                <a:lnTo>
                  <a:pt x="420680" y="14014"/>
                </a:lnTo>
                <a:lnTo>
                  <a:pt x="420620" y="13972"/>
                </a:lnTo>
                <a:lnTo>
                  <a:pt x="420573" y="13924"/>
                </a:lnTo>
                <a:lnTo>
                  <a:pt x="420454" y="13793"/>
                </a:lnTo>
                <a:lnTo>
                  <a:pt x="420335" y="13683"/>
                </a:lnTo>
                <a:lnTo>
                  <a:pt x="420216" y="13580"/>
                </a:lnTo>
                <a:lnTo>
                  <a:pt x="420073" y="13490"/>
                </a:lnTo>
                <a:lnTo>
                  <a:pt x="419943" y="13415"/>
                </a:lnTo>
                <a:lnTo>
                  <a:pt x="419788" y="13346"/>
                </a:lnTo>
                <a:lnTo>
                  <a:pt x="419633" y="13291"/>
                </a:lnTo>
                <a:lnTo>
                  <a:pt x="419479" y="13249"/>
                </a:lnTo>
                <a:lnTo>
                  <a:pt x="419313" y="13222"/>
                </a:lnTo>
                <a:lnTo>
                  <a:pt x="419134" y="13201"/>
                </a:lnTo>
                <a:lnTo>
                  <a:pt x="418944" y="13201"/>
                </a:lnTo>
                <a:lnTo>
                  <a:pt x="418754" y="13208"/>
                </a:lnTo>
                <a:lnTo>
                  <a:pt x="418552" y="13229"/>
                </a:lnTo>
                <a:lnTo>
                  <a:pt x="418338" y="13263"/>
                </a:lnTo>
                <a:lnTo>
                  <a:pt x="418112" y="13311"/>
                </a:lnTo>
                <a:lnTo>
                  <a:pt x="417874" y="13380"/>
                </a:lnTo>
                <a:lnTo>
                  <a:pt x="417541" y="13470"/>
                </a:lnTo>
                <a:lnTo>
                  <a:pt x="417197" y="13552"/>
                </a:lnTo>
                <a:lnTo>
                  <a:pt x="416495" y="13704"/>
                </a:lnTo>
                <a:lnTo>
                  <a:pt x="416139" y="13779"/>
                </a:lnTo>
                <a:lnTo>
                  <a:pt x="415794" y="13862"/>
                </a:lnTo>
                <a:lnTo>
                  <a:pt x="415461" y="13952"/>
                </a:lnTo>
                <a:lnTo>
                  <a:pt x="415128" y="14048"/>
                </a:lnTo>
                <a:lnTo>
                  <a:pt x="415009" y="14096"/>
                </a:lnTo>
                <a:lnTo>
                  <a:pt x="414879" y="14144"/>
                </a:lnTo>
                <a:lnTo>
                  <a:pt x="414772" y="14200"/>
                </a:lnTo>
                <a:lnTo>
                  <a:pt x="414665" y="14255"/>
                </a:lnTo>
                <a:lnTo>
                  <a:pt x="414570" y="14310"/>
                </a:lnTo>
                <a:lnTo>
                  <a:pt x="414475" y="14365"/>
                </a:lnTo>
                <a:lnTo>
                  <a:pt x="414391" y="14427"/>
                </a:lnTo>
                <a:lnTo>
                  <a:pt x="414320" y="14489"/>
                </a:lnTo>
                <a:lnTo>
                  <a:pt x="414261" y="14551"/>
                </a:lnTo>
                <a:lnTo>
                  <a:pt x="414201" y="14613"/>
                </a:lnTo>
                <a:lnTo>
                  <a:pt x="414154" y="14682"/>
                </a:lnTo>
                <a:lnTo>
                  <a:pt x="414118" y="14744"/>
                </a:lnTo>
                <a:lnTo>
                  <a:pt x="414082" y="14812"/>
                </a:lnTo>
                <a:lnTo>
                  <a:pt x="414058" y="14874"/>
                </a:lnTo>
                <a:lnTo>
                  <a:pt x="414035" y="14943"/>
                </a:lnTo>
                <a:lnTo>
                  <a:pt x="414023" y="15012"/>
                </a:lnTo>
                <a:lnTo>
                  <a:pt x="414023" y="15081"/>
                </a:lnTo>
                <a:lnTo>
                  <a:pt x="414035" y="15150"/>
                </a:lnTo>
                <a:lnTo>
                  <a:pt x="414047" y="15219"/>
                </a:lnTo>
                <a:lnTo>
                  <a:pt x="414070" y="15281"/>
                </a:lnTo>
                <a:lnTo>
                  <a:pt x="414106" y="15349"/>
                </a:lnTo>
                <a:lnTo>
                  <a:pt x="414142" y="15411"/>
                </a:lnTo>
                <a:lnTo>
                  <a:pt x="414189" y="15480"/>
                </a:lnTo>
                <a:lnTo>
                  <a:pt x="414237" y="15542"/>
                </a:lnTo>
                <a:lnTo>
                  <a:pt x="414308" y="15604"/>
                </a:lnTo>
                <a:lnTo>
                  <a:pt x="414379" y="15659"/>
                </a:lnTo>
                <a:lnTo>
                  <a:pt x="414451" y="15721"/>
                </a:lnTo>
                <a:lnTo>
                  <a:pt x="414534" y="15776"/>
                </a:lnTo>
                <a:lnTo>
                  <a:pt x="414629" y="15832"/>
                </a:lnTo>
                <a:lnTo>
                  <a:pt x="414736" y="15880"/>
                </a:lnTo>
                <a:lnTo>
                  <a:pt x="414843" y="15928"/>
                </a:lnTo>
                <a:lnTo>
                  <a:pt x="414962" y="15976"/>
                </a:lnTo>
                <a:lnTo>
                  <a:pt x="414629" y="16121"/>
                </a:lnTo>
                <a:lnTo>
                  <a:pt x="415437" y="16761"/>
                </a:lnTo>
                <a:lnTo>
                  <a:pt x="415437" y="16837"/>
                </a:lnTo>
                <a:lnTo>
                  <a:pt x="415425" y="16940"/>
                </a:lnTo>
                <a:lnTo>
                  <a:pt x="415425" y="17002"/>
                </a:lnTo>
                <a:lnTo>
                  <a:pt x="415437" y="17057"/>
                </a:lnTo>
                <a:lnTo>
                  <a:pt x="415473" y="17105"/>
                </a:lnTo>
                <a:lnTo>
                  <a:pt x="415521" y="17154"/>
                </a:lnTo>
                <a:lnTo>
                  <a:pt x="415960" y="17464"/>
                </a:lnTo>
                <a:lnTo>
                  <a:pt x="416412" y="17773"/>
                </a:lnTo>
                <a:lnTo>
                  <a:pt x="417316" y="18393"/>
                </a:lnTo>
                <a:lnTo>
                  <a:pt x="418231" y="19006"/>
                </a:lnTo>
                <a:lnTo>
                  <a:pt x="418671" y="19323"/>
                </a:lnTo>
                <a:lnTo>
                  <a:pt x="419122" y="19633"/>
                </a:lnTo>
                <a:lnTo>
                  <a:pt x="420263" y="20466"/>
                </a:lnTo>
                <a:lnTo>
                  <a:pt x="421405" y="21299"/>
                </a:lnTo>
                <a:lnTo>
                  <a:pt x="421975" y="21719"/>
                </a:lnTo>
                <a:lnTo>
                  <a:pt x="422534" y="22139"/>
                </a:lnTo>
                <a:lnTo>
                  <a:pt x="423081" y="22566"/>
                </a:lnTo>
                <a:lnTo>
                  <a:pt x="423627" y="23000"/>
                </a:lnTo>
                <a:lnTo>
                  <a:pt x="424044" y="23337"/>
                </a:lnTo>
                <a:lnTo>
                  <a:pt x="424448" y="23682"/>
                </a:lnTo>
                <a:lnTo>
                  <a:pt x="424840" y="24026"/>
                </a:lnTo>
                <a:lnTo>
                  <a:pt x="425232" y="24377"/>
                </a:lnTo>
                <a:lnTo>
                  <a:pt x="425981" y="25086"/>
                </a:lnTo>
                <a:lnTo>
                  <a:pt x="426730" y="25796"/>
                </a:lnTo>
                <a:lnTo>
                  <a:pt x="426861" y="25940"/>
                </a:lnTo>
                <a:lnTo>
                  <a:pt x="426991" y="26092"/>
                </a:lnTo>
                <a:lnTo>
                  <a:pt x="427098" y="26250"/>
                </a:lnTo>
                <a:lnTo>
                  <a:pt x="427205" y="26415"/>
                </a:lnTo>
                <a:lnTo>
                  <a:pt x="427419" y="26760"/>
                </a:lnTo>
                <a:lnTo>
                  <a:pt x="427538" y="26939"/>
                </a:lnTo>
                <a:lnTo>
                  <a:pt x="427657" y="27125"/>
                </a:lnTo>
                <a:lnTo>
                  <a:pt x="427728" y="27531"/>
                </a:lnTo>
                <a:lnTo>
                  <a:pt x="427812" y="27965"/>
                </a:lnTo>
                <a:lnTo>
                  <a:pt x="427859" y="28192"/>
                </a:lnTo>
                <a:lnTo>
                  <a:pt x="427883" y="28419"/>
                </a:lnTo>
                <a:lnTo>
                  <a:pt x="427907" y="28653"/>
                </a:lnTo>
                <a:lnTo>
                  <a:pt x="427919" y="28887"/>
                </a:lnTo>
                <a:lnTo>
                  <a:pt x="427931" y="29122"/>
                </a:lnTo>
                <a:lnTo>
                  <a:pt x="427942" y="29356"/>
                </a:lnTo>
                <a:lnTo>
                  <a:pt x="428002" y="29817"/>
                </a:lnTo>
                <a:lnTo>
                  <a:pt x="428049" y="30278"/>
                </a:lnTo>
                <a:lnTo>
                  <a:pt x="428061" y="30513"/>
                </a:lnTo>
                <a:lnTo>
                  <a:pt x="428073" y="30740"/>
                </a:lnTo>
                <a:lnTo>
                  <a:pt x="428061" y="30974"/>
                </a:lnTo>
                <a:lnTo>
                  <a:pt x="428038" y="31201"/>
                </a:lnTo>
                <a:lnTo>
                  <a:pt x="427990" y="31435"/>
                </a:lnTo>
                <a:lnTo>
                  <a:pt x="427931" y="31663"/>
                </a:lnTo>
                <a:lnTo>
                  <a:pt x="427835" y="31897"/>
                </a:lnTo>
                <a:lnTo>
                  <a:pt x="427776" y="32014"/>
                </a:lnTo>
                <a:lnTo>
                  <a:pt x="427705" y="32124"/>
                </a:lnTo>
                <a:lnTo>
                  <a:pt x="427633" y="32241"/>
                </a:lnTo>
                <a:lnTo>
                  <a:pt x="427550" y="32358"/>
                </a:lnTo>
                <a:lnTo>
                  <a:pt x="427455" y="32468"/>
                </a:lnTo>
                <a:lnTo>
                  <a:pt x="427348" y="32585"/>
                </a:lnTo>
                <a:lnTo>
                  <a:pt x="427241" y="32709"/>
                </a:lnTo>
                <a:lnTo>
                  <a:pt x="427134" y="32847"/>
                </a:lnTo>
                <a:lnTo>
                  <a:pt x="427039" y="32978"/>
                </a:lnTo>
                <a:lnTo>
                  <a:pt x="426956" y="33115"/>
                </a:lnTo>
                <a:lnTo>
                  <a:pt x="426873" y="33260"/>
                </a:lnTo>
                <a:lnTo>
                  <a:pt x="426813" y="33398"/>
                </a:lnTo>
                <a:lnTo>
                  <a:pt x="426742" y="33542"/>
                </a:lnTo>
                <a:lnTo>
                  <a:pt x="426694" y="33694"/>
                </a:lnTo>
                <a:lnTo>
                  <a:pt x="426599" y="33990"/>
                </a:lnTo>
                <a:lnTo>
                  <a:pt x="426516" y="34293"/>
                </a:lnTo>
                <a:lnTo>
                  <a:pt x="426457" y="34589"/>
                </a:lnTo>
                <a:lnTo>
                  <a:pt x="426409" y="34885"/>
                </a:lnTo>
                <a:lnTo>
                  <a:pt x="426373" y="35064"/>
                </a:lnTo>
                <a:lnTo>
                  <a:pt x="426326" y="35250"/>
                </a:lnTo>
                <a:lnTo>
                  <a:pt x="426254" y="35429"/>
                </a:lnTo>
                <a:lnTo>
                  <a:pt x="426171" y="35622"/>
                </a:lnTo>
                <a:lnTo>
                  <a:pt x="426076" y="35808"/>
                </a:lnTo>
                <a:lnTo>
                  <a:pt x="425981" y="36001"/>
                </a:lnTo>
                <a:lnTo>
                  <a:pt x="425862" y="36194"/>
                </a:lnTo>
                <a:lnTo>
                  <a:pt x="425731" y="36379"/>
                </a:lnTo>
                <a:lnTo>
                  <a:pt x="425589" y="36572"/>
                </a:lnTo>
                <a:lnTo>
                  <a:pt x="425434" y="36765"/>
                </a:lnTo>
                <a:lnTo>
                  <a:pt x="425280" y="36951"/>
                </a:lnTo>
                <a:lnTo>
                  <a:pt x="425101" y="37137"/>
                </a:lnTo>
                <a:lnTo>
                  <a:pt x="424923" y="37323"/>
                </a:lnTo>
                <a:lnTo>
                  <a:pt x="424745" y="37509"/>
                </a:lnTo>
                <a:lnTo>
                  <a:pt x="424543" y="37688"/>
                </a:lnTo>
                <a:lnTo>
                  <a:pt x="424341" y="37860"/>
                </a:lnTo>
                <a:lnTo>
                  <a:pt x="424139" y="38032"/>
                </a:lnTo>
                <a:lnTo>
                  <a:pt x="423925" y="38197"/>
                </a:lnTo>
                <a:lnTo>
                  <a:pt x="423699" y="38356"/>
                </a:lnTo>
                <a:lnTo>
                  <a:pt x="423473" y="38514"/>
                </a:lnTo>
                <a:lnTo>
                  <a:pt x="423247" y="38666"/>
                </a:lnTo>
                <a:lnTo>
                  <a:pt x="423009" y="38803"/>
                </a:lnTo>
                <a:lnTo>
                  <a:pt x="422772" y="38941"/>
                </a:lnTo>
                <a:lnTo>
                  <a:pt x="422534" y="39072"/>
                </a:lnTo>
                <a:lnTo>
                  <a:pt x="422284" y="39189"/>
                </a:lnTo>
                <a:lnTo>
                  <a:pt x="422047" y="39299"/>
                </a:lnTo>
                <a:lnTo>
                  <a:pt x="421797" y="39402"/>
                </a:lnTo>
                <a:lnTo>
                  <a:pt x="421547" y="39499"/>
                </a:lnTo>
                <a:lnTo>
                  <a:pt x="421310" y="39581"/>
                </a:lnTo>
                <a:lnTo>
                  <a:pt x="421060" y="39650"/>
                </a:lnTo>
                <a:lnTo>
                  <a:pt x="420810" y="39712"/>
                </a:lnTo>
                <a:lnTo>
                  <a:pt x="420573" y="39760"/>
                </a:lnTo>
                <a:lnTo>
                  <a:pt x="420311" y="39802"/>
                </a:lnTo>
                <a:lnTo>
                  <a:pt x="420061" y="39843"/>
                </a:lnTo>
                <a:lnTo>
                  <a:pt x="419800" y="39878"/>
                </a:lnTo>
                <a:lnTo>
                  <a:pt x="419538" y="39912"/>
                </a:lnTo>
                <a:lnTo>
                  <a:pt x="419027" y="39960"/>
                </a:lnTo>
                <a:lnTo>
                  <a:pt x="418528" y="39995"/>
                </a:lnTo>
                <a:lnTo>
                  <a:pt x="418017" y="40008"/>
                </a:lnTo>
                <a:lnTo>
                  <a:pt x="417518" y="40015"/>
                </a:lnTo>
                <a:lnTo>
                  <a:pt x="417006" y="40001"/>
                </a:lnTo>
                <a:lnTo>
                  <a:pt x="416507" y="39974"/>
                </a:lnTo>
                <a:lnTo>
                  <a:pt x="416020" y="39940"/>
                </a:lnTo>
                <a:lnTo>
                  <a:pt x="415521" y="39884"/>
                </a:lnTo>
                <a:lnTo>
                  <a:pt x="415033" y="39822"/>
                </a:lnTo>
                <a:lnTo>
                  <a:pt x="414534" y="39747"/>
                </a:lnTo>
                <a:lnTo>
                  <a:pt x="414047" y="39664"/>
                </a:lnTo>
                <a:lnTo>
                  <a:pt x="413571" y="39568"/>
                </a:lnTo>
                <a:lnTo>
                  <a:pt x="413084" y="39464"/>
                </a:lnTo>
                <a:lnTo>
                  <a:pt x="412608" y="39347"/>
                </a:lnTo>
                <a:lnTo>
                  <a:pt x="412454" y="39306"/>
                </a:lnTo>
                <a:lnTo>
                  <a:pt x="412311" y="39258"/>
                </a:lnTo>
                <a:lnTo>
                  <a:pt x="412014" y="39154"/>
                </a:lnTo>
                <a:lnTo>
                  <a:pt x="411741" y="39044"/>
                </a:lnTo>
                <a:lnTo>
                  <a:pt x="411455" y="38934"/>
                </a:lnTo>
                <a:lnTo>
                  <a:pt x="411313" y="38879"/>
                </a:lnTo>
                <a:lnTo>
                  <a:pt x="411158" y="38838"/>
                </a:lnTo>
                <a:lnTo>
                  <a:pt x="411004" y="38796"/>
                </a:lnTo>
                <a:lnTo>
                  <a:pt x="410849" y="38762"/>
                </a:lnTo>
                <a:lnTo>
                  <a:pt x="410683" y="38734"/>
                </a:lnTo>
                <a:lnTo>
                  <a:pt x="410516" y="38721"/>
                </a:lnTo>
                <a:lnTo>
                  <a:pt x="410326" y="38714"/>
                </a:lnTo>
                <a:lnTo>
                  <a:pt x="410136" y="38721"/>
                </a:lnTo>
                <a:lnTo>
                  <a:pt x="410064" y="38721"/>
                </a:lnTo>
                <a:lnTo>
                  <a:pt x="410029" y="38714"/>
                </a:lnTo>
                <a:lnTo>
                  <a:pt x="410017" y="38707"/>
                </a:lnTo>
                <a:lnTo>
                  <a:pt x="409934" y="38555"/>
                </a:lnTo>
                <a:lnTo>
                  <a:pt x="409839" y="38418"/>
                </a:lnTo>
                <a:lnTo>
                  <a:pt x="409732" y="38287"/>
                </a:lnTo>
                <a:lnTo>
                  <a:pt x="409613" y="38163"/>
                </a:lnTo>
                <a:lnTo>
                  <a:pt x="409470" y="38046"/>
                </a:lnTo>
                <a:lnTo>
                  <a:pt x="409327" y="37936"/>
                </a:lnTo>
                <a:lnTo>
                  <a:pt x="409173" y="37832"/>
                </a:lnTo>
                <a:lnTo>
                  <a:pt x="409007" y="37736"/>
                </a:lnTo>
                <a:lnTo>
                  <a:pt x="408828" y="37640"/>
                </a:lnTo>
                <a:lnTo>
                  <a:pt x="408650" y="37557"/>
                </a:lnTo>
                <a:lnTo>
                  <a:pt x="408460" y="37474"/>
                </a:lnTo>
                <a:lnTo>
                  <a:pt x="408258" y="37392"/>
                </a:lnTo>
                <a:lnTo>
                  <a:pt x="407854" y="37240"/>
                </a:lnTo>
                <a:lnTo>
                  <a:pt x="407437" y="37096"/>
                </a:lnTo>
                <a:lnTo>
                  <a:pt x="407010" y="36958"/>
                </a:lnTo>
                <a:lnTo>
                  <a:pt x="406593" y="36813"/>
                </a:lnTo>
                <a:lnTo>
                  <a:pt x="406177" y="36669"/>
                </a:lnTo>
                <a:lnTo>
                  <a:pt x="405987" y="36586"/>
                </a:lnTo>
                <a:lnTo>
                  <a:pt x="405785" y="36503"/>
                </a:lnTo>
                <a:lnTo>
                  <a:pt x="405607" y="36421"/>
                </a:lnTo>
                <a:lnTo>
                  <a:pt x="405417" y="36331"/>
                </a:lnTo>
                <a:lnTo>
                  <a:pt x="405250" y="36235"/>
                </a:lnTo>
                <a:lnTo>
                  <a:pt x="405084" y="36138"/>
                </a:lnTo>
                <a:lnTo>
                  <a:pt x="404929" y="36028"/>
                </a:lnTo>
                <a:lnTo>
                  <a:pt x="404787" y="35918"/>
                </a:lnTo>
                <a:lnTo>
                  <a:pt x="404656" y="35801"/>
                </a:lnTo>
                <a:lnTo>
                  <a:pt x="404537" y="35670"/>
                </a:lnTo>
                <a:lnTo>
                  <a:pt x="404501" y="35643"/>
                </a:lnTo>
                <a:lnTo>
                  <a:pt x="404466" y="35615"/>
                </a:lnTo>
                <a:lnTo>
                  <a:pt x="404406" y="35588"/>
                </a:lnTo>
                <a:lnTo>
                  <a:pt x="404347" y="35567"/>
                </a:lnTo>
                <a:lnTo>
                  <a:pt x="404204" y="35532"/>
                </a:lnTo>
                <a:lnTo>
                  <a:pt x="404038" y="35498"/>
                </a:lnTo>
                <a:lnTo>
                  <a:pt x="403669" y="35436"/>
                </a:lnTo>
                <a:lnTo>
                  <a:pt x="403467" y="35408"/>
                </a:lnTo>
                <a:lnTo>
                  <a:pt x="403277" y="35367"/>
                </a:lnTo>
                <a:lnTo>
                  <a:pt x="403051" y="35188"/>
                </a:lnTo>
                <a:lnTo>
                  <a:pt x="402825" y="34995"/>
                </a:lnTo>
                <a:lnTo>
                  <a:pt x="402338" y="34589"/>
                </a:lnTo>
                <a:lnTo>
                  <a:pt x="402088" y="34389"/>
                </a:lnTo>
                <a:lnTo>
                  <a:pt x="401815" y="34190"/>
                </a:lnTo>
                <a:lnTo>
                  <a:pt x="401672" y="34100"/>
                </a:lnTo>
                <a:lnTo>
                  <a:pt x="401518" y="34004"/>
                </a:lnTo>
                <a:lnTo>
                  <a:pt x="401363" y="33921"/>
                </a:lnTo>
                <a:lnTo>
                  <a:pt x="401209" y="33838"/>
                </a:lnTo>
                <a:lnTo>
                  <a:pt x="400971" y="33715"/>
                </a:lnTo>
                <a:lnTo>
                  <a:pt x="400733" y="33591"/>
                </a:lnTo>
                <a:lnTo>
                  <a:pt x="400507" y="33467"/>
                </a:lnTo>
                <a:lnTo>
                  <a:pt x="400293" y="33336"/>
                </a:lnTo>
                <a:lnTo>
                  <a:pt x="400079" y="33205"/>
                </a:lnTo>
                <a:lnTo>
                  <a:pt x="399865" y="33074"/>
                </a:lnTo>
                <a:lnTo>
                  <a:pt x="399473" y="32799"/>
                </a:lnTo>
                <a:lnTo>
                  <a:pt x="399105" y="32516"/>
                </a:lnTo>
                <a:lnTo>
                  <a:pt x="398760" y="32227"/>
                </a:lnTo>
                <a:lnTo>
                  <a:pt x="398427" y="31931"/>
                </a:lnTo>
                <a:lnTo>
                  <a:pt x="398118" y="31635"/>
                </a:lnTo>
                <a:lnTo>
                  <a:pt x="397833" y="31325"/>
                </a:lnTo>
                <a:lnTo>
                  <a:pt x="397548" y="31015"/>
                </a:lnTo>
                <a:lnTo>
                  <a:pt x="397286" y="30698"/>
                </a:lnTo>
                <a:lnTo>
                  <a:pt x="397025" y="30375"/>
                </a:lnTo>
                <a:lnTo>
                  <a:pt x="396787" y="30051"/>
                </a:lnTo>
                <a:lnTo>
                  <a:pt x="396549" y="29728"/>
                </a:lnTo>
                <a:lnTo>
                  <a:pt x="396097" y="29066"/>
                </a:lnTo>
                <a:lnTo>
                  <a:pt x="395396" y="28020"/>
                </a:lnTo>
                <a:lnTo>
                  <a:pt x="394718" y="26973"/>
                </a:lnTo>
                <a:lnTo>
                  <a:pt x="393363" y="24866"/>
                </a:lnTo>
                <a:lnTo>
                  <a:pt x="392674" y="23819"/>
                </a:lnTo>
                <a:lnTo>
                  <a:pt x="391973" y="22773"/>
                </a:lnTo>
                <a:lnTo>
                  <a:pt x="391259" y="21733"/>
                </a:lnTo>
                <a:lnTo>
                  <a:pt x="390891" y="21210"/>
                </a:lnTo>
                <a:lnTo>
                  <a:pt x="390510" y="20700"/>
                </a:lnTo>
                <a:lnTo>
                  <a:pt x="390285" y="20404"/>
                </a:lnTo>
                <a:lnTo>
                  <a:pt x="390059" y="20108"/>
                </a:lnTo>
                <a:lnTo>
                  <a:pt x="389821" y="19819"/>
                </a:lnTo>
                <a:lnTo>
                  <a:pt x="389571" y="19529"/>
                </a:lnTo>
                <a:lnTo>
                  <a:pt x="389310" y="19240"/>
                </a:lnTo>
                <a:lnTo>
                  <a:pt x="389048" y="18958"/>
                </a:lnTo>
                <a:lnTo>
                  <a:pt x="388775" y="18675"/>
                </a:lnTo>
                <a:lnTo>
                  <a:pt x="388502" y="18393"/>
                </a:lnTo>
                <a:lnTo>
                  <a:pt x="388216" y="18111"/>
                </a:lnTo>
                <a:lnTo>
                  <a:pt x="387919" y="17835"/>
                </a:lnTo>
                <a:lnTo>
                  <a:pt x="387622" y="17560"/>
                </a:lnTo>
                <a:lnTo>
                  <a:pt x="387325" y="17291"/>
                </a:lnTo>
                <a:lnTo>
                  <a:pt x="387016" y="17023"/>
                </a:lnTo>
                <a:lnTo>
                  <a:pt x="386695" y="16754"/>
                </a:lnTo>
                <a:lnTo>
                  <a:pt x="386053" y="16231"/>
                </a:lnTo>
                <a:lnTo>
                  <a:pt x="385791" y="16017"/>
                </a:lnTo>
                <a:lnTo>
                  <a:pt x="385518" y="15790"/>
                </a:lnTo>
                <a:lnTo>
                  <a:pt x="385221" y="15563"/>
                </a:lnTo>
                <a:lnTo>
                  <a:pt x="385066" y="15453"/>
                </a:lnTo>
                <a:lnTo>
                  <a:pt x="384900" y="15343"/>
                </a:lnTo>
                <a:lnTo>
                  <a:pt x="384722" y="15239"/>
                </a:lnTo>
                <a:lnTo>
                  <a:pt x="384543" y="15136"/>
                </a:lnTo>
                <a:lnTo>
                  <a:pt x="384341" y="15047"/>
                </a:lnTo>
                <a:lnTo>
                  <a:pt x="384127" y="14964"/>
                </a:lnTo>
                <a:lnTo>
                  <a:pt x="383901" y="14888"/>
                </a:lnTo>
                <a:lnTo>
                  <a:pt x="383664" y="14826"/>
                </a:lnTo>
                <a:lnTo>
                  <a:pt x="383402" y="14771"/>
                </a:lnTo>
                <a:lnTo>
                  <a:pt x="383129" y="14737"/>
                </a:lnTo>
                <a:lnTo>
                  <a:pt x="383069" y="14723"/>
                </a:lnTo>
                <a:lnTo>
                  <a:pt x="383022" y="14709"/>
                </a:lnTo>
                <a:lnTo>
                  <a:pt x="382974" y="14695"/>
                </a:lnTo>
                <a:lnTo>
                  <a:pt x="382927" y="14675"/>
                </a:lnTo>
                <a:lnTo>
                  <a:pt x="382843" y="14626"/>
                </a:lnTo>
                <a:lnTo>
                  <a:pt x="382772" y="14564"/>
                </a:lnTo>
                <a:lnTo>
                  <a:pt x="382713" y="14496"/>
                </a:lnTo>
                <a:lnTo>
                  <a:pt x="382653" y="14420"/>
                </a:lnTo>
                <a:lnTo>
                  <a:pt x="382546" y="14268"/>
                </a:lnTo>
                <a:lnTo>
                  <a:pt x="382487" y="14200"/>
                </a:lnTo>
                <a:lnTo>
                  <a:pt x="382415" y="14131"/>
                </a:lnTo>
                <a:lnTo>
                  <a:pt x="382344" y="14069"/>
                </a:lnTo>
                <a:lnTo>
                  <a:pt x="382249" y="14014"/>
                </a:lnTo>
                <a:lnTo>
                  <a:pt x="382202" y="13993"/>
                </a:lnTo>
                <a:lnTo>
                  <a:pt x="382142" y="13972"/>
                </a:lnTo>
                <a:lnTo>
                  <a:pt x="382083" y="13959"/>
                </a:lnTo>
                <a:lnTo>
                  <a:pt x="382011" y="13945"/>
                </a:lnTo>
                <a:lnTo>
                  <a:pt x="381940" y="13938"/>
                </a:lnTo>
                <a:lnTo>
                  <a:pt x="381774" y="13938"/>
                </a:lnTo>
                <a:lnTo>
                  <a:pt x="381678" y="13945"/>
                </a:lnTo>
                <a:lnTo>
                  <a:pt x="381346" y="13979"/>
                </a:lnTo>
                <a:lnTo>
                  <a:pt x="381025" y="14027"/>
                </a:lnTo>
                <a:lnTo>
                  <a:pt x="380704" y="14076"/>
                </a:lnTo>
                <a:lnTo>
                  <a:pt x="380383" y="14131"/>
                </a:lnTo>
                <a:lnTo>
                  <a:pt x="379741" y="14241"/>
                </a:lnTo>
                <a:lnTo>
                  <a:pt x="379099" y="14358"/>
                </a:lnTo>
                <a:lnTo>
                  <a:pt x="378754" y="14427"/>
                </a:lnTo>
                <a:lnTo>
                  <a:pt x="378410" y="14496"/>
                </a:lnTo>
                <a:lnTo>
                  <a:pt x="378231" y="14530"/>
                </a:lnTo>
                <a:lnTo>
                  <a:pt x="378041" y="14558"/>
                </a:lnTo>
                <a:lnTo>
                  <a:pt x="377863" y="14578"/>
                </a:lnTo>
                <a:lnTo>
                  <a:pt x="377673" y="14592"/>
                </a:lnTo>
                <a:lnTo>
                  <a:pt x="377506" y="14654"/>
                </a:lnTo>
                <a:lnTo>
                  <a:pt x="377352" y="14709"/>
                </a:lnTo>
                <a:lnTo>
                  <a:pt x="377221" y="14771"/>
                </a:lnTo>
                <a:lnTo>
                  <a:pt x="377102" y="14840"/>
                </a:lnTo>
                <a:lnTo>
                  <a:pt x="376995" y="14902"/>
                </a:lnTo>
                <a:lnTo>
                  <a:pt x="376900" y="14971"/>
                </a:lnTo>
                <a:lnTo>
                  <a:pt x="376829" y="15040"/>
                </a:lnTo>
                <a:lnTo>
                  <a:pt x="376757" y="15108"/>
                </a:lnTo>
                <a:lnTo>
                  <a:pt x="376698" y="15177"/>
                </a:lnTo>
                <a:lnTo>
                  <a:pt x="376650" y="15246"/>
                </a:lnTo>
                <a:lnTo>
                  <a:pt x="376627" y="15322"/>
                </a:lnTo>
                <a:lnTo>
                  <a:pt x="376591" y="15398"/>
                </a:lnTo>
                <a:lnTo>
                  <a:pt x="376579" y="15467"/>
                </a:lnTo>
                <a:lnTo>
                  <a:pt x="376567" y="15542"/>
                </a:lnTo>
                <a:lnTo>
                  <a:pt x="376579" y="15701"/>
                </a:lnTo>
                <a:lnTo>
                  <a:pt x="376603" y="15852"/>
                </a:lnTo>
                <a:lnTo>
                  <a:pt x="376662" y="16011"/>
                </a:lnTo>
                <a:lnTo>
                  <a:pt x="376722" y="16169"/>
                </a:lnTo>
                <a:lnTo>
                  <a:pt x="376793" y="16327"/>
                </a:lnTo>
                <a:lnTo>
                  <a:pt x="376947" y="16644"/>
                </a:lnTo>
                <a:lnTo>
                  <a:pt x="377019" y="16796"/>
                </a:lnTo>
                <a:lnTo>
                  <a:pt x="377078" y="16947"/>
                </a:lnTo>
                <a:lnTo>
                  <a:pt x="377221" y="17360"/>
                </a:lnTo>
                <a:lnTo>
                  <a:pt x="377375" y="17773"/>
                </a:lnTo>
                <a:lnTo>
                  <a:pt x="377471" y="17980"/>
                </a:lnTo>
                <a:lnTo>
                  <a:pt x="377566" y="18180"/>
                </a:lnTo>
                <a:lnTo>
                  <a:pt x="377661" y="18379"/>
                </a:lnTo>
                <a:lnTo>
                  <a:pt x="377780" y="18579"/>
                </a:lnTo>
                <a:lnTo>
                  <a:pt x="377898" y="18779"/>
                </a:lnTo>
                <a:lnTo>
                  <a:pt x="378029" y="18972"/>
                </a:lnTo>
                <a:lnTo>
                  <a:pt x="378184" y="19171"/>
                </a:lnTo>
                <a:lnTo>
                  <a:pt x="378338" y="19357"/>
                </a:lnTo>
                <a:lnTo>
                  <a:pt x="378505" y="19550"/>
                </a:lnTo>
                <a:lnTo>
                  <a:pt x="378695" y="19736"/>
                </a:lnTo>
                <a:lnTo>
                  <a:pt x="378897" y="19922"/>
                </a:lnTo>
                <a:lnTo>
                  <a:pt x="379111" y="20108"/>
                </a:lnTo>
                <a:lnTo>
                  <a:pt x="379230" y="20211"/>
                </a:lnTo>
                <a:lnTo>
                  <a:pt x="379337" y="20321"/>
                </a:lnTo>
                <a:lnTo>
                  <a:pt x="379444" y="20438"/>
                </a:lnTo>
                <a:lnTo>
                  <a:pt x="379527" y="20562"/>
                </a:lnTo>
                <a:lnTo>
                  <a:pt x="379610" y="20679"/>
                </a:lnTo>
                <a:lnTo>
                  <a:pt x="379693" y="20810"/>
                </a:lnTo>
                <a:lnTo>
                  <a:pt x="379836" y="21065"/>
                </a:lnTo>
                <a:lnTo>
                  <a:pt x="379979" y="21320"/>
                </a:lnTo>
                <a:lnTo>
                  <a:pt x="380133" y="21574"/>
                </a:lnTo>
                <a:lnTo>
                  <a:pt x="380216" y="21698"/>
                </a:lnTo>
                <a:lnTo>
                  <a:pt x="380311" y="21822"/>
                </a:lnTo>
                <a:lnTo>
                  <a:pt x="380407" y="21939"/>
                </a:lnTo>
                <a:lnTo>
                  <a:pt x="380514" y="22050"/>
                </a:lnTo>
                <a:lnTo>
                  <a:pt x="380668" y="22194"/>
                </a:lnTo>
                <a:lnTo>
                  <a:pt x="380823" y="22339"/>
                </a:lnTo>
                <a:lnTo>
                  <a:pt x="381144" y="22614"/>
                </a:lnTo>
                <a:lnTo>
                  <a:pt x="381488" y="22883"/>
                </a:lnTo>
                <a:lnTo>
                  <a:pt x="381845" y="23151"/>
                </a:lnTo>
                <a:lnTo>
                  <a:pt x="382558" y="23688"/>
                </a:lnTo>
                <a:lnTo>
                  <a:pt x="382903" y="23957"/>
                </a:lnTo>
                <a:lnTo>
                  <a:pt x="383236" y="24232"/>
                </a:lnTo>
                <a:lnTo>
                  <a:pt x="383509" y="24467"/>
                </a:lnTo>
                <a:lnTo>
                  <a:pt x="383771" y="24708"/>
                </a:lnTo>
                <a:lnTo>
                  <a:pt x="384282" y="25190"/>
                </a:lnTo>
                <a:lnTo>
                  <a:pt x="384781" y="25679"/>
                </a:lnTo>
                <a:lnTo>
                  <a:pt x="385292" y="26167"/>
                </a:lnTo>
                <a:lnTo>
                  <a:pt x="385601" y="26470"/>
                </a:lnTo>
                <a:lnTo>
                  <a:pt x="385898" y="26780"/>
                </a:lnTo>
                <a:lnTo>
                  <a:pt x="386207" y="27090"/>
                </a:lnTo>
                <a:lnTo>
                  <a:pt x="386505" y="27400"/>
                </a:lnTo>
                <a:lnTo>
                  <a:pt x="386826" y="27696"/>
                </a:lnTo>
                <a:lnTo>
                  <a:pt x="386992" y="27841"/>
                </a:lnTo>
                <a:lnTo>
                  <a:pt x="387170" y="27985"/>
                </a:lnTo>
                <a:lnTo>
                  <a:pt x="387349" y="28116"/>
                </a:lnTo>
                <a:lnTo>
                  <a:pt x="387539" y="28247"/>
                </a:lnTo>
                <a:lnTo>
                  <a:pt x="387729" y="28378"/>
                </a:lnTo>
                <a:lnTo>
                  <a:pt x="387943" y="28495"/>
                </a:lnTo>
                <a:lnTo>
                  <a:pt x="388097" y="28578"/>
                </a:lnTo>
                <a:lnTo>
                  <a:pt x="388228" y="28667"/>
                </a:lnTo>
                <a:lnTo>
                  <a:pt x="388347" y="28763"/>
                </a:lnTo>
                <a:lnTo>
                  <a:pt x="388466" y="28853"/>
                </a:lnTo>
                <a:lnTo>
                  <a:pt x="388561" y="28949"/>
                </a:lnTo>
                <a:lnTo>
                  <a:pt x="388668" y="29046"/>
                </a:lnTo>
                <a:lnTo>
                  <a:pt x="388846" y="29239"/>
                </a:lnTo>
                <a:lnTo>
                  <a:pt x="389013" y="29431"/>
                </a:lnTo>
                <a:lnTo>
                  <a:pt x="389191" y="29617"/>
                </a:lnTo>
                <a:lnTo>
                  <a:pt x="389286" y="29700"/>
                </a:lnTo>
                <a:lnTo>
                  <a:pt x="389393" y="29783"/>
                </a:lnTo>
                <a:lnTo>
                  <a:pt x="389500" y="29865"/>
                </a:lnTo>
                <a:lnTo>
                  <a:pt x="389631" y="29941"/>
                </a:lnTo>
                <a:lnTo>
                  <a:pt x="389857" y="30079"/>
                </a:lnTo>
                <a:lnTo>
                  <a:pt x="390083" y="30223"/>
                </a:lnTo>
                <a:lnTo>
                  <a:pt x="390285" y="30368"/>
                </a:lnTo>
                <a:lnTo>
                  <a:pt x="390475" y="30519"/>
                </a:lnTo>
                <a:lnTo>
                  <a:pt x="390653" y="30671"/>
                </a:lnTo>
                <a:lnTo>
                  <a:pt x="390820" y="30829"/>
                </a:lnTo>
                <a:lnTo>
                  <a:pt x="390986" y="30988"/>
                </a:lnTo>
                <a:lnTo>
                  <a:pt x="391140" y="31153"/>
                </a:lnTo>
                <a:lnTo>
                  <a:pt x="391426" y="31477"/>
                </a:lnTo>
                <a:lnTo>
                  <a:pt x="391687" y="31814"/>
                </a:lnTo>
                <a:lnTo>
                  <a:pt x="392210" y="32489"/>
                </a:lnTo>
                <a:lnTo>
                  <a:pt x="392353" y="32682"/>
                </a:lnTo>
                <a:lnTo>
                  <a:pt x="392496" y="32874"/>
                </a:lnTo>
                <a:lnTo>
                  <a:pt x="392614" y="33067"/>
                </a:lnTo>
                <a:lnTo>
                  <a:pt x="392733" y="33267"/>
                </a:lnTo>
                <a:lnTo>
                  <a:pt x="392840" y="33460"/>
                </a:lnTo>
                <a:lnTo>
                  <a:pt x="392935" y="33653"/>
                </a:lnTo>
                <a:lnTo>
                  <a:pt x="393019" y="33852"/>
                </a:lnTo>
                <a:lnTo>
                  <a:pt x="393090" y="34052"/>
                </a:lnTo>
                <a:lnTo>
                  <a:pt x="393149" y="34252"/>
                </a:lnTo>
                <a:lnTo>
                  <a:pt x="393197" y="34451"/>
                </a:lnTo>
                <a:lnTo>
                  <a:pt x="393233" y="34658"/>
                </a:lnTo>
                <a:lnTo>
                  <a:pt x="393244" y="34858"/>
                </a:lnTo>
                <a:lnTo>
                  <a:pt x="393244" y="35064"/>
                </a:lnTo>
                <a:lnTo>
                  <a:pt x="393233" y="35271"/>
                </a:lnTo>
                <a:lnTo>
                  <a:pt x="393197" y="35477"/>
                </a:lnTo>
                <a:lnTo>
                  <a:pt x="393149" y="35684"/>
                </a:lnTo>
                <a:lnTo>
                  <a:pt x="393137" y="35725"/>
                </a:lnTo>
                <a:lnTo>
                  <a:pt x="393114" y="35760"/>
                </a:lnTo>
                <a:lnTo>
                  <a:pt x="393054" y="35822"/>
                </a:lnTo>
                <a:lnTo>
                  <a:pt x="392971" y="35891"/>
                </a:lnTo>
                <a:lnTo>
                  <a:pt x="392876" y="35952"/>
                </a:lnTo>
                <a:lnTo>
                  <a:pt x="392662" y="36083"/>
                </a:lnTo>
                <a:lnTo>
                  <a:pt x="392567" y="36152"/>
                </a:lnTo>
                <a:lnTo>
                  <a:pt x="392484" y="36221"/>
                </a:lnTo>
                <a:lnTo>
                  <a:pt x="392436" y="36262"/>
                </a:lnTo>
                <a:lnTo>
                  <a:pt x="392412" y="36304"/>
                </a:lnTo>
                <a:lnTo>
                  <a:pt x="392365" y="36407"/>
                </a:lnTo>
                <a:lnTo>
                  <a:pt x="392317" y="36524"/>
                </a:lnTo>
                <a:lnTo>
                  <a:pt x="392270" y="36662"/>
                </a:lnTo>
                <a:lnTo>
                  <a:pt x="391045" y="36386"/>
                </a:lnTo>
                <a:lnTo>
                  <a:pt x="391497" y="36979"/>
                </a:lnTo>
                <a:lnTo>
                  <a:pt x="391497" y="36979"/>
                </a:lnTo>
                <a:lnTo>
                  <a:pt x="390297" y="36868"/>
                </a:lnTo>
                <a:lnTo>
                  <a:pt x="389143" y="36758"/>
                </a:lnTo>
                <a:lnTo>
                  <a:pt x="388775" y="36731"/>
                </a:lnTo>
                <a:lnTo>
                  <a:pt x="388406" y="36696"/>
                </a:lnTo>
                <a:lnTo>
                  <a:pt x="388228" y="36676"/>
                </a:lnTo>
                <a:lnTo>
                  <a:pt x="388050" y="36648"/>
                </a:lnTo>
                <a:lnTo>
                  <a:pt x="387883" y="36614"/>
                </a:lnTo>
                <a:lnTo>
                  <a:pt x="387717" y="36579"/>
                </a:lnTo>
                <a:lnTo>
                  <a:pt x="387515" y="36517"/>
                </a:lnTo>
                <a:lnTo>
                  <a:pt x="387325" y="36448"/>
                </a:lnTo>
                <a:lnTo>
                  <a:pt x="387135" y="36379"/>
                </a:lnTo>
                <a:lnTo>
                  <a:pt x="386944" y="36304"/>
                </a:lnTo>
                <a:lnTo>
                  <a:pt x="386576" y="36145"/>
                </a:lnTo>
                <a:lnTo>
                  <a:pt x="386398" y="36070"/>
                </a:lnTo>
                <a:lnTo>
                  <a:pt x="386207" y="35994"/>
                </a:lnTo>
                <a:lnTo>
                  <a:pt x="385637" y="35794"/>
                </a:lnTo>
                <a:lnTo>
                  <a:pt x="385066" y="35601"/>
                </a:lnTo>
                <a:lnTo>
                  <a:pt x="383913" y="35209"/>
                </a:lnTo>
                <a:lnTo>
                  <a:pt x="383343" y="35009"/>
                </a:lnTo>
                <a:lnTo>
                  <a:pt x="382784" y="34803"/>
                </a:lnTo>
                <a:lnTo>
                  <a:pt x="382522" y="34692"/>
                </a:lnTo>
                <a:lnTo>
                  <a:pt x="382249" y="34582"/>
                </a:lnTo>
                <a:lnTo>
                  <a:pt x="381988" y="34465"/>
                </a:lnTo>
                <a:lnTo>
                  <a:pt x="381738" y="34341"/>
                </a:lnTo>
                <a:lnTo>
                  <a:pt x="381488" y="34217"/>
                </a:lnTo>
                <a:lnTo>
                  <a:pt x="381251" y="34079"/>
                </a:lnTo>
                <a:lnTo>
                  <a:pt x="381013" y="33942"/>
                </a:lnTo>
                <a:lnTo>
                  <a:pt x="380787" y="33797"/>
                </a:lnTo>
                <a:lnTo>
                  <a:pt x="380347" y="33501"/>
                </a:lnTo>
                <a:lnTo>
                  <a:pt x="379907" y="33198"/>
                </a:lnTo>
                <a:lnTo>
                  <a:pt x="379479" y="32895"/>
                </a:lnTo>
                <a:lnTo>
                  <a:pt x="379254" y="32744"/>
                </a:lnTo>
                <a:lnTo>
                  <a:pt x="379040" y="32599"/>
                </a:lnTo>
                <a:lnTo>
                  <a:pt x="378802" y="32461"/>
                </a:lnTo>
                <a:lnTo>
                  <a:pt x="378564" y="32324"/>
                </a:lnTo>
                <a:lnTo>
                  <a:pt x="378314" y="32200"/>
                </a:lnTo>
                <a:lnTo>
                  <a:pt x="378065" y="32076"/>
                </a:lnTo>
                <a:lnTo>
                  <a:pt x="377815" y="31959"/>
                </a:lnTo>
                <a:lnTo>
                  <a:pt x="377589" y="31835"/>
                </a:lnTo>
                <a:lnTo>
                  <a:pt x="377375" y="31711"/>
                </a:lnTo>
                <a:lnTo>
                  <a:pt x="377161" y="31580"/>
                </a:lnTo>
                <a:lnTo>
                  <a:pt x="376757" y="31304"/>
                </a:lnTo>
                <a:lnTo>
                  <a:pt x="376365" y="31029"/>
                </a:lnTo>
                <a:lnTo>
                  <a:pt x="375973" y="30754"/>
                </a:lnTo>
                <a:lnTo>
                  <a:pt x="375771" y="30623"/>
                </a:lnTo>
                <a:lnTo>
                  <a:pt x="375569" y="30499"/>
                </a:lnTo>
                <a:lnTo>
                  <a:pt x="375355" y="30375"/>
                </a:lnTo>
                <a:lnTo>
                  <a:pt x="375141" y="30265"/>
                </a:lnTo>
                <a:lnTo>
                  <a:pt x="374903" y="30154"/>
                </a:lnTo>
                <a:lnTo>
                  <a:pt x="374665" y="30058"/>
                </a:lnTo>
                <a:lnTo>
                  <a:pt x="374416" y="29962"/>
                </a:lnTo>
                <a:lnTo>
                  <a:pt x="374190" y="29851"/>
                </a:lnTo>
                <a:lnTo>
                  <a:pt x="373988" y="29734"/>
                </a:lnTo>
                <a:lnTo>
                  <a:pt x="373797" y="29610"/>
                </a:lnTo>
                <a:lnTo>
                  <a:pt x="373631" y="29480"/>
                </a:lnTo>
                <a:lnTo>
                  <a:pt x="373477" y="29349"/>
                </a:lnTo>
                <a:lnTo>
                  <a:pt x="373322" y="29218"/>
                </a:lnTo>
                <a:lnTo>
                  <a:pt x="373179" y="29080"/>
                </a:lnTo>
                <a:lnTo>
                  <a:pt x="372894" y="28805"/>
                </a:lnTo>
                <a:lnTo>
                  <a:pt x="372751" y="28667"/>
                </a:lnTo>
                <a:lnTo>
                  <a:pt x="372597" y="28536"/>
                </a:lnTo>
                <a:lnTo>
                  <a:pt x="372430" y="28405"/>
                </a:lnTo>
                <a:lnTo>
                  <a:pt x="372264" y="28281"/>
                </a:lnTo>
                <a:lnTo>
                  <a:pt x="372074" y="28164"/>
                </a:lnTo>
                <a:lnTo>
                  <a:pt x="371860" y="28047"/>
                </a:lnTo>
                <a:lnTo>
                  <a:pt x="371646" y="27937"/>
                </a:lnTo>
                <a:lnTo>
                  <a:pt x="371432" y="27820"/>
                </a:lnTo>
                <a:lnTo>
                  <a:pt x="371230" y="27703"/>
                </a:lnTo>
                <a:lnTo>
                  <a:pt x="371028" y="27579"/>
                </a:lnTo>
                <a:lnTo>
                  <a:pt x="370647" y="27317"/>
                </a:lnTo>
                <a:lnTo>
                  <a:pt x="370279" y="27056"/>
                </a:lnTo>
                <a:lnTo>
                  <a:pt x="369922" y="26780"/>
                </a:lnTo>
                <a:lnTo>
                  <a:pt x="369578" y="26498"/>
                </a:lnTo>
                <a:lnTo>
                  <a:pt x="369257" y="26209"/>
                </a:lnTo>
                <a:lnTo>
                  <a:pt x="368936" y="25926"/>
                </a:lnTo>
                <a:lnTo>
                  <a:pt x="366356" y="23565"/>
                </a:lnTo>
                <a:lnTo>
                  <a:pt x="363789" y="21196"/>
                </a:lnTo>
                <a:lnTo>
                  <a:pt x="361233" y="18827"/>
                </a:lnTo>
                <a:lnTo>
                  <a:pt x="358689" y="16451"/>
                </a:lnTo>
                <a:lnTo>
                  <a:pt x="358273" y="16059"/>
                </a:lnTo>
                <a:lnTo>
                  <a:pt x="357857" y="15659"/>
                </a:lnTo>
                <a:lnTo>
                  <a:pt x="357049" y="14861"/>
                </a:lnTo>
                <a:lnTo>
                  <a:pt x="356240" y="14062"/>
                </a:lnTo>
                <a:lnTo>
                  <a:pt x="355824" y="13662"/>
                </a:lnTo>
                <a:lnTo>
                  <a:pt x="355420" y="13263"/>
                </a:lnTo>
                <a:lnTo>
                  <a:pt x="355301" y="13160"/>
                </a:lnTo>
                <a:lnTo>
                  <a:pt x="355171" y="13063"/>
                </a:lnTo>
                <a:lnTo>
                  <a:pt x="355040" y="12967"/>
                </a:lnTo>
                <a:lnTo>
                  <a:pt x="354897" y="12871"/>
                </a:lnTo>
                <a:lnTo>
                  <a:pt x="354612" y="12691"/>
                </a:lnTo>
                <a:lnTo>
                  <a:pt x="354339" y="12512"/>
                </a:lnTo>
                <a:lnTo>
                  <a:pt x="353780" y="12781"/>
                </a:lnTo>
                <a:lnTo>
                  <a:pt x="353233" y="13036"/>
                </a:lnTo>
                <a:lnTo>
                  <a:pt x="352948" y="13160"/>
                </a:lnTo>
                <a:lnTo>
                  <a:pt x="352662" y="13277"/>
                </a:lnTo>
                <a:lnTo>
                  <a:pt x="352377" y="13387"/>
                </a:lnTo>
                <a:lnTo>
                  <a:pt x="352080" y="13490"/>
                </a:lnTo>
                <a:lnTo>
                  <a:pt x="351771" y="13587"/>
                </a:lnTo>
                <a:lnTo>
                  <a:pt x="351450" y="13676"/>
                </a:lnTo>
                <a:lnTo>
                  <a:pt x="351129" y="13752"/>
                </a:lnTo>
                <a:lnTo>
                  <a:pt x="350796" y="13828"/>
                </a:lnTo>
                <a:lnTo>
                  <a:pt x="350440" y="13890"/>
                </a:lnTo>
                <a:lnTo>
                  <a:pt x="350071" y="13938"/>
                </a:lnTo>
                <a:lnTo>
                  <a:pt x="349691" y="13972"/>
                </a:lnTo>
                <a:lnTo>
                  <a:pt x="349298" y="14000"/>
                </a:lnTo>
                <a:lnTo>
                  <a:pt x="349417" y="14186"/>
                </a:lnTo>
                <a:lnTo>
                  <a:pt x="349536" y="14372"/>
                </a:lnTo>
                <a:lnTo>
                  <a:pt x="349762" y="14730"/>
                </a:lnTo>
                <a:lnTo>
                  <a:pt x="349869" y="14909"/>
                </a:lnTo>
                <a:lnTo>
                  <a:pt x="350000" y="15081"/>
                </a:lnTo>
                <a:lnTo>
                  <a:pt x="350131" y="15246"/>
                </a:lnTo>
                <a:lnTo>
                  <a:pt x="350285" y="15411"/>
                </a:lnTo>
                <a:lnTo>
                  <a:pt x="351129" y="16231"/>
                </a:lnTo>
                <a:lnTo>
                  <a:pt x="351973" y="17043"/>
                </a:lnTo>
                <a:lnTo>
                  <a:pt x="353685" y="18669"/>
                </a:lnTo>
                <a:lnTo>
                  <a:pt x="354529" y="19488"/>
                </a:lnTo>
                <a:lnTo>
                  <a:pt x="355361" y="20307"/>
                </a:lnTo>
                <a:lnTo>
                  <a:pt x="355765" y="20721"/>
                </a:lnTo>
                <a:lnTo>
                  <a:pt x="356169" y="21134"/>
                </a:lnTo>
                <a:lnTo>
                  <a:pt x="356561" y="21547"/>
                </a:lnTo>
                <a:lnTo>
                  <a:pt x="356954" y="21967"/>
                </a:lnTo>
                <a:lnTo>
                  <a:pt x="357536" y="22614"/>
                </a:lnTo>
                <a:lnTo>
                  <a:pt x="358095" y="23268"/>
                </a:lnTo>
                <a:lnTo>
                  <a:pt x="358642" y="23929"/>
                </a:lnTo>
                <a:lnTo>
                  <a:pt x="358903" y="24267"/>
                </a:lnTo>
                <a:lnTo>
                  <a:pt x="359153" y="24597"/>
                </a:lnTo>
                <a:lnTo>
                  <a:pt x="359402" y="24935"/>
                </a:lnTo>
                <a:lnTo>
                  <a:pt x="359628" y="25272"/>
                </a:lnTo>
                <a:lnTo>
                  <a:pt x="359854" y="25617"/>
                </a:lnTo>
                <a:lnTo>
                  <a:pt x="360068" y="25961"/>
                </a:lnTo>
                <a:lnTo>
                  <a:pt x="360282" y="26298"/>
                </a:lnTo>
                <a:lnTo>
                  <a:pt x="360472" y="26649"/>
                </a:lnTo>
                <a:lnTo>
                  <a:pt x="360650" y="26994"/>
                </a:lnTo>
                <a:lnTo>
                  <a:pt x="360805" y="27345"/>
                </a:lnTo>
                <a:lnTo>
                  <a:pt x="360960" y="27710"/>
                </a:lnTo>
                <a:lnTo>
                  <a:pt x="361102" y="28075"/>
                </a:lnTo>
                <a:lnTo>
                  <a:pt x="361233" y="28447"/>
                </a:lnTo>
                <a:lnTo>
                  <a:pt x="361340" y="28825"/>
                </a:lnTo>
                <a:lnTo>
                  <a:pt x="361435" y="29197"/>
                </a:lnTo>
                <a:lnTo>
                  <a:pt x="361530" y="29576"/>
                </a:lnTo>
                <a:lnTo>
                  <a:pt x="361601" y="29955"/>
                </a:lnTo>
                <a:lnTo>
                  <a:pt x="361673" y="30333"/>
                </a:lnTo>
                <a:lnTo>
                  <a:pt x="361804" y="31098"/>
                </a:lnTo>
                <a:lnTo>
                  <a:pt x="361911" y="31855"/>
                </a:lnTo>
                <a:lnTo>
                  <a:pt x="362006" y="32620"/>
                </a:lnTo>
                <a:lnTo>
                  <a:pt x="362113" y="33384"/>
                </a:lnTo>
                <a:lnTo>
                  <a:pt x="362124" y="33453"/>
                </a:lnTo>
                <a:lnTo>
                  <a:pt x="362113" y="33529"/>
                </a:lnTo>
                <a:lnTo>
                  <a:pt x="362101" y="33604"/>
                </a:lnTo>
                <a:lnTo>
                  <a:pt x="362065" y="33673"/>
                </a:lnTo>
                <a:lnTo>
                  <a:pt x="362029" y="33749"/>
                </a:lnTo>
                <a:lnTo>
                  <a:pt x="361970" y="33818"/>
                </a:lnTo>
                <a:lnTo>
                  <a:pt x="361899" y="33887"/>
                </a:lnTo>
                <a:lnTo>
                  <a:pt x="361815" y="33949"/>
                </a:lnTo>
                <a:lnTo>
                  <a:pt x="361720" y="34004"/>
                </a:lnTo>
                <a:lnTo>
                  <a:pt x="361601" y="34059"/>
                </a:lnTo>
                <a:lnTo>
                  <a:pt x="361471" y="34100"/>
                </a:lnTo>
                <a:lnTo>
                  <a:pt x="361328" y="34141"/>
                </a:lnTo>
                <a:lnTo>
                  <a:pt x="361174" y="34169"/>
                </a:lnTo>
                <a:lnTo>
                  <a:pt x="360995" y="34190"/>
                </a:lnTo>
                <a:lnTo>
                  <a:pt x="360805" y="34203"/>
                </a:lnTo>
                <a:lnTo>
                  <a:pt x="360591" y="34203"/>
                </a:lnTo>
                <a:lnTo>
                  <a:pt x="360282" y="34190"/>
                </a:lnTo>
                <a:lnTo>
                  <a:pt x="359973" y="34162"/>
                </a:lnTo>
                <a:lnTo>
                  <a:pt x="359676" y="34128"/>
                </a:lnTo>
                <a:lnTo>
                  <a:pt x="359379" y="34086"/>
                </a:lnTo>
                <a:lnTo>
                  <a:pt x="359093" y="34038"/>
                </a:lnTo>
                <a:lnTo>
                  <a:pt x="358820" y="33976"/>
                </a:lnTo>
                <a:lnTo>
                  <a:pt x="358547" y="33914"/>
                </a:lnTo>
                <a:lnTo>
                  <a:pt x="358285" y="33838"/>
                </a:lnTo>
                <a:lnTo>
                  <a:pt x="358012" y="33763"/>
                </a:lnTo>
                <a:lnTo>
                  <a:pt x="357762" y="33687"/>
                </a:lnTo>
                <a:lnTo>
                  <a:pt x="357239" y="33515"/>
                </a:lnTo>
                <a:lnTo>
                  <a:pt x="356229" y="33164"/>
                </a:lnTo>
                <a:lnTo>
                  <a:pt x="355801" y="33012"/>
                </a:lnTo>
                <a:lnTo>
                  <a:pt x="355373" y="32854"/>
                </a:lnTo>
                <a:lnTo>
                  <a:pt x="354957" y="32695"/>
                </a:lnTo>
                <a:lnTo>
                  <a:pt x="354541" y="32523"/>
                </a:lnTo>
                <a:lnTo>
                  <a:pt x="353709" y="32186"/>
                </a:lnTo>
                <a:lnTo>
                  <a:pt x="353292" y="32021"/>
                </a:lnTo>
                <a:lnTo>
                  <a:pt x="352876" y="31855"/>
                </a:lnTo>
                <a:lnTo>
                  <a:pt x="352246" y="31614"/>
                </a:lnTo>
                <a:lnTo>
                  <a:pt x="351628" y="31360"/>
                </a:lnTo>
                <a:lnTo>
                  <a:pt x="351022" y="31112"/>
                </a:lnTo>
                <a:lnTo>
                  <a:pt x="350416" y="30850"/>
                </a:lnTo>
                <a:lnTo>
                  <a:pt x="349203" y="30327"/>
                </a:lnTo>
                <a:lnTo>
                  <a:pt x="348003" y="29803"/>
                </a:lnTo>
                <a:lnTo>
                  <a:pt x="346790" y="29280"/>
                </a:lnTo>
                <a:lnTo>
                  <a:pt x="346184" y="29018"/>
                </a:lnTo>
                <a:lnTo>
                  <a:pt x="345566" y="28770"/>
                </a:lnTo>
                <a:lnTo>
                  <a:pt x="344948" y="28522"/>
                </a:lnTo>
                <a:lnTo>
                  <a:pt x="344318" y="28275"/>
                </a:lnTo>
                <a:lnTo>
                  <a:pt x="343688" y="28040"/>
                </a:lnTo>
                <a:lnTo>
                  <a:pt x="343046" y="27813"/>
                </a:lnTo>
                <a:lnTo>
                  <a:pt x="342701" y="27689"/>
                </a:lnTo>
                <a:lnTo>
                  <a:pt x="342380" y="27552"/>
                </a:lnTo>
                <a:lnTo>
                  <a:pt x="342059" y="27414"/>
                </a:lnTo>
                <a:lnTo>
                  <a:pt x="341762" y="27269"/>
                </a:lnTo>
                <a:lnTo>
                  <a:pt x="341465" y="27118"/>
                </a:lnTo>
                <a:lnTo>
                  <a:pt x="341192" y="26959"/>
                </a:lnTo>
                <a:lnTo>
                  <a:pt x="340918" y="26801"/>
                </a:lnTo>
                <a:lnTo>
                  <a:pt x="340645" y="26643"/>
                </a:lnTo>
                <a:lnTo>
                  <a:pt x="340134" y="26305"/>
                </a:lnTo>
                <a:lnTo>
                  <a:pt x="339623" y="25968"/>
                </a:lnTo>
                <a:lnTo>
                  <a:pt x="339111" y="25630"/>
                </a:lnTo>
                <a:lnTo>
                  <a:pt x="338588" y="25293"/>
                </a:lnTo>
                <a:lnTo>
                  <a:pt x="337994" y="24914"/>
                </a:lnTo>
                <a:lnTo>
                  <a:pt x="337423" y="24529"/>
                </a:lnTo>
                <a:lnTo>
                  <a:pt x="336877" y="24129"/>
                </a:lnTo>
                <a:lnTo>
                  <a:pt x="336354" y="23730"/>
                </a:lnTo>
                <a:lnTo>
                  <a:pt x="335854" y="23317"/>
                </a:lnTo>
                <a:lnTo>
                  <a:pt x="335367" y="22903"/>
                </a:lnTo>
                <a:lnTo>
                  <a:pt x="334903" y="22477"/>
                </a:lnTo>
                <a:lnTo>
                  <a:pt x="334464" y="22043"/>
                </a:lnTo>
                <a:lnTo>
                  <a:pt x="334048" y="21609"/>
                </a:lnTo>
                <a:lnTo>
                  <a:pt x="333655" y="21161"/>
                </a:lnTo>
                <a:lnTo>
                  <a:pt x="333275" y="20707"/>
                </a:lnTo>
                <a:lnTo>
                  <a:pt x="332906" y="20245"/>
                </a:lnTo>
                <a:lnTo>
                  <a:pt x="332574" y="19784"/>
                </a:lnTo>
                <a:lnTo>
                  <a:pt x="332253" y="19309"/>
                </a:lnTo>
                <a:lnTo>
                  <a:pt x="331955" y="18834"/>
                </a:lnTo>
                <a:lnTo>
                  <a:pt x="331670" y="18345"/>
                </a:lnTo>
                <a:lnTo>
                  <a:pt x="331242" y="17587"/>
                </a:lnTo>
                <a:lnTo>
                  <a:pt x="331028" y="17209"/>
                </a:lnTo>
                <a:lnTo>
                  <a:pt x="330802" y="16830"/>
                </a:lnTo>
                <a:lnTo>
                  <a:pt x="330553" y="16458"/>
                </a:lnTo>
                <a:lnTo>
                  <a:pt x="330291" y="16093"/>
                </a:lnTo>
                <a:lnTo>
                  <a:pt x="330149" y="15914"/>
                </a:lnTo>
                <a:lnTo>
                  <a:pt x="330006" y="15735"/>
                </a:lnTo>
                <a:lnTo>
                  <a:pt x="329851" y="15556"/>
                </a:lnTo>
                <a:lnTo>
                  <a:pt x="329685" y="15384"/>
                </a:lnTo>
                <a:lnTo>
                  <a:pt x="329388" y="15074"/>
                </a:lnTo>
                <a:lnTo>
                  <a:pt x="329114" y="14750"/>
                </a:lnTo>
                <a:lnTo>
                  <a:pt x="328841" y="14427"/>
                </a:lnTo>
                <a:lnTo>
                  <a:pt x="328580" y="14103"/>
                </a:lnTo>
                <a:lnTo>
                  <a:pt x="328068" y="13449"/>
                </a:lnTo>
                <a:lnTo>
                  <a:pt x="327807" y="13118"/>
                </a:lnTo>
                <a:lnTo>
                  <a:pt x="327534" y="12795"/>
                </a:lnTo>
                <a:lnTo>
                  <a:pt x="327260" y="12478"/>
                </a:lnTo>
                <a:lnTo>
                  <a:pt x="326963" y="12161"/>
                </a:lnTo>
                <a:lnTo>
                  <a:pt x="326654" y="11851"/>
                </a:lnTo>
                <a:lnTo>
                  <a:pt x="326321" y="11548"/>
                </a:lnTo>
                <a:lnTo>
                  <a:pt x="326143" y="11404"/>
                </a:lnTo>
                <a:lnTo>
                  <a:pt x="325964" y="11259"/>
                </a:lnTo>
                <a:lnTo>
                  <a:pt x="325774" y="11115"/>
                </a:lnTo>
                <a:lnTo>
                  <a:pt x="325572" y="10977"/>
                </a:lnTo>
                <a:lnTo>
                  <a:pt x="325370" y="10839"/>
                </a:lnTo>
                <a:lnTo>
                  <a:pt x="325156" y="10708"/>
                </a:lnTo>
                <a:lnTo>
                  <a:pt x="324930" y="10577"/>
                </a:lnTo>
                <a:lnTo>
                  <a:pt x="324704" y="10447"/>
                </a:lnTo>
                <a:lnTo>
                  <a:pt x="324514" y="10357"/>
                </a:lnTo>
                <a:lnTo>
                  <a:pt x="324300" y="10274"/>
                </a:lnTo>
                <a:lnTo>
                  <a:pt x="324086" y="10199"/>
                </a:lnTo>
                <a:lnTo>
                  <a:pt x="323860" y="10130"/>
                </a:lnTo>
                <a:lnTo>
                  <a:pt x="323623" y="10075"/>
                </a:lnTo>
                <a:lnTo>
                  <a:pt x="323385" y="10027"/>
                </a:lnTo>
                <a:lnTo>
                  <a:pt x="323135" y="9985"/>
                </a:lnTo>
                <a:lnTo>
                  <a:pt x="322898" y="9958"/>
                </a:lnTo>
                <a:lnTo>
                  <a:pt x="322838" y="9958"/>
                </a:lnTo>
                <a:lnTo>
                  <a:pt x="322779" y="9965"/>
                </a:lnTo>
                <a:lnTo>
                  <a:pt x="322719" y="9985"/>
                </a:lnTo>
                <a:lnTo>
                  <a:pt x="322660" y="10006"/>
                </a:lnTo>
                <a:lnTo>
                  <a:pt x="322529" y="10061"/>
                </a:lnTo>
                <a:lnTo>
                  <a:pt x="322386" y="10137"/>
                </a:lnTo>
                <a:lnTo>
                  <a:pt x="322113" y="10302"/>
                </a:lnTo>
                <a:lnTo>
                  <a:pt x="321970" y="10385"/>
                </a:lnTo>
                <a:lnTo>
                  <a:pt x="321828" y="10454"/>
                </a:lnTo>
                <a:lnTo>
                  <a:pt x="321115" y="10736"/>
                </a:lnTo>
                <a:lnTo>
                  <a:pt x="320389" y="11025"/>
                </a:lnTo>
                <a:lnTo>
                  <a:pt x="320033" y="11163"/>
                </a:lnTo>
                <a:lnTo>
                  <a:pt x="319676" y="11314"/>
                </a:lnTo>
                <a:lnTo>
                  <a:pt x="319320" y="11459"/>
                </a:lnTo>
                <a:lnTo>
                  <a:pt x="318987" y="11617"/>
                </a:lnTo>
                <a:lnTo>
                  <a:pt x="318868" y="11686"/>
                </a:lnTo>
                <a:lnTo>
                  <a:pt x="318749" y="11762"/>
                </a:lnTo>
                <a:lnTo>
                  <a:pt x="318654" y="11851"/>
                </a:lnTo>
                <a:lnTo>
                  <a:pt x="318571" y="11948"/>
                </a:lnTo>
                <a:lnTo>
                  <a:pt x="318499" y="12044"/>
                </a:lnTo>
                <a:lnTo>
                  <a:pt x="318452" y="12141"/>
                </a:lnTo>
                <a:lnTo>
                  <a:pt x="318428" y="12244"/>
                </a:lnTo>
                <a:lnTo>
                  <a:pt x="318416" y="12333"/>
                </a:lnTo>
                <a:lnTo>
                  <a:pt x="318440" y="12512"/>
                </a:lnTo>
                <a:lnTo>
                  <a:pt x="318476" y="12685"/>
                </a:lnTo>
                <a:lnTo>
                  <a:pt x="318523" y="12864"/>
                </a:lnTo>
                <a:lnTo>
                  <a:pt x="318583" y="13043"/>
                </a:lnTo>
                <a:lnTo>
                  <a:pt x="318642" y="13215"/>
                </a:lnTo>
                <a:lnTo>
                  <a:pt x="318725" y="13394"/>
                </a:lnTo>
                <a:lnTo>
                  <a:pt x="318820" y="13559"/>
                </a:lnTo>
                <a:lnTo>
                  <a:pt x="318915" y="13731"/>
                </a:lnTo>
                <a:lnTo>
                  <a:pt x="319070" y="13959"/>
                </a:lnTo>
                <a:lnTo>
                  <a:pt x="319248" y="14193"/>
                </a:lnTo>
                <a:lnTo>
                  <a:pt x="319415" y="14427"/>
                </a:lnTo>
                <a:lnTo>
                  <a:pt x="319605" y="14654"/>
                </a:lnTo>
                <a:lnTo>
                  <a:pt x="319997" y="15102"/>
                </a:lnTo>
                <a:lnTo>
                  <a:pt x="320401" y="15549"/>
                </a:lnTo>
                <a:lnTo>
                  <a:pt x="320568" y="15714"/>
                </a:lnTo>
                <a:lnTo>
                  <a:pt x="320758" y="15873"/>
                </a:lnTo>
                <a:lnTo>
                  <a:pt x="321138" y="16190"/>
                </a:lnTo>
                <a:lnTo>
                  <a:pt x="321519" y="16506"/>
                </a:lnTo>
                <a:lnTo>
                  <a:pt x="321709" y="16665"/>
                </a:lnTo>
                <a:lnTo>
                  <a:pt x="321875" y="16830"/>
                </a:lnTo>
                <a:lnTo>
                  <a:pt x="322482" y="17477"/>
                </a:lnTo>
                <a:lnTo>
                  <a:pt x="323088" y="18131"/>
                </a:lnTo>
                <a:lnTo>
                  <a:pt x="324276" y="19447"/>
                </a:lnTo>
                <a:lnTo>
                  <a:pt x="324895" y="20094"/>
                </a:lnTo>
                <a:lnTo>
                  <a:pt x="325513" y="20741"/>
                </a:lnTo>
                <a:lnTo>
                  <a:pt x="325834" y="21058"/>
                </a:lnTo>
                <a:lnTo>
                  <a:pt x="326167" y="21375"/>
                </a:lnTo>
                <a:lnTo>
                  <a:pt x="326499" y="21692"/>
                </a:lnTo>
                <a:lnTo>
                  <a:pt x="326844" y="22001"/>
                </a:lnTo>
                <a:lnTo>
                  <a:pt x="327141" y="22263"/>
                </a:lnTo>
                <a:lnTo>
                  <a:pt x="327415" y="22525"/>
                </a:lnTo>
                <a:lnTo>
                  <a:pt x="327688" y="22786"/>
                </a:lnTo>
                <a:lnTo>
                  <a:pt x="327938" y="23055"/>
                </a:lnTo>
                <a:lnTo>
                  <a:pt x="328187" y="23324"/>
                </a:lnTo>
                <a:lnTo>
                  <a:pt x="328413" y="23592"/>
                </a:lnTo>
                <a:lnTo>
                  <a:pt x="328627" y="23861"/>
                </a:lnTo>
                <a:lnTo>
                  <a:pt x="328817" y="24136"/>
                </a:lnTo>
                <a:lnTo>
                  <a:pt x="328996" y="24418"/>
                </a:lnTo>
                <a:lnTo>
                  <a:pt x="329162" y="24701"/>
                </a:lnTo>
                <a:lnTo>
                  <a:pt x="329305" y="24983"/>
                </a:lnTo>
                <a:lnTo>
                  <a:pt x="329435" y="25272"/>
                </a:lnTo>
                <a:lnTo>
                  <a:pt x="329542" y="25568"/>
                </a:lnTo>
                <a:lnTo>
                  <a:pt x="329637" y="25864"/>
                </a:lnTo>
                <a:lnTo>
                  <a:pt x="329697" y="26174"/>
                </a:lnTo>
                <a:lnTo>
                  <a:pt x="329744" y="26477"/>
                </a:lnTo>
                <a:lnTo>
                  <a:pt x="329792" y="26877"/>
                </a:lnTo>
                <a:lnTo>
                  <a:pt x="329804" y="27269"/>
                </a:lnTo>
                <a:lnTo>
                  <a:pt x="329804" y="27662"/>
                </a:lnTo>
                <a:lnTo>
                  <a:pt x="329780" y="28054"/>
                </a:lnTo>
                <a:lnTo>
                  <a:pt x="329733" y="28447"/>
                </a:lnTo>
                <a:lnTo>
                  <a:pt x="329673" y="28832"/>
                </a:lnTo>
                <a:lnTo>
                  <a:pt x="329590" y="29211"/>
                </a:lnTo>
                <a:lnTo>
                  <a:pt x="329483" y="29597"/>
                </a:lnTo>
                <a:lnTo>
                  <a:pt x="329352" y="29975"/>
                </a:lnTo>
                <a:lnTo>
                  <a:pt x="329210" y="30354"/>
                </a:lnTo>
                <a:lnTo>
                  <a:pt x="329043" y="30726"/>
                </a:lnTo>
                <a:lnTo>
                  <a:pt x="328853" y="31098"/>
                </a:lnTo>
                <a:lnTo>
                  <a:pt x="328651" y="31470"/>
                </a:lnTo>
                <a:lnTo>
                  <a:pt x="328425" y="31842"/>
                </a:lnTo>
                <a:lnTo>
                  <a:pt x="328175" y="32206"/>
                </a:lnTo>
                <a:lnTo>
                  <a:pt x="327914" y="32571"/>
                </a:lnTo>
                <a:lnTo>
                  <a:pt x="327807" y="32695"/>
                </a:lnTo>
                <a:lnTo>
                  <a:pt x="327688" y="32812"/>
                </a:lnTo>
                <a:lnTo>
                  <a:pt x="327557" y="32916"/>
                </a:lnTo>
                <a:lnTo>
                  <a:pt x="327415" y="33019"/>
                </a:lnTo>
                <a:lnTo>
                  <a:pt x="327272" y="33109"/>
                </a:lnTo>
                <a:lnTo>
                  <a:pt x="327106" y="33191"/>
                </a:lnTo>
                <a:lnTo>
                  <a:pt x="326927" y="33267"/>
                </a:lnTo>
                <a:lnTo>
                  <a:pt x="326737" y="33336"/>
                </a:lnTo>
                <a:lnTo>
                  <a:pt x="326547" y="33391"/>
                </a:lnTo>
                <a:lnTo>
                  <a:pt x="326333" y="33439"/>
                </a:lnTo>
                <a:lnTo>
                  <a:pt x="326119" y="33480"/>
                </a:lnTo>
                <a:lnTo>
                  <a:pt x="325893" y="33515"/>
                </a:lnTo>
                <a:lnTo>
                  <a:pt x="325655" y="33536"/>
                </a:lnTo>
                <a:lnTo>
                  <a:pt x="325406" y="33549"/>
                </a:lnTo>
                <a:lnTo>
                  <a:pt x="324657" y="33549"/>
                </a:lnTo>
                <a:lnTo>
                  <a:pt x="324419" y="33563"/>
                </a:lnTo>
                <a:lnTo>
                  <a:pt x="324181" y="33584"/>
                </a:lnTo>
                <a:lnTo>
                  <a:pt x="323956" y="33618"/>
                </a:lnTo>
                <a:lnTo>
                  <a:pt x="323504" y="33694"/>
                </a:lnTo>
                <a:lnTo>
                  <a:pt x="323290" y="33728"/>
                </a:lnTo>
                <a:lnTo>
                  <a:pt x="323088" y="33756"/>
                </a:lnTo>
                <a:lnTo>
                  <a:pt x="322184" y="33522"/>
                </a:lnTo>
                <a:lnTo>
                  <a:pt x="321245" y="33288"/>
                </a:lnTo>
                <a:lnTo>
                  <a:pt x="320782" y="33164"/>
                </a:lnTo>
                <a:lnTo>
                  <a:pt x="320318" y="33033"/>
                </a:lnTo>
                <a:lnTo>
                  <a:pt x="319866" y="32902"/>
                </a:lnTo>
                <a:lnTo>
                  <a:pt x="319415" y="32757"/>
                </a:lnTo>
                <a:lnTo>
                  <a:pt x="318595" y="32482"/>
                </a:lnTo>
                <a:lnTo>
                  <a:pt x="317786" y="32193"/>
                </a:lnTo>
                <a:lnTo>
                  <a:pt x="316170" y="31614"/>
                </a:lnTo>
                <a:lnTo>
                  <a:pt x="314565" y="31029"/>
                </a:lnTo>
                <a:lnTo>
                  <a:pt x="313757" y="30740"/>
                </a:lnTo>
                <a:lnTo>
                  <a:pt x="312948" y="30451"/>
                </a:lnTo>
                <a:lnTo>
                  <a:pt x="312734" y="30375"/>
                </a:lnTo>
                <a:lnTo>
                  <a:pt x="312532" y="30278"/>
                </a:lnTo>
                <a:lnTo>
                  <a:pt x="312342" y="30182"/>
                </a:lnTo>
                <a:lnTo>
                  <a:pt x="312140" y="30079"/>
                </a:lnTo>
                <a:lnTo>
                  <a:pt x="311771" y="29872"/>
                </a:lnTo>
                <a:lnTo>
                  <a:pt x="311581" y="29762"/>
                </a:lnTo>
                <a:lnTo>
                  <a:pt x="311391" y="29659"/>
                </a:lnTo>
                <a:lnTo>
                  <a:pt x="311189" y="29562"/>
                </a:lnTo>
                <a:lnTo>
                  <a:pt x="310987" y="29480"/>
                </a:lnTo>
                <a:lnTo>
                  <a:pt x="310773" y="29397"/>
                </a:lnTo>
                <a:lnTo>
                  <a:pt x="310547" y="29328"/>
                </a:lnTo>
                <a:lnTo>
                  <a:pt x="310416" y="29301"/>
                </a:lnTo>
                <a:lnTo>
                  <a:pt x="310297" y="29273"/>
                </a:lnTo>
                <a:lnTo>
                  <a:pt x="310167" y="29252"/>
                </a:lnTo>
                <a:lnTo>
                  <a:pt x="310036" y="29232"/>
                </a:lnTo>
                <a:lnTo>
                  <a:pt x="309905" y="29225"/>
                </a:lnTo>
                <a:lnTo>
                  <a:pt x="309763" y="29211"/>
                </a:lnTo>
                <a:lnTo>
                  <a:pt x="309406" y="29211"/>
                </a:lnTo>
                <a:lnTo>
                  <a:pt x="309346" y="29197"/>
                </a:lnTo>
                <a:lnTo>
                  <a:pt x="309287" y="29177"/>
                </a:lnTo>
                <a:lnTo>
                  <a:pt x="309228" y="29156"/>
                </a:lnTo>
                <a:lnTo>
                  <a:pt x="309121" y="29094"/>
                </a:lnTo>
                <a:lnTo>
                  <a:pt x="309049" y="29032"/>
                </a:lnTo>
                <a:lnTo>
                  <a:pt x="308812" y="28805"/>
                </a:lnTo>
                <a:lnTo>
                  <a:pt x="308574" y="28584"/>
                </a:lnTo>
                <a:lnTo>
                  <a:pt x="308336" y="28371"/>
                </a:lnTo>
                <a:lnTo>
                  <a:pt x="308075" y="28164"/>
                </a:lnTo>
                <a:lnTo>
                  <a:pt x="307813" y="27965"/>
                </a:lnTo>
                <a:lnTo>
                  <a:pt x="307552" y="27772"/>
                </a:lnTo>
                <a:lnTo>
                  <a:pt x="307278" y="27586"/>
                </a:lnTo>
                <a:lnTo>
                  <a:pt x="307005" y="27407"/>
                </a:lnTo>
                <a:lnTo>
                  <a:pt x="306719" y="27228"/>
                </a:lnTo>
                <a:lnTo>
                  <a:pt x="306434" y="27063"/>
                </a:lnTo>
                <a:lnTo>
                  <a:pt x="306137" y="26904"/>
                </a:lnTo>
                <a:lnTo>
                  <a:pt x="305840" y="26746"/>
                </a:lnTo>
                <a:lnTo>
                  <a:pt x="305543" y="26601"/>
                </a:lnTo>
                <a:lnTo>
                  <a:pt x="305246" y="26464"/>
                </a:lnTo>
                <a:lnTo>
                  <a:pt x="304936" y="26333"/>
                </a:lnTo>
                <a:lnTo>
                  <a:pt x="304639" y="26202"/>
                </a:lnTo>
                <a:lnTo>
                  <a:pt x="304568" y="26174"/>
                </a:lnTo>
                <a:lnTo>
                  <a:pt x="304497" y="26133"/>
                </a:lnTo>
                <a:lnTo>
                  <a:pt x="304437" y="26092"/>
                </a:lnTo>
                <a:lnTo>
                  <a:pt x="304390" y="26050"/>
                </a:lnTo>
                <a:lnTo>
                  <a:pt x="304283" y="25947"/>
                </a:lnTo>
                <a:lnTo>
                  <a:pt x="304199" y="25844"/>
                </a:lnTo>
                <a:lnTo>
                  <a:pt x="304021" y="25617"/>
                </a:lnTo>
                <a:lnTo>
                  <a:pt x="303926" y="25506"/>
                </a:lnTo>
                <a:lnTo>
                  <a:pt x="303819" y="25403"/>
                </a:lnTo>
                <a:lnTo>
                  <a:pt x="303332" y="24997"/>
                </a:lnTo>
                <a:lnTo>
                  <a:pt x="302832" y="24584"/>
                </a:lnTo>
                <a:lnTo>
                  <a:pt x="301858" y="23757"/>
                </a:lnTo>
                <a:lnTo>
                  <a:pt x="301347" y="23351"/>
                </a:lnTo>
                <a:lnTo>
                  <a:pt x="300835" y="22952"/>
                </a:lnTo>
                <a:lnTo>
                  <a:pt x="300312" y="22559"/>
                </a:lnTo>
                <a:lnTo>
                  <a:pt x="300039" y="22366"/>
                </a:lnTo>
                <a:lnTo>
                  <a:pt x="299754" y="22174"/>
                </a:lnTo>
                <a:lnTo>
                  <a:pt x="299552" y="22036"/>
                </a:lnTo>
                <a:lnTo>
                  <a:pt x="299361" y="21891"/>
                </a:lnTo>
                <a:lnTo>
                  <a:pt x="299171" y="21740"/>
                </a:lnTo>
                <a:lnTo>
                  <a:pt x="298993" y="21595"/>
                </a:lnTo>
                <a:lnTo>
                  <a:pt x="298815" y="21444"/>
                </a:lnTo>
                <a:lnTo>
                  <a:pt x="298648" y="21292"/>
                </a:lnTo>
                <a:lnTo>
                  <a:pt x="298339" y="20975"/>
                </a:lnTo>
                <a:lnTo>
                  <a:pt x="298054" y="20666"/>
                </a:lnTo>
                <a:lnTo>
                  <a:pt x="297781" y="20342"/>
                </a:lnTo>
                <a:lnTo>
                  <a:pt x="297519" y="20025"/>
                </a:lnTo>
                <a:lnTo>
                  <a:pt x="297269" y="19701"/>
                </a:lnTo>
                <a:lnTo>
                  <a:pt x="297103" y="19481"/>
                </a:lnTo>
                <a:lnTo>
                  <a:pt x="296937" y="19254"/>
                </a:lnTo>
                <a:lnTo>
                  <a:pt x="296794" y="19020"/>
                </a:lnTo>
                <a:lnTo>
                  <a:pt x="296639" y="18793"/>
                </a:lnTo>
                <a:lnTo>
                  <a:pt x="296366" y="18324"/>
                </a:lnTo>
                <a:lnTo>
                  <a:pt x="296116" y="17856"/>
                </a:lnTo>
                <a:lnTo>
                  <a:pt x="295617" y="16913"/>
                </a:lnTo>
                <a:lnTo>
                  <a:pt x="295367" y="16444"/>
                </a:lnTo>
                <a:lnTo>
                  <a:pt x="295094" y="15976"/>
                </a:lnTo>
                <a:lnTo>
                  <a:pt x="294452" y="14909"/>
                </a:lnTo>
                <a:lnTo>
                  <a:pt x="293798" y="13848"/>
                </a:lnTo>
                <a:lnTo>
                  <a:pt x="293454" y="13318"/>
                </a:lnTo>
                <a:lnTo>
                  <a:pt x="293109" y="12795"/>
                </a:lnTo>
                <a:lnTo>
                  <a:pt x="292752" y="12271"/>
                </a:lnTo>
                <a:lnTo>
                  <a:pt x="292384" y="11748"/>
                </a:lnTo>
                <a:lnTo>
                  <a:pt x="292003" y="11232"/>
                </a:lnTo>
                <a:lnTo>
                  <a:pt x="291611" y="10715"/>
                </a:lnTo>
                <a:lnTo>
                  <a:pt x="291207" y="10206"/>
                </a:lnTo>
                <a:lnTo>
                  <a:pt x="290779" y="9696"/>
                </a:lnTo>
                <a:lnTo>
                  <a:pt x="290339" y="9193"/>
                </a:lnTo>
                <a:lnTo>
                  <a:pt x="289876" y="8698"/>
                </a:lnTo>
                <a:lnTo>
                  <a:pt x="289400" y="8202"/>
                </a:lnTo>
                <a:lnTo>
                  <a:pt x="288901" y="7720"/>
                </a:lnTo>
                <a:lnTo>
                  <a:pt x="288342" y="7183"/>
                </a:lnTo>
                <a:lnTo>
                  <a:pt x="287760" y="6652"/>
                </a:lnTo>
                <a:lnTo>
                  <a:pt x="286619" y="5592"/>
                </a:lnTo>
                <a:lnTo>
                  <a:pt x="286512" y="5496"/>
                </a:lnTo>
                <a:lnTo>
                  <a:pt x="286393" y="5406"/>
                </a:lnTo>
                <a:lnTo>
                  <a:pt x="286286" y="5330"/>
                </a:lnTo>
                <a:lnTo>
                  <a:pt x="286167" y="5268"/>
                </a:lnTo>
                <a:lnTo>
                  <a:pt x="286036" y="5213"/>
                </a:lnTo>
                <a:lnTo>
                  <a:pt x="285917" y="5172"/>
                </a:lnTo>
                <a:lnTo>
                  <a:pt x="285787" y="5138"/>
                </a:lnTo>
                <a:lnTo>
                  <a:pt x="285644" y="5117"/>
                </a:lnTo>
                <a:lnTo>
                  <a:pt x="285513" y="5103"/>
                </a:lnTo>
                <a:lnTo>
                  <a:pt x="285359" y="5103"/>
                </a:lnTo>
                <a:lnTo>
                  <a:pt x="285216" y="5110"/>
                </a:lnTo>
                <a:lnTo>
                  <a:pt x="285050" y="5124"/>
                </a:lnTo>
                <a:lnTo>
                  <a:pt x="284883" y="5151"/>
                </a:lnTo>
                <a:lnTo>
                  <a:pt x="284717" y="5179"/>
                </a:lnTo>
                <a:lnTo>
                  <a:pt x="284538" y="5220"/>
                </a:lnTo>
                <a:lnTo>
                  <a:pt x="284348" y="5275"/>
                </a:lnTo>
                <a:lnTo>
                  <a:pt x="284051" y="5344"/>
                </a:lnTo>
                <a:lnTo>
                  <a:pt x="283766" y="5413"/>
                </a:lnTo>
                <a:lnTo>
                  <a:pt x="283481" y="5489"/>
                </a:lnTo>
                <a:lnTo>
                  <a:pt x="283350" y="5523"/>
                </a:lnTo>
                <a:lnTo>
                  <a:pt x="283231" y="5564"/>
                </a:lnTo>
                <a:lnTo>
                  <a:pt x="283112" y="5613"/>
                </a:lnTo>
                <a:lnTo>
                  <a:pt x="283017" y="5668"/>
                </a:lnTo>
                <a:lnTo>
                  <a:pt x="282922" y="5730"/>
                </a:lnTo>
                <a:lnTo>
                  <a:pt x="282839" y="5799"/>
                </a:lnTo>
                <a:lnTo>
                  <a:pt x="282767" y="5874"/>
                </a:lnTo>
                <a:lnTo>
                  <a:pt x="282708" y="5964"/>
                </a:lnTo>
                <a:lnTo>
                  <a:pt x="282672" y="6060"/>
                </a:lnTo>
                <a:lnTo>
                  <a:pt x="282648" y="6170"/>
                </a:lnTo>
                <a:lnTo>
                  <a:pt x="282625" y="6184"/>
                </a:lnTo>
                <a:lnTo>
                  <a:pt x="282589" y="6198"/>
                </a:lnTo>
                <a:lnTo>
                  <a:pt x="282470" y="6226"/>
                </a:lnTo>
                <a:lnTo>
                  <a:pt x="282327" y="6253"/>
                </a:lnTo>
                <a:lnTo>
                  <a:pt x="282185" y="6267"/>
                </a:lnTo>
                <a:lnTo>
                  <a:pt x="281935" y="6308"/>
                </a:lnTo>
                <a:lnTo>
                  <a:pt x="281697" y="6356"/>
                </a:lnTo>
                <a:lnTo>
                  <a:pt x="281495" y="6411"/>
                </a:lnTo>
                <a:lnTo>
                  <a:pt x="281305" y="6473"/>
                </a:lnTo>
                <a:lnTo>
                  <a:pt x="281151" y="6542"/>
                </a:lnTo>
                <a:lnTo>
                  <a:pt x="281020" y="6618"/>
                </a:lnTo>
                <a:lnTo>
                  <a:pt x="280913" y="6708"/>
                </a:lnTo>
                <a:lnTo>
                  <a:pt x="280830" y="6797"/>
                </a:lnTo>
                <a:lnTo>
                  <a:pt x="280758" y="6893"/>
                </a:lnTo>
                <a:lnTo>
                  <a:pt x="280723" y="7004"/>
                </a:lnTo>
                <a:lnTo>
                  <a:pt x="280711" y="7114"/>
                </a:lnTo>
                <a:lnTo>
                  <a:pt x="280723" y="7231"/>
                </a:lnTo>
                <a:lnTo>
                  <a:pt x="280770" y="7355"/>
                </a:lnTo>
                <a:lnTo>
                  <a:pt x="280830" y="7486"/>
                </a:lnTo>
                <a:lnTo>
                  <a:pt x="280913" y="7623"/>
                </a:lnTo>
                <a:lnTo>
                  <a:pt x="281020" y="7761"/>
                </a:lnTo>
                <a:lnTo>
                  <a:pt x="281067" y="7830"/>
                </a:lnTo>
                <a:lnTo>
                  <a:pt x="281115" y="7906"/>
                </a:lnTo>
                <a:lnTo>
                  <a:pt x="281186" y="8050"/>
                </a:lnTo>
                <a:lnTo>
                  <a:pt x="281246" y="8202"/>
                </a:lnTo>
                <a:lnTo>
                  <a:pt x="281305" y="8353"/>
                </a:lnTo>
                <a:lnTo>
                  <a:pt x="281353" y="8505"/>
                </a:lnTo>
                <a:lnTo>
                  <a:pt x="281400" y="8656"/>
                </a:lnTo>
                <a:lnTo>
                  <a:pt x="281472" y="8801"/>
                </a:lnTo>
                <a:lnTo>
                  <a:pt x="281519" y="8877"/>
                </a:lnTo>
                <a:lnTo>
                  <a:pt x="281567" y="8945"/>
                </a:lnTo>
                <a:lnTo>
                  <a:pt x="283492" y="11438"/>
                </a:lnTo>
                <a:lnTo>
                  <a:pt x="285418" y="13924"/>
                </a:lnTo>
                <a:lnTo>
                  <a:pt x="287368" y="16417"/>
                </a:lnTo>
                <a:lnTo>
                  <a:pt x="289317" y="18903"/>
                </a:lnTo>
                <a:lnTo>
                  <a:pt x="289733" y="19426"/>
                </a:lnTo>
                <a:lnTo>
                  <a:pt x="290173" y="19949"/>
                </a:lnTo>
                <a:lnTo>
                  <a:pt x="291064" y="20996"/>
                </a:lnTo>
                <a:lnTo>
                  <a:pt x="291492" y="21526"/>
                </a:lnTo>
                <a:lnTo>
                  <a:pt x="291920" y="22050"/>
                </a:lnTo>
                <a:lnTo>
                  <a:pt x="292324" y="22587"/>
                </a:lnTo>
                <a:lnTo>
                  <a:pt x="292515" y="22855"/>
                </a:lnTo>
                <a:lnTo>
                  <a:pt x="292693" y="23124"/>
                </a:lnTo>
                <a:lnTo>
                  <a:pt x="292800" y="23289"/>
                </a:lnTo>
                <a:lnTo>
                  <a:pt x="292895" y="23454"/>
                </a:lnTo>
                <a:lnTo>
                  <a:pt x="292978" y="23620"/>
                </a:lnTo>
                <a:lnTo>
                  <a:pt x="293061" y="23792"/>
                </a:lnTo>
                <a:lnTo>
                  <a:pt x="293192" y="24136"/>
                </a:lnTo>
                <a:lnTo>
                  <a:pt x="293299" y="24487"/>
                </a:lnTo>
                <a:lnTo>
                  <a:pt x="293394" y="24845"/>
                </a:lnTo>
                <a:lnTo>
                  <a:pt x="293477" y="25203"/>
                </a:lnTo>
                <a:lnTo>
                  <a:pt x="293632" y="25913"/>
                </a:lnTo>
                <a:lnTo>
                  <a:pt x="293703" y="26216"/>
                </a:lnTo>
                <a:lnTo>
                  <a:pt x="293798" y="26526"/>
                </a:lnTo>
                <a:lnTo>
                  <a:pt x="293870" y="26842"/>
                </a:lnTo>
                <a:lnTo>
                  <a:pt x="293941" y="27159"/>
                </a:lnTo>
                <a:lnTo>
                  <a:pt x="293965" y="27311"/>
                </a:lnTo>
                <a:lnTo>
                  <a:pt x="293977" y="27462"/>
                </a:lnTo>
                <a:lnTo>
                  <a:pt x="293977" y="27614"/>
                </a:lnTo>
                <a:lnTo>
                  <a:pt x="293965" y="27765"/>
                </a:lnTo>
                <a:lnTo>
                  <a:pt x="293941" y="27910"/>
                </a:lnTo>
                <a:lnTo>
                  <a:pt x="293905" y="28054"/>
                </a:lnTo>
                <a:lnTo>
                  <a:pt x="293846" y="28192"/>
                </a:lnTo>
                <a:lnTo>
                  <a:pt x="293775" y="28323"/>
                </a:lnTo>
                <a:lnTo>
                  <a:pt x="293691" y="28454"/>
                </a:lnTo>
                <a:lnTo>
                  <a:pt x="293620" y="28578"/>
                </a:lnTo>
                <a:lnTo>
                  <a:pt x="293489" y="28846"/>
                </a:lnTo>
                <a:lnTo>
                  <a:pt x="293370" y="29122"/>
                </a:lnTo>
                <a:lnTo>
                  <a:pt x="293263" y="29397"/>
                </a:lnTo>
                <a:lnTo>
                  <a:pt x="293156" y="29672"/>
                </a:lnTo>
                <a:lnTo>
                  <a:pt x="293038" y="29948"/>
                </a:lnTo>
                <a:lnTo>
                  <a:pt x="292895" y="30216"/>
                </a:lnTo>
                <a:lnTo>
                  <a:pt x="292824" y="30347"/>
                </a:lnTo>
                <a:lnTo>
                  <a:pt x="292740" y="30478"/>
                </a:lnTo>
                <a:lnTo>
                  <a:pt x="292645" y="30609"/>
                </a:lnTo>
                <a:lnTo>
                  <a:pt x="292550" y="30733"/>
                </a:lnTo>
                <a:lnTo>
                  <a:pt x="292443" y="30857"/>
                </a:lnTo>
                <a:lnTo>
                  <a:pt x="292324" y="30974"/>
                </a:lnTo>
                <a:lnTo>
                  <a:pt x="292194" y="31091"/>
                </a:lnTo>
                <a:lnTo>
                  <a:pt x="292063" y="31201"/>
                </a:lnTo>
                <a:lnTo>
                  <a:pt x="291908" y="31304"/>
                </a:lnTo>
                <a:lnTo>
                  <a:pt x="291730" y="31408"/>
                </a:lnTo>
                <a:lnTo>
                  <a:pt x="291552" y="31504"/>
                </a:lnTo>
                <a:lnTo>
                  <a:pt x="291350" y="31594"/>
                </a:lnTo>
                <a:lnTo>
                  <a:pt x="291136" y="31676"/>
                </a:lnTo>
                <a:lnTo>
                  <a:pt x="290910" y="31759"/>
                </a:lnTo>
                <a:lnTo>
                  <a:pt x="290648" y="31828"/>
                </a:lnTo>
                <a:lnTo>
                  <a:pt x="290387" y="31897"/>
                </a:lnTo>
                <a:lnTo>
                  <a:pt x="290090" y="31952"/>
                </a:lnTo>
                <a:lnTo>
                  <a:pt x="289781" y="32007"/>
                </a:lnTo>
                <a:lnTo>
                  <a:pt x="289281" y="32069"/>
                </a:lnTo>
                <a:lnTo>
                  <a:pt x="288806" y="32117"/>
                </a:lnTo>
                <a:lnTo>
                  <a:pt x="288319" y="32158"/>
                </a:lnTo>
                <a:lnTo>
                  <a:pt x="287843" y="32179"/>
                </a:lnTo>
                <a:lnTo>
                  <a:pt x="287379" y="32186"/>
                </a:lnTo>
                <a:lnTo>
                  <a:pt x="286904" y="32179"/>
                </a:lnTo>
                <a:lnTo>
                  <a:pt x="286428" y="32158"/>
                </a:lnTo>
                <a:lnTo>
                  <a:pt x="285941" y="32124"/>
                </a:lnTo>
                <a:lnTo>
                  <a:pt x="284800" y="32021"/>
                </a:lnTo>
                <a:lnTo>
                  <a:pt x="283659" y="31910"/>
                </a:lnTo>
                <a:lnTo>
                  <a:pt x="281507" y="31690"/>
                </a:lnTo>
                <a:lnTo>
                  <a:pt x="281127" y="31504"/>
                </a:lnTo>
                <a:lnTo>
                  <a:pt x="280758" y="31325"/>
                </a:lnTo>
                <a:lnTo>
                  <a:pt x="280402" y="31153"/>
                </a:lnTo>
                <a:lnTo>
                  <a:pt x="280224" y="31077"/>
                </a:lnTo>
                <a:lnTo>
                  <a:pt x="280033" y="31001"/>
                </a:lnTo>
                <a:lnTo>
                  <a:pt x="279831" y="30933"/>
                </a:lnTo>
                <a:lnTo>
                  <a:pt x="279629" y="30871"/>
                </a:lnTo>
                <a:lnTo>
                  <a:pt x="279213" y="30747"/>
                </a:lnTo>
                <a:lnTo>
                  <a:pt x="278761" y="30623"/>
                </a:lnTo>
                <a:lnTo>
                  <a:pt x="278286" y="30492"/>
                </a:lnTo>
                <a:lnTo>
                  <a:pt x="278108" y="30223"/>
                </a:lnTo>
                <a:lnTo>
                  <a:pt x="277965" y="30272"/>
                </a:lnTo>
                <a:lnTo>
                  <a:pt x="277846" y="30306"/>
                </a:lnTo>
                <a:lnTo>
                  <a:pt x="277727" y="30320"/>
                </a:lnTo>
                <a:lnTo>
                  <a:pt x="277632" y="30320"/>
                </a:lnTo>
                <a:lnTo>
                  <a:pt x="277549" y="30313"/>
                </a:lnTo>
                <a:lnTo>
                  <a:pt x="277466" y="30285"/>
                </a:lnTo>
                <a:lnTo>
                  <a:pt x="277394" y="30258"/>
                </a:lnTo>
                <a:lnTo>
                  <a:pt x="277323" y="30216"/>
                </a:lnTo>
                <a:lnTo>
                  <a:pt x="277204" y="30120"/>
                </a:lnTo>
                <a:lnTo>
                  <a:pt x="277085" y="30024"/>
                </a:lnTo>
                <a:lnTo>
                  <a:pt x="277026" y="29975"/>
                </a:lnTo>
                <a:lnTo>
                  <a:pt x="276966" y="29934"/>
                </a:lnTo>
                <a:lnTo>
                  <a:pt x="276895" y="29900"/>
                </a:lnTo>
                <a:lnTo>
                  <a:pt x="276812" y="29872"/>
                </a:lnTo>
                <a:lnTo>
                  <a:pt x="276372" y="29741"/>
                </a:lnTo>
                <a:lnTo>
                  <a:pt x="275932" y="29604"/>
                </a:lnTo>
                <a:lnTo>
                  <a:pt x="275718" y="29535"/>
                </a:lnTo>
                <a:lnTo>
                  <a:pt x="275504" y="29466"/>
                </a:lnTo>
                <a:lnTo>
                  <a:pt x="275302" y="29390"/>
                </a:lnTo>
                <a:lnTo>
                  <a:pt x="275100" y="29307"/>
                </a:lnTo>
                <a:lnTo>
                  <a:pt x="274874" y="29204"/>
                </a:lnTo>
                <a:lnTo>
                  <a:pt x="274660" y="29094"/>
                </a:lnTo>
                <a:lnTo>
                  <a:pt x="274232" y="28874"/>
                </a:lnTo>
                <a:lnTo>
                  <a:pt x="273828" y="28646"/>
                </a:lnTo>
                <a:lnTo>
                  <a:pt x="273614" y="28529"/>
                </a:lnTo>
                <a:lnTo>
                  <a:pt x="273400" y="28419"/>
                </a:lnTo>
                <a:lnTo>
                  <a:pt x="272937" y="28192"/>
                </a:lnTo>
                <a:lnTo>
                  <a:pt x="272461" y="27965"/>
                </a:lnTo>
                <a:lnTo>
                  <a:pt x="271487" y="27510"/>
                </a:lnTo>
                <a:lnTo>
                  <a:pt x="269775" y="26023"/>
                </a:lnTo>
                <a:lnTo>
                  <a:pt x="270762" y="23716"/>
                </a:lnTo>
                <a:lnTo>
                  <a:pt x="271736" y="24604"/>
                </a:lnTo>
                <a:lnTo>
                  <a:pt x="271736" y="19398"/>
                </a:lnTo>
                <a:lnTo>
                  <a:pt x="270500" y="19770"/>
                </a:lnTo>
                <a:lnTo>
                  <a:pt x="270880" y="19385"/>
                </a:lnTo>
                <a:lnTo>
                  <a:pt x="271011" y="19240"/>
                </a:lnTo>
                <a:lnTo>
                  <a:pt x="271118" y="19109"/>
                </a:lnTo>
                <a:lnTo>
                  <a:pt x="271201" y="18985"/>
                </a:lnTo>
                <a:lnTo>
                  <a:pt x="271285" y="18854"/>
                </a:lnTo>
                <a:lnTo>
                  <a:pt x="271332" y="18751"/>
                </a:lnTo>
                <a:lnTo>
                  <a:pt x="271344" y="18717"/>
                </a:lnTo>
                <a:lnTo>
                  <a:pt x="271344" y="18703"/>
                </a:lnTo>
                <a:lnTo>
                  <a:pt x="271178" y="18655"/>
                </a:lnTo>
                <a:lnTo>
                  <a:pt x="271035" y="18607"/>
                </a:lnTo>
                <a:lnTo>
                  <a:pt x="270904" y="18558"/>
                </a:lnTo>
                <a:lnTo>
                  <a:pt x="270785" y="18503"/>
                </a:lnTo>
                <a:lnTo>
                  <a:pt x="270678" y="18448"/>
                </a:lnTo>
                <a:lnTo>
                  <a:pt x="270595" y="18386"/>
                </a:lnTo>
                <a:lnTo>
                  <a:pt x="270512" y="18324"/>
                </a:lnTo>
                <a:lnTo>
                  <a:pt x="270441" y="18262"/>
                </a:lnTo>
                <a:lnTo>
                  <a:pt x="270393" y="18200"/>
                </a:lnTo>
                <a:lnTo>
                  <a:pt x="270345" y="18131"/>
                </a:lnTo>
                <a:lnTo>
                  <a:pt x="270298" y="18069"/>
                </a:lnTo>
                <a:lnTo>
                  <a:pt x="270274" y="18001"/>
                </a:lnTo>
                <a:lnTo>
                  <a:pt x="270250" y="17925"/>
                </a:lnTo>
                <a:lnTo>
                  <a:pt x="270238" y="17856"/>
                </a:lnTo>
                <a:lnTo>
                  <a:pt x="270215" y="17711"/>
                </a:lnTo>
                <a:lnTo>
                  <a:pt x="270227" y="17560"/>
                </a:lnTo>
                <a:lnTo>
                  <a:pt x="270238" y="17408"/>
                </a:lnTo>
                <a:lnTo>
                  <a:pt x="270286" y="17112"/>
                </a:lnTo>
                <a:lnTo>
                  <a:pt x="270310" y="16961"/>
                </a:lnTo>
                <a:lnTo>
                  <a:pt x="270310" y="16816"/>
                </a:lnTo>
                <a:lnTo>
                  <a:pt x="270310" y="16679"/>
                </a:lnTo>
                <a:lnTo>
                  <a:pt x="270274" y="16548"/>
                </a:lnTo>
                <a:lnTo>
                  <a:pt x="270155" y="16196"/>
                </a:lnTo>
                <a:lnTo>
                  <a:pt x="270013" y="15852"/>
                </a:lnTo>
                <a:lnTo>
                  <a:pt x="269858" y="15515"/>
                </a:lnTo>
                <a:lnTo>
                  <a:pt x="269692" y="15177"/>
                </a:lnTo>
                <a:lnTo>
                  <a:pt x="269513" y="14847"/>
                </a:lnTo>
                <a:lnTo>
                  <a:pt x="269311" y="14523"/>
                </a:lnTo>
                <a:lnTo>
                  <a:pt x="269097" y="14200"/>
                </a:lnTo>
                <a:lnTo>
                  <a:pt x="268871" y="13883"/>
                </a:lnTo>
                <a:lnTo>
                  <a:pt x="268634" y="13566"/>
                </a:lnTo>
                <a:lnTo>
                  <a:pt x="268384" y="13256"/>
                </a:lnTo>
                <a:lnTo>
                  <a:pt x="268111" y="12946"/>
                </a:lnTo>
                <a:lnTo>
                  <a:pt x="267837" y="12636"/>
                </a:lnTo>
                <a:lnTo>
                  <a:pt x="267552" y="12333"/>
                </a:lnTo>
                <a:lnTo>
                  <a:pt x="267255" y="12030"/>
                </a:lnTo>
                <a:lnTo>
                  <a:pt x="266958" y="11727"/>
                </a:lnTo>
                <a:lnTo>
                  <a:pt x="266637" y="11431"/>
                </a:lnTo>
                <a:lnTo>
                  <a:pt x="266494" y="11287"/>
                </a:lnTo>
                <a:lnTo>
                  <a:pt x="266375" y="11142"/>
                </a:lnTo>
                <a:lnTo>
                  <a:pt x="266137" y="10839"/>
                </a:lnTo>
                <a:lnTo>
                  <a:pt x="266019" y="10688"/>
                </a:lnTo>
                <a:lnTo>
                  <a:pt x="265888" y="10536"/>
                </a:lnTo>
                <a:lnTo>
                  <a:pt x="265757" y="10398"/>
                </a:lnTo>
                <a:lnTo>
                  <a:pt x="265603" y="10261"/>
                </a:lnTo>
                <a:lnTo>
                  <a:pt x="265008" y="9806"/>
                </a:lnTo>
                <a:lnTo>
                  <a:pt x="264414" y="9359"/>
                </a:lnTo>
                <a:lnTo>
                  <a:pt x="263201" y="8457"/>
                </a:lnTo>
                <a:lnTo>
                  <a:pt x="262595" y="8009"/>
                </a:lnTo>
                <a:lnTo>
                  <a:pt x="262001" y="7561"/>
                </a:lnTo>
                <a:lnTo>
                  <a:pt x="261418" y="7107"/>
                </a:lnTo>
                <a:lnTo>
                  <a:pt x="260836" y="6646"/>
                </a:lnTo>
                <a:lnTo>
                  <a:pt x="260574" y="6439"/>
                </a:lnTo>
                <a:lnTo>
                  <a:pt x="260301" y="6246"/>
                </a:lnTo>
                <a:lnTo>
                  <a:pt x="260016" y="6060"/>
                </a:lnTo>
                <a:lnTo>
                  <a:pt x="259719" y="5881"/>
                </a:lnTo>
                <a:lnTo>
                  <a:pt x="259409" y="5709"/>
                </a:lnTo>
                <a:lnTo>
                  <a:pt x="259100" y="5544"/>
                </a:lnTo>
                <a:lnTo>
                  <a:pt x="258779" y="5385"/>
                </a:lnTo>
                <a:lnTo>
                  <a:pt x="258447" y="5234"/>
                </a:lnTo>
                <a:lnTo>
                  <a:pt x="258114" y="5082"/>
                </a:lnTo>
                <a:lnTo>
                  <a:pt x="257781" y="4931"/>
                </a:lnTo>
                <a:lnTo>
                  <a:pt x="257092" y="4642"/>
                </a:lnTo>
                <a:lnTo>
                  <a:pt x="256390" y="4359"/>
                </a:lnTo>
                <a:lnTo>
                  <a:pt x="255689" y="4070"/>
                </a:lnTo>
                <a:lnTo>
                  <a:pt x="255380" y="3953"/>
                </a:lnTo>
                <a:lnTo>
                  <a:pt x="255071" y="3843"/>
                </a:lnTo>
                <a:lnTo>
                  <a:pt x="254762" y="3753"/>
                </a:lnTo>
                <a:lnTo>
                  <a:pt x="254453" y="3678"/>
                </a:lnTo>
                <a:lnTo>
                  <a:pt x="254144" y="3616"/>
                </a:lnTo>
                <a:lnTo>
                  <a:pt x="253835" y="3561"/>
                </a:lnTo>
                <a:lnTo>
                  <a:pt x="253514" y="3526"/>
                </a:lnTo>
                <a:lnTo>
                  <a:pt x="253204" y="3506"/>
                </a:lnTo>
                <a:lnTo>
                  <a:pt x="252895" y="3499"/>
                </a:lnTo>
                <a:lnTo>
                  <a:pt x="252586" y="3506"/>
                </a:lnTo>
                <a:lnTo>
                  <a:pt x="252277" y="3526"/>
                </a:lnTo>
                <a:lnTo>
                  <a:pt x="251968" y="3568"/>
                </a:lnTo>
                <a:lnTo>
                  <a:pt x="251671" y="3616"/>
                </a:lnTo>
                <a:lnTo>
                  <a:pt x="251362" y="3678"/>
                </a:lnTo>
                <a:lnTo>
                  <a:pt x="251065" y="3747"/>
                </a:lnTo>
                <a:lnTo>
                  <a:pt x="250768" y="3836"/>
                </a:lnTo>
                <a:lnTo>
                  <a:pt x="250459" y="3939"/>
                </a:lnTo>
                <a:lnTo>
                  <a:pt x="250126" y="4036"/>
                </a:lnTo>
                <a:lnTo>
                  <a:pt x="249472" y="4222"/>
                </a:lnTo>
                <a:lnTo>
                  <a:pt x="248806" y="4414"/>
                </a:lnTo>
                <a:lnTo>
                  <a:pt x="248485" y="4518"/>
                </a:lnTo>
                <a:lnTo>
                  <a:pt x="248164" y="4621"/>
                </a:lnTo>
                <a:lnTo>
                  <a:pt x="247855" y="4738"/>
                </a:lnTo>
                <a:lnTo>
                  <a:pt x="247558" y="4862"/>
                </a:lnTo>
                <a:lnTo>
                  <a:pt x="247273" y="4993"/>
                </a:lnTo>
                <a:lnTo>
                  <a:pt x="247011" y="5138"/>
                </a:lnTo>
                <a:lnTo>
                  <a:pt x="246881" y="5213"/>
                </a:lnTo>
                <a:lnTo>
                  <a:pt x="246762" y="5289"/>
                </a:lnTo>
                <a:lnTo>
                  <a:pt x="246643" y="5372"/>
                </a:lnTo>
                <a:lnTo>
                  <a:pt x="246536" y="5461"/>
                </a:lnTo>
                <a:lnTo>
                  <a:pt x="246429" y="5551"/>
                </a:lnTo>
                <a:lnTo>
                  <a:pt x="246322" y="5647"/>
                </a:lnTo>
                <a:lnTo>
                  <a:pt x="246227" y="5743"/>
                </a:lnTo>
                <a:lnTo>
                  <a:pt x="246144" y="5854"/>
                </a:lnTo>
                <a:lnTo>
                  <a:pt x="245811" y="6274"/>
                </a:lnTo>
                <a:lnTo>
                  <a:pt x="245656" y="6494"/>
                </a:lnTo>
                <a:lnTo>
                  <a:pt x="245526" y="6721"/>
                </a:lnTo>
                <a:lnTo>
                  <a:pt x="245466" y="6831"/>
                </a:lnTo>
                <a:lnTo>
                  <a:pt x="245407" y="6942"/>
                </a:lnTo>
                <a:lnTo>
                  <a:pt x="245371" y="7059"/>
                </a:lnTo>
                <a:lnTo>
                  <a:pt x="245335" y="7169"/>
                </a:lnTo>
                <a:lnTo>
                  <a:pt x="245312" y="7272"/>
                </a:lnTo>
                <a:lnTo>
                  <a:pt x="245300" y="7382"/>
                </a:lnTo>
                <a:lnTo>
                  <a:pt x="245300" y="7493"/>
                </a:lnTo>
                <a:lnTo>
                  <a:pt x="245312" y="7596"/>
                </a:lnTo>
                <a:lnTo>
                  <a:pt x="245419" y="8030"/>
                </a:lnTo>
                <a:lnTo>
                  <a:pt x="245537" y="8463"/>
                </a:lnTo>
                <a:lnTo>
                  <a:pt x="245680" y="8897"/>
                </a:lnTo>
                <a:lnTo>
                  <a:pt x="245823" y="9324"/>
                </a:lnTo>
                <a:lnTo>
                  <a:pt x="246001" y="9751"/>
                </a:lnTo>
                <a:lnTo>
                  <a:pt x="246179" y="10171"/>
                </a:lnTo>
                <a:lnTo>
                  <a:pt x="246381" y="10591"/>
                </a:lnTo>
                <a:lnTo>
                  <a:pt x="246595" y="11011"/>
                </a:lnTo>
                <a:lnTo>
                  <a:pt x="246833" y="11424"/>
                </a:lnTo>
                <a:lnTo>
                  <a:pt x="247083" y="11838"/>
                </a:lnTo>
                <a:lnTo>
                  <a:pt x="247356" y="12244"/>
                </a:lnTo>
                <a:lnTo>
                  <a:pt x="247641" y="12650"/>
                </a:lnTo>
                <a:lnTo>
                  <a:pt x="247950" y="13056"/>
                </a:lnTo>
                <a:lnTo>
                  <a:pt x="248271" y="13456"/>
                </a:lnTo>
                <a:lnTo>
                  <a:pt x="248604" y="13855"/>
                </a:lnTo>
                <a:lnTo>
                  <a:pt x="248961" y="14248"/>
                </a:lnTo>
                <a:lnTo>
                  <a:pt x="249234" y="14551"/>
                </a:lnTo>
                <a:lnTo>
                  <a:pt x="249508" y="14854"/>
                </a:lnTo>
                <a:lnTo>
                  <a:pt x="250019" y="15467"/>
                </a:lnTo>
                <a:lnTo>
                  <a:pt x="250530" y="16086"/>
                </a:lnTo>
                <a:lnTo>
                  <a:pt x="251005" y="16713"/>
                </a:lnTo>
                <a:lnTo>
                  <a:pt x="251968" y="17959"/>
                </a:lnTo>
                <a:lnTo>
                  <a:pt x="252456" y="18586"/>
                </a:lnTo>
                <a:lnTo>
                  <a:pt x="252955" y="19206"/>
                </a:lnTo>
                <a:lnTo>
                  <a:pt x="253240" y="19578"/>
                </a:lnTo>
                <a:lnTo>
                  <a:pt x="253514" y="19963"/>
                </a:lnTo>
                <a:lnTo>
                  <a:pt x="253799" y="20342"/>
                </a:lnTo>
                <a:lnTo>
                  <a:pt x="254084" y="20721"/>
                </a:lnTo>
                <a:lnTo>
                  <a:pt x="254227" y="20907"/>
                </a:lnTo>
                <a:lnTo>
                  <a:pt x="254381" y="21086"/>
                </a:lnTo>
                <a:lnTo>
                  <a:pt x="254548" y="21265"/>
                </a:lnTo>
                <a:lnTo>
                  <a:pt x="254726" y="21437"/>
                </a:lnTo>
                <a:lnTo>
                  <a:pt x="254916" y="21602"/>
                </a:lnTo>
                <a:lnTo>
                  <a:pt x="255106" y="21760"/>
                </a:lnTo>
                <a:lnTo>
                  <a:pt x="255320" y="21912"/>
                </a:lnTo>
                <a:lnTo>
                  <a:pt x="255546" y="22050"/>
                </a:lnTo>
                <a:lnTo>
                  <a:pt x="255760" y="22187"/>
                </a:lnTo>
                <a:lnTo>
                  <a:pt x="255962" y="22325"/>
                </a:lnTo>
                <a:lnTo>
                  <a:pt x="256152" y="22463"/>
                </a:lnTo>
                <a:lnTo>
                  <a:pt x="256331" y="22607"/>
                </a:lnTo>
                <a:lnTo>
                  <a:pt x="256675" y="22897"/>
                </a:lnTo>
                <a:lnTo>
                  <a:pt x="256996" y="23193"/>
                </a:lnTo>
                <a:lnTo>
                  <a:pt x="257329" y="23489"/>
                </a:lnTo>
                <a:lnTo>
                  <a:pt x="257496" y="23633"/>
                </a:lnTo>
                <a:lnTo>
                  <a:pt x="257662" y="23771"/>
                </a:lnTo>
                <a:lnTo>
                  <a:pt x="257840" y="23916"/>
                </a:lnTo>
                <a:lnTo>
                  <a:pt x="258031" y="24047"/>
                </a:lnTo>
                <a:lnTo>
                  <a:pt x="258233" y="24177"/>
                </a:lnTo>
                <a:lnTo>
                  <a:pt x="258447" y="24308"/>
                </a:lnTo>
                <a:lnTo>
                  <a:pt x="258649" y="24432"/>
                </a:lnTo>
                <a:lnTo>
                  <a:pt x="258839" y="24570"/>
                </a:lnTo>
                <a:lnTo>
                  <a:pt x="259017" y="24714"/>
                </a:lnTo>
                <a:lnTo>
                  <a:pt x="259184" y="24866"/>
                </a:lnTo>
                <a:lnTo>
                  <a:pt x="259528" y="25162"/>
                </a:lnTo>
                <a:lnTo>
                  <a:pt x="259695" y="25307"/>
                </a:lnTo>
                <a:lnTo>
                  <a:pt x="259873" y="25451"/>
                </a:lnTo>
                <a:lnTo>
                  <a:pt x="260467" y="25892"/>
                </a:lnTo>
                <a:lnTo>
                  <a:pt x="261074" y="26333"/>
                </a:lnTo>
                <a:lnTo>
                  <a:pt x="261371" y="26546"/>
                </a:lnTo>
                <a:lnTo>
                  <a:pt x="261692" y="26760"/>
                </a:lnTo>
                <a:lnTo>
                  <a:pt x="262001" y="26966"/>
                </a:lnTo>
                <a:lnTo>
                  <a:pt x="262334" y="27166"/>
                </a:lnTo>
                <a:lnTo>
                  <a:pt x="262488" y="27262"/>
                </a:lnTo>
                <a:lnTo>
                  <a:pt x="262619" y="27359"/>
                </a:lnTo>
                <a:lnTo>
                  <a:pt x="262726" y="27448"/>
                </a:lnTo>
                <a:lnTo>
                  <a:pt x="262809" y="27545"/>
                </a:lnTo>
                <a:lnTo>
                  <a:pt x="262869" y="27634"/>
                </a:lnTo>
                <a:lnTo>
                  <a:pt x="262904" y="27731"/>
                </a:lnTo>
                <a:lnTo>
                  <a:pt x="262916" y="27820"/>
                </a:lnTo>
                <a:lnTo>
                  <a:pt x="262916" y="27910"/>
                </a:lnTo>
                <a:lnTo>
                  <a:pt x="262892" y="27999"/>
                </a:lnTo>
                <a:lnTo>
                  <a:pt x="262857" y="28082"/>
                </a:lnTo>
                <a:lnTo>
                  <a:pt x="262809" y="28171"/>
                </a:lnTo>
                <a:lnTo>
                  <a:pt x="262738" y="28254"/>
                </a:lnTo>
                <a:lnTo>
                  <a:pt x="262655" y="28343"/>
                </a:lnTo>
                <a:lnTo>
                  <a:pt x="262560" y="28426"/>
                </a:lnTo>
                <a:lnTo>
                  <a:pt x="262441" y="28509"/>
                </a:lnTo>
                <a:lnTo>
                  <a:pt x="262322" y="28584"/>
                </a:lnTo>
                <a:lnTo>
                  <a:pt x="262036" y="28763"/>
                </a:lnTo>
                <a:lnTo>
                  <a:pt x="261739" y="28936"/>
                </a:lnTo>
                <a:lnTo>
                  <a:pt x="261430" y="29101"/>
                </a:lnTo>
                <a:lnTo>
                  <a:pt x="261109" y="29266"/>
                </a:lnTo>
                <a:lnTo>
                  <a:pt x="260788" y="29425"/>
                </a:lnTo>
                <a:lnTo>
                  <a:pt x="260467" y="29583"/>
                </a:lnTo>
                <a:lnTo>
                  <a:pt x="260135" y="29728"/>
                </a:lnTo>
                <a:lnTo>
                  <a:pt x="259790" y="29872"/>
                </a:lnTo>
                <a:lnTo>
                  <a:pt x="259528" y="29975"/>
                </a:lnTo>
                <a:lnTo>
                  <a:pt x="259267" y="30058"/>
                </a:lnTo>
                <a:lnTo>
                  <a:pt x="258982" y="30141"/>
                </a:lnTo>
                <a:lnTo>
                  <a:pt x="258696" y="30203"/>
                </a:lnTo>
                <a:lnTo>
                  <a:pt x="258411" y="30251"/>
                </a:lnTo>
                <a:lnTo>
                  <a:pt x="258126" y="30292"/>
                </a:lnTo>
                <a:lnTo>
                  <a:pt x="257852" y="30320"/>
                </a:lnTo>
                <a:lnTo>
                  <a:pt x="257579" y="30333"/>
                </a:lnTo>
                <a:lnTo>
                  <a:pt x="257353" y="30278"/>
                </a:lnTo>
                <a:lnTo>
                  <a:pt x="257127" y="30216"/>
                </a:lnTo>
                <a:lnTo>
                  <a:pt x="257020" y="30189"/>
                </a:lnTo>
                <a:lnTo>
                  <a:pt x="256925" y="30175"/>
                </a:lnTo>
                <a:lnTo>
                  <a:pt x="256854" y="30168"/>
                </a:lnTo>
                <a:lnTo>
                  <a:pt x="256818" y="30168"/>
                </a:lnTo>
                <a:lnTo>
                  <a:pt x="256794" y="30182"/>
                </a:lnTo>
                <a:lnTo>
                  <a:pt x="256675" y="30230"/>
                </a:lnTo>
                <a:lnTo>
                  <a:pt x="256545" y="30278"/>
                </a:lnTo>
                <a:lnTo>
                  <a:pt x="256438" y="30313"/>
                </a:lnTo>
                <a:lnTo>
                  <a:pt x="256319" y="30340"/>
                </a:lnTo>
                <a:lnTo>
                  <a:pt x="256224" y="30354"/>
                </a:lnTo>
                <a:lnTo>
                  <a:pt x="256117" y="30361"/>
                </a:lnTo>
                <a:lnTo>
                  <a:pt x="256022" y="30361"/>
                </a:lnTo>
                <a:lnTo>
                  <a:pt x="255927" y="30354"/>
                </a:lnTo>
                <a:lnTo>
                  <a:pt x="255843" y="30333"/>
                </a:lnTo>
                <a:lnTo>
                  <a:pt x="255748" y="30313"/>
                </a:lnTo>
                <a:lnTo>
                  <a:pt x="255665" y="30278"/>
                </a:lnTo>
                <a:lnTo>
                  <a:pt x="255582" y="30230"/>
                </a:lnTo>
                <a:lnTo>
                  <a:pt x="255511" y="30182"/>
                </a:lnTo>
                <a:lnTo>
                  <a:pt x="255427" y="30120"/>
                </a:lnTo>
                <a:lnTo>
                  <a:pt x="255356" y="30058"/>
                </a:lnTo>
                <a:lnTo>
                  <a:pt x="255285" y="29982"/>
                </a:lnTo>
                <a:lnTo>
                  <a:pt x="255273" y="29975"/>
                </a:lnTo>
                <a:lnTo>
                  <a:pt x="255249" y="29969"/>
                </a:lnTo>
                <a:lnTo>
                  <a:pt x="255190" y="29962"/>
                </a:lnTo>
                <a:lnTo>
                  <a:pt x="255011" y="29975"/>
                </a:lnTo>
                <a:lnTo>
                  <a:pt x="254916" y="29982"/>
                </a:lnTo>
                <a:lnTo>
                  <a:pt x="254726" y="29982"/>
                </a:lnTo>
                <a:lnTo>
                  <a:pt x="254655" y="29969"/>
                </a:lnTo>
                <a:lnTo>
                  <a:pt x="253692" y="29645"/>
                </a:lnTo>
                <a:lnTo>
                  <a:pt x="252741" y="29314"/>
                </a:lnTo>
                <a:lnTo>
                  <a:pt x="251802" y="28984"/>
                </a:lnTo>
                <a:lnTo>
                  <a:pt x="250863" y="28640"/>
                </a:lnTo>
                <a:lnTo>
                  <a:pt x="250268" y="28412"/>
                </a:lnTo>
                <a:lnTo>
                  <a:pt x="249686" y="28171"/>
                </a:lnTo>
                <a:lnTo>
                  <a:pt x="249389" y="28047"/>
                </a:lnTo>
                <a:lnTo>
                  <a:pt x="249115" y="27923"/>
                </a:lnTo>
                <a:lnTo>
                  <a:pt x="248830" y="27786"/>
                </a:lnTo>
                <a:lnTo>
                  <a:pt x="248569" y="27655"/>
                </a:lnTo>
                <a:lnTo>
                  <a:pt x="247416" y="27042"/>
                </a:lnTo>
                <a:lnTo>
                  <a:pt x="246845" y="26732"/>
                </a:lnTo>
                <a:lnTo>
                  <a:pt x="246274" y="26422"/>
                </a:lnTo>
                <a:lnTo>
                  <a:pt x="245704" y="26105"/>
                </a:lnTo>
                <a:lnTo>
                  <a:pt x="245157" y="25789"/>
                </a:lnTo>
                <a:lnTo>
                  <a:pt x="244610" y="25465"/>
                </a:lnTo>
                <a:lnTo>
                  <a:pt x="244087" y="25128"/>
                </a:lnTo>
                <a:lnTo>
                  <a:pt x="243101" y="24487"/>
                </a:lnTo>
                <a:lnTo>
                  <a:pt x="242114" y="23840"/>
                </a:lnTo>
                <a:lnTo>
                  <a:pt x="241151" y="23186"/>
                </a:lnTo>
                <a:lnTo>
                  <a:pt x="240176" y="22532"/>
                </a:lnTo>
                <a:lnTo>
                  <a:pt x="239225" y="21871"/>
                </a:lnTo>
                <a:lnTo>
                  <a:pt x="238275" y="21210"/>
                </a:lnTo>
                <a:lnTo>
                  <a:pt x="237335" y="20542"/>
                </a:lnTo>
                <a:lnTo>
                  <a:pt x="236408" y="19874"/>
                </a:lnTo>
                <a:lnTo>
                  <a:pt x="235861" y="19467"/>
                </a:lnTo>
                <a:lnTo>
                  <a:pt x="235338" y="19061"/>
                </a:lnTo>
                <a:lnTo>
                  <a:pt x="234815" y="18648"/>
                </a:lnTo>
                <a:lnTo>
                  <a:pt x="234316" y="18221"/>
                </a:lnTo>
                <a:lnTo>
                  <a:pt x="233829" y="17794"/>
                </a:lnTo>
                <a:lnTo>
                  <a:pt x="233365" y="17360"/>
                </a:lnTo>
                <a:lnTo>
                  <a:pt x="232937" y="16920"/>
                </a:lnTo>
                <a:lnTo>
                  <a:pt x="232723" y="16692"/>
                </a:lnTo>
                <a:lnTo>
                  <a:pt x="232521" y="16472"/>
                </a:lnTo>
                <a:lnTo>
                  <a:pt x="232402" y="16327"/>
                </a:lnTo>
                <a:lnTo>
                  <a:pt x="232307" y="16176"/>
                </a:lnTo>
                <a:lnTo>
                  <a:pt x="232224" y="16024"/>
                </a:lnTo>
                <a:lnTo>
                  <a:pt x="232141" y="15873"/>
                </a:lnTo>
                <a:lnTo>
                  <a:pt x="232081" y="15714"/>
                </a:lnTo>
                <a:lnTo>
                  <a:pt x="232022" y="15556"/>
                </a:lnTo>
                <a:lnTo>
                  <a:pt x="231927" y="15226"/>
                </a:lnTo>
                <a:lnTo>
                  <a:pt x="231772" y="14564"/>
                </a:lnTo>
                <a:lnTo>
                  <a:pt x="231677" y="14234"/>
                </a:lnTo>
                <a:lnTo>
                  <a:pt x="231630" y="14076"/>
                </a:lnTo>
                <a:lnTo>
                  <a:pt x="231570" y="13910"/>
                </a:lnTo>
                <a:lnTo>
                  <a:pt x="231333" y="13380"/>
                </a:lnTo>
                <a:lnTo>
                  <a:pt x="231071" y="12850"/>
                </a:lnTo>
                <a:lnTo>
                  <a:pt x="230798" y="12333"/>
                </a:lnTo>
                <a:lnTo>
                  <a:pt x="230489" y="11817"/>
                </a:lnTo>
                <a:lnTo>
                  <a:pt x="230168" y="11307"/>
                </a:lnTo>
                <a:lnTo>
                  <a:pt x="229811" y="10805"/>
                </a:lnTo>
                <a:lnTo>
                  <a:pt x="229443" y="10309"/>
                </a:lnTo>
                <a:lnTo>
                  <a:pt x="229050" y="9820"/>
                </a:lnTo>
                <a:lnTo>
                  <a:pt x="228634" y="9338"/>
                </a:lnTo>
                <a:lnTo>
                  <a:pt x="228194" y="8856"/>
                </a:lnTo>
                <a:lnTo>
                  <a:pt x="227731" y="8388"/>
                </a:lnTo>
                <a:lnTo>
                  <a:pt x="227243" y="7926"/>
                </a:lnTo>
                <a:lnTo>
                  <a:pt x="226732" y="7472"/>
                </a:lnTo>
                <a:lnTo>
                  <a:pt x="226197" y="7024"/>
                </a:lnTo>
                <a:lnTo>
                  <a:pt x="225639" y="6584"/>
                </a:lnTo>
                <a:lnTo>
                  <a:pt x="225044" y="6150"/>
                </a:lnTo>
                <a:lnTo>
                  <a:pt x="224676" y="5881"/>
                </a:lnTo>
                <a:lnTo>
                  <a:pt x="224284" y="5613"/>
                </a:lnTo>
                <a:lnTo>
                  <a:pt x="223499" y="5089"/>
                </a:lnTo>
                <a:lnTo>
                  <a:pt x="222703" y="4566"/>
                </a:lnTo>
                <a:lnTo>
                  <a:pt x="221882" y="4056"/>
                </a:lnTo>
                <a:lnTo>
                  <a:pt x="220242" y="3037"/>
                </a:lnTo>
                <a:lnTo>
                  <a:pt x="219422" y="2521"/>
                </a:lnTo>
                <a:lnTo>
                  <a:pt x="218614" y="2011"/>
                </a:lnTo>
                <a:lnTo>
                  <a:pt x="218471" y="1922"/>
                </a:lnTo>
                <a:lnTo>
                  <a:pt x="218328" y="1846"/>
                </a:lnTo>
                <a:lnTo>
                  <a:pt x="218197" y="1777"/>
                </a:lnTo>
                <a:lnTo>
                  <a:pt x="218055" y="1722"/>
                </a:lnTo>
                <a:lnTo>
                  <a:pt x="217912" y="1674"/>
                </a:lnTo>
                <a:lnTo>
                  <a:pt x="217770" y="1639"/>
                </a:lnTo>
                <a:lnTo>
                  <a:pt x="217639" y="1612"/>
                </a:lnTo>
                <a:lnTo>
                  <a:pt x="217496" y="1598"/>
                </a:lnTo>
                <a:lnTo>
                  <a:pt x="217342" y="1598"/>
                </a:lnTo>
                <a:lnTo>
                  <a:pt x="217199" y="1605"/>
                </a:lnTo>
                <a:lnTo>
                  <a:pt x="217044" y="1626"/>
                </a:lnTo>
                <a:lnTo>
                  <a:pt x="216890" y="1653"/>
                </a:lnTo>
                <a:lnTo>
                  <a:pt x="216735" y="1701"/>
                </a:lnTo>
                <a:lnTo>
                  <a:pt x="216569" y="1756"/>
                </a:lnTo>
                <a:lnTo>
                  <a:pt x="216403" y="1825"/>
                </a:lnTo>
                <a:lnTo>
                  <a:pt x="216224" y="1901"/>
                </a:lnTo>
                <a:lnTo>
                  <a:pt x="215939" y="2039"/>
                </a:lnTo>
                <a:lnTo>
                  <a:pt x="215630" y="2170"/>
                </a:lnTo>
                <a:lnTo>
                  <a:pt x="215321" y="2287"/>
                </a:lnTo>
                <a:lnTo>
                  <a:pt x="215000" y="2404"/>
                </a:lnTo>
                <a:lnTo>
                  <a:pt x="214667" y="2514"/>
                </a:lnTo>
                <a:lnTo>
                  <a:pt x="214322" y="2610"/>
                </a:lnTo>
                <a:lnTo>
                  <a:pt x="213990" y="2707"/>
                </a:lnTo>
                <a:lnTo>
                  <a:pt x="213645" y="2803"/>
                </a:lnTo>
                <a:lnTo>
                  <a:pt x="213324" y="2893"/>
                </a:lnTo>
                <a:lnTo>
                  <a:pt x="213039" y="2982"/>
                </a:lnTo>
                <a:lnTo>
                  <a:pt x="212777" y="3072"/>
                </a:lnTo>
                <a:lnTo>
                  <a:pt x="212563" y="3168"/>
                </a:lnTo>
                <a:lnTo>
                  <a:pt x="212385" y="3271"/>
                </a:lnTo>
                <a:lnTo>
                  <a:pt x="212302" y="3320"/>
                </a:lnTo>
                <a:lnTo>
                  <a:pt x="212230" y="3375"/>
                </a:lnTo>
                <a:lnTo>
                  <a:pt x="212171" y="3423"/>
                </a:lnTo>
                <a:lnTo>
                  <a:pt x="212111" y="3478"/>
                </a:lnTo>
                <a:lnTo>
                  <a:pt x="212064" y="3533"/>
                </a:lnTo>
                <a:lnTo>
                  <a:pt x="212028" y="3595"/>
                </a:lnTo>
                <a:lnTo>
                  <a:pt x="211993" y="3650"/>
                </a:lnTo>
                <a:lnTo>
                  <a:pt x="211969" y="3712"/>
                </a:lnTo>
                <a:lnTo>
                  <a:pt x="211957" y="3774"/>
                </a:lnTo>
                <a:lnTo>
                  <a:pt x="211957" y="3836"/>
                </a:lnTo>
                <a:lnTo>
                  <a:pt x="211957" y="3905"/>
                </a:lnTo>
                <a:lnTo>
                  <a:pt x="211969" y="3967"/>
                </a:lnTo>
                <a:lnTo>
                  <a:pt x="212004" y="4112"/>
                </a:lnTo>
                <a:lnTo>
                  <a:pt x="212088" y="4256"/>
                </a:lnTo>
                <a:lnTo>
                  <a:pt x="212183" y="4414"/>
                </a:lnTo>
                <a:lnTo>
                  <a:pt x="212325" y="4580"/>
                </a:lnTo>
                <a:lnTo>
                  <a:pt x="212492" y="4759"/>
                </a:lnTo>
                <a:lnTo>
                  <a:pt x="212777" y="5055"/>
                </a:lnTo>
                <a:lnTo>
                  <a:pt x="213050" y="5351"/>
                </a:lnTo>
                <a:lnTo>
                  <a:pt x="213312" y="5654"/>
                </a:lnTo>
                <a:lnTo>
                  <a:pt x="213573" y="5957"/>
                </a:lnTo>
                <a:lnTo>
                  <a:pt x="214085" y="6570"/>
                </a:lnTo>
                <a:lnTo>
                  <a:pt x="214608" y="7176"/>
                </a:lnTo>
                <a:lnTo>
                  <a:pt x="214750" y="7355"/>
                </a:lnTo>
                <a:lnTo>
                  <a:pt x="214893" y="7527"/>
                </a:lnTo>
                <a:lnTo>
                  <a:pt x="215036" y="7706"/>
                </a:lnTo>
                <a:lnTo>
                  <a:pt x="215202" y="7878"/>
                </a:lnTo>
                <a:lnTo>
                  <a:pt x="216937" y="9600"/>
                </a:lnTo>
                <a:lnTo>
                  <a:pt x="217817" y="10460"/>
                </a:lnTo>
                <a:lnTo>
                  <a:pt x="218709" y="11314"/>
                </a:lnTo>
                <a:lnTo>
                  <a:pt x="218780" y="11369"/>
                </a:lnTo>
                <a:lnTo>
                  <a:pt x="218875" y="11424"/>
                </a:lnTo>
                <a:lnTo>
                  <a:pt x="218970" y="11466"/>
                </a:lnTo>
                <a:lnTo>
                  <a:pt x="219077" y="11514"/>
                </a:lnTo>
                <a:lnTo>
                  <a:pt x="219172" y="11548"/>
                </a:lnTo>
                <a:lnTo>
                  <a:pt x="219267" y="11590"/>
                </a:lnTo>
                <a:lnTo>
                  <a:pt x="219339" y="11631"/>
                </a:lnTo>
                <a:lnTo>
                  <a:pt x="219374" y="11672"/>
                </a:lnTo>
                <a:lnTo>
                  <a:pt x="219874" y="12203"/>
                </a:lnTo>
                <a:lnTo>
                  <a:pt x="220373" y="12733"/>
                </a:lnTo>
                <a:lnTo>
                  <a:pt x="220872" y="13263"/>
                </a:lnTo>
                <a:lnTo>
                  <a:pt x="221134" y="13525"/>
                </a:lnTo>
                <a:lnTo>
                  <a:pt x="221395" y="13786"/>
                </a:lnTo>
                <a:lnTo>
                  <a:pt x="221538" y="13903"/>
                </a:lnTo>
                <a:lnTo>
                  <a:pt x="221692" y="14020"/>
                </a:lnTo>
                <a:lnTo>
                  <a:pt x="221859" y="14131"/>
                </a:lnTo>
                <a:lnTo>
                  <a:pt x="222037" y="14241"/>
                </a:lnTo>
                <a:lnTo>
                  <a:pt x="222394" y="14461"/>
                </a:lnTo>
                <a:lnTo>
                  <a:pt x="222548" y="14571"/>
                </a:lnTo>
                <a:lnTo>
                  <a:pt x="222703" y="14695"/>
                </a:lnTo>
                <a:lnTo>
                  <a:pt x="223095" y="15040"/>
                </a:lnTo>
                <a:lnTo>
                  <a:pt x="223475" y="15384"/>
                </a:lnTo>
                <a:lnTo>
                  <a:pt x="224236" y="16079"/>
                </a:lnTo>
                <a:lnTo>
                  <a:pt x="224628" y="16431"/>
                </a:lnTo>
                <a:lnTo>
                  <a:pt x="225009" y="16775"/>
                </a:lnTo>
                <a:lnTo>
                  <a:pt x="225413" y="17112"/>
                </a:lnTo>
                <a:lnTo>
                  <a:pt x="225829" y="17450"/>
                </a:lnTo>
                <a:lnTo>
                  <a:pt x="226055" y="17629"/>
                </a:lnTo>
                <a:lnTo>
                  <a:pt x="226257" y="17815"/>
                </a:lnTo>
                <a:lnTo>
                  <a:pt x="226447" y="18001"/>
                </a:lnTo>
                <a:lnTo>
                  <a:pt x="226625" y="18193"/>
                </a:lnTo>
                <a:lnTo>
                  <a:pt x="226780" y="18386"/>
                </a:lnTo>
                <a:lnTo>
                  <a:pt x="226922" y="18586"/>
                </a:lnTo>
                <a:lnTo>
                  <a:pt x="227053" y="18779"/>
                </a:lnTo>
                <a:lnTo>
                  <a:pt x="227160" y="18978"/>
                </a:lnTo>
                <a:lnTo>
                  <a:pt x="227255" y="19178"/>
                </a:lnTo>
                <a:lnTo>
                  <a:pt x="227327" y="19385"/>
                </a:lnTo>
                <a:lnTo>
                  <a:pt x="227374" y="19591"/>
                </a:lnTo>
                <a:lnTo>
                  <a:pt x="227422" y="19791"/>
                </a:lnTo>
                <a:lnTo>
                  <a:pt x="227446" y="19998"/>
                </a:lnTo>
                <a:lnTo>
                  <a:pt x="227446" y="20211"/>
                </a:lnTo>
                <a:lnTo>
                  <a:pt x="227434" y="20418"/>
                </a:lnTo>
                <a:lnTo>
                  <a:pt x="227398" y="20624"/>
                </a:lnTo>
                <a:lnTo>
                  <a:pt x="227279" y="21113"/>
                </a:lnTo>
                <a:lnTo>
                  <a:pt x="227148" y="21595"/>
                </a:lnTo>
                <a:lnTo>
                  <a:pt x="226982" y="22077"/>
                </a:lnTo>
                <a:lnTo>
                  <a:pt x="226780" y="22559"/>
                </a:lnTo>
                <a:lnTo>
                  <a:pt x="226566" y="23034"/>
                </a:lnTo>
                <a:lnTo>
                  <a:pt x="226328" y="23509"/>
                </a:lnTo>
                <a:lnTo>
                  <a:pt x="226055" y="23978"/>
                </a:lnTo>
                <a:lnTo>
                  <a:pt x="225769" y="24432"/>
                </a:lnTo>
                <a:lnTo>
                  <a:pt x="225520" y="24797"/>
                </a:lnTo>
                <a:lnTo>
                  <a:pt x="225246" y="25155"/>
                </a:lnTo>
                <a:lnTo>
                  <a:pt x="225092" y="25334"/>
                </a:lnTo>
                <a:lnTo>
                  <a:pt x="224937" y="25513"/>
                </a:lnTo>
                <a:lnTo>
                  <a:pt x="224771" y="25692"/>
                </a:lnTo>
                <a:lnTo>
                  <a:pt x="224605" y="25864"/>
                </a:lnTo>
                <a:lnTo>
                  <a:pt x="224426" y="26030"/>
                </a:lnTo>
                <a:lnTo>
                  <a:pt x="224248" y="26195"/>
                </a:lnTo>
                <a:lnTo>
                  <a:pt x="224046" y="26360"/>
                </a:lnTo>
                <a:lnTo>
                  <a:pt x="223844" y="26512"/>
                </a:lnTo>
                <a:lnTo>
                  <a:pt x="223642" y="26663"/>
                </a:lnTo>
                <a:lnTo>
                  <a:pt x="223416" y="26808"/>
                </a:lnTo>
                <a:lnTo>
                  <a:pt x="223190" y="26939"/>
                </a:lnTo>
                <a:lnTo>
                  <a:pt x="222952" y="27070"/>
                </a:lnTo>
                <a:lnTo>
                  <a:pt x="222631" y="27228"/>
                </a:lnTo>
                <a:lnTo>
                  <a:pt x="222310" y="27386"/>
                </a:lnTo>
                <a:lnTo>
                  <a:pt x="221966" y="27545"/>
                </a:lnTo>
                <a:lnTo>
                  <a:pt x="221621" y="27703"/>
                </a:lnTo>
                <a:lnTo>
                  <a:pt x="221276" y="27855"/>
                </a:lnTo>
                <a:lnTo>
                  <a:pt x="220920" y="27999"/>
                </a:lnTo>
                <a:lnTo>
                  <a:pt x="220551" y="28144"/>
                </a:lnTo>
                <a:lnTo>
                  <a:pt x="220183" y="28275"/>
                </a:lnTo>
                <a:lnTo>
                  <a:pt x="219814" y="28405"/>
                </a:lnTo>
                <a:lnTo>
                  <a:pt x="219434" y="28529"/>
                </a:lnTo>
                <a:lnTo>
                  <a:pt x="219053" y="28640"/>
                </a:lnTo>
                <a:lnTo>
                  <a:pt x="218661" y="28743"/>
                </a:lnTo>
                <a:lnTo>
                  <a:pt x="218281" y="28839"/>
                </a:lnTo>
                <a:lnTo>
                  <a:pt x="217888" y="28915"/>
                </a:lnTo>
                <a:lnTo>
                  <a:pt x="217484" y="28991"/>
                </a:lnTo>
                <a:lnTo>
                  <a:pt x="217092" y="29046"/>
                </a:lnTo>
                <a:lnTo>
                  <a:pt x="216949" y="29060"/>
                </a:lnTo>
                <a:lnTo>
                  <a:pt x="216807" y="29073"/>
                </a:lnTo>
                <a:lnTo>
                  <a:pt x="216652" y="29080"/>
                </a:lnTo>
                <a:lnTo>
                  <a:pt x="216510" y="29080"/>
                </a:lnTo>
                <a:lnTo>
                  <a:pt x="216355" y="29073"/>
                </a:lnTo>
                <a:lnTo>
                  <a:pt x="216200" y="29066"/>
                </a:lnTo>
                <a:lnTo>
                  <a:pt x="215891" y="29039"/>
                </a:lnTo>
                <a:lnTo>
                  <a:pt x="215582" y="28998"/>
                </a:lnTo>
                <a:lnTo>
                  <a:pt x="215261" y="28949"/>
                </a:lnTo>
                <a:lnTo>
                  <a:pt x="214929" y="28887"/>
                </a:lnTo>
                <a:lnTo>
                  <a:pt x="214608" y="28812"/>
                </a:lnTo>
                <a:lnTo>
                  <a:pt x="214275" y="28736"/>
                </a:lnTo>
                <a:lnTo>
                  <a:pt x="213942" y="28653"/>
                </a:lnTo>
                <a:lnTo>
                  <a:pt x="213288" y="28481"/>
                </a:lnTo>
                <a:lnTo>
                  <a:pt x="212634" y="28309"/>
                </a:lnTo>
                <a:lnTo>
                  <a:pt x="212302" y="28233"/>
                </a:lnTo>
                <a:lnTo>
                  <a:pt x="211981" y="28164"/>
                </a:lnTo>
                <a:lnTo>
                  <a:pt x="211660" y="28089"/>
                </a:lnTo>
                <a:lnTo>
                  <a:pt x="211339" y="28006"/>
                </a:lnTo>
                <a:lnTo>
                  <a:pt x="211006" y="27917"/>
                </a:lnTo>
                <a:lnTo>
                  <a:pt x="210685" y="27820"/>
                </a:lnTo>
                <a:lnTo>
                  <a:pt x="209995" y="27614"/>
                </a:lnTo>
                <a:lnTo>
                  <a:pt x="209247" y="27400"/>
                </a:lnTo>
                <a:lnTo>
                  <a:pt x="207951" y="26808"/>
                </a:lnTo>
                <a:lnTo>
                  <a:pt x="207238" y="26477"/>
                </a:lnTo>
                <a:lnTo>
                  <a:pt x="206501" y="26133"/>
                </a:lnTo>
                <a:lnTo>
                  <a:pt x="206204" y="25988"/>
                </a:lnTo>
                <a:lnTo>
                  <a:pt x="205954" y="25851"/>
                </a:lnTo>
                <a:lnTo>
                  <a:pt x="205728" y="25727"/>
                </a:lnTo>
                <a:lnTo>
                  <a:pt x="205526" y="25603"/>
                </a:lnTo>
                <a:lnTo>
                  <a:pt x="205371" y="25479"/>
                </a:lnTo>
                <a:lnTo>
                  <a:pt x="205229" y="25355"/>
                </a:lnTo>
                <a:lnTo>
                  <a:pt x="205134" y="25238"/>
                </a:lnTo>
                <a:lnTo>
                  <a:pt x="205051" y="25107"/>
                </a:lnTo>
                <a:lnTo>
                  <a:pt x="205003" y="24983"/>
                </a:lnTo>
                <a:lnTo>
                  <a:pt x="204979" y="24845"/>
                </a:lnTo>
                <a:lnTo>
                  <a:pt x="204979" y="24701"/>
                </a:lnTo>
                <a:lnTo>
                  <a:pt x="205003" y="24542"/>
                </a:lnTo>
                <a:lnTo>
                  <a:pt x="205051" y="24377"/>
                </a:lnTo>
                <a:lnTo>
                  <a:pt x="205122" y="24198"/>
                </a:lnTo>
                <a:lnTo>
                  <a:pt x="205205" y="23998"/>
                </a:lnTo>
                <a:lnTo>
                  <a:pt x="205324" y="23785"/>
                </a:lnTo>
                <a:lnTo>
                  <a:pt x="205371" y="23668"/>
                </a:lnTo>
                <a:lnTo>
                  <a:pt x="205407" y="23558"/>
                </a:lnTo>
                <a:lnTo>
                  <a:pt x="205419" y="23441"/>
                </a:lnTo>
                <a:lnTo>
                  <a:pt x="205419" y="23317"/>
                </a:lnTo>
                <a:lnTo>
                  <a:pt x="205395" y="23200"/>
                </a:lnTo>
                <a:lnTo>
                  <a:pt x="205360" y="23083"/>
                </a:lnTo>
                <a:lnTo>
                  <a:pt x="205300" y="22965"/>
                </a:lnTo>
                <a:lnTo>
                  <a:pt x="205229" y="22855"/>
                </a:lnTo>
                <a:lnTo>
                  <a:pt x="204230" y="24487"/>
                </a:lnTo>
                <a:lnTo>
                  <a:pt x="204623" y="24577"/>
                </a:lnTo>
                <a:lnTo>
                  <a:pt x="203791" y="24763"/>
                </a:lnTo>
                <a:lnTo>
                  <a:pt x="203695" y="24639"/>
                </a:lnTo>
                <a:lnTo>
                  <a:pt x="203612" y="24515"/>
                </a:lnTo>
                <a:lnTo>
                  <a:pt x="203529" y="24391"/>
                </a:lnTo>
                <a:lnTo>
                  <a:pt x="203458" y="24274"/>
                </a:lnTo>
                <a:lnTo>
                  <a:pt x="203410" y="24150"/>
                </a:lnTo>
                <a:lnTo>
                  <a:pt x="203363" y="24026"/>
                </a:lnTo>
                <a:lnTo>
                  <a:pt x="203327" y="23902"/>
                </a:lnTo>
                <a:lnTo>
                  <a:pt x="203315" y="23778"/>
                </a:lnTo>
                <a:lnTo>
                  <a:pt x="203303" y="23654"/>
                </a:lnTo>
                <a:lnTo>
                  <a:pt x="203315" y="23530"/>
                </a:lnTo>
                <a:lnTo>
                  <a:pt x="203339" y="23406"/>
                </a:lnTo>
                <a:lnTo>
                  <a:pt x="203374" y="23282"/>
                </a:lnTo>
                <a:lnTo>
                  <a:pt x="203434" y="23158"/>
                </a:lnTo>
                <a:lnTo>
                  <a:pt x="203505" y="23027"/>
                </a:lnTo>
                <a:lnTo>
                  <a:pt x="203600" y="22903"/>
                </a:lnTo>
                <a:lnTo>
                  <a:pt x="203707" y="22773"/>
                </a:lnTo>
                <a:lnTo>
                  <a:pt x="203791" y="22662"/>
                </a:lnTo>
                <a:lnTo>
                  <a:pt x="203862" y="22545"/>
                </a:lnTo>
                <a:lnTo>
                  <a:pt x="203909" y="22421"/>
                </a:lnTo>
                <a:lnTo>
                  <a:pt x="203945" y="22291"/>
                </a:lnTo>
                <a:lnTo>
                  <a:pt x="203981" y="22160"/>
                </a:lnTo>
                <a:lnTo>
                  <a:pt x="203993" y="22029"/>
                </a:lnTo>
                <a:lnTo>
                  <a:pt x="204028" y="21774"/>
                </a:lnTo>
                <a:lnTo>
                  <a:pt x="204088" y="21292"/>
                </a:lnTo>
                <a:lnTo>
                  <a:pt x="204135" y="20810"/>
                </a:lnTo>
                <a:lnTo>
                  <a:pt x="204171" y="20328"/>
                </a:lnTo>
                <a:lnTo>
                  <a:pt x="204195" y="19839"/>
                </a:lnTo>
                <a:lnTo>
                  <a:pt x="204207" y="19364"/>
                </a:lnTo>
                <a:lnTo>
                  <a:pt x="204195" y="18882"/>
                </a:lnTo>
                <a:lnTo>
                  <a:pt x="204171" y="18400"/>
                </a:lnTo>
                <a:lnTo>
                  <a:pt x="204135" y="17918"/>
                </a:lnTo>
                <a:lnTo>
                  <a:pt x="204076" y="17443"/>
                </a:lnTo>
                <a:lnTo>
                  <a:pt x="203993" y="16968"/>
                </a:lnTo>
                <a:lnTo>
                  <a:pt x="203886" y="16493"/>
                </a:lnTo>
                <a:lnTo>
                  <a:pt x="203767" y="16017"/>
                </a:lnTo>
                <a:lnTo>
                  <a:pt x="203624" y="15542"/>
                </a:lnTo>
                <a:lnTo>
                  <a:pt x="203446" y="15074"/>
                </a:lnTo>
                <a:lnTo>
                  <a:pt x="203256" y="14606"/>
                </a:lnTo>
                <a:lnTo>
                  <a:pt x="203030" y="14138"/>
                </a:lnTo>
                <a:lnTo>
                  <a:pt x="202804" y="13711"/>
                </a:lnTo>
                <a:lnTo>
                  <a:pt x="202566" y="13291"/>
                </a:lnTo>
                <a:lnTo>
                  <a:pt x="202305" y="12864"/>
                </a:lnTo>
                <a:lnTo>
                  <a:pt x="202043" y="12450"/>
                </a:lnTo>
                <a:lnTo>
                  <a:pt x="201758" y="12037"/>
                </a:lnTo>
                <a:lnTo>
                  <a:pt x="201461" y="11624"/>
                </a:lnTo>
                <a:lnTo>
                  <a:pt x="201152" y="11218"/>
                </a:lnTo>
                <a:lnTo>
                  <a:pt x="200831" y="10812"/>
                </a:lnTo>
                <a:lnTo>
                  <a:pt x="200498" y="10412"/>
                </a:lnTo>
                <a:lnTo>
                  <a:pt x="200141" y="10020"/>
                </a:lnTo>
                <a:lnTo>
                  <a:pt x="199773" y="9627"/>
                </a:lnTo>
                <a:lnTo>
                  <a:pt x="199392" y="9242"/>
                </a:lnTo>
                <a:lnTo>
                  <a:pt x="199000" y="8856"/>
                </a:lnTo>
                <a:lnTo>
                  <a:pt x="198596" y="8470"/>
                </a:lnTo>
                <a:lnTo>
                  <a:pt x="198180" y="8099"/>
                </a:lnTo>
                <a:lnTo>
                  <a:pt x="197740" y="7727"/>
                </a:lnTo>
                <a:lnTo>
                  <a:pt x="196682" y="6831"/>
                </a:lnTo>
                <a:lnTo>
                  <a:pt x="196159" y="6391"/>
                </a:lnTo>
                <a:lnTo>
                  <a:pt x="195612" y="5950"/>
                </a:lnTo>
                <a:lnTo>
                  <a:pt x="195066" y="5516"/>
                </a:lnTo>
                <a:lnTo>
                  <a:pt x="194495" y="5082"/>
                </a:lnTo>
                <a:lnTo>
                  <a:pt x="193912" y="4662"/>
                </a:lnTo>
                <a:lnTo>
                  <a:pt x="193615" y="4456"/>
                </a:lnTo>
                <a:lnTo>
                  <a:pt x="193306" y="4256"/>
                </a:lnTo>
                <a:lnTo>
                  <a:pt x="193045" y="4098"/>
                </a:lnTo>
                <a:lnTo>
                  <a:pt x="192783" y="3939"/>
                </a:lnTo>
                <a:lnTo>
                  <a:pt x="192522" y="3788"/>
                </a:lnTo>
                <a:lnTo>
                  <a:pt x="192248" y="3636"/>
                </a:lnTo>
                <a:lnTo>
                  <a:pt x="191678" y="3340"/>
                </a:lnTo>
                <a:lnTo>
                  <a:pt x="191095" y="3058"/>
                </a:lnTo>
                <a:lnTo>
                  <a:pt x="190513" y="2782"/>
                </a:lnTo>
                <a:lnTo>
                  <a:pt x="189907" y="2507"/>
                </a:lnTo>
                <a:lnTo>
                  <a:pt x="189312" y="2232"/>
                </a:lnTo>
                <a:lnTo>
                  <a:pt x="188718" y="1956"/>
                </a:lnTo>
                <a:lnTo>
                  <a:pt x="188385" y="1798"/>
                </a:lnTo>
                <a:lnTo>
                  <a:pt x="188040" y="1646"/>
                </a:lnTo>
                <a:lnTo>
                  <a:pt x="187351" y="1350"/>
                </a:lnTo>
                <a:lnTo>
                  <a:pt x="186638" y="1061"/>
                </a:lnTo>
                <a:lnTo>
                  <a:pt x="185924" y="779"/>
                </a:lnTo>
                <a:lnTo>
                  <a:pt x="185806" y="744"/>
                </a:lnTo>
                <a:lnTo>
                  <a:pt x="185687" y="710"/>
                </a:lnTo>
                <a:lnTo>
                  <a:pt x="185544" y="689"/>
                </a:lnTo>
                <a:lnTo>
                  <a:pt x="185413" y="668"/>
                </a:lnTo>
                <a:lnTo>
                  <a:pt x="185140" y="620"/>
                </a:lnTo>
                <a:lnTo>
                  <a:pt x="185009" y="593"/>
                </a:lnTo>
                <a:lnTo>
                  <a:pt x="184890" y="558"/>
                </a:lnTo>
                <a:lnTo>
                  <a:pt x="184760" y="517"/>
                </a:lnTo>
                <a:lnTo>
                  <a:pt x="184641" y="469"/>
                </a:lnTo>
                <a:lnTo>
                  <a:pt x="184391" y="366"/>
                </a:lnTo>
                <a:lnTo>
                  <a:pt x="184118" y="242"/>
                </a:lnTo>
                <a:lnTo>
                  <a:pt x="183820" y="104"/>
                </a:lnTo>
                <a:lnTo>
                  <a:pt x="183749" y="124"/>
                </a:lnTo>
                <a:lnTo>
                  <a:pt x="183607" y="173"/>
                </a:lnTo>
                <a:lnTo>
                  <a:pt x="183523" y="200"/>
                </a:lnTo>
                <a:lnTo>
                  <a:pt x="183440" y="214"/>
                </a:lnTo>
                <a:lnTo>
                  <a:pt x="183369" y="221"/>
                </a:lnTo>
                <a:lnTo>
                  <a:pt x="183333" y="214"/>
                </a:lnTo>
                <a:lnTo>
                  <a:pt x="183309" y="207"/>
                </a:lnTo>
                <a:lnTo>
                  <a:pt x="183190" y="166"/>
                </a:lnTo>
                <a:lnTo>
                  <a:pt x="183083" y="131"/>
                </a:lnTo>
                <a:lnTo>
                  <a:pt x="182988" y="111"/>
                </a:lnTo>
                <a:lnTo>
                  <a:pt x="182881" y="97"/>
                </a:lnTo>
                <a:lnTo>
                  <a:pt x="182703" y="97"/>
                </a:lnTo>
                <a:lnTo>
                  <a:pt x="182620" y="111"/>
                </a:lnTo>
                <a:lnTo>
                  <a:pt x="182537" y="124"/>
                </a:lnTo>
                <a:lnTo>
                  <a:pt x="182370" y="173"/>
                </a:lnTo>
                <a:lnTo>
                  <a:pt x="182204" y="228"/>
                </a:lnTo>
                <a:lnTo>
                  <a:pt x="182026" y="290"/>
                </a:lnTo>
                <a:lnTo>
                  <a:pt x="181847" y="338"/>
                </a:lnTo>
                <a:lnTo>
                  <a:pt x="181764" y="366"/>
                </a:lnTo>
                <a:lnTo>
                  <a:pt x="181681" y="400"/>
                </a:lnTo>
                <a:lnTo>
                  <a:pt x="181514" y="496"/>
                </a:lnTo>
                <a:lnTo>
                  <a:pt x="181336" y="593"/>
                </a:lnTo>
                <a:lnTo>
                  <a:pt x="181241" y="641"/>
                </a:lnTo>
                <a:lnTo>
                  <a:pt x="181146" y="682"/>
                </a:lnTo>
                <a:lnTo>
                  <a:pt x="181051" y="717"/>
                </a:lnTo>
                <a:lnTo>
                  <a:pt x="180944" y="737"/>
                </a:lnTo>
                <a:lnTo>
                  <a:pt x="180837" y="744"/>
                </a:lnTo>
                <a:lnTo>
                  <a:pt x="180789" y="744"/>
                </a:lnTo>
                <a:lnTo>
                  <a:pt x="180730" y="737"/>
                </a:lnTo>
                <a:lnTo>
                  <a:pt x="180682" y="730"/>
                </a:lnTo>
                <a:lnTo>
                  <a:pt x="180623" y="717"/>
                </a:lnTo>
                <a:lnTo>
                  <a:pt x="180563" y="696"/>
                </a:lnTo>
                <a:lnTo>
                  <a:pt x="180504" y="668"/>
                </a:lnTo>
                <a:lnTo>
                  <a:pt x="180373" y="600"/>
                </a:lnTo>
                <a:lnTo>
                  <a:pt x="180254" y="503"/>
                </a:lnTo>
                <a:lnTo>
                  <a:pt x="180231" y="503"/>
                </a:lnTo>
                <a:lnTo>
                  <a:pt x="180171" y="517"/>
                </a:lnTo>
                <a:lnTo>
                  <a:pt x="180017" y="551"/>
                </a:lnTo>
                <a:lnTo>
                  <a:pt x="179945" y="572"/>
                </a:lnTo>
                <a:lnTo>
                  <a:pt x="179874" y="600"/>
                </a:lnTo>
                <a:lnTo>
                  <a:pt x="179826" y="620"/>
                </a:lnTo>
                <a:lnTo>
                  <a:pt x="179803" y="634"/>
                </a:lnTo>
                <a:lnTo>
                  <a:pt x="179803" y="641"/>
                </a:lnTo>
                <a:lnTo>
                  <a:pt x="179791" y="710"/>
                </a:lnTo>
                <a:lnTo>
                  <a:pt x="179779" y="779"/>
                </a:lnTo>
                <a:lnTo>
                  <a:pt x="179755" y="841"/>
                </a:lnTo>
                <a:lnTo>
                  <a:pt x="179731" y="896"/>
                </a:lnTo>
                <a:lnTo>
                  <a:pt x="179696" y="951"/>
                </a:lnTo>
                <a:lnTo>
                  <a:pt x="179660" y="999"/>
                </a:lnTo>
                <a:lnTo>
                  <a:pt x="179612" y="1047"/>
                </a:lnTo>
                <a:lnTo>
                  <a:pt x="179565" y="1089"/>
                </a:lnTo>
                <a:lnTo>
                  <a:pt x="179446" y="1164"/>
                </a:lnTo>
                <a:lnTo>
                  <a:pt x="179315" y="1233"/>
                </a:lnTo>
                <a:lnTo>
                  <a:pt x="179173" y="1295"/>
                </a:lnTo>
                <a:lnTo>
                  <a:pt x="179018" y="1350"/>
                </a:lnTo>
                <a:lnTo>
                  <a:pt x="178852" y="1398"/>
                </a:lnTo>
                <a:lnTo>
                  <a:pt x="178685" y="1447"/>
                </a:lnTo>
                <a:lnTo>
                  <a:pt x="178352" y="1536"/>
                </a:lnTo>
                <a:lnTo>
                  <a:pt x="178198" y="1584"/>
                </a:lnTo>
                <a:lnTo>
                  <a:pt x="178043" y="1639"/>
                </a:lnTo>
                <a:lnTo>
                  <a:pt x="177901" y="1701"/>
                </a:lnTo>
                <a:lnTo>
                  <a:pt x="177770" y="1770"/>
                </a:lnTo>
                <a:lnTo>
                  <a:pt x="177485" y="1942"/>
                </a:lnTo>
                <a:lnTo>
                  <a:pt x="177223" y="2121"/>
                </a:lnTo>
                <a:lnTo>
                  <a:pt x="176974" y="2307"/>
                </a:lnTo>
                <a:lnTo>
                  <a:pt x="176748" y="2500"/>
                </a:lnTo>
                <a:lnTo>
                  <a:pt x="176546" y="2693"/>
                </a:lnTo>
                <a:lnTo>
                  <a:pt x="176355" y="2893"/>
                </a:lnTo>
                <a:lnTo>
                  <a:pt x="176189" y="3099"/>
                </a:lnTo>
                <a:lnTo>
                  <a:pt x="176035" y="3306"/>
                </a:lnTo>
                <a:lnTo>
                  <a:pt x="175916" y="3512"/>
                </a:lnTo>
                <a:lnTo>
                  <a:pt x="175809" y="3726"/>
                </a:lnTo>
                <a:lnTo>
                  <a:pt x="175737" y="3939"/>
                </a:lnTo>
                <a:lnTo>
                  <a:pt x="175678" y="4153"/>
                </a:lnTo>
                <a:lnTo>
                  <a:pt x="175654" y="4373"/>
                </a:lnTo>
                <a:lnTo>
                  <a:pt x="175654" y="4594"/>
                </a:lnTo>
                <a:lnTo>
                  <a:pt x="175678" y="4814"/>
                </a:lnTo>
                <a:lnTo>
                  <a:pt x="175737" y="5034"/>
                </a:lnTo>
                <a:lnTo>
                  <a:pt x="175832" y="5323"/>
                </a:lnTo>
                <a:lnTo>
                  <a:pt x="175939" y="5606"/>
                </a:lnTo>
                <a:lnTo>
                  <a:pt x="176058" y="5895"/>
                </a:lnTo>
                <a:lnTo>
                  <a:pt x="176189" y="6177"/>
                </a:lnTo>
                <a:lnTo>
                  <a:pt x="176332" y="6460"/>
                </a:lnTo>
                <a:lnTo>
                  <a:pt x="176474" y="6742"/>
                </a:lnTo>
                <a:lnTo>
                  <a:pt x="176629" y="7024"/>
                </a:lnTo>
                <a:lnTo>
                  <a:pt x="176795" y="7307"/>
                </a:lnTo>
                <a:lnTo>
                  <a:pt x="177128" y="7864"/>
                </a:lnTo>
                <a:lnTo>
                  <a:pt x="177497" y="8422"/>
                </a:lnTo>
                <a:lnTo>
                  <a:pt x="177865" y="8973"/>
                </a:lnTo>
                <a:lnTo>
                  <a:pt x="178245" y="9524"/>
                </a:lnTo>
                <a:lnTo>
                  <a:pt x="178352" y="9669"/>
                </a:lnTo>
                <a:lnTo>
                  <a:pt x="178483" y="9813"/>
                </a:lnTo>
                <a:lnTo>
                  <a:pt x="178614" y="9958"/>
                </a:lnTo>
                <a:lnTo>
                  <a:pt x="178757" y="10095"/>
                </a:lnTo>
                <a:lnTo>
                  <a:pt x="179054" y="10371"/>
                </a:lnTo>
                <a:lnTo>
                  <a:pt x="179375" y="10639"/>
                </a:lnTo>
                <a:lnTo>
                  <a:pt x="179708" y="10908"/>
                </a:lnTo>
                <a:lnTo>
                  <a:pt x="180029" y="11177"/>
                </a:lnTo>
                <a:lnTo>
                  <a:pt x="180338" y="11452"/>
                </a:lnTo>
                <a:lnTo>
                  <a:pt x="180492" y="11590"/>
                </a:lnTo>
                <a:lnTo>
                  <a:pt x="180635" y="11734"/>
                </a:lnTo>
                <a:lnTo>
                  <a:pt x="181086" y="12230"/>
                </a:lnTo>
                <a:lnTo>
                  <a:pt x="181538" y="12733"/>
                </a:lnTo>
                <a:lnTo>
                  <a:pt x="182430" y="13738"/>
                </a:lnTo>
                <a:lnTo>
                  <a:pt x="183309" y="14744"/>
                </a:lnTo>
                <a:lnTo>
                  <a:pt x="183761" y="15246"/>
                </a:lnTo>
                <a:lnTo>
                  <a:pt x="184225" y="15749"/>
                </a:lnTo>
                <a:lnTo>
                  <a:pt x="184498" y="16038"/>
                </a:lnTo>
                <a:lnTo>
                  <a:pt x="184783" y="16320"/>
                </a:lnTo>
                <a:lnTo>
                  <a:pt x="185069" y="16603"/>
                </a:lnTo>
                <a:lnTo>
                  <a:pt x="185366" y="16885"/>
                </a:lnTo>
                <a:lnTo>
                  <a:pt x="185675" y="17167"/>
                </a:lnTo>
                <a:lnTo>
                  <a:pt x="185996" y="17443"/>
                </a:lnTo>
                <a:lnTo>
                  <a:pt x="186317" y="17718"/>
                </a:lnTo>
                <a:lnTo>
                  <a:pt x="186638" y="17987"/>
                </a:lnTo>
                <a:lnTo>
                  <a:pt x="186994" y="18255"/>
                </a:lnTo>
                <a:lnTo>
                  <a:pt x="187363" y="18524"/>
                </a:lnTo>
                <a:lnTo>
                  <a:pt x="187731" y="18786"/>
                </a:lnTo>
                <a:lnTo>
                  <a:pt x="188112" y="19040"/>
                </a:lnTo>
                <a:lnTo>
                  <a:pt x="188872" y="19564"/>
                </a:lnTo>
                <a:lnTo>
                  <a:pt x="189241" y="19825"/>
                </a:lnTo>
                <a:lnTo>
                  <a:pt x="189598" y="20094"/>
                </a:lnTo>
                <a:lnTo>
                  <a:pt x="189788" y="20245"/>
                </a:lnTo>
                <a:lnTo>
                  <a:pt x="189942" y="20397"/>
                </a:lnTo>
                <a:lnTo>
                  <a:pt x="190097" y="20555"/>
                </a:lnTo>
                <a:lnTo>
                  <a:pt x="190251" y="20721"/>
                </a:lnTo>
                <a:lnTo>
                  <a:pt x="190548" y="21044"/>
                </a:lnTo>
                <a:lnTo>
                  <a:pt x="190703" y="21203"/>
                </a:lnTo>
                <a:lnTo>
                  <a:pt x="190869" y="21354"/>
                </a:lnTo>
                <a:lnTo>
                  <a:pt x="190988" y="21444"/>
                </a:lnTo>
                <a:lnTo>
                  <a:pt x="191119" y="21533"/>
                </a:lnTo>
                <a:lnTo>
                  <a:pt x="191262" y="21609"/>
                </a:lnTo>
                <a:lnTo>
                  <a:pt x="191392" y="21685"/>
                </a:lnTo>
                <a:lnTo>
                  <a:pt x="191642" y="21809"/>
                </a:lnTo>
                <a:lnTo>
                  <a:pt x="191844" y="21912"/>
                </a:lnTo>
                <a:lnTo>
                  <a:pt x="191880" y="22036"/>
                </a:lnTo>
                <a:lnTo>
                  <a:pt x="191892" y="22153"/>
                </a:lnTo>
                <a:lnTo>
                  <a:pt x="191915" y="22366"/>
                </a:lnTo>
                <a:lnTo>
                  <a:pt x="191939" y="22470"/>
                </a:lnTo>
                <a:lnTo>
                  <a:pt x="191975" y="22559"/>
                </a:lnTo>
                <a:lnTo>
                  <a:pt x="192022" y="22635"/>
                </a:lnTo>
                <a:lnTo>
                  <a:pt x="192058" y="22669"/>
                </a:lnTo>
                <a:lnTo>
                  <a:pt x="192094" y="22704"/>
                </a:lnTo>
                <a:lnTo>
                  <a:pt x="192510" y="23014"/>
                </a:lnTo>
                <a:lnTo>
                  <a:pt x="192950" y="23317"/>
                </a:lnTo>
                <a:lnTo>
                  <a:pt x="193817" y="23923"/>
                </a:lnTo>
                <a:lnTo>
                  <a:pt x="194697" y="24529"/>
                </a:lnTo>
                <a:lnTo>
                  <a:pt x="195577" y="25135"/>
                </a:lnTo>
                <a:lnTo>
                  <a:pt x="195600" y="25155"/>
                </a:lnTo>
                <a:lnTo>
                  <a:pt x="195636" y="25190"/>
                </a:lnTo>
                <a:lnTo>
                  <a:pt x="195672" y="25252"/>
                </a:lnTo>
                <a:lnTo>
                  <a:pt x="195696" y="25334"/>
                </a:lnTo>
                <a:lnTo>
                  <a:pt x="195696" y="25417"/>
                </a:lnTo>
                <a:lnTo>
                  <a:pt x="195684" y="25513"/>
                </a:lnTo>
                <a:lnTo>
                  <a:pt x="195660" y="25610"/>
                </a:lnTo>
                <a:lnTo>
                  <a:pt x="195624" y="25713"/>
                </a:lnTo>
                <a:lnTo>
                  <a:pt x="195577" y="25809"/>
                </a:lnTo>
                <a:lnTo>
                  <a:pt x="195505" y="25906"/>
                </a:lnTo>
                <a:lnTo>
                  <a:pt x="195434" y="26002"/>
                </a:lnTo>
                <a:lnTo>
                  <a:pt x="195363" y="26092"/>
                </a:lnTo>
                <a:lnTo>
                  <a:pt x="195268" y="26174"/>
                </a:lnTo>
                <a:lnTo>
                  <a:pt x="195184" y="26243"/>
                </a:lnTo>
                <a:lnTo>
                  <a:pt x="195077" y="26298"/>
                </a:lnTo>
                <a:lnTo>
                  <a:pt x="194982" y="26340"/>
                </a:lnTo>
                <a:lnTo>
                  <a:pt x="194935" y="26360"/>
                </a:lnTo>
                <a:lnTo>
                  <a:pt x="194875" y="26367"/>
                </a:lnTo>
                <a:lnTo>
                  <a:pt x="194043" y="26512"/>
                </a:lnTo>
                <a:lnTo>
                  <a:pt x="193199" y="26663"/>
                </a:lnTo>
                <a:lnTo>
                  <a:pt x="192783" y="26732"/>
                </a:lnTo>
                <a:lnTo>
                  <a:pt x="192355" y="26794"/>
                </a:lnTo>
                <a:lnTo>
                  <a:pt x="191927" y="26849"/>
                </a:lnTo>
                <a:lnTo>
                  <a:pt x="191499" y="26897"/>
                </a:lnTo>
                <a:lnTo>
                  <a:pt x="191369" y="26911"/>
                </a:lnTo>
                <a:lnTo>
                  <a:pt x="191238" y="26918"/>
                </a:lnTo>
                <a:lnTo>
                  <a:pt x="190965" y="26918"/>
                </a:lnTo>
                <a:lnTo>
                  <a:pt x="190691" y="26904"/>
                </a:lnTo>
                <a:lnTo>
                  <a:pt x="190418" y="26890"/>
                </a:lnTo>
                <a:lnTo>
                  <a:pt x="190132" y="26870"/>
                </a:lnTo>
                <a:lnTo>
                  <a:pt x="189859" y="26856"/>
                </a:lnTo>
                <a:lnTo>
                  <a:pt x="189586" y="26849"/>
                </a:lnTo>
                <a:lnTo>
                  <a:pt x="189312" y="26856"/>
                </a:lnTo>
                <a:lnTo>
                  <a:pt x="188611" y="26884"/>
                </a:lnTo>
                <a:lnTo>
                  <a:pt x="188266" y="26890"/>
                </a:lnTo>
                <a:lnTo>
                  <a:pt x="187933" y="26890"/>
                </a:lnTo>
                <a:lnTo>
                  <a:pt x="187755" y="26884"/>
                </a:lnTo>
                <a:lnTo>
                  <a:pt x="187589" y="26870"/>
                </a:lnTo>
                <a:lnTo>
                  <a:pt x="187422" y="26849"/>
                </a:lnTo>
                <a:lnTo>
                  <a:pt x="187256" y="26822"/>
                </a:lnTo>
                <a:lnTo>
                  <a:pt x="187101" y="26787"/>
                </a:lnTo>
                <a:lnTo>
                  <a:pt x="186935" y="26746"/>
                </a:lnTo>
                <a:lnTo>
                  <a:pt x="186768" y="26691"/>
                </a:lnTo>
                <a:lnTo>
                  <a:pt x="186614" y="26636"/>
                </a:lnTo>
                <a:lnTo>
                  <a:pt x="186388" y="26546"/>
                </a:lnTo>
                <a:lnTo>
                  <a:pt x="186162" y="26464"/>
                </a:lnTo>
                <a:lnTo>
                  <a:pt x="185924" y="26388"/>
                </a:lnTo>
                <a:lnTo>
                  <a:pt x="185687" y="26319"/>
                </a:lnTo>
                <a:lnTo>
                  <a:pt x="185211" y="26174"/>
                </a:lnTo>
                <a:lnTo>
                  <a:pt x="184724" y="26037"/>
                </a:lnTo>
                <a:lnTo>
                  <a:pt x="184653" y="26023"/>
                </a:lnTo>
                <a:lnTo>
                  <a:pt x="184569" y="26009"/>
                </a:lnTo>
                <a:lnTo>
                  <a:pt x="184403" y="25988"/>
                </a:lnTo>
                <a:lnTo>
                  <a:pt x="184225" y="25982"/>
                </a:lnTo>
                <a:lnTo>
                  <a:pt x="184046" y="25982"/>
                </a:lnTo>
                <a:lnTo>
                  <a:pt x="183820" y="25995"/>
                </a:lnTo>
                <a:lnTo>
                  <a:pt x="183583" y="26016"/>
                </a:lnTo>
                <a:lnTo>
                  <a:pt x="183321" y="26044"/>
                </a:lnTo>
                <a:lnTo>
                  <a:pt x="183286" y="25968"/>
                </a:lnTo>
                <a:lnTo>
                  <a:pt x="183250" y="25899"/>
                </a:lnTo>
                <a:lnTo>
                  <a:pt x="183214" y="25837"/>
                </a:lnTo>
                <a:lnTo>
                  <a:pt x="183155" y="25775"/>
                </a:lnTo>
                <a:lnTo>
                  <a:pt x="183095" y="25720"/>
                </a:lnTo>
                <a:lnTo>
                  <a:pt x="183036" y="25672"/>
                </a:lnTo>
                <a:lnTo>
                  <a:pt x="182965" y="25630"/>
                </a:lnTo>
                <a:lnTo>
                  <a:pt x="182893" y="25589"/>
                </a:lnTo>
                <a:lnTo>
                  <a:pt x="182810" y="25555"/>
                </a:lnTo>
                <a:lnTo>
                  <a:pt x="182727" y="25527"/>
                </a:lnTo>
                <a:lnTo>
                  <a:pt x="182560" y="25465"/>
                </a:lnTo>
                <a:lnTo>
                  <a:pt x="182370" y="25424"/>
                </a:lnTo>
                <a:lnTo>
                  <a:pt x="182168" y="25382"/>
                </a:lnTo>
                <a:lnTo>
                  <a:pt x="181764" y="25307"/>
                </a:lnTo>
                <a:lnTo>
                  <a:pt x="181574" y="25272"/>
                </a:lnTo>
                <a:lnTo>
                  <a:pt x="181372" y="25231"/>
                </a:lnTo>
                <a:lnTo>
                  <a:pt x="181193" y="25176"/>
                </a:lnTo>
                <a:lnTo>
                  <a:pt x="181015" y="25121"/>
                </a:lnTo>
                <a:lnTo>
                  <a:pt x="180944" y="25086"/>
                </a:lnTo>
                <a:lnTo>
                  <a:pt x="180873" y="25045"/>
                </a:lnTo>
                <a:lnTo>
                  <a:pt x="180801" y="25004"/>
                </a:lnTo>
                <a:lnTo>
                  <a:pt x="180730" y="24956"/>
                </a:lnTo>
                <a:lnTo>
                  <a:pt x="180670" y="24914"/>
                </a:lnTo>
                <a:lnTo>
                  <a:pt x="180599" y="24873"/>
                </a:lnTo>
                <a:lnTo>
                  <a:pt x="180528" y="24832"/>
                </a:lnTo>
                <a:lnTo>
                  <a:pt x="180445" y="24797"/>
                </a:lnTo>
                <a:lnTo>
                  <a:pt x="180349" y="24770"/>
                </a:lnTo>
                <a:lnTo>
                  <a:pt x="180254" y="24742"/>
                </a:lnTo>
                <a:lnTo>
                  <a:pt x="180159" y="24728"/>
                </a:lnTo>
                <a:lnTo>
                  <a:pt x="180076" y="24714"/>
                </a:lnTo>
                <a:lnTo>
                  <a:pt x="179898" y="24701"/>
                </a:lnTo>
                <a:lnTo>
                  <a:pt x="179731" y="24680"/>
                </a:lnTo>
                <a:lnTo>
                  <a:pt x="179422" y="24632"/>
                </a:lnTo>
                <a:lnTo>
                  <a:pt x="179113" y="24570"/>
                </a:lnTo>
                <a:lnTo>
                  <a:pt x="178828" y="24494"/>
                </a:lnTo>
                <a:lnTo>
                  <a:pt x="178555" y="24412"/>
                </a:lnTo>
                <a:lnTo>
                  <a:pt x="178281" y="24315"/>
                </a:lnTo>
                <a:lnTo>
                  <a:pt x="178020" y="24212"/>
                </a:lnTo>
                <a:lnTo>
                  <a:pt x="177770" y="24109"/>
                </a:lnTo>
                <a:lnTo>
                  <a:pt x="177283" y="23881"/>
                </a:lnTo>
                <a:lnTo>
                  <a:pt x="176795" y="23647"/>
                </a:lnTo>
                <a:lnTo>
                  <a:pt x="176546" y="23530"/>
                </a:lnTo>
                <a:lnTo>
                  <a:pt x="176296" y="23420"/>
                </a:lnTo>
                <a:lnTo>
                  <a:pt x="176046" y="23317"/>
                </a:lnTo>
                <a:lnTo>
                  <a:pt x="175785" y="23213"/>
                </a:lnTo>
                <a:lnTo>
                  <a:pt x="175630" y="23151"/>
                </a:lnTo>
                <a:lnTo>
                  <a:pt x="175488" y="23089"/>
                </a:lnTo>
                <a:lnTo>
                  <a:pt x="175357" y="23021"/>
                </a:lnTo>
                <a:lnTo>
                  <a:pt x="175226" y="22952"/>
                </a:lnTo>
                <a:lnTo>
                  <a:pt x="174988" y="22807"/>
                </a:lnTo>
                <a:lnTo>
                  <a:pt x="174751" y="22662"/>
                </a:lnTo>
                <a:lnTo>
                  <a:pt x="174501" y="22511"/>
                </a:lnTo>
                <a:lnTo>
                  <a:pt x="174251" y="22373"/>
                </a:lnTo>
                <a:lnTo>
                  <a:pt x="174121" y="22304"/>
                </a:lnTo>
                <a:lnTo>
                  <a:pt x="173978" y="22242"/>
                </a:lnTo>
                <a:lnTo>
                  <a:pt x="173824" y="22187"/>
                </a:lnTo>
                <a:lnTo>
                  <a:pt x="173669" y="22132"/>
                </a:lnTo>
                <a:lnTo>
                  <a:pt x="173491" y="22077"/>
                </a:lnTo>
                <a:lnTo>
                  <a:pt x="173312" y="22008"/>
                </a:lnTo>
                <a:lnTo>
                  <a:pt x="173134" y="21946"/>
                </a:lnTo>
                <a:lnTo>
                  <a:pt x="172968" y="21871"/>
                </a:lnTo>
                <a:lnTo>
                  <a:pt x="172635" y="21719"/>
                </a:lnTo>
                <a:lnTo>
                  <a:pt x="172326" y="21554"/>
                </a:lnTo>
                <a:lnTo>
                  <a:pt x="172017" y="21382"/>
                </a:lnTo>
                <a:lnTo>
                  <a:pt x="171708" y="21203"/>
                </a:lnTo>
                <a:lnTo>
                  <a:pt x="171101" y="20845"/>
                </a:lnTo>
                <a:lnTo>
                  <a:pt x="168284" y="19219"/>
                </a:lnTo>
                <a:lnTo>
                  <a:pt x="166882" y="18407"/>
                </a:lnTo>
                <a:lnTo>
                  <a:pt x="166180" y="17987"/>
                </a:lnTo>
                <a:lnTo>
                  <a:pt x="165491" y="17574"/>
                </a:lnTo>
                <a:lnTo>
                  <a:pt x="164813" y="17154"/>
                </a:lnTo>
                <a:lnTo>
                  <a:pt x="164148" y="16727"/>
                </a:lnTo>
                <a:lnTo>
                  <a:pt x="163494" y="16293"/>
                </a:lnTo>
                <a:lnTo>
                  <a:pt x="162840" y="15859"/>
                </a:lnTo>
                <a:lnTo>
                  <a:pt x="162210" y="15411"/>
                </a:lnTo>
                <a:lnTo>
                  <a:pt x="161592" y="14964"/>
                </a:lnTo>
                <a:lnTo>
                  <a:pt x="160998" y="14503"/>
                </a:lnTo>
                <a:lnTo>
                  <a:pt x="160415" y="14034"/>
                </a:lnTo>
                <a:lnTo>
                  <a:pt x="160249" y="13890"/>
                </a:lnTo>
                <a:lnTo>
                  <a:pt x="160106" y="13745"/>
                </a:lnTo>
                <a:lnTo>
                  <a:pt x="159963" y="13594"/>
                </a:lnTo>
                <a:lnTo>
                  <a:pt x="159833" y="13442"/>
                </a:lnTo>
                <a:lnTo>
                  <a:pt x="159714" y="13284"/>
                </a:lnTo>
                <a:lnTo>
                  <a:pt x="159595" y="13118"/>
                </a:lnTo>
                <a:lnTo>
                  <a:pt x="159381" y="12795"/>
                </a:lnTo>
                <a:lnTo>
                  <a:pt x="158965" y="12134"/>
                </a:lnTo>
                <a:lnTo>
                  <a:pt x="158763" y="11803"/>
                </a:lnTo>
                <a:lnTo>
                  <a:pt x="158644" y="11638"/>
                </a:lnTo>
                <a:lnTo>
                  <a:pt x="158525" y="11480"/>
                </a:lnTo>
                <a:lnTo>
                  <a:pt x="157669" y="10357"/>
                </a:lnTo>
                <a:lnTo>
                  <a:pt x="156813" y="9242"/>
                </a:lnTo>
                <a:lnTo>
                  <a:pt x="155934" y="8126"/>
                </a:lnTo>
                <a:lnTo>
                  <a:pt x="155482" y="7568"/>
                </a:lnTo>
                <a:lnTo>
                  <a:pt x="155030" y="7017"/>
                </a:lnTo>
                <a:lnTo>
                  <a:pt x="154745" y="6680"/>
                </a:lnTo>
                <a:lnTo>
                  <a:pt x="154448" y="6349"/>
                </a:lnTo>
                <a:lnTo>
                  <a:pt x="154139" y="6019"/>
                </a:lnTo>
                <a:lnTo>
                  <a:pt x="153818" y="5688"/>
                </a:lnTo>
                <a:lnTo>
                  <a:pt x="153176" y="5041"/>
                </a:lnTo>
                <a:lnTo>
                  <a:pt x="152546" y="4387"/>
                </a:lnTo>
                <a:lnTo>
                  <a:pt x="151322" y="3127"/>
                </a:lnTo>
                <a:lnTo>
                  <a:pt x="150703" y="2500"/>
                </a:lnTo>
                <a:lnTo>
                  <a:pt x="150073" y="1874"/>
                </a:lnTo>
                <a:lnTo>
                  <a:pt x="149919" y="1736"/>
                </a:lnTo>
                <a:lnTo>
                  <a:pt x="149788" y="1619"/>
                </a:lnTo>
                <a:lnTo>
                  <a:pt x="149657" y="1515"/>
                </a:lnTo>
                <a:lnTo>
                  <a:pt x="149539" y="1440"/>
                </a:lnTo>
                <a:lnTo>
                  <a:pt x="149432" y="1378"/>
                </a:lnTo>
                <a:lnTo>
                  <a:pt x="149325" y="1330"/>
                </a:lnTo>
                <a:lnTo>
                  <a:pt x="149218" y="1309"/>
                </a:lnTo>
                <a:lnTo>
                  <a:pt x="149170" y="1302"/>
                </a:lnTo>
                <a:lnTo>
                  <a:pt x="149111" y="1295"/>
                </a:lnTo>
                <a:lnTo>
                  <a:pt x="149063" y="1302"/>
                </a:lnTo>
                <a:lnTo>
                  <a:pt x="149004" y="1309"/>
                </a:lnTo>
                <a:lnTo>
                  <a:pt x="148909" y="1336"/>
                </a:lnTo>
                <a:lnTo>
                  <a:pt x="148790" y="1378"/>
                </a:lnTo>
                <a:lnTo>
                  <a:pt x="148683" y="1440"/>
                </a:lnTo>
                <a:lnTo>
                  <a:pt x="148564" y="1515"/>
                </a:lnTo>
                <a:lnTo>
                  <a:pt x="148433" y="1612"/>
                </a:lnTo>
                <a:lnTo>
                  <a:pt x="148136" y="1853"/>
                </a:lnTo>
                <a:lnTo>
                  <a:pt x="148029" y="1949"/>
                </a:lnTo>
                <a:lnTo>
                  <a:pt x="147898" y="2039"/>
                </a:lnTo>
                <a:lnTo>
                  <a:pt x="147649" y="2225"/>
                </a:lnTo>
                <a:lnTo>
                  <a:pt x="147363" y="2397"/>
                </a:lnTo>
                <a:lnTo>
                  <a:pt x="147066" y="2576"/>
                </a:lnTo>
                <a:lnTo>
                  <a:pt x="146448" y="2927"/>
                </a:lnTo>
                <a:lnTo>
                  <a:pt x="146127" y="3106"/>
                </a:lnTo>
                <a:lnTo>
                  <a:pt x="145806" y="3299"/>
                </a:lnTo>
                <a:lnTo>
                  <a:pt x="145663" y="3320"/>
                </a:lnTo>
                <a:lnTo>
                  <a:pt x="145485" y="3347"/>
                </a:lnTo>
                <a:lnTo>
                  <a:pt x="145081" y="3395"/>
                </a:lnTo>
                <a:lnTo>
                  <a:pt x="144867" y="3437"/>
                </a:lnTo>
                <a:lnTo>
                  <a:pt x="144665" y="3478"/>
                </a:lnTo>
                <a:lnTo>
                  <a:pt x="144463" y="3533"/>
                </a:lnTo>
                <a:lnTo>
                  <a:pt x="144368" y="3568"/>
                </a:lnTo>
                <a:lnTo>
                  <a:pt x="144273" y="3609"/>
                </a:lnTo>
                <a:lnTo>
                  <a:pt x="144249" y="3629"/>
                </a:lnTo>
                <a:lnTo>
                  <a:pt x="144225" y="3657"/>
                </a:lnTo>
                <a:lnTo>
                  <a:pt x="144213" y="3691"/>
                </a:lnTo>
                <a:lnTo>
                  <a:pt x="144213" y="3740"/>
                </a:lnTo>
                <a:lnTo>
                  <a:pt x="144237" y="3843"/>
                </a:lnTo>
                <a:lnTo>
                  <a:pt x="144285" y="3967"/>
                </a:lnTo>
                <a:lnTo>
                  <a:pt x="144356" y="4098"/>
                </a:lnTo>
                <a:lnTo>
                  <a:pt x="144427" y="4235"/>
                </a:lnTo>
                <a:lnTo>
                  <a:pt x="144582" y="4476"/>
                </a:lnTo>
                <a:lnTo>
                  <a:pt x="145259" y="5482"/>
                </a:lnTo>
                <a:lnTo>
                  <a:pt x="145925" y="6480"/>
                </a:lnTo>
                <a:lnTo>
                  <a:pt x="146270" y="6983"/>
                </a:lnTo>
                <a:lnTo>
                  <a:pt x="146626" y="7479"/>
                </a:lnTo>
                <a:lnTo>
                  <a:pt x="146995" y="7968"/>
                </a:lnTo>
                <a:lnTo>
                  <a:pt x="147375" y="8457"/>
                </a:lnTo>
                <a:lnTo>
                  <a:pt x="147565" y="8691"/>
                </a:lnTo>
                <a:lnTo>
                  <a:pt x="147756" y="8918"/>
                </a:lnTo>
                <a:lnTo>
                  <a:pt x="148160" y="9372"/>
                </a:lnTo>
                <a:lnTo>
                  <a:pt x="148576" y="9820"/>
                </a:lnTo>
                <a:lnTo>
                  <a:pt x="149004" y="10268"/>
                </a:lnTo>
                <a:lnTo>
                  <a:pt x="149432" y="10708"/>
                </a:lnTo>
                <a:lnTo>
                  <a:pt x="149848" y="11163"/>
                </a:lnTo>
                <a:lnTo>
                  <a:pt x="150240" y="11610"/>
                </a:lnTo>
                <a:lnTo>
                  <a:pt x="150430" y="11845"/>
                </a:lnTo>
                <a:lnTo>
                  <a:pt x="150620" y="12072"/>
                </a:lnTo>
                <a:lnTo>
                  <a:pt x="151155" y="12747"/>
                </a:lnTo>
                <a:lnTo>
                  <a:pt x="151702" y="13428"/>
                </a:lnTo>
                <a:lnTo>
                  <a:pt x="152237" y="14103"/>
                </a:lnTo>
                <a:lnTo>
                  <a:pt x="152760" y="14785"/>
                </a:lnTo>
                <a:lnTo>
                  <a:pt x="153021" y="15129"/>
                </a:lnTo>
                <a:lnTo>
                  <a:pt x="153259" y="15473"/>
                </a:lnTo>
                <a:lnTo>
                  <a:pt x="153497" y="15818"/>
                </a:lnTo>
                <a:lnTo>
                  <a:pt x="153711" y="16169"/>
                </a:lnTo>
                <a:lnTo>
                  <a:pt x="153925" y="16520"/>
                </a:lnTo>
                <a:lnTo>
                  <a:pt x="154115" y="16871"/>
                </a:lnTo>
                <a:lnTo>
                  <a:pt x="154293" y="17222"/>
                </a:lnTo>
                <a:lnTo>
                  <a:pt x="154448" y="17574"/>
                </a:lnTo>
                <a:lnTo>
                  <a:pt x="154602" y="17966"/>
                </a:lnTo>
                <a:lnTo>
                  <a:pt x="154733" y="18366"/>
                </a:lnTo>
                <a:lnTo>
                  <a:pt x="154864" y="18765"/>
                </a:lnTo>
                <a:lnTo>
                  <a:pt x="154971" y="19164"/>
                </a:lnTo>
                <a:lnTo>
                  <a:pt x="155054" y="19564"/>
                </a:lnTo>
                <a:lnTo>
                  <a:pt x="155114" y="19970"/>
                </a:lnTo>
                <a:lnTo>
                  <a:pt x="155161" y="20369"/>
                </a:lnTo>
                <a:lnTo>
                  <a:pt x="155173" y="20776"/>
                </a:lnTo>
                <a:lnTo>
                  <a:pt x="155161" y="20975"/>
                </a:lnTo>
                <a:lnTo>
                  <a:pt x="155149" y="21182"/>
                </a:lnTo>
                <a:lnTo>
                  <a:pt x="155137" y="21382"/>
                </a:lnTo>
                <a:lnTo>
                  <a:pt x="155102" y="21581"/>
                </a:lnTo>
                <a:lnTo>
                  <a:pt x="155066" y="21781"/>
                </a:lnTo>
                <a:lnTo>
                  <a:pt x="155030" y="21981"/>
                </a:lnTo>
                <a:lnTo>
                  <a:pt x="154971" y="22187"/>
                </a:lnTo>
                <a:lnTo>
                  <a:pt x="154911" y="22387"/>
                </a:lnTo>
                <a:lnTo>
                  <a:pt x="154840" y="22580"/>
                </a:lnTo>
                <a:lnTo>
                  <a:pt x="154757" y="22780"/>
                </a:lnTo>
                <a:lnTo>
                  <a:pt x="154662" y="22979"/>
                </a:lnTo>
                <a:lnTo>
                  <a:pt x="154567" y="23179"/>
                </a:lnTo>
                <a:lnTo>
                  <a:pt x="154460" y="23372"/>
                </a:lnTo>
                <a:lnTo>
                  <a:pt x="154329" y="23571"/>
                </a:lnTo>
                <a:lnTo>
                  <a:pt x="154198" y="23764"/>
                </a:lnTo>
                <a:lnTo>
                  <a:pt x="154056" y="23957"/>
                </a:lnTo>
                <a:lnTo>
                  <a:pt x="153901" y="24143"/>
                </a:lnTo>
                <a:lnTo>
                  <a:pt x="153747" y="24329"/>
                </a:lnTo>
                <a:lnTo>
                  <a:pt x="153568" y="24508"/>
                </a:lnTo>
                <a:lnTo>
                  <a:pt x="153390" y="24687"/>
                </a:lnTo>
                <a:lnTo>
                  <a:pt x="153200" y="24859"/>
                </a:lnTo>
                <a:lnTo>
                  <a:pt x="153010" y="25038"/>
                </a:lnTo>
                <a:lnTo>
                  <a:pt x="152605" y="25382"/>
                </a:lnTo>
                <a:lnTo>
                  <a:pt x="152177" y="25720"/>
                </a:lnTo>
                <a:lnTo>
                  <a:pt x="151726" y="26050"/>
                </a:lnTo>
                <a:lnTo>
                  <a:pt x="150834" y="26705"/>
                </a:lnTo>
                <a:lnTo>
                  <a:pt x="150668" y="26815"/>
                </a:lnTo>
                <a:lnTo>
                  <a:pt x="150501" y="26911"/>
                </a:lnTo>
                <a:lnTo>
                  <a:pt x="150311" y="27001"/>
                </a:lnTo>
                <a:lnTo>
                  <a:pt x="150121" y="27076"/>
                </a:lnTo>
                <a:lnTo>
                  <a:pt x="149919" y="27138"/>
                </a:lnTo>
                <a:lnTo>
                  <a:pt x="149717" y="27200"/>
                </a:lnTo>
                <a:lnTo>
                  <a:pt x="149503" y="27249"/>
                </a:lnTo>
                <a:lnTo>
                  <a:pt x="149289" y="27290"/>
                </a:lnTo>
                <a:lnTo>
                  <a:pt x="149051" y="27324"/>
                </a:lnTo>
                <a:lnTo>
                  <a:pt x="148825" y="27352"/>
                </a:lnTo>
                <a:lnTo>
                  <a:pt x="148588" y="27373"/>
                </a:lnTo>
                <a:lnTo>
                  <a:pt x="148350" y="27386"/>
                </a:lnTo>
                <a:lnTo>
                  <a:pt x="148112" y="27393"/>
                </a:lnTo>
                <a:lnTo>
                  <a:pt x="147862" y="27400"/>
                </a:lnTo>
                <a:lnTo>
                  <a:pt x="147363" y="27393"/>
                </a:lnTo>
                <a:lnTo>
                  <a:pt x="146769" y="27373"/>
                </a:lnTo>
                <a:lnTo>
                  <a:pt x="146175" y="27345"/>
                </a:lnTo>
                <a:lnTo>
                  <a:pt x="145592" y="27304"/>
                </a:lnTo>
                <a:lnTo>
                  <a:pt x="145010" y="27249"/>
                </a:lnTo>
                <a:lnTo>
                  <a:pt x="144427" y="27187"/>
                </a:lnTo>
                <a:lnTo>
                  <a:pt x="143857" y="27118"/>
                </a:lnTo>
                <a:lnTo>
                  <a:pt x="143286" y="27042"/>
                </a:lnTo>
                <a:lnTo>
                  <a:pt x="142715" y="26959"/>
                </a:lnTo>
                <a:lnTo>
                  <a:pt x="142157" y="26863"/>
                </a:lnTo>
                <a:lnTo>
                  <a:pt x="141598" y="26767"/>
                </a:lnTo>
                <a:lnTo>
                  <a:pt x="141039" y="26663"/>
                </a:lnTo>
                <a:lnTo>
                  <a:pt x="140481" y="26553"/>
                </a:lnTo>
                <a:lnTo>
                  <a:pt x="139922" y="26436"/>
                </a:lnTo>
                <a:lnTo>
                  <a:pt x="139375" y="26312"/>
                </a:lnTo>
                <a:lnTo>
                  <a:pt x="138282" y="26057"/>
                </a:lnTo>
                <a:lnTo>
                  <a:pt x="137247" y="25809"/>
                </a:lnTo>
                <a:lnTo>
                  <a:pt x="136213" y="25541"/>
                </a:lnTo>
                <a:lnTo>
                  <a:pt x="135203" y="25265"/>
                </a:lnTo>
                <a:lnTo>
                  <a:pt x="134193" y="24969"/>
                </a:lnTo>
                <a:lnTo>
                  <a:pt x="133194" y="24666"/>
                </a:lnTo>
                <a:lnTo>
                  <a:pt x="132219" y="24350"/>
                </a:lnTo>
                <a:lnTo>
                  <a:pt x="131732" y="24184"/>
                </a:lnTo>
                <a:lnTo>
                  <a:pt x="131256" y="24012"/>
                </a:lnTo>
                <a:lnTo>
                  <a:pt x="130769" y="23840"/>
                </a:lnTo>
                <a:lnTo>
                  <a:pt x="130305" y="23668"/>
                </a:lnTo>
                <a:lnTo>
                  <a:pt x="130210" y="23627"/>
                </a:lnTo>
                <a:lnTo>
                  <a:pt x="130127" y="23585"/>
                </a:lnTo>
                <a:lnTo>
                  <a:pt x="130044" y="23530"/>
                </a:lnTo>
                <a:lnTo>
                  <a:pt x="129961" y="23475"/>
                </a:lnTo>
                <a:lnTo>
                  <a:pt x="129818" y="23358"/>
                </a:lnTo>
                <a:lnTo>
                  <a:pt x="129687" y="23220"/>
                </a:lnTo>
                <a:lnTo>
                  <a:pt x="129426" y="22924"/>
                </a:lnTo>
                <a:lnTo>
                  <a:pt x="129295" y="22766"/>
                </a:lnTo>
                <a:lnTo>
                  <a:pt x="129141" y="22614"/>
                </a:lnTo>
                <a:lnTo>
                  <a:pt x="128011" y="22738"/>
                </a:lnTo>
                <a:lnTo>
                  <a:pt x="128011" y="22738"/>
                </a:lnTo>
                <a:lnTo>
                  <a:pt x="128035" y="22366"/>
                </a:lnTo>
                <a:lnTo>
                  <a:pt x="128059" y="21995"/>
                </a:lnTo>
                <a:lnTo>
                  <a:pt x="128106" y="21636"/>
                </a:lnTo>
                <a:lnTo>
                  <a:pt x="128130" y="21457"/>
                </a:lnTo>
                <a:lnTo>
                  <a:pt x="128166" y="21285"/>
                </a:lnTo>
                <a:lnTo>
                  <a:pt x="128225" y="21106"/>
                </a:lnTo>
                <a:lnTo>
                  <a:pt x="128285" y="20934"/>
                </a:lnTo>
                <a:lnTo>
                  <a:pt x="128368" y="20769"/>
                </a:lnTo>
                <a:lnTo>
                  <a:pt x="128475" y="20597"/>
                </a:lnTo>
                <a:lnTo>
                  <a:pt x="128594" y="20431"/>
                </a:lnTo>
                <a:lnTo>
                  <a:pt x="128748" y="20273"/>
                </a:lnTo>
                <a:lnTo>
                  <a:pt x="128915" y="20108"/>
                </a:lnTo>
                <a:lnTo>
                  <a:pt x="129117" y="19949"/>
                </a:lnTo>
                <a:lnTo>
                  <a:pt x="129176" y="19894"/>
                </a:lnTo>
                <a:lnTo>
                  <a:pt x="129224" y="19832"/>
                </a:lnTo>
                <a:lnTo>
                  <a:pt x="129259" y="19770"/>
                </a:lnTo>
                <a:lnTo>
                  <a:pt x="129283" y="19695"/>
                </a:lnTo>
                <a:lnTo>
                  <a:pt x="129295" y="19626"/>
                </a:lnTo>
                <a:lnTo>
                  <a:pt x="129295" y="19543"/>
                </a:lnTo>
                <a:lnTo>
                  <a:pt x="129283" y="19378"/>
                </a:lnTo>
                <a:lnTo>
                  <a:pt x="129248" y="19199"/>
                </a:lnTo>
                <a:lnTo>
                  <a:pt x="129212" y="19020"/>
                </a:lnTo>
                <a:lnTo>
                  <a:pt x="129176" y="18848"/>
                </a:lnTo>
                <a:lnTo>
                  <a:pt x="129164" y="18675"/>
                </a:lnTo>
                <a:lnTo>
                  <a:pt x="129129" y="17422"/>
                </a:lnTo>
                <a:lnTo>
                  <a:pt x="129081" y="16169"/>
                </a:lnTo>
                <a:lnTo>
                  <a:pt x="129069" y="15935"/>
                </a:lnTo>
                <a:lnTo>
                  <a:pt x="129034" y="15708"/>
                </a:lnTo>
                <a:lnTo>
                  <a:pt x="129010" y="15473"/>
                </a:lnTo>
                <a:lnTo>
                  <a:pt x="128998" y="15239"/>
                </a:lnTo>
                <a:lnTo>
                  <a:pt x="128986" y="15047"/>
                </a:lnTo>
                <a:lnTo>
                  <a:pt x="128974" y="14950"/>
                </a:lnTo>
                <a:lnTo>
                  <a:pt x="128974" y="14854"/>
                </a:lnTo>
                <a:lnTo>
                  <a:pt x="128986" y="14757"/>
                </a:lnTo>
                <a:lnTo>
                  <a:pt x="129010" y="14675"/>
                </a:lnTo>
                <a:lnTo>
                  <a:pt x="129022" y="14640"/>
                </a:lnTo>
                <a:lnTo>
                  <a:pt x="129045" y="14606"/>
                </a:lnTo>
                <a:lnTo>
                  <a:pt x="129081" y="14571"/>
                </a:lnTo>
                <a:lnTo>
                  <a:pt x="129117" y="14544"/>
                </a:lnTo>
                <a:lnTo>
                  <a:pt x="129259" y="14454"/>
                </a:lnTo>
                <a:lnTo>
                  <a:pt x="129366" y="14365"/>
                </a:lnTo>
                <a:lnTo>
                  <a:pt x="129462" y="14275"/>
                </a:lnTo>
                <a:lnTo>
                  <a:pt x="129533" y="14193"/>
                </a:lnTo>
                <a:lnTo>
                  <a:pt x="129592" y="14103"/>
                </a:lnTo>
                <a:lnTo>
                  <a:pt x="129616" y="14020"/>
                </a:lnTo>
                <a:lnTo>
                  <a:pt x="129640" y="13938"/>
                </a:lnTo>
                <a:lnTo>
                  <a:pt x="129628" y="13855"/>
                </a:lnTo>
                <a:lnTo>
                  <a:pt x="129616" y="13773"/>
                </a:lnTo>
                <a:lnTo>
                  <a:pt x="129580" y="13690"/>
                </a:lnTo>
                <a:lnTo>
                  <a:pt x="129533" y="13600"/>
                </a:lnTo>
                <a:lnTo>
                  <a:pt x="129462" y="13518"/>
                </a:lnTo>
                <a:lnTo>
                  <a:pt x="129390" y="13435"/>
                </a:lnTo>
                <a:lnTo>
                  <a:pt x="129307" y="13346"/>
                </a:lnTo>
                <a:lnTo>
                  <a:pt x="129200" y="13263"/>
                </a:lnTo>
                <a:lnTo>
                  <a:pt x="129093" y="13174"/>
                </a:lnTo>
                <a:lnTo>
                  <a:pt x="129045" y="13125"/>
                </a:lnTo>
                <a:lnTo>
                  <a:pt x="128998" y="13077"/>
                </a:lnTo>
                <a:lnTo>
                  <a:pt x="128927" y="12967"/>
                </a:lnTo>
                <a:lnTo>
                  <a:pt x="128867" y="12850"/>
                </a:lnTo>
                <a:lnTo>
                  <a:pt x="128832" y="12733"/>
                </a:lnTo>
                <a:lnTo>
                  <a:pt x="128784" y="12616"/>
                </a:lnTo>
                <a:lnTo>
                  <a:pt x="128725" y="12506"/>
                </a:lnTo>
                <a:lnTo>
                  <a:pt x="128689" y="12450"/>
                </a:lnTo>
                <a:lnTo>
                  <a:pt x="128653" y="12402"/>
                </a:lnTo>
                <a:lnTo>
                  <a:pt x="128594" y="12354"/>
                </a:lnTo>
                <a:lnTo>
                  <a:pt x="128546" y="12313"/>
                </a:lnTo>
                <a:lnTo>
                  <a:pt x="128427" y="12230"/>
                </a:lnTo>
                <a:lnTo>
                  <a:pt x="128320" y="12147"/>
                </a:lnTo>
                <a:lnTo>
                  <a:pt x="128118" y="11982"/>
                </a:lnTo>
                <a:lnTo>
                  <a:pt x="127940" y="11803"/>
                </a:lnTo>
                <a:lnTo>
                  <a:pt x="127774" y="11624"/>
                </a:lnTo>
                <a:lnTo>
                  <a:pt x="127631" y="11438"/>
                </a:lnTo>
                <a:lnTo>
                  <a:pt x="127500" y="11252"/>
                </a:lnTo>
                <a:lnTo>
                  <a:pt x="127369" y="11066"/>
                </a:lnTo>
                <a:lnTo>
                  <a:pt x="127251" y="10874"/>
                </a:lnTo>
                <a:lnTo>
                  <a:pt x="127013" y="10488"/>
                </a:lnTo>
                <a:lnTo>
                  <a:pt x="126894" y="10302"/>
                </a:lnTo>
                <a:lnTo>
                  <a:pt x="126763" y="10109"/>
                </a:lnTo>
                <a:lnTo>
                  <a:pt x="126621" y="9923"/>
                </a:lnTo>
                <a:lnTo>
                  <a:pt x="126466" y="9744"/>
                </a:lnTo>
                <a:lnTo>
                  <a:pt x="126300" y="9565"/>
                </a:lnTo>
                <a:lnTo>
                  <a:pt x="126109" y="9393"/>
                </a:lnTo>
                <a:lnTo>
                  <a:pt x="125919" y="9228"/>
                </a:lnTo>
                <a:lnTo>
                  <a:pt x="125741" y="9063"/>
                </a:lnTo>
                <a:lnTo>
                  <a:pt x="125396" y="8718"/>
                </a:lnTo>
                <a:lnTo>
                  <a:pt x="125063" y="8374"/>
                </a:lnTo>
                <a:lnTo>
                  <a:pt x="124754" y="8023"/>
                </a:lnTo>
                <a:lnTo>
                  <a:pt x="124112" y="7320"/>
                </a:lnTo>
                <a:lnTo>
                  <a:pt x="123791" y="6969"/>
                </a:lnTo>
                <a:lnTo>
                  <a:pt x="123447" y="6632"/>
                </a:lnTo>
                <a:lnTo>
                  <a:pt x="123114" y="6315"/>
                </a:lnTo>
                <a:lnTo>
                  <a:pt x="122769" y="6005"/>
                </a:lnTo>
                <a:lnTo>
                  <a:pt x="122424" y="5695"/>
                </a:lnTo>
                <a:lnTo>
                  <a:pt x="122068" y="5392"/>
                </a:lnTo>
                <a:lnTo>
                  <a:pt x="121699" y="5089"/>
                </a:lnTo>
                <a:lnTo>
                  <a:pt x="121331" y="4786"/>
                </a:lnTo>
                <a:lnTo>
                  <a:pt x="120950" y="4497"/>
                </a:lnTo>
                <a:lnTo>
                  <a:pt x="120570" y="4208"/>
                </a:lnTo>
                <a:lnTo>
                  <a:pt x="120166" y="3919"/>
                </a:lnTo>
                <a:lnTo>
                  <a:pt x="119762" y="3643"/>
                </a:lnTo>
                <a:lnTo>
                  <a:pt x="119334" y="3368"/>
                </a:lnTo>
                <a:lnTo>
                  <a:pt x="118906" y="3099"/>
                </a:lnTo>
                <a:lnTo>
                  <a:pt x="118454" y="2838"/>
                </a:lnTo>
                <a:lnTo>
                  <a:pt x="117991" y="2583"/>
                </a:lnTo>
                <a:lnTo>
                  <a:pt x="117527" y="2328"/>
                </a:lnTo>
                <a:lnTo>
                  <a:pt x="117028" y="2087"/>
                </a:lnTo>
                <a:lnTo>
                  <a:pt x="116743" y="1942"/>
                </a:lnTo>
                <a:lnTo>
                  <a:pt x="116445" y="1791"/>
                </a:lnTo>
                <a:lnTo>
                  <a:pt x="115875" y="1481"/>
                </a:lnTo>
                <a:lnTo>
                  <a:pt x="115304" y="1171"/>
                </a:lnTo>
                <a:lnTo>
                  <a:pt x="115007" y="1027"/>
                </a:lnTo>
                <a:lnTo>
                  <a:pt x="114698" y="882"/>
                </a:lnTo>
                <a:lnTo>
                  <a:pt x="114306" y="710"/>
                </a:lnTo>
                <a:lnTo>
                  <a:pt x="113902" y="558"/>
                </a:lnTo>
                <a:lnTo>
                  <a:pt x="113497" y="421"/>
                </a:lnTo>
                <a:lnTo>
                  <a:pt x="113295" y="359"/>
                </a:lnTo>
                <a:lnTo>
                  <a:pt x="113093" y="304"/>
                </a:lnTo>
                <a:lnTo>
                  <a:pt x="112891" y="248"/>
                </a:lnTo>
                <a:lnTo>
                  <a:pt x="112689" y="200"/>
                </a:lnTo>
                <a:lnTo>
                  <a:pt x="112487" y="159"/>
                </a:lnTo>
                <a:lnTo>
                  <a:pt x="112285" y="118"/>
                </a:lnTo>
                <a:lnTo>
                  <a:pt x="112071" y="90"/>
                </a:lnTo>
                <a:lnTo>
                  <a:pt x="111869" y="63"/>
                </a:lnTo>
                <a:lnTo>
                  <a:pt x="111655" y="35"/>
                </a:lnTo>
                <a:lnTo>
                  <a:pt x="111453" y="21"/>
                </a:lnTo>
                <a:lnTo>
                  <a:pt x="111239" y="7"/>
                </a:lnTo>
                <a:lnTo>
                  <a:pt x="11102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1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7056345" y="945900"/>
            <a:ext cx="9174243" cy="712900"/>
          </a:xfrm>
          <a:custGeom>
            <a:rect b="b" l="l" r="r" t="t"/>
            <a:pathLst>
              <a:path extrusionOk="0" h="28516" w="430463">
                <a:moveTo>
                  <a:pt x="77730" y="3484"/>
                </a:moveTo>
                <a:lnTo>
                  <a:pt x="78122" y="3498"/>
                </a:lnTo>
                <a:lnTo>
                  <a:pt x="78157" y="3595"/>
                </a:lnTo>
                <a:lnTo>
                  <a:pt x="78205" y="3691"/>
                </a:lnTo>
                <a:lnTo>
                  <a:pt x="78336" y="3884"/>
                </a:lnTo>
                <a:lnTo>
                  <a:pt x="78455" y="4077"/>
                </a:lnTo>
                <a:lnTo>
                  <a:pt x="78502" y="4173"/>
                </a:lnTo>
                <a:lnTo>
                  <a:pt x="78538" y="4269"/>
                </a:lnTo>
                <a:lnTo>
                  <a:pt x="78562" y="4366"/>
                </a:lnTo>
                <a:lnTo>
                  <a:pt x="78550" y="4455"/>
                </a:lnTo>
                <a:lnTo>
                  <a:pt x="78526" y="4497"/>
                </a:lnTo>
                <a:lnTo>
                  <a:pt x="78502" y="4545"/>
                </a:lnTo>
                <a:lnTo>
                  <a:pt x="78478" y="4586"/>
                </a:lnTo>
                <a:lnTo>
                  <a:pt x="78431" y="4634"/>
                </a:lnTo>
                <a:lnTo>
                  <a:pt x="78383" y="4676"/>
                </a:lnTo>
                <a:lnTo>
                  <a:pt x="78324" y="4717"/>
                </a:lnTo>
                <a:lnTo>
                  <a:pt x="78253" y="4758"/>
                </a:lnTo>
                <a:lnTo>
                  <a:pt x="78169" y="4793"/>
                </a:lnTo>
                <a:lnTo>
                  <a:pt x="78074" y="4834"/>
                </a:lnTo>
                <a:lnTo>
                  <a:pt x="77967" y="4869"/>
                </a:lnTo>
                <a:lnTo>
                  <a:pt x="77848" y="4910"/>
                </a:lnTo>
                <a:lnTo>
                  <a:pt x="77730" y="4939"/>
                </a:lnTo>
                <a:lnTo>
                  <a:pt x="77730" y="3484"/>
                </a:lnTo>
                <a:close/>
                <a:moveTo>
                  <a:pt x="79192" y="4648"/>
                </a:moveTo>
                <a:lnTo>
                  <a:pt x="80036" y="6652"/>
                </a:lnTo>
                <a:lnTo>
                  <a:pt x="79679" y="6748"/>
                </a:lnTo>
                <a:lnTo>
                  <a:pt x="79560" y="6666"/>
                </a:lnTo>
                <a:lnTo>
                  <a:pt x="79418" y="6583"/>
                </a:lnTo>
                <a:lnTo>
                  <a:pt x="79132" y="6418"/>
                </a:lnTo>
                <a:lnTo>
                  <a:pt x="79013" y="6335"/>
                </a:lnTo>
                <a:lnTo>
                  <a:pt x="78906" y="6259"/>
                </a:lnTo>
                <a:lnTo>
                  <a:pt x="78883" y="6225"/>
                </a:lnTo>
                <a:lnTo>
                  <a:pt x="78859" y="6191"/>
                </a:lnTo>
                <a:lnTo>
                  <a:pt x="78847" y="6156"/>
                </a:lnTo>
                <a:lnTo>
                  <a:pt x="78847" y="6122"/>
                </a:lnTo>
                <a:lnTo>
                  <a:pt x="78883" y="6012"/>
                </a:lnTo>
                <a:lnTo>
                  <a:pt x="78894" y="5908"/>
                </a:lnTo>
                <a:lnTo>
                  <a:pt x="78883" y="5812"/>
                </a:lnTo>
                <a:lnTo>
                  <a:pt x="78847" y="5722"/>
                </a:lnTo>
                <a:lnTo>
                  <a:pt x="78799" y="5640"/>
                </a:lnTo>
                <a:lnTo>
                  <a:pt x="78740" y="5564"/>
                </a:lnTo>
                <a:lnTo>
                  <a:pt x="78669" y="5488"/>
                </a:lnTo>
                <a:lnTo>
                  <a:pt x="78585" y="5419"/>
                </a:lnTo>
                <a:lnTo>
                  <a:pt x="78490" y="5357"/>
                </a:lnTo>
                <a:lnTo>
                  <a:pt x="78395" y="5295"/>
                </a:lnTo>
                <a:lnTo>
                  <a:pt x="78169" y="5178"/>
                </a:lnTo>
                <a:lnTo>
                  <a:pt x="77944" y="5068"/>
                </a:lnTo>
                <a:lnTo>
                  <a:pt x="77730" y="4944"/>
                </a:lnTo>
                <a:lnTo>
                  <a:pt x="77730" y="4940"/>
                </a:lnTo>
                <a:lnTo>
                  <a:pt x="77730" y="4940"/>
                </a:lnTo>
                <a:lnTo>
                  <a:pt x="79192" y="4648"/>
                </a:lnTo>
                <a:close/>
                <a:moveTo>
                  <a:pt x="122508" y="4869"/>
                </a:moveTo>
                <a:lnTo>
                  <a:pt x="123518" y="4896"/>
                </a:lnTo>
                <a:lnTo>
                  <a:pt x="124148" y="7375"/>
                </a:lnTo>
                <a:lnTo>
                  <a:pt x="123720" y="7409"/>
                </a:lnTo>
                <a:lnTo>
                  <a:pt x="122567" y="5647"/>
                </a:lnTo>
                <a:lnTo>
                  <a:pt x="122258" y="5702"/>
                </a:lnTo>
                <a:lnTo>
                  <a:pt x="122508" y="4869"/>
                </a:lnTo>
                <a:close/>
                <a:moveTo>
                  <a:pt x="39240" y="6996"/>
                </a:moveTo>
                <a:lnTo>
                  <a:pt x="40214" y="8849"/>
                </a:lnTo>
                <a:lnTo>
                  <a:pt x="39727" y="8924"/>
                </a:lnTo>
                <a:lnTo>
                  <a:pt x="38705" y="7072"/>
                </a:lnTo>
                <a:lnTo>
                  <a:pt x="39240" y="6996"/>
                </a:lnTo>
                <a:close/>
                <a:moveTo>
                  <a:pt x="60280" y="8993"/>
                </a:moveTo>
                <a:lnTo>
                  <a:pt x="60291" y="9035"/>
                </a:lnTo>
                <a:lnTo>
                  <a:pt x="60304" y="9090"/>
                </a:lnTo>
                <a:lnTo>
                  <a:pt x="60304" y="9090"/>
                </a:lnTo>
                <a:lnTo>
                  <a:pt x="60470" y="9069"/>
                </a:lnTo>
                <a:lnTo>
                  <a:pt x="60280" y="8993"/>
                </a:lnTo>
                <a:close/>
                <a:moveTo>
                  <a:pt x="140552" y="7823"/>
                </a:moveTo>
                <a:lnTo>
                  <a:pt x="140825" y="7898"/>
                </a:lnTo>
                <a:lnTo>
                  <a:pt x="141063" y="7974"/>
                </a:lnTo>
                <a:lnTo>
                  <a:pt x="141277" y="8057"/>
                </a:lnTo>
                <a:lnTo>
                  <a:pt x="141455" y="8153"/>
                </a:lnTo>
                <a:lnTo>
                  <a:pt x="141598" y="8250"/>
                </a:lnTo>
                <a:lnTo>
                  <a:pt x="141729" y="8346"/>
                </a:lnTo>
                <a:lnTo>
                  <a:pt x="141824" y="8456"/>
                </a:lnTo>
                <a:lnTo>
                  <a:pt x="141895" y="8566"/>
                </a:lnTo>
                <a:lnTo>
                  <a:pt x="141955" y="8683"/>
                </a:lnTo>
                <a:lnTo>
                  <a:pt x="141990" y="8800"/>
                </a:lnTo>
                <a:lnTo>
                  <a:pt x="142002" y="8924"/>
                </a:lnTo>
                <a:lnTo>
                  <a:pt x="142014" y="9048"/>
                </a:lnTo>
                <a:lnTo>
                  <a:pt x="142002" y="9179"/>
                </a:lnTo>
                <a:lnTo>
                  <a:pt x="141990" y="9303"/>
                </a:lnTo>
                <a:lnTo>
                  <a:pt x="141931" y="9572"/>
                </a:lnTo>
                <a:lnTo>
                  <a:pt x="141503" y="9654"/>
                </a:lnTo>
                <a:lnTo>
                  <a:pt x="141337" y="9179"/>
                </a:lnTo>
                <a:lnTo>
                  <a:pt x="141253" y="8945"/>
                </a:lnTo>
                <a:lnTo>
                  <a:pt x="141146" y="8711"/>
                </a:lnTo>
                <a:lnTo>
                  <a:pt x="141016" y="8484"/>
                </a:lnTo>
                <a:lnTo>
                  <a:pt x="140861" y="8263"/>
                </a:lnTo>
                <a:lnTo>
                  <a:pt x="140552" y="7823"/>
                </a:lnTo>
                <a:close/>
                <a:moveTo>
                  <a:pt x="125063" y="8208"/>
                </a:moveTo>
                <a:lnTo>
                  <a:pt x="125313" y="9826"/>
                </a:lnTo>
                <a:lnTo>
                  <a:pt x="124576" y="9868"/>
                </a:lnTo>
                <a:lnTo>
                  <a:pt x="124303" y="8250"/>
                </a:lnTo>
                <a:lnTo>
                  <a:pt x="125063" y="8208"/>
                </a:lnTo>
                <a:close/>
                <a:moveTo>
                  <a:pt x="73308" y="8525"/>
                </a:moveTo>
                <a:lnTo>
                  <a:pt x="73902" y="8553"/>
                </a:lnTo>
                <a:lnTo>
                  <a:pt x="73462" y="10852"/>
                </a:lnTo>
                <a:lnTo>
                  <a:pt x="73367" y="10708"/>
                </a:lnTo>
                <a:lnTo>
                  <a:pt x="73272" y="10563"/>
                </a:lnTo>
                <a:lnTo>
                  <a:pt x="73201" y="10412"/>
                </a:lnTo>
                <a:lnTo>
                  <a:pt x="73141" y="10267"/>
                </a:lnTo>
                <a:lnTo>
                  <a:pt x="73094" y="10123"/>
                </a:lnTo>
                <a:lnTo>
                  <a:pt x="73058" y="9978"/>
                </a:lnTo>
                <a:lnTo>
                  <a:pt x="73046" y="9826"/>
                </a:lnTo>
                <a:lnTo>
                  <a:pt x="73034" y="9682"/>
                </a:lnTo>
                <a:lnTo>
                  <a:pt x="73034" y="9537"/>
                </a:lnTo>
                <a:lnTo>
                  <a:pt x="73034" y="9393"/>
                </a:lnTo>
                <a:lnTo>
                  <a:pt x="73058" y="9248"/>
                </a:lnTo>
                <a:lnTo>
                  <a:pt x="73094" y="9103"/>
                </a:lnTo>
                <a:lnTo>
                  <a:pt x="73129" y="8952"/>
                </a:lnTo>
                <a:lnTo>
                  <a:pt x="73177" y="8807"/>
                </a:lnTo>
                <a:lnTo>
                  <a:pt x="73236" y="8670"/>
                </a:lnTo>
                <a:lnTo>
                  <a:pt x="73308" y="8525"/>
                </a:lnTo>
                <a:close/>
                <a:moveTo>
                  <a:pt x="250768" y="7478"/>
                </a:moveTo>
                <a:lnTo>
                  <a:pt x="250887" y="7588"/>
                </a:lnTo>
                <a:lnTo>
                  <a:pt x="251005" y="7692"/>
                </a:lnTo>
                <a:lnTo>
                  <a:pt x="251124" y="7802"/>
                </a:lnTo>
                <a:lnTo>
                  <a:pt x="251172" y="7857"/>
                </a:lnTo>
                <a:lnTo>
                  <a:pt x="251207" y="7912"/>
                </a:lnTo>
                <a:lnTo>
                  <a:pt x="251588" y="8553"/>
                </a:lnTo>
                <a:lnTo>
                  <a:pt x="251944" y="9200"/>
                </a:lnTo>
                <a:lnTo>
                  <a:pt x="252301" y="9840"/>
                </a:lnTo>
                <a:lnTo>
                  <a:pt x="252646" y="10488"/>
                </a:lnTo>
                <a:lnTo>
                  <a:pt x="252681" y="10549"/>
                </a:lnTo>
                <a:lnTo>
                  <a:pt x="252693" y="10618"/>
                </a:lnTo>
                <a:lnTo>
                  <a:pt x="252693" y="10680"/>
                </a:lnTo>
                <a:lnTo>
                  <a:pt x="252693" y="10749"/>
                </a:lnTo>
                <a:lnTo>
                  <a:pt x="252670" y="10887"/>
                </a:lnTo>
                <a:lnTo>
                  <a:pt x="252658" y="11018"/>
                </a:lnTo>
                <a:lnTo>
                  <a:pt x="252551" y="10976"/>
                </a:lnTo>
                <a:lnTo>
                  <a:pt x="252444" y="10928"/>
                </a:lnTo>
                <a:lnTo>
                  <a:pt x="252218" y="10839"/>
                </a:lnTo>
                <a:lnTo>
                  <a:pt x="252111" y="10797"/>
                </a:lnTo>
                <a:lnTo>
                  <a:pt x="252028" y="10749"/>
                </a:lnTo>
                <a:lnTo>
                  <a:pt x="251956" y="10694"/>
                </a:lnTo>
                <a:lnTo>
                  <a:pt x="251933" y="10673"/>
                </a:lnTo>
                <a:lnTo>
                  <a:pt x="251909" y="10639"/>
                </a:lnTo>
                <a:lnTo>
                  <a:pt x="251528" y="9868"/>
                </a:lnTo>
                <a:lnTo>
                  <a:pt x="251160" y="9097"/>
                </a:lnTo>
                <a:lnTo>
                  <a:pt x="250459" y="7547"/>
                </a:lnTo>
                <a:lnTo>
                  <a:pt x="250768" y="7478"/>
                </a:lnTo>
                <a:close/>
                <a:moveTo>
                  <a:pt x="250221" y="9152"/>
                </a:moveTo>
                <a:lnTo>
                  <a:pt x="251469" y="11934"/>
                </a:lnTo>
                <a:lnTo>
                  <a:pt x="250898" y="12016"/>
                </a:lnTo>
                <a:lnTo>
                  <a:pt x="249686" y="9227"/>
                </a:lnTo>
                <a:lnTo>
                  <a:pt x="250221" y="9152"/>
                </a:lnTo>
                <a:close/>
                <a:moveTo>
                  <a:pt x="126858" y="11624"/>
                </a:moveTo>
                <a:lnTo>
                  <a:pt x="126882" y="11665"/>
                </a:lnTo>
                <a:lnTo>
                  <a:pt x="126906" y="11713"/>
                </a:lnTo>
                <a:lnTo>
                  <a:pt x="126918" y="11817"/>
                </a:lnTo>
                <a:lnTo>
                  <a:pt x="126918" y="11913"/>
                </a:lnTo>
                <a:lnTo>
                  <a:pt x="126894" y="12016"/>
                </a:lnTo>
                <a:lnTo>
                  <a:pt x="126834" y="12230"/>
                </a:lnTo>
                <a:lnTo>
                  <a:pt x="126811" y="12333"/>
                </a:lnTo>
                <a:lnTo>
                  <a:pt x="126787" y="12436"/>
                </a:lnTo>
                <a:lnTo>
                  <a:pt x="126775" y="12540"/>
                </a:lnTo>
                <a:lnTo>
                  <a:pt x="126775" y="12643"/>
                </a:lnTo>
                <a:lnTo>
                  <a:pt x="126799" y="12746"/>
                </a:lnTo>
                <a:lnTo>
                  <a:pt x="126823" y="12794"/>
                </a:lnTo>
                <a:lnTo>
                  <a:pt x="126858" y="12836"/>
                </a:lnTo>
                <a:lnTo>
                  <a:pt x="126894" y="12884"/>
                </a:lnTo>
                <a:lnTo>
                  <a:pt x="126941" y="12932"/>
                </a:lnTo>
                <a:lnTo>
                  <a:pt x="127001" y="12973"/>
                </a:lnTo>
                <a:lnTo>
                  <a:pt x="127072" y="13015"/>
                </a:lnTo>
                <a:lnTo>
                  <a:pt x="127144" y="13056"/>
                </a:lnTo>
                <a:lnTo>
                  <a:pt x="127239" y="13097"/>
                </a:lnTo>
                <a:lnTo>
                  <a:pt x="127334" y="13139"/>
                </a:lnTo>
                <a:lnTo>
                  <a:pt x="127453" y="13173"/>
                </a:lnTo>
                <a:lnTo>
                  <a:pt x="127476" y="13180"/>
                </a:lnTo>
                <a:lnTo>
                  <a:pt x="127488" y="13194"/>
                </a:lnTo>
                <a:lnTo>
                  <a:pt x="127524" y="13235"/>
                </a:lnTo>
                <a:lnTo>
                  <a:pt x="127548" y="13283"/>
                </a:lnTo>
                <a:lnTo>
                  <a:pt x="127560" y="13345"/>
                </a:lnTo>
                <a:lnTo>
                  <a:pt x="127560" y="13407"/>
                </a:lnTo>
                <a:lnTo>
                  <a:pt x="127560" y="13469"/>
                </a:lnTo>
                <a:lnTo>
                  <a:pt x="127548" y="13524"/>
                </a:lnTo>
                <a:lnTo>
                  <a:pt x="127524" y="13572"/>
                </a:lnTo>
                <a:lnTo>
                  <a:pt x="127369" y="13813"/>
                </a:lnTo>
                <a:lnTo>
                  <a:pt x="127179" y="14041"/>
                </a:lnTo>
                <a:lnTo>
                  <a:pt x="126787" y="14530"/>
                </a:lnTo>
                <a:lnTo>
                  <a:pt x="126692" y="14502"/>
                </a:lnTo>
                <a:lnTo>
                  <a:pt x="126621" y="14468"/>
                </a:lnTo>
                <a:lnTo>
                  <a:pt x="126549" y="14433"/>
                </a:lnTo>
                <a:lnTo>
                  <a:pt x="126502" y="14392"/>
                </a:lnTo>
                <a:lnTo>
                  <a:pt x="126466" y="14351"/>
                </a:lnTo>
                <a:lnTo>
                  <a:pt x="126430" y="14302"/>
                </a:lnTo>
                <a:lnTo>
                  <a:pt x="126418" y="14261"/>
                </a:lnTo>
                <a:lnTo>
                  <a:pt x="126407" y="14206"/>
                </a:lnTo>
                <a:lnTo>
                  <a:pt x="126395" y="14103"/>
                </a:lnTo>
                <a:lnTo>
                  <a:pt x="126418" y="13992"/>
                </a:lnTo>
                <a:lnTo>
                  <a:pt x="126466" y="13772"/>
                </a:lnTo>
                <a:lnTo>
                  <a:pt x="126478" y="13662"/>
                </a:lnTo>
                <a:lnTo>
                  <a:pt x="126478" y="13559"/>
                </a:lnTo>
                <a:lnTo>
                  <a:pt x="126478" y="13504"/>
                </a:lnTo>
                <a:lnTo>
                  <a:pt x="126454" y="13462"/>
                </a:lnTo>
                <a:lnTo>
                  <a:pt x="126430" y="13414"/>
                </a:lnTo>
                <a:lnTo>
                  <a:pt x="126395" y="13373"/>
                </a:lnTo>
                <a:lnTo>
                  <a:pt x="126347" y="13331"/>
                </a:lnTo>
                <a:lnTo>
                  <a:pt x="126288" y="13297"/>
                </a:lnTo>
                <a:lnTo>
                  <a:pt x="126216" y="13263"/>
                </a:lnTo>
                <a:lnTo>
                  <a:pt x="126133" y="13235"/>
                </a:lnTo>
                <a:lnTo>
                  <a:pt x="126026" y="13214"/>
                </a:lnTo>
                <a:lnTo>
                  <a:pt x="125907" y="13194"/>
                </a:lnTo>
                <a:lnTo>
                  <a:pt x="125777" y="13180"/>
                </a:lnTo>
                <a:lnTo>
                  <a:pt x="125610" y="13166"/>
                </a:lnTo>
                <a:lnTo>
                  <a:pt x="125646" y="13063"/>
                </a:lnTo>
                <a:lnTo>
                  <a:pt x="125670" y="12953"/>
                </a:lnTo>
                <a:lnTo>
                  <a:pt x="125681" y="12843"/>
                </a:lnTo>
                <a:lnTo>
                  <a:pt x="125681" y="12725"/>
                </a:lnTo>
                <a:lnTo>
                  <a:pt x="125693" y="12498"/>
                </a:lnTo>
                <a:lnTo>
                  <a:pt x="125705" y="12381"/>
                </a:lnTo>
                <a:lnTo>
                  <a:pt x="125729" y="12271"/>
                </a:lnTo>
                <a:lnTo>
                  <a:pt x="125765" y="12168"/>
                </a:lnTo>
                <a:lnTo>
                  <a:pt x="125824" y="12064"/>
                </a:lnTo>
                <a:lnTo>
                  <a:pt x="125860" y="12016"/>
                </a:lnTo>
                <a:lnTo>
                  <a:pt x="125907" y="11968"/>
                </a:lnTo>
                <a:lnTo>
                  <a:pt x="125967" y="11920"/>
                </a:lnTo>
                <a:lnTo>
                  <a:pt x="126026" y="11878"/>
                </a:lnTo>
                <a:lnTo>
                  <a:pt x="126086" y="11837"/>
                </a:lnTo>
                <a:lnTo>
                  <a:pt x="126169" y="11796"/>
                </a:lnTo>
                <a:lnTo>
                  <a:pt x="126252" y="11761"/>
                </a:lnTo>
                <a:lnTo>
                  <a:pt x="126359" y="11727"/>
                </a:lnTo>
                <a:lnTo>
                  <a:pt x="126466" y="11699"/>
                </a:lnTo>
                <a:lnTo>
                  <a:pt x="126585" y="11672"/>
                </a:lnTo>
                <a:lnTo>
                  <a:pt x="126716" y="11644"/>
                </a:lnTo>
                <a:lnTo>
                  <a:pt x="126858" y="11624"/>
                </a:lnTo>
                <a:close/>
                <a:moveTo>
                  <a:pt x="59638" y="10226"/>
                </a:moveTo>
                <a:lnTo>
                  <a:pt x="59792" y="10481"/>
                </a:lnTo>
                <a:lnTo>
                  <a:pt x="59863" y="10611"/>
                </a:lnTo>
                <a:lnTo>
                  <a:pt x="59911" y="10742"/>
                </a:lnTo>
                <a:lnTo>
                  <a:pt x="60066" y="11238"/>
                </a:lnTo>
                <a:lnTo>
                  <a:pt x="60220" y="11727"/>
                </a:lnTo>
                <a:lnTo>
                  <a:pt x="60363" y="12223"/>
                </a:lnTo>
                <a:lnTo>
                  <a:pt x="60517" y="12719"/>
                </a:lnTo>
                <a:lnTo>
                  <a:pt x="60648" y="13090"/>
                </a:lnTo>
                <a:lnTo>
                  <a:pt x="60779" y="13455"/>
                </a:lnTo>
                <a:lnTo>
                  <a:pt x="60921" y="13827"/>
                </a:lnTo>
                <a:lnTo>
                  <a:pt x="61052" y="14199"/>
                </a:lnTo>
                <a:lnTo>
                  <a:pt x="61088" y="14351"/>
                </a:lnTo>
                <a:lnTo>
                  <a:pt x="61124" y="14502"/>
                </a:lnTo>
                <a:lnTo>
                  <a:pt x="61171" y="14654"/>
                </a:lnTo>
                <a:lnTo>
                  <a:pt x="61195" y="14729"/>
                </a:lnTo>
                <a:lnTo>
                  <a:pt x="61230" y="14798"/>
                </a:lnTo>
                <a:lnTo>
                  <a:pt x="61278" y="14867"/>
                </a:lnTo>
                <a:lnTo>
                  <a:pt x="61337" y="14936"/>
                </a:lnTo>
                <a:lnTo>
                  <a:pt x="61409" y="14998"/>
                </a:lnTo>
                <a:lnTo>
                  <a:pt x="61492" y="15053"/>
                </a:lnTo>
                <a:lnTo>
                  <a:pt x="61599" y="15101"/>
                </a:lnTo>
                <a:lnTo>
                  <a:pt x="61718" y="15149"/>
                </a:lnTo>
                <a:lnTo>
                  <a:pt x="61861" y="15184"/>
                </a:lnTo>
                <a:lnTo>
                  <a:pt x="62027" y="15218"/>
                </a:lnTo>
                <a:lnTo>
                  <a:pt x="62074" y="15232"/>
                </a:lnTo>
                <a:lnTo>
                  <a:pt x="62110" y="15260"/>
                </a:lnTo>
                <a:lnTo>
                  <a:pt x="62158" y="15294"/>
                </a:lnTo>
                <a:lnTo>
                  <a:pt x="62193" y="15335"/>
                </a:lnTo>
                <a:lnTo>
                  <a:pt x="62288" y="15445"/>
                </a:lnTo>
                <a:lnTo>
                  <a:pt x="62407" y="15576"/>
                </a:lnTo>
                <a:lnTo>
                  <a:pt x="62407" y="15576"/>
                </a:lnTo>
                <a:lnTo>
                  <a:pt x="60814" y="15494"/>
                </a:lnTo>
                <a:lnTo>
                  <a:pt x="60600" y="14957"/>
                </a:lnTo>
                <a:lnTo>
                  <a:pt x="60482" y="14695"/>
                </a:lnTo>
                <a:lnTo>
                  <a:pt x="60363" y="14433"/>
                </a:lnTo>
                <a:lnTo>
                  <a:pt x="60268" y="14247"/>
                </a:lnTo>
                <a:lnTo>
                  <a:pt x="60149" y="14068"/>
                </a:lnTo>
                <a:lnTo>
                  <a:pt x="59923" y="13710"/>
                </a:lnTo>
                <a:lnTo>
                  <a:pt x="59816" y="13531"/>
                </a:lnTo>
                <a:lnTo>
                  <a:pt x="59721" y="13345"/>
                </a:lnTo>
                <a:lnTo>
                  <a:pt x="59638" y="13166"/>
                </a:lnTo>
                <a:lnTo>
                  <a:pt x="59578" y="12980"/>
                </a:lnTo>
                <a:lnTo>
                  <a:pt x="59495" y="12643"/>
                </a:lnTo>
                <a:lnTo>
                  <a:pt x="59424" y="12312"/>
                </a:lnTo>
                <a:lnTo>
                  <a:pt x="59376" y="11975"/>
                </a:lnTo>
                <a:lnTo>
                  <a:pt x="59317" y="11637"/>
                </a:lnTo>
                <a:lnTo>
                  <a:pt x="59222" y="10963"/>
                </a:lnTo>
                <a:lnTo>
                  <a:pt x="59127" y="10288"/>
                </a:lnTo>
                <a:lnTo>
                  <a:pt x="59638" y="10226"/>
                </a:lnTo>
                <a:close/>
                <a:moveTo>
                  <a:pt x="53968" y="14227"/>
                </a:moveTo>
                <a:lnTo>
                  <a:pt x="54526" y="14233"/>
                </a:lnTo>
                <a:lnTo>
                  <a:pt x="53932" y="16864"/>
                </a:lnTo>
                <a:lnTo>
                  <a:pt x="53611" y="16843"/>
                </a:lnTo>
                <a:lnTo>
                  <a:pt x="53968" y="14227"/>
                </a:lnTo>
                <a:close/>
                <a:moveTo>
                  <a:pt x="135227" y="14598"/>
                </a:moveTo>
                <a:lnTo>
                  <a:pt x="135274" y="14784"/>
                </a:lnTo>
                <a:lnTo>
                  <a:pt x="135286" y="14970"/>
                </a:lnTo>
                <a:lnTo>
                  <a:pt x="135298" y="15142"/>
                </a:lnTo>
                <a:lnTo>
                  <a:pt x="135286" y="15308"/>
                </a:lnTo>
                <a:lnTo>
                  <a:pt x="135250" y="15473"/>
                </a:lnTo>
                <a:lnTo>
                  <a:pt x="135215" y="15631"/>
                </a:lnTo>
                <a:lnTo>
                  <a:pt x="135155" y="15790"/>
                </a:lnTo>
                <a:lnTo>
                  <a:pt x="135084" y="15941"/>
                </a:lnTo>
                <a:lnTo>
                  <a:pt x="135013" y="16093"/>
                </a:lnTo>
                <a:lnTo>
                  <a:pt x="134929" y="16237"/>
                </a:lnTo>
                <a:lnTo>
                  <a:pt x="134834" y="16375"/>
                </a:lnTo>
                <a:lnTo>
                  <a:pt x="134739" y="16520"/>
                </a:lnTo>
                <a:lnTo>
                  <a:pt x="134525" y="16795"/>
                </a:lnTo>
                <a:lnTo>
                  <a:pt x="134323" y="17071"/>
                </a:lnTo>
                <a:lnTo>
                  <a:pt x="134288" y="17084"/>
                </a:lnTo>
                <a:lnTo>
                  <a:pt x="134216" y="17098"/>
                </a:lnTo>
                <a:lnTo>
                  <a:pt x="134133" y="17112"/>
                </a:lnTo>
                <a:lnTo>
                  <a:pt x="134050" y="17119"/>
                </a:lnTo>
                <a:lnTo>
                  <a:pt x="133943" y="17119"/>
                </a:lnTo>
                <a:lnTo>
                  <a:pt x="133860" y="17112"/>
                </a:lnTo>
                <a:lnTo>
                  <a:pt x="133788" y="17105"/>
                </a:lnTo>
                <a:lnTo>
                  <a:pt x="133741" y="17084"/>
                </a:lnTo>
                <a:lnTo>
                  <a:pt x="133681" y="17043"/>
                </a:lnTo>
                <a:lnTo>
                  <a:pt x="133634" y="16995"/>
                </a:lnTo>
                <a:lnTo>
                  <a:pt x="133598" y="16947"/>
                </a:lnTo>
                <a:lnTo>
                  <a:pt x="133562" y="16892"/>
                </a:lnTo>
                <a:lnTo>
                  <a:pt x="133539" y="16830"/>
                </a:lnTo>
                <a:lnTo>
                  <a:pt x="133527" y="16781"/>
                </a:lnTo>
                <a:lnTo>
                  <a:pt x="133539" y="16733"/>
                </a:lnTo>
                <a:lnTo>
                  <a:pt x="133562" y="16699"/>
                </a:lnTo>
                <a:lnTo>
                  <a:pt x="133646" y="16623"/>
                </a:lnTo>
                <a:lnTo>
                  <a:pt x="133741" y="16547"/>
                </a:lnTo>
                <a:lnTo>
                  <a:pt x="133967" y="16396"/>
                </a:lnTo>
                <a:lnTo>
                  <a:pt x="134216" y="16244"/>
                </a:lnTo>
                <a:lnTo>
                  <a:pt x="134490" y="16086"/>
                </a:lnTo>
                <a:lnTo>
                  <a:pt x="134299" y="16051"/>
                </a:lnTo>
                <a:lnTo>
                  <a:pt x="134145" y="16024"/>
                </a:lnTo>
                <a:lnTo>
                  <a:pt x="134014" y="15996"/>
                </a:lnTo>
                <a:lnTo>
                  <a:pt x="133919" y="15962"/>
                </a:lnTo>
                <a:lnTo>
                  <a:pt x="133836" y="15934"/>
                </a:lnTo>
                <a:lnTo>
                  <a:pt x="133788" y="15900"/>
                </a:lnTo>
                <a:lnTo>
                  <a:pt x="133753" y="15865"/>
                </a:lnTo>
                <a:lnTo>
                  <a:pt x="133741" y="15838"/>
                </a:lnTo>
                <a:lnTo>
                  <a:pt x="133741" y="15804"/>
                </a:lnTo>
                <a:lnTo>
                  <a:pt x="133753" y="15769"/>
                </a:lnTo>
                <a:lnTo>
                  <a:pt x="133788" y="15735"/>
                </a:lnTo>
                <a:lnTo>
                  <a:pt x="133836" y="15707"/>
                </a:lnTo>
                <a:lnTo>
                  <a:pt x="133955" y="15638"/>
                </a:lnTo>
                <a:lnTo>
                  <a:pt x="134086" y="15569"/>
                </a:lnTo>
                <a:lnTo>
                  <a:pt x="134383" y="15432"/>
                </a:lnTo>
                <a:lnTo>
                  <a:pt x="134513" y="15363"/>
                </a:lnTo>
                <a:lnTo>
                  <a:pt x="134561" y="15328"/>
                </a:lnTo>
                <a:lnTo>
                  <a:pt x="134597" y="15301"/>
                </a:lnTo>
                <a:lnTo>
                  <a:pt x="134632" y="15266"/>
                </a:lnTo>
                <a:lnTo>
                  <a:pt x="134644" y="15232"/>
                </a:lnTo>
                <a:lnTo>
                  <a:pt x="134632" y="15198"/>
                </a:lnTo>
                <a:lnTo>
                  <a:pt x="134620" y="15163"/>
                </a:lnTo>
                <a:lnTo>
                  <a:pt x="134573" y="15129"/>
                </a:lnTo>
                <a:lnTo>
                  <a:pt x="134513" y="15101"/>
                </a:lnTo>
                <a:lnTo>
                  <a:pt x="134430" y="15067"/>
                </a:lnTo>
                <a:lnTo>
                  <a:pt x="134323" y="15032"/>
                </a:lnTo>
                <a:lnTo>
                  <a:pt x="135227" y="14598"/>
                </a:lnTo>
                <a:close/>
                <a:moveTo>
                  <a:pt x="72309" y="15149"/>
                </a:moveTo>
                <a:lnTo>
                  <a:pt x="72844" y="15225"/>
                </a:lnTo>
                <a:lnTo>
                  <a:pt x="72083" y="17160"/>
                </a:lnTo>
                <a:lnTo>
                  <a:pt x="71477" y="17084"/>
                </a:lnTo>
                <a:lnTo>
                  <a:pt x="72309" y="15149"/>
                </a:lnTo>
                <a:close/>
                <a:moveTo>
                  <a:pt x="92006" y="15005"/>
                </a:moveTo>
                <a:lnTo>
                  <a:pt x="92564" y="15094"/>
                </a:lnTo>
                <a:lnTo>
                  <a:pt x="92398" y="15501"/>
                </a:lnTo>
                <a:lnTo>
                  <a:pt x="92315" y="15700"/>
                </a:lnTo>
                <a:lnTo>
                  <a:pt x="92244" y="15900"/>
                </a:lnTo>
                <a:lnTo>
                  <a:pt x="92184" y="16175"/>
                </a:lnTo>
                <a:lnTo>
                  <a:pt x="92137" y="16451"/>
                </a:lnTo>
                <a:lnTo>
                  <a:pt x="92041" y="17015"/>
                </a:lnTo>
                <a:lnTo>
                  <a:pt x="90472" y="17305"/>
                </a:lnTo>
                <a:lnTo>
                  <a:pt x="92006" y="15005"/>
                </a:lnTo>
                <a:close/>
                <a:moveTo>
                  <a:pt x="40405" y="9282"/>
                </a:moveTo>
                <a:lnTo>
                  <a:pt x="40868" y="9964"/>
                </a:lnTo>
                <a:lnTo>
                  <a:pt x="41320" y="10646"/>
                </a:lnTo>
                <a:lnTo>
                  <a:pt x="41748" y="11334"/>
                </a:lnTo>
                <a:lnTo>
                  <a:pt x="42152" y="12023"/>
                </a:lnTo>
                <a:lnTo>
                  <a:pt x="42544" y="12712"/>
                </a:lnTo>
                <a:lnTo>
                  <a:pt x="42925" y="13407"/>
                </a:lnTo>
                <a:lnTo>
                  <a:pt x="43281" y="14103"/>
                </a:lnTo>
                <a:lnTo>
                  <a:pt x="43614" y="14805"/>
                </a:lnTo>
                <a:lnTo>
                  <a:pt x="43923" y="15507"/>
                </a:lnTo>
                <a:lnTo>
                  <a:pt x="44220" y="16217"/>
                </a:lnTo>
                <a:lnTo>
                  <a:pt x="44494" y="16926"/>
                </a:lnTo>
                <a:lnTo>
                  <a:pt x="44743" y="17635"/>
                </a:lnTo>
                <a:lnTo>
                  <a:pt x="44981" y="18351"/>
                </a:lnTo>
                <a:lnTo>
                  <a:pt x="45195" y="19074"/>
                </a:lnTo>
                <a:lnTo>
                  <a:pt x="45385" y="19797"/>
                </a:lnTo>
                <a:lnTo>
                  <a:pt x="45552" y="20520"/>
                </a:lnTo>
                <a:lnTo>
                  <a:pt x="40405" y="9282"/>
                </a:lnTo>
                <a:close/>
                <a:moveTo>
                  <a:pt x="133467" y="18021"/>
                </a:moveTo>
                <a:lnTo>
                  <a:pt x="133491" y="18028"/>
                </a:lnTo>
                <a:lnTo>
                  <a:pt x="133539" y="18048"/>
                </a:lnTo>
                <a:lnTo>
                  <a:pt x="133598" y="18076"/>
                </a:lnTo>
                <a:lnTo>
                  <a:pt x="133658" y="18117"/>
                </a:lnTo>
                <a:lnTo>
                  <a:pt x="133717" y="18159"/>
                </a:lnTo>
                <a:lnTo>
                  <a:pt x="133753" y="18207"/>
                </a:lnTo>
                <a:lnTo>
                  <a:pt x="133788" y="18248"/>
                </a:lnTo>
                <a:lnTo>
                  <a:pt x="133788" y="18276"/>
                </a:lnTo>
                <a:lnTo>
                  <a:pt x="133622" y="18758"/>
                </a:lnTo>
                <a:lnTo>
                  <a:pt x="133456" y="19233"/>
                </a:lnTo>
                <a:lnTo>
                  <a:pt x="133349" y="19467"/>
                </a:lnTo>
                <a:lnTo>
                  <a:pt x="133242" y="19701"/>
                </a:lnTo>
                <a:lnTo>
                  <a:pt x="133123" y="19935"/>
                </a:lnTo>
                <a:lnTo>
                  <a:pt x="132980" y="20162"/>
                </a:lnTo>
                <a:lnTo>
                  <a:pt x="132956" y="20197"/>
                </a:lnTo>
                <a:lnTo>
                  <a:pt x="132909" y="20224"/>
                </a:lnTo>
                <a:lnTo>
                  <a:pt x="132849" y="20252"/>
                </a:lnTo>
                <a:lnTo>
                  <a:pt x="132778" y="20279"/>
                </a:lnTo>
                <a:lnTo>
                  <a:pt x="132623" y="20328"/>
                </a:lnTo>
                <a:lnTo>
                  <a:pt x="132433" y="20376"/>
                </a:lnTo>
                <a:lnTo>
                  <a:pt x="132005" y="20452"/>
                </a:lnTo>
                <a:lnTo>
                  <a:pt x="131791" y="20500"/>
                </a:lnTo>
                <a:lnTo>
                  <a:pt x="131577" y="20548"/>
                </a:lnTo>
                <a:lnTo>
                  <a:pt x="131601" y="20355"/>
                </a:lnTo>
                <a:lnTo>
                  <a:pt x="131613" y="20286"/>
                </a:lnTo>
                <a:lnTo>
                  <a:pt x="131625" y="20231"/>
                </a:lnTo>
                <a:lnTo>
                  <a:pt x="131684" y="20100"/>
                </a:lnTo>
                <a:lnTo>
                  <a:pt x="131756" y="19976"/>
                </a:lnTo>
                <a:lnTo>
                  <a:pt x="131851" y="19852"/>
                </a:lnTo>
                <a:lnTo>
                  <a:pt x="131946" y="19735"/>
                </a:lnTo>
                <a:lnTo>
                  <a:pt x="132172" y="19501"/>
                </a:lnTo>
                <a:lnTo>
                  <a:pt x="132409" y="19274"/>
                </a:lnTo>
                <a:lnTo>
                  <a:pt x="132516" y="19157"/>
                </a:lnTo>
                <a:lnTo>
                  <a:pt x="132623" y="19033"/>
                </a:lnTo>
                <a:lnTo>
                  <a:pt x="132719" y="18916"/>
                </a:lnTo>
                <a:lnTo>
                  <a:pt x="132790" y="18792"/>
                </a:lnTo>
                <a:lnTo>
                  <a:pt x="132849" y="18661"/>
                </a:lnTo>
                <a:lnTo>
                  <a:pt x="132897" y="18530"/>
                </a:lnTo>
                <a:lnTo>
                  <a:pt x="132909" y="18393"/>
                </a:lnTo>
                <a:lnTo>
                  <a:pt x="132909" y="18248"/>
                </a:lnTo>
                <a:lnTo>
                  <a:pt x="132909" y="18234"/>
                </a:lnTo>
                <a:lnTo>
                  <a:pt x="132921" y="18221"/>
                </a:lnTo>
                <a:lnTo>
                  <a:pt x="132956" y="18186"/>
                </a:lnTo>
                <a:lnTo>
                  <a:pt x="133016" y="18152"/>
                </a:lnTo>
                <a:lnTo>
                  <a:pt x="133099" y="18124"/>
                </a:lnTo>
                <a:lnTo>
                  <a:pt x="133289" y="18062"/>
                </a:lnTo>
                <a:lnTo>
                  <a:pt x="133467" y="18021"/>
                </a:lnTo>
                <a:close/>
                <a:moveTo>
                  <a:pt x="419217" y="19949"/>
                </a:moveTo>
                <a:lnTo>
                  <a:pt x="419562" y="20052"/>
                </a:lnTo>
                <a:lnTo>
                  <a:pt x="416305" y="24377"/>
                </a:lnTo>
                <a:lnTo>
                  <a:pt x="415937" y="24280"/>
                </a:lnTo>
                <a:lnTo>
                  <a:pt x="419217" y="19949"/>
                </a:lnTo>
                <a:close/>
                <a:moveTo>
                  <a:pt x="394397" y="22800"/>
                </a:moveTo>
                <a:lnTo>
                  <a:pt x="394445" y="22951"/>
                </a:lnTo>
                <a:lnTo>
                  <a:pt x="394481" y="23096"/>
                </a:lnTo>
                <a:lnTo>
                  <a:pt x="394481" y="23240"/>
                </a:lnTo>
                <a:lnTo>
                  <a:pt x="394481" y="23378"/>
                </a:lnTo>
                <a:lnTo>
                  <a:pt x="394445" y="23516"/>
                </a:lnTo>
                <a:lnTo>
                  <a:pt x="394409" y="23647"/>
                </a:lnTo>
                <a:lnTo>
                  <a:pt x="394350" y="23778"/>
                </a:lnTo>
                <a:lnTo>
                  <a:pt x="394279" y="23908"/>
                </a:lnTo>
                <a:lnTo>
                  <a:pt x="394195" y="24032"/>
                </a:lnTo>
                <a:lnTo>
                  <a:pt x="394100" y="24156"/>
                </a:lnTo>
                <a:lnTo>
                  <a:pt x="393981" y="24273"/>
                </a:lnTo>
                <a:lnTo>
                  <a:pt x="393874" y="24390"/>
                </a:lnTo>
                <a:lnTo>
                  <a:pt x="393744" y="24507"/>
                </a:lnTo>
                <a:lnTo>
                  <a:pt x="393601" y="24625"/>
                </a:lnTo>
                <a:lnTo>
                  <a:pt x="393316" y="24852"/>
                </a:lnTo>
                <a:lnTo>
                  <a:pt x="393161" y="25003"/>
                </a:lnTo>
                <a:lnTo>
                  <a:pt x="393007" y="25162"/>
                </a:lnTo>
                <a:lnTo>
                  <a:pt x="392864" y="25313"/>
                </a:lnTo>
                <a:lnTo>
                  <a:pt x="392805" y="25396"/>
                </a:lnTo>
                <a:lnTo>
                  <a:pt x="392757" y="25478"/>
                </a:lnTo>
                <a:lnTo>
                  <a:pt x="392626" y="25726"/>
                </a:lnTo>
                <a:lnTo>
                  <a:pt x="392543" y="25850"/>
                </a:lnTo>
                <a:lnTo>
                  <a:pt x="392460" y="25967"/>
                </a:lnTo>
                <a:lnTo>
                  <a:pt x="392365" y="26077"/>
                </a:lnTo>
                <a:lnTo>
                  <a:pt x="392270" y="26188"/>
                </a:lnTo>
                <a:lnTo>
                  <a:pt x="392163" y="26298"/>
                </a:lnTo>
                <a:lnTo>
                  <a:pt x="392044" y="26401"/>
                </a:lnTo>
                <a:lnTo>
                  <a:pt x="391925" y="26498"/>
                </a:lnTo>
                <a:lnTo>
                  <a:pt x="391782" y="26594"/>
                </a:lnTo>
                <a:lnTo>
                  <a:pt x="391640" y="26683"/>
                </a:lnTo>
                <a:lnTo>
                  <a:pt x="391485" y="26766"/>
                </a:lnTo>
                <a:lnTo>
                  <a:pt x="391319" y="26842"/>
                </a:lnTo>
                <a:lnTo>
                  <a:pt x="391140" y="26918"/>
                </a:lnTo>
                <a:lnTo>
                  <a:pt x="390962" y="26986"/>
                </a:lnTo>
                <a:lnTo>
                  <a:pt x="390760" y="27048"/>
                </a:lnTo>
                <a:lnTo>
                  <a:pt x="390427" y="26931"/>
                </a:lnTo>
                <a:lnTo>
                  <a:pt x="393007" y="24507"/>
                </a:lnTo>
                <a:lnTo>
                  <a:pt x="394397" y="22800"/>
                </a:lnTo>
                <a:close/>
                <a:moveTo>
                  <a:pt x="415723" y="24680"/>
                </a:moveTo>
                <a:lnTo>
                  <a:pt x="415877" y="24721"/>
                </a:lnTo>
                <a:lnTo>
                  <a:pt x="415984" y="24769"/>
                </a:lnTo>
                <a:lnTo>
                  <a:pt x="416032" y="24797"/>
                </a:lnTo>
                <a:lnTo>
                  <a:pt x="416055" y="24817"/>
                </a:lnTo>
                <a:lnTo>
                  <a:pt x="416067" y="24845"/>
                </a:lnTo>
                <a:lnTo>
                  <a:pt x="416079" y="24872"/>
                </a:lnTo>
                <a:lnTo>
                  <a:pt x="416067" y="24907"/>
                </a:lnTo>
                <a:lnTo>
                  <a:pt x="416055" y="24941"/>
                </a:lnTo>
                <a:lnTo>
                  <a:pt x="415984" y="25024"/>
                </a:lnTo>
                <a:lnTo>
                  <a:pt x="415877" y="25120"/>
                </a:lnTo>
                <a:lnTo>
                  <a:pt x="415723" y="25244"/>
                </a:lnTo>
                <a:lnTo>
                  <a:pt x="415390" y="25520"/>
                </a:lnTo>
                <a:lnTo>
                  <a:pt x="415223" y="25664"/>
                </a:lnTo>
                <a:lnTo>
                  <a:pt x="415069" y="25809"/>
                </a:lnTo>
                <a:lnTo>
                  <a:pt x="414914" y="25954"/>
                </a:lnTo>
                <a:lnTo>
                  <a:pt x="414772" y="26105"/>
                </a:lnTo>
                <a:lnTo>
                  <a:pt x="414641" y="26250"/>
                </a:lnTo>
                <a:lnTo>
                  <a:pt x="414510" y="26408"/>
                </a:lnTo>
                <a:lnTo>
                  <a:pt x="414403" y="26532"/>
                </a:lnTo>
                <a:lnTo>
                  <a:pt x="414284" y="26656"/>
                </a:lnTo>
                <a:lnTo>
                  <a:pt x="414142" y="26773"/>
                </a:lnTo>
                <a:lnTo>
                  <a:pt x="413975" y="26890"/>
                </a:lnTo>
                <a:lnTo>
                  <a:pt x="413809" y="26993"/>
                </a:lnTo>
                <a:lnTo>
                  <a:pt x="413619" y="27097"/>
                </a:lnTo>
                <a:lnTo>
                  <a:pt x="413417" y="27193"/>
                </a:lnTo>
                <a:lnTo>
                  <a:pt x="413203" y="27283"/>
                </a:lnTo>
                <a:lnTo>
                  <a:pt x="412977" y="27365"/>
                </a:lnTo>
                <a:lnTo>
                  <a:pt x="412751" y="27434"/>
                </a:lnTo>
                <a:lnTo>
                  <a:pt x="412513" y="27496"/>
                </a:lnTo>
                <a:lnTo>
                  <a:pt x="412275" y="27544"/>
                </a:lnTo>
                <a:lnTo>
                  <a:pt x="412026" y="27586"/>
                </a:lnTo>
                <a:lnTo>
                  <a:pt x="411776" y="27613"/>
                </a:lnTo>
                <a:lnTo>
                  <a:pt x="411527" y="27627"/>
                </a:lnTo>
                <a:lnTo>
                  <a:pt x="411277" y="27627"/>
                </a:lnTo>
                <a:lnTo>
                  <a:pt x="415723" y="24680"/>
                </a:lnTo>
                <a:close/>
                <a:moveTo>
                  <a:pt x="273139" y="0"/>
                </a:moveTo>
                <a:lnTo>
                  <a:pt x="273115" y="7"/>
                </a:lnTo>
                <a:lnTo>
                  <a:pt x="273056" y="35"/>
                </a:lnTo>
                <a:lnTo>
                  <a:pt x="272984" y="76"/>
                </a:lnTo>
                <a:lnTo>
                  <a:pt x="272913" y="131"/>
                </a:lnTo>
                <a:lnTo>
                  <a:pt x="272842" y="193"/>
                </a:lnTo>
                <a:lnTo>
                  <a:pt x="272782" y="262"/>
                </a:lnTo>
                <a:lnTo>
                  <a:pt x="272735" y="331"/>
                </a:lnTo>
                <a:lnTo>
                  <a:pt x="272699" y="393"/>
                </a:lnTo>
                <a:lnTo>
                  <a:pt x="272652" y="503"/>
                </a:lnTo>
                <a:lnTo>
                  <a:pt x="272592" y="620"/>
                </a:lnTo>
                <a:lnTo>
                  <a:pt x="272521" y="730"/>
                </a:lnTo>
                <a:lnTo>
                  <a:pt x="272449" y="833"/>
                </a:lnTo>
                <a:lnTo>
                  <a:pt x="272366" y="930"/>
                </a:lnTo>
                <a:lnTo>
                  <a:pt x="272283" y="1026"/>
                </a:lnTo>
                <a:lnTo>
                  <a:pt x="272176" y="1123"/>
                </a:lnTo>
                <a:lnTo>
                  <a:pt x="272069" y="1212"/>
                </a:lnTo>
                <a:lnTo>
                  <a:pt x="271950" y="1295"/>
                </a:lnTo>
                <a:lnTo>
                  <a:pt x="271819" y="1370"/>
                </a:lnTo>
                <a:lnTo>
                  <a:pt x="271677" y="1439"/>
                </a:lnTo>
                <a:lnTo>
                  <a:pt x="271522" y="1508"/>
                </a:lnTo>
                <a:lnTo>
                  <a:pt x="271356" y="1570"/>
                </a:lnTo>
                <a:lnTo>
                  <a:pt x="271178" y="1625"/>
                </a:lnTo>
                <a:lnTo>
                  <a:pt x="270975" y="1673"/>
                </a:lnTo>
                <a:lnTo>
                  <a:pt x="270773" y="1715"/>
                </a:lnTo>
                <a:lnTo>
                  <a:pt x="269858" y="1302"/>
                </a:lnTo>
                <a:lnTo>
                  <a:pt x="269680" y="1226"/>
                </a:lnTo>
                <a:lnTo>
                  <a:pt x="269513" y="1157"/>
                </a:lnTo>
                <a:lnTo>
                  <a:pt x="269347" y="1095"/>
                </a:lnTo>
                <a:lnTo>
                  <a:pt x="269181" y="1033"/>
                </a:lnTo>
                <a:lnTo>
                  <a:pt x="269026" y="985"/>
                </a:lnTo>
                <a:lnTo>
                  <a:pt x="268860" y="943"/>
                </a:lnTo>
                <a:lnTo>
                  <a:pt x="268705" y="909"/>
                </a:lnTo>
                <a:lnTo>
                  <a:pt x="268562" y="881"/>
                </a:lnTo>
                <a:lnTo>
                  <a:pt x="268408" y="854"/>
                </a:lnTo>
                <a:lnTo>
                  <a:pt x="268265" y="840"/>
                </a:lnTo>
                <a:lnTo>
                  <a:pt x="268123" y="826"/>
                </a:lnTo>
                <a:lnTo>
                  <a:pt x="267849" y="826"/>
                </a:lnTo>
                <a:lnTo>
                  <a:pt x="267707" y="840"/>
                </a:lnTo>
                <a:lnTo>
                  <a:pt x="267576" y="854"/>
                </a:lnTo>
                <a:lnTo>
                  <a:pt x="267457" y="875"/>
                </a:lnTo>
                <a:lnTo>
                  <a:pt x="267326" y="902"/>
                </a:lnTo>
                <a:lnTo>
                  <a:pt x="267207" y="937"/>
                </a:lnTo>
                <a:lnTo>
                  <a:pt x="267088" y="978"/>
                </a:lnTo>
                <a:lnTo>
                  <a:pt x="266970" y="1026"/>
                </a:lnTo>
                <a:lnTo>
                  <a:pt x="266851" y="1081"/>
                </a:lnTo>
                <a:lnTo>
                  <a:pt x="266744" y="1143"/>
                </a:lnTo>
                <a:lnTo>
                  <a:pt x="266637" y="1205"/>
                </a:lnTo>
                <a:lnTo>
                  <a:pt x="266530" y="1281"/>
                </a:lnTo>
                <a:lnTo>
                  <a:pt x="266435" y="1357"/>
                </a:lnTo>
                <a:lnTo>
                  <a:pt x="266328" y="1439"/>
                </a:lnTo>
                <a:lnTo>
                  <a:pt x="266233" y="1529"/>
                </a:lnTo>
                <a:lnTo>
                  <a:pt x="266137" y="1625"/>
                </a:lnTo>
                <a:lnTo>
                  <a:pt x="265971" y="1832"/>
                </a:lnTo>
                <a:lnTo>
                  <a:pt x="265805" y="2066"/>
                </a:lnTo>
                <a:lnTo>
                  <a:pt x="265246" y="2913"/>
                </a:lnTo>
                <a:lnTo>
                  <a:pt x="264663" y="3760"/>
                </a:lnTo>
                <a:lnTo>
                  <a:pt x="264081" y="4600"/>
                </a:lnTo>
                <a:lnTo>
                  <a:pt x="263487" y="5440"/>
                </a:lnTo>
                <a:lnTo>
                  <a:pt x="262286" y="7120"/>
                </a:lnTo>
                <a:lnTo>
                  <a:pt x="261086" y="8794"/>
                </a:lnTo>
                <a:lnTo>
                  <a:pt x="260170" y="10047"/>
                </a:lnTo>
                <a:lnTo>
                  <a:pt x="259243" y="11293"/>
                </a:lnTo>
                <a:lnTo>
                  <a:pt x="257389" y="13786"/>
                </a:lnTo>
                <a:lnTo>
                  <a:pt x="257282" y="13903"/>
                </a:lnTo>
                <a:lnTo>
                  <a:pt x="257163" y="14041"/>
                </a:lnTo>
                <a:lnTo>
                  <a:pt x="256806" y="14433"/>
                </a:lnTo>
                <a:lnTo>
                  <a:pt x="256081" y="13531"/>
                </a:lnTo>
                <a:lnTo>
                  <a:pt x="255404" y="12670"/>
                </a:lnTo>
                <a:lnTo>
                  <a:pt x="255071" y="12250"/>
                </a:lnTo>
                <a:lnTo>
                  <a:pt x="254738" y="11837"/>
                </a:lnTo>
                <a:lnTo>
                  <a:pt x="254393" y="11431"/>
                </a:lnTo>
                <a:lnTo>
                  <a:pt x="254037" y="11031"/>
                </a:lnTo>
                <a:lnTo>
                  <a:pt x="253454" y="10377"/>
                </a:lnTo>
                <a:lnTo>
                  <a:pt x="253181" y="10047"/>
                </a:lnTo>
                <a:lnTo>
                  <a:pt x="252919" y="9709"/>
                </a:lnTo>
                <a:lnTo>
                  <a:pt x="252800" y="9544"/>
                </a:lnTo>
                <a:lnTo>
                  <a:pt x="252693" y="9372"/>
                </a:lnTo>
                <a:lnTo>
                  <a:pt x="252586" y="9193"/>
                </a:lnTo>
                <a:lnTo>
                  <a:pt x="252491" y="9021"/>
                </a:lnTo>
                <a:lnTo>
                  <a:pt x="252420" y="8835"/>
                </a:lnTo>
                <a:lnTo>
                  <a:pt x="252349" y="8649"/>
                </a:lnTo>
                <a:lnTo>
                  <a:pt x="252289" y="8463"/>
                </a:lnTo>
                <a:lnTo>
                  <a:pt x="252242" y="8270"/>
                </a:lnTo>
                <a:lnTo>
                  <a:pt x="252147" y="7788"/>
                </a:lnTo>
                <a:lnTo>
                  <a:pt x="252016" y="7306"/>
                </a:lnTo>
                <a:lnTo>
                  <a:pt x="251873" y="6824"/>
                </a:lnTo>
                <a:lnTo>
                  <a:pt x="251707" y="6342"/>
                </a:lnTo>
                <a:lnTo>
                  <a:pt x="251517" y="5860"/>
                </a:lnTo>
                <a:lnTo>
                  <a:pt x="251314" y="5385"/>
                </a:lnTo>
                <a:lnTo>
                  <a:pt x="251089" y="4917"/>
                </a:lnTo>
                <a:lnTo>
                  <a:pt x="250851" y="4448"/>
                </a:lnTo>
                <a:lnTo>
                  <a:pt x="250744" y="4256"/>
                </a:lnTo>
                <a:lnTo>
                  <a:pt x="250637" y="4063"/>
                </a:lnTo>
                <a:lnTo>
                  <a:pt x="250387" y="3677"/>
                </a:lnTo>
                <a:lnTo>
                  <a:pt x="250114" y="3305"/>
                </a:lnTo>
                <a:lnTo>
                  <a:pt x="249829" y="2927"/>
                </a:lnTo>
                <a:lnTo>
                  <a:pt x="249520" y="2555"/>
                </a:lnTo>
                <a:lnTo>
                  <a:pt x="249210" y="2190"/>
                </a:lnTo>
                <a:lnTo>
                  <a:pt x="248580" y="1453"/>
                </a:lnTo>
                <a:lnTo>
                  <a:pt x="248545" y="1412"/>
                </a:lnTo>
                <a:lnTo>
                  <a:pt x="248497" y="1370"/>
                </a:lnTo>
                <a:lnTo>
                  <a:pt x="248366" y="1288"/>
                </a:lnTo>
                <a:lnTo>
                  <a:pt x="248224" y="1205"/>
                </a:lnTo>
                <a:lnTo>
                  <a:pt x="248057" y="1136"/>
                </a:lnTo>
                <a:lnTo>
                  <a:pt x="247891" y="1074"/>
                </a:lnTo>
                <a:lnTo>
                  <a:pt x="247725" y="1033"/>
                </a:lnTo>
                <a:lnTo>
                  <a:pt x="247653" y="1019"/>
                </a:lnTo>
                <a:lnTo>
                  <a:pt x="247570" y="1012"/>
                </a:lnTo>
                <a:lnTo>
                  <a:pt x="247511" y="1005"/>
                </a:lnTo>
                <a:lnTo>
                  <a:pt x="247439" y="1012"/>
                </a:lnTo>
                <a:lnTo>
                  <a:pt x="247368" y="1026"/>
                </a:lnTo>
                <a:lnTo>
                  <a:pt x="247297" y="1047"/>
                </a:lnTo>
                <a:lnTo>
                  <a:pt x="247225" y="1067"/>
                </a:lnTo>
                <a:lnTo>
                  <a:pt x="247154" y="1102"/>
                </a:lnTo>
                <a:lnTo>
                  <a:pt x="247023" y="1171"/>
                </a:lnTo>
                <a:lnTo>
                  <a:pt x="246904" y="1260"/>
                </a:lnTo>
                <a:lnTo>
                  <a:pt x="246786" y="1350"/>
                </a:lnTo>
                <a:lnTo>
                  <a:pt x="246667" y="1446"/>
                </a:lnTo>
                <a:lnTo>
                  <a:pt x="246429" y="1632"/>
                </a:lnTo>
                <a:lnTo>
                  <a:pt x="246215" y="1804"/>
                </a:lnTo>
                <a:lnTo>
                  <a:pt x="246013" y="1990"/>
                </a:lnTo>
                <a:lnTo>
                  <a:pt x="245597" y="2369"/>
                </a:lnTo>
                <a:lnTo>
                  <a:pt x="245252" y="2259"/>
                </a:lnTo>
                <a:lnTo>
                  <a:pt x="244943" y="2149"/>
                </a:lnTo>
                <a:lnTo>
                  <a:pt x="244634" y="2059"/>
                </a:lnTo>
                <a:lnTo>
                  <a:pt x="244491" y="2011"/>
                </a:lnTo>
                <a:lnTo>
                  <a:pt x="244337" y="1976"/>
                </a:lnTo>
                <a:lnTo>
                  <a:pt x="244123" y="1921"/>
                </a:lnTo>
                <a:lnTo>
                  <a:pt x="243897" y="1866"/>
                </a:lnTo>
                <a:lnTo>
                  <a:pt x="243671" y="1804"/>
                </a:lnTo>
                <a:lnTo>
                  <a:pt x="243433" y="1749"/>
                </a:lnTo>
                <a:lnTo>
                  <a:pt x="243219" y="1701"/>
                </a:lnTo>
                <a:lnTo>
                  <a:pt x="243112" y="1687"/>
                </a:lnTo>
                <a:lnTo>
                  <a:pt x="243017" y="1673"/>
                </a:lnTo>
                <a:lnTo>
                  <a:pt x="242839" y="1673"/>
                </a:lnTo>
                <a:lnTo>
                  <a:pt x="242768" y="1680"/>
                </a:lnTo>
                <a:lnTo>
                  <a:pt x="242696" y="1701"/>
                </a:lnTo>
                <a:lnTo>
                  <a:pt x="242482" y="1784"/>
                </a:lnTo>
                <a:lnTo>
                  <a:pt x="242257" y="1880"/>
                </a:lnTo>
                <a:lnTo>
                  <a:pt x="242162" y="1935"/>
                </a:lnTo>
                <a:lnTo>
                  <a:pt x="242066" y="1990"/>
                </a:lnTo>
                <a:lnTo>
                  <a:pt x="241971" y="2052"/>
                </a:lnTo>
                <a:lnTo>
                  <a:pt x="241888" y="2114"/>
                </a:lnTo>
                <a:lnTo>
                  <a:pt x="241817" y="2190"/>
                </a:lnTo>
                <a:lnTo>
                  <a:pt x="241757" y="2259"/>
                </a:lnTo>
                <a:lnTo>
                  <a:pt x="241710" y="2341"/>
                </a:lnTo>
                <a:lnTo>
                  <a:pt x="241686" y="2431"/>
                </a:lnTo>
                <a:lnTo>
                  <a:pt x="241662" y="2520"/>
                </a:lnTo>
                <a:lnTo>
                  <a:pt x="241662" y="2617"/>
                </a:lnTo>
                <a:lnTo>
                  <a:pt x="241686" y="2720"/>
                </a:lnTo>
                <a:lnTo>
                  <a:pt x="241722" y="2823"/>
                </a:lnTo>
                <a:lnTo>
                  <a:pt x="241734" y="2872"/>
                </a:lnTo>
                <a:lnTo>
                  <a:pt x="241734" y="2913"/>
                </a:lnTo>
                <a:lnTo>
                  <a:pt x="241710" y="2961"/>
                </a:lnTo>
                <a:lnTo>
                  <a:pt x="241674" y="3016"/>
                </a:lnTo>
                <a:lnTo>
                  <a:pt x="241591" y="3113"/>
                </a:lnTo>
                <a:lnTo>
                  <a:pt x="241472" y="3223"/>
                </a:lnTo>
                <a:lnTo>
                  <a:pt x="241341" y="3333"/>
                </a:lnTo>
                <a:lnTo>
                  <a:pt x="241222" y="3443"/>
                </a:lnTo>
                <a:lnTo>
                  <a:pt x="241175" y="3498"/>
                </a:lnTo>
                <a:lnTo>
                  <a:pt x="241127" y="3553"/>
                </a:lnTo>
                <a:lnTo>
                  <a:pt x="241104" y="3608"/>
                </a:lnTo>
                <a:lnTo>
                  <a:pt x="241080" y="3670"/>
                </a:lnTo>
                <a:lnTo>
                  <a:pt x="241020" y="3946"/>
                </a:lnTo>
                <a:lnTo>
                  <a:pt x="240973" y="4228"/>
                </a:lnTo>
                <a:lnTo>
                  <a:pt x="240925" y="4510"/>
                </a:lnTo>
                <a:lnTo>
                  <a:pt x="240890" y="4793"/>
                </a:lnTo>
                <a:lnTo>
                  <a:pt x="240830" y="5357"/>
                </a:lnTo>
                <a:lnTo>
                  <a:pt x="240771" y="5922"/>
                </a:lnTo>
                <a:lnTo>
                  <a:pt x="240735" y="6163"/>
                </a:lnTo>
                <a:lnTo>
                  <a:pt x="240699" y="6404"/>
                </a:lnTo>
                <a:lnTo>
                  <a:pt x="240604" y="6886"/>
                </a:lnTo>
                <a:lnTo>
                  <a:pt x="240581" y="7127"/>
                </a:lnTo>
                <a:lnTo>
                  <a:pt x="240557" y="7368"/>
                </a:lnTo>
                <a:lnTo>
                  <a:pt x="240557" y="7609"/>
                </a:lnTo>
                <a:lnTo>
                  <a:pt x="240592" y="7843"/>
                </a:lnTo>
                <a:lnTo>
                  <a:pt x="240592" y="7960"/>
                </a:lnTo>
                <a:lnTo>
                  <a:pt x="240581" y="8071"/>
                </a:lnTo>
                <a:lnTo>
                  <a:pt x="240557" y="8181"/>
                </a:lnTo>
                <a:lnTo>
                  <a:pt x="240509" y="8284"/>
                </a:lnTo>
                <a:lnTo>
                  <a:pt x="240450" y="8387"/>
                </a:lnTo>
                <a:lnTo>
                  <a:pt x="240390" y="8484"/>
                </a:lnTo>
                <a:lnTo>
                  <a:pt x="240236" y="8676"/>
                </a:lnTo>
                <a:lnTo>
                  <a:pt x="240081" y="8876"/>
                </a:lnTo>
                <a:lnTo>
                  <a:pt x="240022" y="8973"/>
                </a:lnTo>
                <a:lnTo>
                  <a:pt x="239951" y="9076"/>
                </a:lnTo>
                <a:lnTo>
                  <a:pt x="239903" y="9179"/>
                </a:lnTo>
                <a:lnTo>
                  <a:pt x="239867" y="9282"/>
                </a:lnTo>
                <a:lnTo>
                  <a:pt x="239844" y="9393"/>
                </a:lnTo>
                <a:lnTo>
                  <a:pt x="239832" y="9510"/>
                </a:lnTo>
                <a:lnTo>
                  <a:pt x="239844" y="9634"/>
                </a:lnTo>
                <a:lnTo>
                  <a:pt x="239832" y="9758"/>
                </a:lnTo>
                <a:lnTo>
                  <a:pt x="239808" y="10005"/>
                </a:lnTo>
                <a:lnTo>
                  <a:pt x="239760" y="10260"/>
                </a:lnTo>
                <a:lnTo>
                  <a:pt x="239689" y="10508"/>
                </a:lnTo>
                <a:lnTo>
                  <a:pt x="239618" y="10763"/>
                </a:lnTo>
                <a:lnTo>
                  <a:pt x="239523" y="11011"/>
                </a:lnTo>
                <a:lnTo>
                  <a:pt x="239321" y="11507"/>
                </a:lnTo>
                <a:lnTo>
                  <a:pt x="239095" y="12009"/>
                </a:lnTo>
                <a:lnTo>
                  <a:pt x="238869" y="12512"/>
                </a:lnTo>
                <a:lnTo>
                  <a:pt x="238405" y="13510"/>
                </a:lnTo>
                <a:lnTo>
                  <a:pt x="237930" y="14509"/>
                </a:lnTo>
                <a:lnTo>
                  <a:pt x="237454" y="15514"/>
                </a:lnTo>
                <a:lnTo>
                  <a:pt x="237240" y="15989"/>
                </a:lnTo>
                <a:lnTo>
                  <a:pt x="237026" y="16499"/>
                </a:lnTo>
                <a:lnTo>
                  <a:pt x="236527" y="17677"/>
                </a:lnTo>
                <a:lnTo>
                  <a:pt x="236159" y="17415"/>
                </a:lnTo>
                <a:lnTo>
                  <a:pt x="235861" y="17215"/>
                </a:lnTo>
                <a:lnTo>
                  <a:pt x="235743" y="17126"/>
                </a:lnTo>
                <a:lnTo>
                  <a:pt x="235624" y="17043"/>
                </a:lnTo>
                <a:lnTo>
                  <a:pt x="235540" y="16960"/>
                </a:lnTo>
                <a:lnTo>
                  <a:pt x="235457" y="16878"/>
                </a:lnTo>
                <a:lnTo>
                  <a:pt x="234102" y="15225"/>
                </a:lnTo>
                <a:lnTo>
                  <a:pt x="232759" y="13566"/>
                </a:lnTo>
                <a:lnTo>
                  <a:pt x="232081" y="12732"/>
                </a:lnTo>
                <a:lnTo>
                  <a:pt x="231428" y="11899"/>
                </a:lnTo>
                <a:lnTo>
                  <a:pt x="230774" y="11066"/>
                </a:lnTo>
                <a:lnTo>
                  <a:pt x="230132" y="10233"/>
                </a:lnTo>
                <a:lnTo>
                  <a:pt x="230025" y="10088"/>
                </a:lnTo>
                <a:lnTo>
                  <a:pt x="229930" y="9944"/>
                </a:lnTo>
                <a:lnTo>
                  <a:pt x="229847" y="9792"/>
                </a:lnTo>
                <a:lnTo>
                  <a:pt x="229763" y="9647"/>
                </a:lnTo>
                <a:lnTo>
                  <a:pt x="229621" y="9344"/>
                </a:lnTo>
                <a:lnTo>
                  <a:pt x="229502" y="9035"/>
                </a:lnTo>
                <a:lnTo>
                  <a:pt x="229252" y="8422"/>
                </a:lnTo>
                <a:lnTo>
                  <a:pt x="229110" y="8119"/>
                </a:lnTo>
                <a:lnTo>
                  <a:pt x="228955" y="7823"/>
                </a:lnTo>
                <a:lnTo>
                  <a:pt x="228480" y="7017"/>
                </a:lnTo>
                <a:lnTo>
                  <a:pt x="228242" y="6618"/>
                </a:lnTo>
                <a:lnTo>
                  <a:pt x="227992" y="6218"/>
                </a:lnTo>
                <a:lnTo>
                  <a:pt x="227731" y="5819"/>
                </a:lnTo>
                <a:lnTo>
                  <a:pt x="227457" y="5419"/>
                </a:lnTo>
                <a:lnTo>
                  <a:pt x="227172" y="5034"/>
                </a:lnTo>
                <a:lnTo>
                  <a:pt x="226875" y="4641"/>
                </a:lnTo>
                <a:lnTo>
                  <a:pt x="226697" y="4421"/>
                </a:lnTo>
                <a:lnTo>
                  <a:pt x="226602" y="4311"/>
                </a:lnTo>
                <a:lnTo>
                  <a:pt x="226495" y="4201"/>
                </a:lnTo>
                <a:lnTo>
                  <a:pt x="226376" y="4097"/>
                </a:lnTo>
                <a:lnTo>
                  <a:pt x="226245" y="4001"/>
                </a:lnTo>
                <a:lnTo>
                  <a:pt x="226114" y="3918"/>
                </a:lnTo>
                <a:lnTo>
                  <a:pt x="225960" y="3842"/>
                </a:lnTo>
                <a:lnTo>
                  <a:pt x="225888" y="3808"/>
                </a:lnTo>
                <a:lnTo>
                  <a:pt x="225793" y="3781"/>
                </a:lnTo>
                <a:lnTo>
                  <a:pt x="225710" y="3753"/>
                </a:lnTo>
                <a:lnTo>
                  <a:pt x="225615" y="3732"/>
                </a:lnTo>
                <a:lnTo>
                  <a:pt x="225520" y="3719"/>
                </a:lnTo>
                <a:lnTo>
                  <a:pt x="225425" y="3705"/>
                </a:lnTo>
                <a:lnTo>
                  <a:pt x="225318" y="3698"/>
                </a:lnTo>
                <a:lnTo>
                  <a:pt x="225211" y="3698"/>
                </a:lnTo>
                <a:lnTo>
                  <a:pt x="225092" y="3705"/>
                </a:lnTo>
                <a:lnTo>
                  <a:pt x="224973" y="3712"/>
                </a:lnTo>
                <a:lnTo>
                  <a:pt x="224842" y="3732"/>
                </a:lnTo>
                <a:lnTo>
                  <a:pt x="224711" y="3753"/>
                </a:lnTo>
                <a:lnTo>
                  <a:pt x="224581" y="3787"/>
                </a:lnTo>
                <a:lnTo>
                  <a:pt x="224438" y="3822"/>
                </a:lnTo>
                <a:lnTo>
                  <a:pt x="224284" y="3863"/>
                </a:lnTo>
                <a:lnTo>
                  <a:pt x="224129" y="3918"/>
                </a:lnTo>
                <a:lnTo>
                  <a:pt x="224081" y="4152"/>
                </a:lnTo>
                <a:lnTo>
                  <a:pt x="224034" y="4297"/>
                </a:lnTo>
                <a:lnTo>
                  <a:pt x="224010" y="4373"/>
                </a:lnTo>
                <a:lnTo>
                  <a:pt x="223974" y="4448"/>
                </a:lnTo>
                <a:lnTo>
                  <a:pt x="223927" y="4510"/>
                </a:lnTo>
                <a:lnTo>
                  <a:pt x="223891" y="4572"/>
                </a:lnTo>
                <a:lnTo>
                  <a:pt x="223832" y="4627"/>
                </a:lnTo>
                <a:lnTo>
                  <a:pt x="223784" y="4676"/>
                </a:lnTo>
                <a:lnTo>
                  <a:pt x="223725" y="4724"/>
                </a:lnTo>
                <a:lnTo>
                  <a:pt x="223654" y="4758"/>
                </a:lnTo>
                <a:lnTo>
                  <a:pt x="223594" y="4793"/>
                </a:lnTo>
                <a:lnTo>
                  <a:pt x="223511" y="4813"/>
                </a:lnTo>
                <a:lnTo>
                  <a:pt x="223440" y="4834"/>
                </a:lnTo>
                <a:lnTo>
                  <a:pt x="223356" y="4841"/>
                </a:lnTo>
                <a:lnTo>
                  <a:pt x="223261" y="4848"/>
                </a:lnTo>
                <a:lnTo>
                  <a:pt x="223166" y="4841"/>
                </a:lnTo>
                <a:lnTo>
                  <a:pt x="223059" y="4827"/>
                </a:lnTo>
                <a:lnTo>
                  <a:pt x="222952" y="4807"/>
                </a:lnTo>
                <a:lnTo>
                  <a:pt x="222845" y="4779"/>
                </a:lnTo>
                <a:lnTo>
                  <a:pt x="222726" y="4738"/>
                </a:lnTo>
                <a:lnTo>
                  <a:pt x="222405" y="4641"/>
                </a:lnTo>
                <a:lnTo>
                  <a:pt x="222096" y="4566"/>
                </a:lnTo>
                <a:lnTo>
                  <a:pt x="221954" y="4531"/>
                </a:lnTo>
                <a:lnTo>
                  <a:pt x="221799" y="4504"/>
                </a:lnTo>
                <a:lnTo>
                  <a:pt x="221657" y="4483"/>
                </a:lnTo>
                <a:lnTo>
                  <a:pt x="221526" y="4469"/>
                </a:lnTo>
                <a:lnTo>
                  <a:pt x="221383" y="4462"/>
                </a:lnTo>
                <a:lnTo>
                  <a:pt x="221252" y="4455"/>
                </a:lnTo>
                <a:lnTo>
                  <a:pt x="220991" y="4455"/>
                </a:lnTo>
                <a:lnTo>
                  <a:pt x="220872" y="4462"/>
                </a:lnTo>
                <a:lnTo>
                  <a:pt x="220753" y="4476"/>
                </a:lnTo>
                <a:lnTo>
                  <a:pt x="220646" y="4497"/>
                </a:lnTo>
                <a:lnTo>
                  <a:pt x="220527" y="4524"/>
                </a:lnTo>
                <a:lnTo>
                  <a:pt x="220420" y="4552"/>
                </a:lnTo>
                <a:lnTo>
                  <a:pt x="220325" y="4586"/>
                </a:lnTo>
                <a:lnTo>
                  <a:pt x="220218" y="4621"/>
                </a:lnTo>
                <a:lnTo>
                  <a:pt x="220123" y="4662"/>
                </a:lnTo>
                <a:lnTo>
                  <a:pt x="220040" y="4710"/>
                </a:lnTo>
                <a:lnTo>
                  <a:pt x="219945" y="4765"/>
                </a:lnTo>
                <a:lnTo>
                  <a:pt x="219862" y="4820"/>
                </a:lnTo>
                <a:lnTo>
                  <a:pt x="219790" y="4882"/>
                </a:lnTo>
                <a:lnTo>
                  <a:pt x="219719" y="4951"/>
                </a:lnTo>
                <a:lnTo>
                  <a:pt x="219648" y="5020"/>
                </a:lnTo>
                <a:lnTo>
                  <a:pt x="219588" y="5096"/>
                </a:lnTo>
                <a:lnTo>
                  <a:pt x="219529" y="5178"/>
                </a:lnTo>
                <a:lnTo>
                  <a:pt x="219469" y="5268"/>
                </a:lnTo>
                <a:lnTo>
                  <a:pt x="219422" y="5357"/>
                </a:lnTo>
                <a:lnTo>
                  <a:pt x="219339" y="5550"/>
                </a:lnTo>
                <a:lnTo>
                  <a:pt x="219339" y="5592"/>
                </a:lnTo>
                <a:lnTo>
                  <a:pt x="219339" y="5633"/>
                </a:lnTo>
                <a:lnTo>
                  <a:pt x="219339" y="5674"/>
                </a:lnTo>
                <a:lnTo>
                  <a:pt x="219339" y="5688"/>
                </a:lnTo>
                <a:lnTo>
                  <a:pt x="219315" y="5702"/>
                </a:lnTo>
                <a:lnTo>
                  <a:pt x="219184" y="5764"/>
                </a:lnTo>
                <a:lnTo>
                  <a:pt x="219053" y="5826"/>
                </a:lnTo>
                <a:lnTo>
                  <a:pt x="218934" y="5895"/>
                </a:lnTo>
                <a:lnTo>
                  <a:pt x="218827" y="5963"/>
                </a:lnTo>
                <a:lnTo>
                  <a:pt x="218720" y="6032"/>
                </a:lnTo>
                <a:lnTo>
                  <a:pt x="218637" y="6108"/>
                </a:lnTo>
                <a:lnTo>
                  <a:pt x="218554" y="6184"/>
                </a:lnTo>
                <a:lnTo>
                  <a:pt x="218483" y="6259"/>
                </a:lnTo>
                <a:lnTo>
                  <a:pt x="218411" y="6335"/>
                </a:lnTo>
                <a:lnTo>
                  <a:pt x="218364" y="6418"/>
                </a:lnTo>
                <a:lnTo>
                  <a:pt x="218257" y="6576"/>
                </a:lnTo>
                <a:lnTo>
                  <a:pt x="218186" y="6748"/>
                </a:lnTo>
                <a:lnTo>
                  <a:pt x="218138" y="6914"/>
                </a:lnTo>
                <a:lnTo>
                  <a:pt x="218090" y="7093"/>
                </a:lnTo>
                <a:lnTo>
                  <a:pt x="218067" y="7265"/>
                </a:lnTo>
                <a:lnTo>
                  <a:pt x="218031" y="7609"/>
                </a:lnTo>
                <a:lnTo>
                  <a:pt x="217995" y="7953"/>
                </a:lnTo>
                <a:lnTo>
                  <a:pt x="217972" y="8119"/>
                </a:lnTo>
                <a:lnTo>
                  <a:pt x="217924" y="8277"/>
                </a:lnTo>
                <a:lnTo>
                  <a:pt x="217865" y="8497"/>
                </a:lnTo>
                <a:lnTo>
                  <a:pt x="217781" y="8711"/>
                </a:lnTo>
                <a:lnTo>
                  <a:pt x="217615" y="9131"/>
                </a:lnTo>
                <a:lnTo>
                  <a:pt x="217425" y="9558"/>
                </a:lnTo>
                <a:lnTo>
                  <a:pt x="217211" y="9971"/>
                </a:lnTo>
                <a:lnTo>
                  <a:pt x="217009" y="10391"/>
                </a:lnTo>
                <a:lnTo>
                  <a:pt x="216819" y="10804"/>
                </a:lnTo>
                <a:lnTo>
                  <a:pt x="216628" y="11224"/>
                </a:lnTo>
                <a:lnTo>
                  <a:pt x="216545" y="11438"/>
                </a:lnTo>
                <a:lnTo>
                  <a:pt x="216474" y="11651"/>
                </a:lnTo>
                <a:lnTo>
                  <a:pt x="216307" y="12147"/>
                </a:lnTo>
                <a:lnTo>
                  <a:pt x="216117" y="12643"/>
                </a:lnTo>
                <a:lnTo>
                  <a:pt x="215749" y="13634"/>
                </a:lnTo>
                <a:lnTo>
                  <a:pt x="215356" y="14619"/>
                </a:lnTo>
                <a:lnTo>
                  <a:pt x="214988" y="15611"/>
                </a:lnTo>
                <a:lnTo>
                  <a:pt x="214964" y="15686"/>
                </a:lnTo>
                <a:lnTo>
                  <a:pt x="214952" y="15762"/>
                </a:lnTo>
                <a:lnTo>
                  <a:pt x="214952" y="15941"/>
                </a:lnTo>
                <a:lnTo>
                  <a:pt x="214964" y="16162"/>
                </a:lnTo>
                <a:lnTo>
                  <a:pt x="214976" y="16430"/>
                </a:lnTo>
                <a:lnTo>
                  <a:pt x="214726" y="16258"/>
                </a:lnTo>
                <a:lnTo>
                  <a:pt x="214489" y="16106"/>
                </a:lnTo>
                <a:lnTo>
                  <a:pt x="214394" y="16038"/>
                </a:lnTo>
                <a:lnTo>
                  <a:pt x="214299" y="15962"/>
                </a:lnTo>
                <a:lnTo>
                  <a:pt x="214203" y="15893"/>
                </a:lnTo>
                <a:lnTo>
                  <a:pt x="214132" y="15817"/>
                </a:lnTo>
                <a:lnTo>
                  <a:pt x="213728" y="15349"/>
                </a:lnTo>
                <a:lnTo>
                  <a:pt x="213336" y="14874"/>
                </a:lnTo>
                <a:lnTo>
                  <a:pt x="212967" y="14399"/>
                </a:lnTo>
                <a:lnTo>
                  <a:pt x="212599" y="13917"/>
                </a:lnTo>
                <a:lnTo>
                  <a:pt x="212242" y="13435"/>
                </a:lnTo>
                <a:lnTo>
                  <a:pt x="211909" y="12946"/>
                </a:lnTo>
                <a:lnTo>
                  <a:pt x="211588" y="12464"/>
                </a:lnTo>
                <a:lnTo>
                  <a:pt x="211279" y="11968"/>
                </a:lnTo>
                <a:lnTo>
                  <a:pt x="210970" y="11479"/>
                </a:lnTo>
                <a:lnTo>
                  <a:pt x="210685" y="10983"/>
                </a:lnTo>
                <a:lnTo>
                  <a:pt x="210412" y="10481"/>
                </a:lnTo>
                <a:lnTo>
                  <a:pt x="210138" y="9978"/>
                </a:lnTo>
                <a:lnTo>
                  <a:pt x="209888" y="9475"/>
                </a:lnTo>
                <a:lnTo>
                  <a:pt x="209639" y="8973"/>
                </a:lnTo>
                <a:lnTo>
                  <a:pt x="209401" y="8463"/>
                </a:lnTo>
                <a:lnTo>
                  <a:pt x="209175" y="7953"/>
                </a:lnTo>
                <a:lnTo>
                  <a:pt x="209068" y="7712"/>
                </a:lnTo>
                <a:lnTo>
                  <a:pt x="208938" y="7465"/>
                </a:lnTo>
                <a:lnTo>
                  <a:pt x="208819" y="7224"/>
                </a:lnTo>
                <a:lnTo>
                  <a:pt x="208676" y="6983"/>
                </a:lnTo>
                <a:lnTo>
                  <a:pt x="208391" y="6507"/>
                </a:lnTo>
                <a:lnTo>
                  <a:pt x="208082" y="6032"/>
                </a:lnTo>
                <a:lnTo>
                  <a:pt x="207749" y="5557"/>
                </a:lnTo>
                <a:lnTo>
                  <a:pt x="207428" y="5082"/>
                </a:lnTo>
                <a:lnTo>
                  <a:pt x="207095" y="4607"/>
                </a:lnTo>
                <a:lnTo>
                  <a:pt x="206774" y="4139"/>
                </a:lnTo>
                <a:lnTo>
                  <a:pt x="206548" y="3808"/>
                </a:lnTo>
                <a:lnTo>
                  <a:pt x="206417" y="3650"/>
                </a:lnTo>
                <a:lnTo>
                  <a:pt x="206287" y="3484"/>
                </a:lnTo>
                <a:lnTo>
                  <a:pt x="206144" y="3333"/>
                </a:lnTo>
                <a:lnTo>
                  <a:pt x="206001" y="3175"/>
                </a:lnTo>
                <a:lnTo>
                  <a:pt x="205847" y="3023"/>
                </a:lnTo>
                <a:lnTo>
                  <a:pt x="205681" y="2878"/>
                </a:lnTo>
                <a:lnTo>
                  <a:pt x="205574" y="2796"/>
                </a:lnTo>
                <a:lnTo>
                  <a:pt x="205455" y="2713"/>
                </a:lnTo>
                <a:lnTo>
                  <a:pt x="205312" y="2631"/>
                </a:lnTo>
                <a:lnTo>
                  <a:pt x="205157" y="2562"/>
                </a:lnTo>
                <a:lnTo>
                  <a:pt x="205003" y="2500"/>
                </a:lnTo>
                <a:lnTo>
                  <a:pt x="204848" y="2452"/>
                </a:lnTo>
                <a:lnTo>
                  <a:pt x="204777" y="2438"/>
                </a:lnTo>
                <a:lnTo>
                  <a:pt x="204694" y="2424"/>
                </a:lnTo>
                <a:lnTo>
                  <a:pt x="204623" y="2417"/>
                </a:lnTo>
                <a:lnTo>
                  <a:pt x="204563" y="2417"/>
                </a:lnTo>
                <a:lnTo>
                  <a:pt x="204492" y="2424"/>
                </a:lnTo>
                <a:lnTo>
                  <a:pt x="204432" y="2445"/>
                </a:lnTo>
                <a:lnTo>
                  <a:pt x="204385" y="2465"/>
                </a:lnTo>
                <a:lnTo>
                  <a:pt x="204325" y="2493"/>
                </a:lnTo>
                <a:lnTo>
                  <a:pt x="204218" y="2569"/>
                </a:lnTo>
                <a:lnTo>
                  <a:pt x="204111" y="2651"/>
                </a:lnTo>
                <a:lnTo>
                  <a:pt x="203886" y="2844"/>
                </a:lnTo>
                <a:lnTo>
                  <a:pt x="203767" y="2927"/>
                </a:lnTo>
                <a:lnTo>
                  <a:pt x="203707" y="2968"/>
                </a:lnTo>
                <a:lnTo>
                  <a:pt x="203636" y="3002"/>
                </a:lnTo>
                <a:lnTo>
                  <a:pt x="203327" y="3133"/>
                </a:lnTo>
                <a:lnTo>
                  <a:pt x="203172" y="3202"/>
                </a:lnTo>
                <a:lnTo>
                  <a:pt x="202994" y="3264"/>
                </a:lnTo>
                <a:lnTo>
                  <a:pt x="202828" y="3312"/>
                </a:lnTo>
                <a:lnTo>
                  <a:pt x="202661" y="3354"/>
                </a:lnTo>
                <a:lnTo>
                  <a:pt x="202483" y="3381"/>
                </a:lnTo>
                <a:lnTo>
                  <a:pt x="202400" y="3388"/>
                </a:lnTo>
                <a:lnTo>
                  <a:pt x="202317" y="3395"/>
                </a:lnTo>
                <a:lnTo>
                  <a:pt x="202186" y="3388"/>
                </a:lnTo>
                <a:lnTo>
                  <a:pt x="202043" y="3381"/>
                </a:lnTo>
                <a:lnTo>
                  <a:pt x="201912" y="3367"/>
                </a:lnTo>
                <a:lnTo>
                  <a:pt x="201770" y="3347"/>
                </a:lnTo>
                <a:lnTo>
                  <a:pt x="201484" y="3298"/>
                </a:lnTo>
                <a:lnTo>
                  <a:pt x="201199" y="3243"/>
                </a:lnTo>
                <a:lnTo>
                  <a:pt x="200938" y="3202"/>
                </a:lnTo>
                <a:lnTo>
                  <a:pt x="200807" y="3188"/>
                </a:lnTo>
                <a:lnTo>
                  <a:pt x="200688" y="3175"/>
                </a:lnTo>
                <a:lnTo>
                  <a:pt x="200569" y="3168"/>
                </a:lnTo>
                <a:lnTo>
                  <a:pt x="200462" y="3175"/>
                </a:lnTo>
                <a:lnTo>
                  <a:pt x="200367" y="3188"/>
                </a:lnTo>
                <a:lnTo>
                  <a:pt x="200272" y="3209"/>
                </a:lnTo>
                <a:lnTo>
                  <a:pt x="200141" y="3257"/>
                </a:lnTo>
                <a:lnTo>
                  <a:pt x="200010" y="3312"/>
                </a:lnTo>
                <a:lnTo>
                  <a:pt x="199892" y="3367"/>
                </a:lnTo>
                <a:lnTo>
                  <a:pt x="199773" y="3436"/>
                </a:lnTo>
                <a:lnTo>
                  <a:pt x="199654" y="3505"/>
                </a:lnTo>
                <a:lnTo>
                  <a:pt x="199547" y="3574"/>
                </a:lnTo>
                <a:lnTo>
                  <a:pt x="199333" y="3725"/>
                </a:lnTo>
                <a:lnTo>
                  <a:pt x="199143" y="3891"/>
                </a:lnTo>
                <a:lnTo>
                  <a:pt x="198964" y="4063"/>
                </a:lnTo>
                <a:lnTo>
                  <a:pt x="198798" y="4235"/>
                </a:lnTo>
                <a:lnTo>
                  <a:pt x="198655" y="4407"/>
                </a:lnTo>
                <a:lnTo>
                  <a:pt x="198608" y="4469"/>
                </a:lnTo>
                <a:lnTo>
                  <a:pt x="198572" y="4538"/>
                </a:lnTo>
                <a:lnTo>
                  <a:pt x="198536" y="4607"/>
                </a:lnTo>
                <a:lnTo>
                  <a:pt x="198513" y="4676"/>
                </a:lnTo>
                <a:lnTo>
                  <a:pt x="198477" y="4820"/>
                </a:lnTo>
                <a:lnTo>
                  <a:pt x="198465" y="4972"/>
                </a:lnTo>
                <a:lnTo>
                  <a:pt x="198453" y="5275"/>
                </a:lnTo>
                <a:lnTo>
                  <a:pt x="198441" y="5433"/>
                </a:lnTo>
                <a:lnTo>
                  <a:pt x="198418" y="5578"/>
                </a:lnTo>
                <a:lnTo>
                  <a:pt x="198406" y="5688"/>
                </a:lnTo>
                <a:lnTo>
                  <a:pt x="198394" y="5805"/>
                </a:lnTo>
                <a:lnTo>
                  <a:pt x="198382" y="6039"/>
                </a:lnTo>
                <a:lnTo>
                  <a:pt x="198370" y="6149"/>
                </a:lnTo>
                <a:lnTo>
                  <a:pt x="198322" y="6253"/>
                </a:lnTo>
                <a:lnTo>
                  <a:pt x="198299" y="6294"/>
                </a:lnTo>
                <a:lnTo>
                  <a:pt x="198263" y="6335"/>
                </a:lnTo>
                <a:lnTo>
                  <a:pt x="198227" y="6370"/>
                </a:lnTo>
                <a:lnTo>
                  <a:pt x="198180" y="6397"/>
                </a:lnTo>
                <a:lnTo>
                  <a:pt x="198073" y="6452"/>
                </a:lnTo>
                <a:lnTo>
                  <a:pt x="197990" y="6507"/>
                </a:lnTo>
                <a:lnTo>
                  <a:pt x="197906" y="6569"/>
                </a:lnTo>
                <a:lnTo>
                  <a:pt x="197835" y="6624"/>
                </a:lnTo>
                <a:lnTo>
                  <a:pt x="197764" y="6680"/>
                </a:lnTo>
                <a:lnTo>
                  <a:pt x="197716" y="6742"/>
                </a:lnTo>
                <a:lnTo>
                  <a:pt x="197669" y="6797"/>
                </a:lnTo>
                <a:lnTo>
                  <a:pt x="197621" y="6859"/>
                </a:lnTo>
                <a:lnTo>
                  <a:pt x="197562" y="6976"/>
                </a:lnTo>
                <a:lnTo>
                  <a:pt x="197526" y="7100"/>
                </a:lnTo>
                <a:lnTo>
                  <a:pt x="197502" y="7217"/>
                </a:lnTo>
                <a:lnTo>
                  <a:pt x="197502" y="7341"/>
                </a:lnTo>
                <a:lnTo>
                  <a:pt x="197514" y="7465"/>
                </a:lnTo>
                <a:lnTo>
                  <a:pt x="197526" y="7588"/>
                </a:lnTo>
                <a:lnTo>
                  <a:pt x="197562" y="7843"/>
                </a:lnTo>
                <a:lnTo>
                  <a:pt x="197574" y="7967"/>
                </a:lnTo>
                <a:lnTo>
                  <a:pt x="197574" y="8091"/>
                </a:lnTo>
                <a:lnTo>
                  <a:pt x="197562" y="8208"/>
                </a:lnTo>
                <a:lnTo>
                  <a:pt x="197538" y="8332"/>
                </a:lnTo>
                <a:lnTo>
                  <a:pt x="197253" y="8553"/>
                </a:lnTo>
                <a:lnTo>
                  <a:pt x="196979" y="8773"/>
                </a:lnTo>
                <a:lnTo>
                  <a:pt x="196860" y="8890"/>
                </a:lnTo>
                <a:lnTo>
                  <a:pt x="196742" y="9000"/>
                </a:lnTo>
                <a:lnTo>
                  <a:pt x="196646" y="9124"/>
                </a:lnTo>
                <a:lnTo>
                  <a:pt x="196563" y="9241"/>
                </a:lnTo>
                <a:lnTo>
                  <a:pt x="196492" y="9365"/>
                </a:lnTo>
                <a:lnTo>
                  <a:pt x="196432" y="9489"/>
                </a:lnTo>
                <a:lnTo>
                  <a:pt x="196409" y="9620"/>
                </a:lnTo>
                <a:lnTo>
                  <a:pt x="196397" y="9751"/>
                </a:lnTo>
                <a:lnTo>
                  <a:pt x="196409" y="9888"/>
                </a:lnTo>
                <a:lnTo>
                  <a:pt x="196456" y="10033"/>
                </a:lnTo>
                <a:lnTo>
                  <a:pt x="196528" y="10185"/>
                </a:lnTo>
                <a:lnTo>
                  <a:pt x="196635" y="10336"/>
                </a:lnTo>
                <a:lnTo>
                  <a:pt x="196646" y="10370"/>
                </a:lnTo>
                <a:lnTo>
                  <a:pt x="196635" y="10412"/>
                </a:lnTo>
                <a:lnTo>
                  <a:pt x="196599" y="10460"/>
                </a:lnTo>
                <a:lnTo>
                  <a:pt x="196563" y="10508"/>
                </a:lnTo>
                <a:lnTo>
                  <a:pt x="196468" y="10605"/>
                </a:lnTo>
                <a:lnTo>
                  <a:pt x="196385" y="10701"/>
                </a:lnTo>
                <a:lnTo>
                  <a:pt x="195458" y="10419"/>
                </a:lnTo>
                <a:lnTo>
                  <a:pt x="196278" y="11603"/>
                </a:lnTo>
                <a:lnTo>
                  <a:pt x="193722" y="15321"/>
                </a:lnTo>
                <a:lnTo>
                  <a:pt x="193389" y="15342"/>
                </a:lnTo>
                <a:lnTo>
                  <a:pt x="193104" y="14633"/>
                </a:lnTo>
                <a:lnTo>
                  <a:pt x="192819" y="13931"/>
                </a:lnTo>
                <a:lnTo>
                  <a:pt x="192676" y="13572"/>
                </a:lnTo>
                <a:lnTo>
                  <a:pt x="192545" y="13221"/>
                </a:lnTo>
                <a:lnTo>
                  <a:pt x="192427" y="12863"/>
                </a:lnTo>
                <a:lnTo>
                  <a:pt x="192320" y="12512"/>
                </a:lnTo>
                <a:lnTo>
                  <a:pt x="192272" y="12326"/>
                </a:lnTo>
                <a:lnTo>
                  <a:pt x="192236" y="12140"/>
                </a:lnTo>
                <a:lnTo>
                  <a:pt x="192165" y="11768"/>
                </a:lnTo>
                <a:lnTo>
                  <a:pt x="192106" y="11403"/>
                </a:lnTo>
                <a:lnTo>
                  <a:pt x="192046" y="11031"/>
                </a:lnTo>
                <a:lnTo>
                  <a:pt x="191999" y="10846"/>
                </a:lnTo>
                <a:lnTo>
                  <a:pt x="191951" y="10660"/>
                </a:lnTo>
                <a:lnTo>
                  <a:pt x="191892" y="10481"/>
                </a:lnTo>
                <a:lnTo>
                  <a:pt x="191820" y="10295"/>
                </a:lnTo>
                <a:lnTo>
                  <a:pt x="191737" y="10109"/>
                </a:lnTo>
                <a:lnTo>
                  <a:pt x="191642" y="9930"/>
                </a:lnTo>
                <a:lnTo>
                  <a:pt x="191523" y="9744"/>
                </a:lnTo>
                <a:lnTo>
                  <a:pt x="191381" y="9565"/>
                </a:lnTo>
                <a:lnTo>
                  <a:pt x="191285" y="9427"/>
                </a:lnTo>
                <a:lnTo>
                  <a:pt x="191202" y="9289"/>
                </a:lnTo>
                <a:lnTo>
                  <a:pt x="191131" y="9152"/>
                </a:lnTo>
                <a:lnTo>
                  <a:pt x="191071" y="9007"/>
                </a:lnTo>
                <a:lnTo>
                  <a:pt x="191024" y="8856"/>
                </a:lnTo>
                <a:lnTo>
                  <a:pt x="190988" y="8704"/>
                </a:lnTo>
                <a:lnTo>
                  <a:pt x="190929" y="8401"/>
                </a:lnTo>
                <a:lnTo>
                  <a:pt x="190869" y="8098"/>
                </a:lnTo>
                <a:lnTo>
                  <a:pt x="190810" y="7788"/>
                </a:lnTo>
                <a:lnTo>
                  <a:pt x="190774" y="7637"/>
                </a:lnTo>
                <a:lnTo>
                  <a:pt x="190739" y="7485"/>
                </a:lnTo>
                <a:lnTo>
                  <a:pt x="190691" y="7334"/>
                </a:lnTo>
                <a:lnTo>
                  <a:pt x="190632" y="7182"/>
                </a:lnTo>
                <a:lnTo>
                  <a:pt x="190061" y="5963"/>
                </a:lnTo>
                <a:lnTo>
                  <a:pt x="189776" y="5351"/>
                </a:lnTo>
                <a:lnTo>
                  <a:pt x="189479" y="4745"/>
                </a:lnTo>
                <a:lnTo>
                  <a:pt x="189170" y="4139"/>
                </a:lnTo>
                <a:lnTo>
                  <a:pt x="188849" y="3533"/>
                </a:lnTo>
                <a:lnTo>
                  <a:pt x="188516" y="2927"/>
                </a:lnTo>
                <a:lnTo>
                  <a:pt x="188159" y="2334"/>
                </a:lnTo>
                <a:lnTo>
                  <a:pt x="188040" y="2162"/>
                </a:lnTo>
                <a:lnTo>
                  <a:pt x="187981" y="2087"/>
                </a:lnTo>
                <a:lnTo>
                  <a:pt x="187910" y="2018"/>
                </a:lnTo>
                <a:lnTo>
                  <a:pt x="187850" y="1949"/>
                </a:lnTo>
                <a:lnTo>
                  <a:pt x="187779" y="1894"/>
                </a:lnTo>
                <a:lnTo>
                  <a:pt x="187707" y="1846"/>
                </a:lnTo>
                <a:lnTo>
                  <a:pt x="187636" y="1804"/>
                </a:lnTo>
                <a:lnTo>
                  <a:pt x="187553" y="1763"/>
                </a:lnTo>
                <a:lnTo>
                  <a:pt x="187482" y="1728"/>
                </a:lnTo>
                <a:lnTo>
                  <a:pt x="187398" y="1701"/>
                </a:lnTo>
                <a:lnTo>
                  <a:pt x="187327" y="1680"/>
                </a:lnTo>
                <a:lnTo>
                  <a:pt x="187244" y="1666"/>
                </a:lnTo>
                <a:lnTo>
                  <a:pt x="187161" y="1653"/>
                </a:lnTo>
                <a:lnTo>
                  <a:pt x="187077" y="1646"/>
                </a:lnTo>
                <a:lnTo>
                  <a:pt x="186911" y="1646"/>
                </a:lnTo>
                <a:lnTo>
                  <a:pt x="186828" y="1653"/>
                </a:lnTo>
                <a:lnTo>
                  <a:pt x="186661" y="1680"/>
                </a:lnTo>
                <a:lnTo>
                  <a:pt x="186495" y="1722"/>
                </a:lnTo>
                <a:lnTo>
                  <a:pt x="186329" y="1777"/>
                </a:lnTo>
                <a:lnTo>
                  <a:pt x="186162" y="1846"/>
                </a:lnTo>
                <a:lnTo>
                  <a:pt x="185996" y="1928"/>
                </a:lnTo>
                <a:lnTo>
                  <a:pt x="185841" y="2018"/>
                </a:lnTo>
                <a:lnTo>
                  <a:pt x="185687" y="2121"/>
                </a:lnTo>
                <a:lnTo>
                  <a:pt x="185568" y="2197"/>
                </a:lnTo>
                <a:lnTo>
                  <a:pt x="185437" y="2259"/>
                </a:lnTo>
                <a:lnTo>
                  <a:pt x="185294" y="2328"/>
                </a:lnTo>
                <a:lnTo>
                  <a:pt x="185128" y="2383"/>
                </a:lnTo>
                <a:lnTo>
                  <a:pt x="184962" y="2424"/>
                </a:lnTo>
                <a:lnTo>
                  <a:pt x="184795" y="2458"/>
                </a:lnTo>
                <a:lnTo>
                  <a:pt x="184629" y="2486"/>
                </a:lnTo>
                <a:lnTo>
                  <a:pt x="184474" y="2493"/>
                </a:lnTo>
                <a:lnTo>
                  <a:pt x="184213" y="2493"/>
                </a:lnTo>
                <a:lnTo>
                  <a:pt x="183963" y="2507"/>
                </a:lnTo>
                <a:lnTo>
                  <a:pt x="183725" y="2527"/>
                </a:lnTo>
                <a:lnTo>
                  <a:pt x="183511" y="2562"/>
                </a:lnTo>
                <a:lnTo>
                  <a:pt x="183309" y="2603"/>
                </a:lnTo>
                <a:lnTo>
                  <a:pt x="183119" y="2658"/>
                </a:lnTo>
                <a:lnTo>
                  <a:pt x="182953" y="2720"/>
                </a:lnTo>
                <a:lnTo>
                  <a:pt x="182798" y="2796"/>
                </a:lnTo>
                <a:lnTo>
                  <a:pt x="182656" y="2885"/>
                </a:lnTo>
                <a:lnTo>
                  <a:pt x="182525" y="2975"/>
                </a:lnTo>
                <a:lnTo>
                  <a:pt x="182418" y="3085"/>
                </a:lnTo>
                <a:lnTo>
                  <a:pt x="182311" y="3202"/>
                </a:lnTo>
                <a:lnTo>
                  <a:pt x="182228" y="3326"/>
                </a:lnTo>
                <a:lnTo>
                  <a:pt x="182156" y="3464"/>
                </a:lnTo>
                <a:lnTo>
                  <a:pt x="182097" y="3615"/>
                </a:lnTo>
                <a:lnTo>
                  <a:pt x="182049" y="3774"/>
                </a:lnTo>
                <a:lnTo>
                  <a:pt x="182026" y="3856"/>
                </a:lnTo>
                <a:lnTo>
                  <a:pt x="182002" y="3932"/>
                </a:lnTo>
                <a:lnTo>
                  <a:pt x="181919" y="4090"/>
                </a:lnTo>
                <a:lnTo>
                  <a:pt x="181823" y="4249"/>
                </a:lnTo>
                <a:lnTo>
                  <a:pt x="181716" y="4407"/>
                </a:lnTo>
                <a:lnTo>
                  <a:pt x="181491" y="4717"/>
                </a:lnTo>
                <a:lnTo>
                  <a:pt x="181395" y="4875"/>
                </a:lnTo>
                <a:lnTo>
                  <a:pt x="181312" y="5034"/>
                </a:lnTo>
                <a:lnTo>
                  <a:pt x="181277" y="5116"/>
                </a:lnTo>
                <a:lnTo>
                  <a:pt x="181277" y="5206"/>
                </a:lnTo>
                <a:lnTo>
                  <a:pt x="181289" y="5295"/>
                </a:lnTo>
                <a:lnTo>
                  <a:pt x="181300" y="5392"/>
                </a:lnTo>
                <a:lnTo>
                  <a:pt x="181324" y="5481"/>
                </a:lnTo>
                <a:lnTo>
                  <a:pt x="181324" y="5571"/>
                </a:lnTo>
                <a:lnTo>
                  <a:pt x="181312" y="5654"/>
                </a:lnTo>
                <a:lnTo>
                  <a:pt x="181300" y="5695"/>
                </a:lnTo>
                <a:lnTo>
                  <a:pt x="181289" y="5736"/>
                </a:lnTo>
                <a:lnTo>
                  <a:pt x="181182" y="5895"/>
                </a:lnTo>
                <a:lnTo>
                  <a:pt x="181063" y="6053"/>
                </a:lnTo>
                <a:lnTo>
                  <a:pt x="180801" y="6370"/>
                </a:lnTo>
                <a:lnTo>
                  <a:pt x="180682" y="6521"/>
                </a:lnTo>
                <a:lnTo>
                  <a:pt x="180552" y="6680"/>
                </a:lnTo>
                <a:lnTo>
                  <a:pt x="180445" y="6838"/>
                </a:lnTo>
                <a:lnTo>
                  <a:pt x="180349" y="7003"/>
                </a:lnTo>
                <a:lnTo>
                  <a:pt x="179874" y="7891"/>
                </a:lnTo>
                <a:lnTo>
                  <a:pt x="179434" y="8780"/>
                </a:lnTo>
                <a:lnTo>
                  <a:pt x="179220" y="9227"/>
                </a:lnTo>
                <a:lnTo>
                  <a:pt x="179006" y="9675"/>
                </a:lnTo>
                <a:lnTo>
                  <a:pt x="178816" y="10129"/>
                </a:lnTo>
                <a:lnTo>
                  <a:pt x="178626" y="10577"/>
                </a:lnTo>
                <a:lnTo>
                  <a:pt x="178614" y="10632"/>
                </a:lnTo>
                <a:lnTo>
                  <a:pt x="178602" y="10680"/>
                </a:lnTo>
                <a:lnTo>
                  <a:pt x="178614" y="10735"/>
                </a:lnTo>
                <a:lnTo>
                  <a:pt x="178626" y="10790"/>
                </a:lnTo>
                <a:lnTo>
                  <a:pt x="178685" y="10908"/>
                </a:lnTo>
                <a:lnTo>
                  <a:pt x="178757" y="11025"/>
                </a:lnTo>
                <a:lnTo>
                  <a:pt x="178947" y="11259"/>
                </a:lnTo>
                <a:lnTo>
                  <a:pt x="179030" y="11376"/>
                </a:lnTo>
                <a:lnTo>
                  <a:pt x="179101" y="11493"/>
                </a:lnTo>
                <a:lnTo>
                  <a:pt x="179125" y="11575"/>
                </a:lnTo>
                <a:lnTo>
                  <a:pt x="179125" y="11658"/>
                </a:lnTo>
                <a:lnTo>
                  <a:pt x="179125" y="11699"/>
                </a:lnTo>
                <a:lnTo>
                  <a:pt x="179113" y="11741"/>
                </a:lnTo>
                <a:lnTo>
                  <a:pt x="179089" y="11768"/>
                </a:lnTo>
                <a:lnTo>
                  <a:pt x="179066" y="11789"/>
                </a:lnTo>
                <a:lnTo>
                  <a:pt x="178947" y="11837"/>
                </a:lnTo>
                <a:lnTo>
                  <a:pt x="178852" y="11885"/>
                </a:lnTo>
                <a:lnTo>
                  <a:pt x="178768" y="11940"/>
                </a:lnTo>
                <a:lnTo>
                  <a:pt x="178697" y="11996"/>
                </a:lnTo>
                <a:lnTo>
                  <a:pt x="178638" y="12044"/>
                </a:lnTo>
                <a:lnTo>
                  <a:pt x="178590" y="12099"/>
                </a:lnTo>
                <a:lnTo>
                  <a:pt x="178555" y="12154"/>
                </a:lnTo>
                <a:lnTo>
                  <a:pt x="178531" y="12209"/>
                </a:lnTo>
                <a:lnTo>
                  <a:pt x="178519" y="12264"/>
                </a:lnTo>
                <a:lnTo>
                  <a:pt x="178507" y="12319"/>
                </a:lnTo>
                <a:lnTo>
                  <a:pt x="178507" y="12429"/>
                </a:lnTo>
                <a:lnTo>
                  <a:pt x="178519" y="12540"/>
                </a:lnTo>
                <a:lnTo>
                  <a:pt x="178555" y="12657"/>
                </a:lnTo>
                <a:lnTo>
                  <a:pt x="178638" y="12884"/>
                </a:lnTo>
                <a:lnTo>
                  <a:pt x="178662" y="12994"/>
                </a:lnTo>
                <a:lnTo>
                  <a:pt x="178685" y="13104"/>
                </a:lnTo>
                <a:lnTo>
                  <a:pt x="178673" y="13214"/>
                </a:lnTo>
                <a:lnTo>
                  <a:pt x="178662" y="13269"/>
                </a:lnTo>
                <a:lnTo>
                  <a:pt x="178638" y="13325"/>
                </a:lnTo>
                <a:lnTo>
                  <a:pt x="178614" y="13380"/>
                </a:lnTo>
                <a:lnTo>
                  <a:pt x="178566" y="13435"/>
                </a:lnTo>
                <a:lnTo>
                  <a:pt x="178519" y="13483"/>
                </a:lnTo>
                <a:lnTo>
                  <a:pt x="178459" y="13538"/>
                </a:lnTo>
                <a:lnTo>
                  <a:pt x="178816" y="13586"/>
                </a:lnTo>
                <a:lnTo>
                  <a:pt x="177211" y="14192"/>
                </a:lnTo>
                <a:lnTo>
                  <a:pt x="176344" y="12051"/>
                </a:lnTo>
                <a:lnTo>
                  <a:pt x="175916" y="10997"/>
                </a:lnTo>
                <a:lnTo>
                  <a:pt x="175476" y="9944"/>
                </a:lnTo>
                <a:lnTo>
                  <a:pt x="175048" y="8938"/>
                </a:lnTo>
                <a:lnTo>
                  <a:pt x="174608" y="7926"/>
                </a:lnTo>
                <a:lnTo>
                  <a:pt x="174168" y="6914"/>
                </a:lnTo>
                <a:lnTo>
                  <a:pt x="173740" y="5901"/>
                </a:lnTo>
                <a:lnTo>
                  <a:pt x="173657" y="5647"/>
                </a:lnTo>
                <a:lnTo>
                  <a:pt x="173574" y="5385"/>
                </a:lnTo>
                <a:lnTo>
                  <a:pt x="173443" y="4855"/>
                </a:lnTo>
                <a:lnTo>
                  <a:pt x="173372" y="4593"/>
                </a:lnTo>
                <a:lnTo>
                  <a:pt x="173289" y="4338"/>
                </a:lnTo>
                <a:lnTo>
                  <a:pt x="173194" y="4077"/>
                </a:lnTo>
                <a:lnTo>
                  <a:pt x="173134" y="3953"/>
                </a:lnTo>
                <a:lnTo>
                  <a:pt x="173075" y="3829"/>
                </a:lnTo>
                <a:lnTo>
                  <a:pt x="172813" y="3367"/>
                </a:lnTo>
                <a:lnTo>
                  <a:pt x="172552" y="2913"/>
                </a:lnTo>
                <a:lnTo>
                  <a:pt x="172266" y="2452"/>
                </a:lnTo>
                <a:lnTo>
                  <a:pt x="171981" y="1990"/>
                </a:lnTo>
                <a:lnTo>
                  <a:pt x="171363" y="1033"/>
                </a:lnTo>
                <a:lnTo>
                  <a:pt x="170721" y="21"/>
                </a:lnTo>
                <a:lnTo>
                  <a:pt x="170008" y="537"/>
                </a:lnTo>
                <a:lnTo>
                  <a:pt x="169758" y="723"/>
                </a:lnTo>
                <a:lnTo>
                  <a:pt x="169544" y="888"/>
                </a:lnTo>
                <a:lnTo>
                  <a:pt x="169378" y="1033"/>
                </a:lnTo>
                <a:lnTo>
                  <a:pt x="169200" y="1164"/>
                </a:lnTo>
                <a:lnTo>
                  <a:pt x="169104" y="1226"/>
                </a:lnTo>
                <a:lnTo>
                  <a:pt x="169009" y="1281"/>
                </a:lnTo>
                <a:lnTo>
                  <a:pt x="168914" y="1322"/>
                </a:lnTo>
                <a:lnTo>
                  <a:pt x="168807" y="1364"/>
                </a:lnTo>
                <a:lnTo>
                  <a:pt x="168700" y="1391"/>
                </a:lnTo>
                <a:lnTo>
                  <a:pt x="168581" y="1412"/>
                </a:lnTo>
                <a:lnTo>
                  <a:pt x="168463" y="1425"/>
                </a:lnTo>
                <a:lnTo>
                  <a:pt x="168320" y="1419"/>
                </a:lnTo>
                <a:lnTo>
                  <a:pt x="168189" y="1405"/>
                </a:lnTo>
                <a:lnTo>
                  <a:pt x="168035" y="1377"/>
                </a:lnTo>
                <a:lnTo>
                  <a:pt x="167868" y="1336"/>
                </a:lnTo>
                <a:lnTo>
                  <a:pt x="167702" y="1274"/>
                </a:lnTo>
                <a:lnTo>
                  <a:pt x="167654" y="1267"/>
                </a:lnTo>
                <a:lnTo>
                  <a:pt x="167607" y="1253"/>
                </a:lnTo>
                <a:lnTo>
                  <a:pt x="167500" y="1246"/>
                </a:lnTo>
                <a:lnTo>
                  <a:pt x="167369" y="1246"/>
                </a:lnTo>
                <a:lnTo>
                  <a:pt x="167238" y="1260"/>
                </a:lnTo>
                <a:lnTo>
                  <a:pt x="167107" y="1281"/>
                </a:lnTo>
                <a:lnTo>
                  <a:pt x="166989" y="1302"/>
                </a:lnTo>
                <a:lnTo>
                  <a:pt x="166893" y="1336"/>
                </a:lnTo>
                <a:lnTo>
                  <a:pt x="166870" y="1350"/>
                </a:lnTo>
                <a:lnTo>
                  <a:pt x="166846" y="1364"/>
                </a:lnTo>
                <a:lnTo>
                  <a:pt x="166727" y="1501"/>
                </a:lnTo>
                <a:lnTo>
                  <a:pt x="166584" y="1632"/>
                </a:lnTo>
                <a:lnTo>
                  <a:pt x="166430" y="1763"/>
                </a:lnTo>
                <a:lnTo>
                  <a:pt x="166275" y="1887"/>
                </a:lnTo>
                <a:lnTo>
                  <a:pt x="165954" y="2142"/>
                </a:lnTo>
                <a:lnTo>
                  <a:pt x="165812" y="2272"/>
                </a:lnTo>
                <a:lnTo>
                  <a:pt x="165669" y="2403"/>
                </a:lnTo>
                <a:lnTo>
                  <a:pt x="165538" y="2541"/>
                </a:lnTo>
                <a:lnTo>
                  <a:pt x="165419" y="2679"/>
                </a:lnTo>
                <a:lnTo>
                  <a:pt x="165336" y="2823"/>
                </a:lnTo>
                <a:lnTo>
                  <a:pt x="165301" y="2899"/>
                </a:lnTo>
                <a:lnTo>
                  <a:pt x="165265" y="2975"/>
                </a:lnTo>
                <a:lnTo>
                  <a:pt x="165253" y="3051"/>
                </a:lnTo>
                <a:lnTo>
                  <a:pt x="165241" y="3126"/>
                </a:lnTo>
                <a:lnTo>
                  <a:pt x="165229" y="3209"/>
                </a:lnTo>
                <a:lnTo>
                  <a:pt x="165241" y="3292"/>
                </a:lnTo>
                <a:lnTo>
                  <a:pt x="165253" y="3374"/>
                </a:lnTo>
                <a:lnTo>
                  <a:pt x="165277" y="3464"/>
                </a:lnTo>
                <a:lnTo>
                  <a:pt x="165312" y="3553"/>
                </a:lnTo>
                <a:lnTo>
                  <a:pt x="165360" y="3650"/>
                </a:lnTo>
                <a:lnTo>
                  <a:pt x="165372" y="3670"/>
                </a:lnTo>
                <a:lnTo>
                  <a:pt x="165360" y="3705"/>
                </a:lnTo>
                <a:lnTo>
                  <a:pt x="165336" y="3760"/>
                </a:lnTo>
                <a:lnTo>
                  <a:pt x="165289" y="3822"/>
                </a:lnTo>
                <a:lnTo>
                  <a:pt x="165217" y="3891"/>
                </a:lnTo>
                <a:lnTo>
                  <a:pt x="165063" y="4035"/>
                </a:lnTo>
                <a:lnTo>
                  <a:pt x="165003" y="4104"/>
                </a:lnTo>
                <a:lnTo>
                  <a:pt x="164956" y="4173"/>
                </a:lnTo>
                <a:lnTo>
                  <a:pt x="164896" y="4325"/>
                </a:lnTo>
                <a:lnTo>
                  <a:pt x="164849" y="4469"/>
                </a:lnTo>
                <a:lnTo>
                  <a:pt x="164825" y="4614"/>
                </a:lnTo>
                <a:lnTo>
                  <a:pt x="164789" y="4765"/>
                </a:lnTo>
                <a:lnTo>
                  <a:pt x="164754" y="5061"/>
                </a:lnTo>
                <a:lnTo>
                  <a:pt x="164694" y="5364"/>
                </a:lnTo>
                <a:lnTo>
                  <a:pt x="164671" y="5509"/>
                </a:lnTo>
                <a:lnTo>
                  <a:pt x="164623" y="5660"/>
                </a:lnTo>
                <a:lnTo>
                  <a:pt x="164564" y="5805"/>
                </a:lnTo>
                <a:lnTo>
                  <a:pt x="164492" y="5950"/>
                </a:lnTo>
                <a:lnTo>
                  <a:pt x="164397" y="6094"/>
                </a:lnTo>
                <a:lnTo>
                  <a:pt x="164290" y="6239"/>
                </a:lnTo>
                <a:lnTo>
                  <a:pt x="164148" y="6377"/>
                </a:lnTo>
                <a:lnTo>
                  <a:pt x="163993" y="6514"/>
                </a:lnTo>
                <a:lnTo>
                  <a:pt x="163934" y="6562"/>
                </a:lnTo>
                <a:lnTo>
                  <a:pt x="163886" y="6618"/>
                </a:lnTo>
                <a:lnTo>
                  <a:pt x="163850" y="6680"/>
                </a:lnTo>
                <a:lnTo>
                  <a:pt x="163815" y="6742"/>
                </a:lnTo>
                <a:lnTo>
                  <a:pt x="163803" y="6810"/>
                </a:lnTo>
                <a:lnTo>
                  <a:pt x="163779" y="6879"/>
                </a:lnTo>
                <a:lnTo>
                  <a:pt x="163779" y="7031"/>
                </a:lnTo>
                <a:lnTo>
                  <a:pt x="163791" y="7189"/>
                </a:lnTo>
                <a:lnTo>
                  <a:pt x="163827" y="7341"/>
                </a:lnTo>
                <a:lnTo>
                  <a:pt x="163874" y="7492"/>
                </a:lnTo>
                <a:lnTo>
                  <a:pt x="163922" y="7630"/>
                </a:lnTo>
                <a:lnTo>
                  <a:pt x="164005" y="7802"/>
                </a:lnTo>
                <a:lnTo>
                  <a:pt x="164064" y="7967"/>
                </a:lnTo>
                <a:lnTo>
                  <a:pt x="164076" y="8043"/>
                </a:lnTo>
                <a:lnTo>
                  <a:pt x="164088" y="8119"/>
                </a:lnTo>
                <a:lnTo>
                  <a:pt x="164088" y="8194"/>
                </a:lnTo>
                <a:lnTo>
                  <a:pt x="164088" y="8270"/>
                </a:lnTo>
                <a:lnTo>
                  <a:pt x="164064" y="8339"/>
                </a:lnTo>
                <a:lnTo>
                  <a:pt x="164017" y="8408"/>
                </a:lnTo>
                <a:lnTo>
                  <a:pt x="163969" y="8470"/>
                </a:lnTo>
                <a:lnTo>
                  <a:pt x="163898" y="8539"/>
                </a:lnTo>
                <a:lnTo>
                  <a:pt x="163803" y="8594"/>
                </a:lnTo>
                <a:lnTo>
                  <a:pt x="163696" y="8656"/>
                </a:lnTo>
                <a:lnTo>
                  <a:pt x="163565" y="8711"/>
                </a:lnTo>
                <a:lnTo>
                  <a:pt x="163399" y="8766"/>
                </a:lnTo>
                <a:lnTo>
                  <a:pt x="163399" y="8773"/>
                </a:lnTo>
                <a:lnTo>
                  <a:pt x="163399" y="8787"/>
                </a:lnTo>
                <a:lnTo>
                  <a:pt x="163434" y="8835"/>
                </a:lnTo>
                <a:lnTo>
                  <a:pt x="163553" y="8986"/>
                </a:lnTo>
                <a:lnTo>
                  <a:pt x="163613" y="9076"/>
                </a:lnTo>
                <a:lnTo>
                  <a:pt x="163660" y="9165"/>
                </a:lnTo>
                <a:lnTo>
                  <a:pt x="163696" y="9248"/>
                </a:lnTo>
                <a:lnTo>
                  <a:pt x="163696" y="9282"/>
                </a:lnTo>
                <a:lnTo>
                  <a:pt x="163684" y="9317"/>
                </a:lnTo>
                <a:lnTo>
                  <a:pt x="163553" y="9558"/>
                </a:lnTo>
                <a:lnTo>
                  <a:pt x="163411" y="9799"/>
                </a:lnTo>
                <a:lnTo>
                  <a:pt x="163113" y="10281"/>
                </a:lnTo>
                <a:lnTo>
                  <a:pt x="162816" y="10763"/>
                </a:lnTo>
                <a:lnTo>
                  <a:pt x="162674" y="11004"/>
                </a:lnTo>
                <a:lnTo>
                  <a:pt x="162543" y="11252"/>
                </a:lnTo>
                <a:lnTo>
                  <a:pt x="162519" y="11307"/>
                </a:lnTo>
                <a:lnTo>
                  <a:pt x="162507" y="11355"/>
                </a:lnTo>
                <a:lnTo>
                  <a:pt x="162495" y="11472"/>
                </a:lnTo>
                <a:lnTo>
                  <a:pt x="162495" y="11582"/>
                </a:lnTo>
                <a:lnTo>
                  <a:pt x="162507" y="11699"/>
                </a:lnTo>
                <a:lnTo>
                  <a:pt x="162519" y="11817"/>
                </a:lnTo>
                <a:lnTo>
                  <a:pt x="162519" y="11927"/>
                </a:lnTo>
                <a:lnTo>
                  <a:pt x="162507" y="12037"/>
                </a:lnTo>
                <a:lnTo>
                  <a:pt x="162483" y="12092"/>
                </a:lnTo>
                <a:lnTo>
                  <a:pt x="162460" y="12140"/>
                </a:lnTo>
                <a:lnTo>
                  <a:pt x="162305" y="12374"/>
                </a:lnTo>
                <a:lnTo>
                  <a:pt x="162151" y="12608"/>
                </a:lnTo>
                <a:lnTo>
                  <a:pt x="161984" y="12836"/>
                </a:lnTo>
                <a:lnTo>
                  <a:pt x="161806" y="13063"/>
                </a:lnTo>
                <a:lnTo>
                  <a:pt x="161449" y="13517"/>
                </a:lnTo>
                <a:lnTo>
                  <a:pt x="161093" y="13972"/>
                </a:lnTo>
                <a:lnTo>
                  <a:pt x="160154" y="13621"/>
                </a:lnTo>
                <a:lnTo>
                  <a:pt x="158810" y="10990"/>
                </a:lnTo>
                <a:lnTo>
                  <a:pt x="158168" y="9716"/>
                </a:lnTo>
                <a:lnTo>
                  <a:pt x="157538" y="8449"/>
                </a:lnTo>
                <a:lnTo>
                  <a:pt x="157420" y="8160"/>
                </a:lnTo>
                <a:lnTo>
                  <a:pt x="157301" y="7871"/>
                </a:lnTo>
                <a:lnTo>
                  <a:pt x="157087" y="7292"/>
                </a:lnTo>
                <a:lnTo>
                  <a:pt x="156885" y="6707"/>
                </a:lnTo>
                <a:lnTo>
                  <a:pt x="156766" y="6418"/>
                </a:lnTo>
                <a:lnTo>
                  <a:pt x="156647" y="6129"/>
                </a:lnTo>
                <a:lnTo>
                  <a:pt x="156136" y="5048"/>
                </a:lnTo>
                <a:lnTo>
                  <a:pt x="155625" y="3966"/>
                </a:lnTo>
                <a:lnTo>
                  <a:pt x="155363" y="3429"/>
                </a:lnTo>
                <a:lnTo>
                  <a:pt x="155090" y="2892"/>
                </a:lnTo>
                <a:lnTo>
                  <a:pt x="154816" y="2355"/>
                </a:lnTo>
                <a:lnTo>
                  <a:pt x="154519" y="1818"/>
                </a:lnTo>
                <a:lnTo>
                  <a:pt x="154483" y="1763"/>
                </a:lnTo>
                <a:lnTo>
                  <a:pt x="154436" y="1708"/>
                </a:lnTo>
                <a:lnTo>
                  <a:pt x="154377" y="1653"/>
                </a:lnTo>
                <a:lnTo>
                  <a:pt x="154317" y="1598"/>
                </a:lnTo>
                <a:lnTo>
                  <a:pt x="154163" y="1501"/>
                </a:lnTo>
                <a:lnTo>
                  <a:pt x="153996" y="1405"/>
                </a:lnTo>
                <a:lnTo>
                  <a:pt x="153628" y="1212"/>
                </a:lnTo>
                <a:lnTo>
                  <a:pt x="153437" y="1116"/>
                </a:lnTo>
                <a:lnTo>
                  <a:pt x="153271" y="1019"/>
                </a:lnTo>
                <a:lnTo>
                  <a:pt x="152123" y="2014"/>
                </a:lnTo>
                <a:lnTo>
                  <a:pt x="152123" y="2014"/>
                </a:lnTo>
                <a:lnTo>
                  <a:pt x="152035" y="2018"/>
                </a:lnTo>
                <a:lnTo>
                  <a:pt x="151631" y="2038"/>
                </a:lnTo>
                <a:lnTo>
                  <a:pt x="151286" y="2059"/>
                </a:lnTo>
                <a:lnTo>
                  <a:pt x="150989" y="2080"/>
                </a:lnTo>
                <a:lnTo>
                  <a:pt x="150727" y="2107"/>
                </a:lnTo>
                <a:lnTo>
                  <a:pt x="150501" y="2149"/>
                </a:lnTo>
                <a:lnTo>
                  <a:pt x="150406" y="2169"/>
                </a:lnTo>
                <a:lnTo>
                  <a:pt x="150323" y="2197"/>
                </a:lnTo>
                <a:lnTo>
                  <a:pt x="150240" y="2224"/>
                </a:lnTo>
                <a:lnTo>
                  <a:pt x="150169" y="2252"/>
                </a:lnTo>
                <a:lnTo>
                  <a:pt x="150097" y="2286"/>
                </a:lnTo>
                <a:lnTo>
                  <a:pt x="150038" y="2328"/>
                </a:lnTo>
                <a:lnTo>
                  <a:pt x="149990" y="2369"/>
                </a:lnTo>
                <a:lnTo>
                  <a:pt x="149943" y="2417"/>
                </a:lnTo>
                <a:lnTo>
                  <a:pt x="149907" y="2465"/>
                </a:lnTo>
                <a:lnTo>
                  <a:pt x="149871" y="2520"/>
                </a:lnTo>
                <a:lnTo>
                  <a:pt x="149812" y="2644"/>
                </a:lnTo>
                <a:lnTo>
                  <a:pt x="149776" y="2796"/>
                </a:lnTo>
                <a:lnTo>
                  <a:pt x="149741" y="2961"/>
                </a:lnTo>
                <a:lnTo>
                  <a:pt x="149717" y="3161"/>
                </a:lnTo>
                <a:lnTo>
                  <a:pt x="149693" y="3629"/>
                </a:lnTo>
                <a:lnTo>
                  <a:pt x="149681" y="3774"/>
                </a:lnTo>
                <a:lnTo>
                  <a:pt x="149657" y="3918"/>
                </a:lnTo>
                <a:lnTo>
                  <a:pt x="149622" y="4063"/>
                </a:lnTo>
                <a:lnTo>
                  <a:pt x="149574" y="4207"/>
                </a:lnTo>
                <a:lnTo>
                  <a:pt x="149467" y="4497"/>
                </a:lnTo>
                <a:lnTo>
                  <a:pt x="149325" y="4779"/>
                </a:lnTo>
                <a:lnTo>
                  <a:pt x="149039" y="5357"/>
                </a:lnTo>
                <a:lnTo>
                  <a:pt x="148897" y="5647"/>
                </a:lnTo>
                <a:lnTo>
                  <a:pt x="148778" y="5936"/>
                </a:lnTo>
                <a:lnTo>
                  <a:pt x="148742" y="6018"/>
                </a:lnTo>
                <a:lnTo>
                  <a:pt x="148695" y="6108"/>
                </a:lnTo>
                <a:lnTo>
                  <a:pt x="148576" y="6287"/>
                </a:lnTo>
                <a:lnTo>
                  <a:pt x="148445" y="6466"/>
                </a:lnTo>
                <a:lnTo>
                  <a:pt x="148385" y="6556"/>
                </a:lnTo>
                <a:lnTo>
                  <a:pt x="148338" y="6645"/>
                </a:lnTo>
                <a:lnTo>
                  <a:pt x="148302" y="6735"/>
                </a:lnTo>
                <a:lnTo>
                  <a:pt x="148279" y="6824"/>
                </a:lnTo>
                <a:lnTo>
                  <a:pt x="148279" y="6914"/>
                </a:lnTo>
                <a:lnTo>
                  <a:pt x="148290" y="7003"/>
                </a:lnTo>
                <a:lnTo>
                  <a:pt x="148338" y="7093"/>
                </a:lnTo>
                <a:lnTo>
                  <a:pt x="148409" y="7182"/>
                </a:lnTo>
                <a:lnTo>
                  <a:pt x="148504" y="7272"/>
                </a:lnTo>
                <a:lnTo>
                  <a:pt x="148647" y="7368"/>
                </a:lnTo>
                <a:lnTo>
                  <a:pt x="148564" y="7416"/>
                </a:lnTo>
                <a:lnTo>
                  <a:pt x="148481" y="7458"/>
                </a:lnTo>
                <a:lnTo>
                  <a:pt x="148302" y="7540"/>
                </a:lnTo>
                <a:lnTo>
                  <a:pt x="148124" y="7623"/>
                </a:lnTo>
                <a:lnTo>
                  <a:pt x="148041" y="7671"/>
                </a:lnTo>
                <a:lnTo>
                  <a:pt x="147981" y="7719"/>
                </a:lnTo>
                <a:lnTo>
                  <a:pt x="147922" y="7768"/>
                </a:lnTo>
                <a:lnTo>
                  <a:pt x="147874" y="7823"/>
                </a:lnTo>
                <a:lnTo>
                  <a:pt x="147851" y="7885"/>
                </a:lnTo>
                <a:lnTo>
                  <a:pt x="147851" y="7947"/>
                </a:lnTo>
                <a:lnTo>
                  <a:pt x="147874" y="8022"/>
                </a:lnTo>
                <a:lnTo>
                  <a:pt x="147922" y="8105"/>
                </a:lnTo>
                <a:lnTo>
                  <a:pt x="148005" y="8194"/>
                </a:lnTo>
                <a:lnTo>
                  <a:pt x="148124" y="8291"/>
                </a:lnTo>
                <a:lnTo>
                  <a:pt x="148148" y="8325"/>
                </a:lnTo>
                <a:lnTo>
                  <a:pt x="148172" y="8367"/>
                </a:lnTo>
                <a:lnTo>
                  <a:pt x="148183" y="8415"/>
                </a:lnTo>
                <a:lnTo>
                  <a:pt x="148183" y="8470"/>
                </a:lnTo>
                <a:lnTo>
                  <a:pt x="148172" y="8525"/>
                </a:lnTo>
                <a:lnTo>
                  <a:pt x="148148" y="8587"/>
                </a:lnTo>
                <a:lnTo>
                  <a:pt x="148088" y="8718"/>
                </a:lnTo>
                <a:lnTo>
                  <a:pt x="148005" y="8856"/>
                </a:lnTo>
                <a:lnTo>
                  <a:pt x="147898" y="8979"/>
                </a:lnTo>
                <a:lnTo>
                  <a:pt x="147779" y="9097"/>
                </a:lnTo>
                <a:lnTo>
                  <a:pt x="147720" y="9152"/>
                </a:lnTo>
                <a:lnTo>
                  <a:pt x="147660" y="9193"/>
                </a:lnTo>
                <a:lnTo>
                  <a:pt x="147423" y="9365"/>
                </a:lnTo>
                <a:lnTo>
                  <a:pt x="147209" y="9537"/>
                </a:lnTo>
                <a:lnTo>
                  <a:pt x="147018" y="9716"/>
                </a:lnTo>
                <a:lnTo>
                  <a:pt x="146852" y="9902"/>
                </a:lnTo>
                <a:lnTo>
                  <a:pt x="146709" y="10088"/>
                </a:lnTo>
                <a:lnTo>
                  <a:pt x="146591" y="10281"/>
                </a:lnTo>
                <a:lnTo>
                  <a:pt x="146484" y="10474"/>
                </a:lnTo>
                <a:lnTo>
                  <a:pt x="146388" y="10667"/>
                </a:lnTo>
                <a:lnTo>
                  <a:pt x="146317" y="10866"/>
                </a:lnTo>
                <a:lnTo>
                  <a:pt x="146246" y="11066"/>
                </a:lnTo>
                <a:lnTo>
                  <a:pt x="146115" y="11479"/>
                </a:lnTo>
                <a:lnTo>
                  <a:pt x="146008" y="11892"/>
                </a:lnTo>
                <a:lnTo>
                  <a:pt x="145877" y="12305"/>
                </a:lnTo>
                <a:lnTo>
                  <a:pt x="145782" y="12140"/>
                </a:lnTo>
                <a:lnTo>
                  <a:pt x="145675" y="11968"/>
                </a:lnTo>
                <a:lnTo>
                  <a:pt x="145556" y="11803"/>
                </a:lnTo>
                <a:lnTo>
                  <a:pt x="145438" y="11644"/>
                </a:lnTo>
                <a:lnTo>
                  <a:pt x="145307" y="11479"/>
                </a:lnTo>
                <a:lnTo>
                  <a:pt x="145164" y="11321"/>
                </a:lnTo>
                <a:lnTo>
                  <a:pt x="144867" y="11004"/>
                </a:lnTo>
                <a:lnTo>
                  <a:pt x="144558" y="10694"/>
                </a:lnTo>
                <a:lnTo>
                  <a:pt x="144237" y="10384"/>
                </a:lnTo>
                <a:lnTo>
                  <a:pt x="143916" y="10074"/>
                </a:lnTo>
                <a:lnTo>
                  <a:pt x="143595" y="9764"/>
                </a:lnTo>
                <a:lnTo>
                  <a:pt x="143286" y="9455"/>
                </a:lnTo>
                <a:lnTo>
                  <a:pt x="143001" y="9138"/>
                </a:lnTo>
                <a:lnTo>
                  <a:pt x="142870" y="8979"/>
                </a:lnTo>
                <a:lnTo>
                  <a:pt x="142739" y="8814"/>
                </a:lnTo>
                <a:lnTo>
                  <a:pt x="142632" y="8649"/>
                </a:lnTo>
                <a:lnTo>
                  <a:pt x="142513" y="8484"/>
                </a:lnTo>
                <a:lnTo>
                  <a:pt x="142418" y="8312"/>
                </a:lnTo>
                <a:lnTo>
                  <a:pt x="142335" y="8139"/>
                </a:lnTo>
                <a:lnTo>
                  <a:pt x="142252" y="7960"/>
                </a:lnTo>
                <a:lnTo>
                  <a:pt x="142192" y="7781"/>
                </a:lnTo>
                <a:lnTo>
                  <a:pt x="142145" y="7602"/>
                </a:lnTo>
                <a:lnTo>
                  <a:pt x="142109" y="7416"/>
                </a:lnTo>
                <a:lnTo>
                  <a:pt x="142085" y="7224"/>
                </a:lnTo>
                <a:lnTo>
                  <a:pt x="142085" y="7031"/>
                </a:lnTo>
                <a:lnTo>
                  <a:pt x="141384" y="7630"/>
                </a:lnTo>
                <a:lnTo>
                  <a:pt x="141016" y="7554"/>
                </a:lnTo>
                <a:lnTo>
                  <a:pt x="141277" y="7024"/>
                </a:lnTo>
                <a:lnTo>
                  <a:pt x="141539" y="6494"/>
                </a:lnTo>
                <a:lnTo>
                  <a:pt x="141657" y="6225"/>
                </a:lnTo>
                <a:lnTo>
                  <a:pt x="141764" y="5963"/>
                </a:lnTo>
                <a:lnTo>
                  <a:pt x="141848" y="5695"/>
                </a:lnTo>
                <a:lnTo>
                  <a:pt x="141919" y="5419"/>
                </a:lnTo>
                <a:lnTo>
                  <a:pt x="141943" y="5289"/>
                </a:lnTo>
                <a:lnTo>
                  <a:pt x="141955" y="5151"/>
                </a:lnTo>
                <a:lnTo>
                  <a:pt x="141967" y="5013"/>
                </a:lnTo>
                <a:lnTo>
                  <a:pt x="141967" y="4875"/>
                </a:lnTo>
                <a:lnTo>
                  <a:pt x="141955" y="4738"/>
                </a:lnTo>
                <a:lnTo>
                  <a:pt x="141943" y="4600"/>
                </a:lnTo>
                <a:lnTo>
                  <a:pt x="141907" y="4462"/>
                </a:lnTo>
                <a:lnTo>
                  <a:pt x="141871" y="4325"/>
                </a:lnTo>
                <a:lnTo>
                  <a:pt x="141824" y="4180"/>
                </a:lnTo>
                <a:lnTo>
                  <a:pt x="141753" y="4042"/>
                </a:lnTo>
                <a:lnTo>
                  <a:pt x="141681" y="3904"/>
                </a:lnTo>
                <a:lnTo>
                  <a:pt x="141598" y="3760"/>
                </a:lnTo>
                <a:lnTo>
                  <a:pt x="141491" y="3615"/>
                </a:lnTo>
                <a:lnTo>
                  <a:pt x="141372" y="3471"/>
                </a:lnTo>
                <a:lnTo>
                  <a:pt x="141241" y="3326"/>
                </a:lnTo>
                <a:lnTo>
                  <a:pt x="141099" y="3181"/>
                </a:lnTo>
                <a:lnTo>
                  <a:pt x="138995" y="4614"/>
                </a:lnTo>
                <a:lnTo>
                  <a:pt x="138341" y="3457"/>
                </a:lnTo>
                <a:lnTo>
                  <a:pt x="138056" y="2927"/>
                </a:lnTo>
                <a:lnTo>
                  <a:pt x="137770" y="2410"/>
                </a:lnTo>
                <a:lnTo>
                  <a:pt x="137711" y="2300"/>
                </a:lnTo>
                <a:lnTo>
                  <a:pt x="137640" y="2204"/>
                </a:lnTo>
                <a:lnTo>
                  <a:pt x="137556" y="2107"/>
                </a:lnTo>
                <a:lnTo>
                  <a:pt x="137473" y="2025"/>
                </a:lnTo>
                <a:lnTo>
                  <a:pt x="137366" y="1956"/>
                </a:lnTo>
                <a:lnTo>
                  <a:pt x="137271" y="1894"/>
                </a:lnTo>
                <a:lnTo>
                  <a:pt x="137152" y="1846"/>
                </a:lnTo>
                <a:lnTo>
                  <a:pt x="137033" y="1804"/>
                </a:lnTo>
                <a:lnTo>
                  <a:pt x="136915" y="1770"/>
                </a:lnTo>
                <a:lnTo>
                  <a:pt x="136772" y="1749"/>
                </a:lnTo>
                <a:lnTo>
                  <a:pt x="136629" y="1735"/>
                </a:lnTo>
                <a:lnTo>
                  <a:pt x="136487" y="1728"/>
                </a:lnTo>
                <a:lnTo>
                  <a:pt x="136332" y="1735"/>
                </a:lnTo>
                <a:lnTo>
                  <a:pt x="136166" y="1756"/>
                </a:lnTo>
                <a:lnTo>
                  <a:pt x="135999" y="1784"/>
                </a:lnTo>
                <a:lnTo>
                  <a:pt x="135821" y="1818"/>
                </a:lnTo>
                <a:lnTo>
                  <a:pt x="135773" y="1825"/>
                </a:lnTo>
                <a:lnTo>
                  <a:pt x="135726" y="1825"/>
                </a:lnTo>
                <a:lnTo>
                  <a:pt x="135631" y="1818"/>
                </a:lnTo>
                <a:lnTo>
                  <a:pt x="135524" y="1790"/>
                </a:lnTo>
                <a:lnTo>
                  <a:pt x="135405" y="1756"/>
                </a:lnTo>
                <a:lnTo>
                  <a:pt x="135143" y="1673"/>
                </a:lnTo>
                <a:lnTo>
                  <a:pt x="135001" y="1632"/>
                </a:lnTo>
                <a:lnTo>
                  <a:pt x="134858" y="1591"/>
                </a:lnTo>
                <a:lnTo>
                  <a:pt x="134775" y="1694"/>
                </a:lnTo>
                <a:lnTo>
                  <a:pt x="134680" y="1797"/>
                </a:lnTo>
                <a:lnTo>
                  <a:pt x="134478" y="1997"/>
                </a:lnTo>
                <a:lnTo>
                  <a:pt x="134276" y="2197"/>
                </a:lnTo>
                <a:lnTo>
                  <a:pt x="134181" y="2300"/>
                </a:lnTo>
                <a:lnTo>
                  <a:pt x="134086" y="2403"/>
                </a:lnTo>
                <a:lnTo>
                  <a:pt x="134014" y="2513"/>
                </a:lnTo>
                <a:lnTo>
                  <a:pt x="133943" y="2624"/>
                </a:lnTo>
                <a:lnTo>
                  <a:pt x="133883" y="2741"/>
                </a:lnTo>
                <a:lnTo>
                  <a:pt x="133836" y="2858"/>
                </a:lnTo>
                <a:lnTo>
                  <a:pt x="133812" y="2989"/>
                </a:lnTo>
                <a:lnTo>
                  <a:pt x="133812" y="3126"/>
                </a:lnTo>
                <a:lnTo>
                  <a:pt x="133836" y="3264"/>
                </a:lnTo>
                <a:lnTo>
                  <a:pt x="133883" y="3422"/>
                </a:lnTo>
                <a:lnTo>
                  <a:pt x="133907" y="3505"/>
                </a:lnTo>
                <a:lnTo>
                  <a:pt x="133895" y="3595"/>
                </a:lnTo>
                <a:lnTo>
                  <a:pt x="133872" y="3691"/>
                </a:lnTo>
                <a:lnTo>
                  <a:pt x="133824" y="3781"/>
                </a:lnTo>
                <a:lnTo>
                  <a:pt x="133753" y="3884"/>
                </a:lnTo>
                <a:lnTo>
                  <a:pt x="133669" y="3980"/>
                </a:lnTo>
                <a:lnTo>
                  <a:pt x="133574" y="4083"/>
                </a:lnTo>
                <a:lnTo>
                  <a:pt x="133467" y="4187"/>
                </a:lnTo>
                <a:lnTo>
                  <a:pt x="133242" y="4393"/>
                </a:lnTo>
                <a:lnTo>
                  <a:pt x="133004" y="4600"/>
                </a:lnTo>
                <a:lnTo>
                  <a:pt x="132778" y="4807"/>
                </a:lnTo>
                <a:lnTo>
                  <a:pt x="132671" y="4910"/>
                </a:lnTo>
                <a:lnTo>
                  <a:pt x="132576" y="5006"/>
                </a:lnTo>
                <a:lnTo>
                  <a:pt x="132516" y="5061"/>
                </a:lnTo>
                <a:lnTo>
                  <a:pt x="132469" y="5103"/>
                </a:lnTo>
                <a:lnTo>
                  <a:pt x="132350" y="5199"/>
                </a:lnTo>
                <a:lnTo>
                  <a:pt x="132243" y="5295"/>
                </a:lnTo>
                <a:lnTo>
                  <a:pt x="132207" y="5344"/>
                </a:lnTo>
                <a:lnTo>
                  <a:pt x="132172" y="5392"/>
                </a:lnTo>
                <a:lnTo>
                  <a:pt x="130971" y="7995"/>
                </a:lnTo>
                <a:lnTo>
                  <a:pt x="130377" y="9296"/>
                </a:lnTo>
                <a:lnTo>
                  <a:pt x="129794" y="10605"/>
                </a:lnTo>
                <a:lnTo>
                  <a:pt x="129699" y="10825"/>
                </a:lnTo>
                <a:lnTo>
                  <a:pt x="129604" y="11052"/>
                </a:lnTo>
                <a:lnTo>
                  <a:pt x="129450" y="11500"/>
                </a:lnTo>
                <a:lnTo>
                  <a:pt x="129283" y="11954"/>
                </a:lnTo>
                <a:lnTo>
                  <a:pt x="129200" y="12181"/>
                </a:lnTo>
                <a:lnTo>
                  <a:pt x="129105" y="12402"/>
                </a:lnTo>
                <a:lnTo>
                  <a:pt x="129045" y="12498"/>
                </a:lnTo>
                <a:lnTo>
                  <a:pt x="128986" y="12588"/>
                </a:lnTo>
                <a:lnTo>
                  <a:pt x="128891" y="12684"/>
                </a:lnTo>
                <a:lnTo>
                  <a:pt x="128796" y="12787"/>
                </a:lnTo>
                <a:lnTo>
                  <a:pt x="128570" y="13015"/>
                </a:lnTo>
                <a:lnTo>
                  <a:pt x="128297" y="13283"/>
                </a:lnTo>
                <a:lnTo>
                  <a:pt x="128071" y="12602"/>
                </a:lnTo>
                <a:lnTo>
                  <a:pt x="127833" y="11927"/>
                </a:lnTo>
                <a:lnTo>
                  <a:pt x="127571" y="11259"/>
                </a:lnTo>
                <a:lnTo>
                  <a:pt x="127298" y="10591"/>
                </a:lnTo>
                <a:lnTo>
                  <a:pt x="127001" y="9937"/>
                </a:lnTo>
                <a:lnTo>
                  <a:pt x="126692" y="9289"/>
                </a:lnTo>
                <a:lnTo>
                  <a:pt x="126359" y="8642"/>
                </a:lnTo>
                <a:lnTo>
                  <a:pt x="126014" y="8002"/>
                </a:lnTo>
                <a:lnTo>
                  <a:pt x="125658" y="7368"/>
                </a:lnTo>
                <a:lnTo>
                  <a:pt x="125277" y="6735"/>
                </a:lnTo>
                <a:lnTo>
                  <a:pt x="124885" y="6101"/>
                </a:lnTo>
                <a:lnTo>
                  <a:pt x="124469" y="5474"/>
                </a:lnTo>
                <a:lnTo>
                  <a:pt x="124053" y="4855"/>
                </a:lnTo>
                <a:lnTo>
                  <a:pt x="123613" y="4228"/>
                </a:lnTo>
                <a:lnTo>
                  <a:pt x="123150" y="3608"/>
                </a:lnTo>
                <a:lnTo>
                  <a:pt x="122686" y="2989"/>
                </a:lnTo>
                <a:lnTo>
                  <a:pt x="120903" y="3491"/>
                </a:lnTo>
                <a:lnTo>
                  <a:pt x="120582" y="3085"/>
                </a:lnTo>
                <a:lnTo>
                  <a:pt x="120249" y="2672"/>
                </a:lnTo>
                <a:lnTo>
                  <a:pt x="120071" y="2458"/>
                </a:lnTo>
                <a:lnTo>
                  <a:pt x="119893" y="2252"/>
                </a:lnTo>
                <a:lnTo>
                  <a:pt x="119702" y="2045"/>
                </a:lnTo>
                <a:lnTo>
                  <a:pt x="119500" y="1839"/>
                </a:lnTo>
                <a:lnTo>
                  <a:pt x="119393" y="1756"/>
                </a:lnTo>
                <a:lnTo>
                  <a:pt x="119274" y="1673"/>
                </a:lnTo>
                <a:lnTo>
                  <a:pt x="119120" y="1591"/>
                </a:lnTo>
                <a:lnTo>
                  <a:pt x="118965" y="1522"/>
                </a:lnTo>
                <a:lnTo>
                  <a:pt x="118787" y="1460"/>
                </a:lnTo>
                <a:lnTo>
                  <a:pt x="118621" y="1412"/>
                </a:lnTo>
                <a:lnTo>
                  <a:pt x="118442" y="1384"/>
                </a:lnTo>
                <a:lnTo>
                  <a:pt x="118359" y="1370"/>
                </a:lnTo>
                <a:lnTo>
                  <a:pt x="118109" y="1370"/>
                </a:lnTo>
                <a:lnTo>
                  <a:pt x="117919" y="1391"/>
                </a:lnTo>
                <a:lnTo>
                  <a:pt x="117729" y="1432"/>
                </a:lnTo>
                <a:lnTo>
                  <a:pt x="117539" y="1481"/>
                </a:lnTo>
                <a:lnTo>
                  <a:pt x="117361" y="1543"/>
                </a:lnTo>
                <a:lnTo>
                  <a:pt x="117206" y="1605"/>
                </a:lnTo>
                <a:lnTo>
                  <a:pt x="117147" y="1646"/>
                </a:lnTo>
                <a:lnTo>
                  <a:pt x="117087" y="1680"/>
                </a:lnTo>
                <a:lnTo>
                  <a:pt x="117040" y="1722"/>
                </a:lnTo>
                <a:lnTo>
                  <a:pt x="117004" y="1756"/>
                </a:lnTo>
                <a:lnTo>
                  <a:pt x="116374" y="2679"/>
                </a:lnTo>
                <a:lnTo>
                  <a:pt x="116065" y="3140"/>
                </a:lnTo>
                <a:lnTo>
                  <a:pt x="115768" y="3608"/>
                </a:lnTo>
                <a:lnTo>
                  <a:pt x="115471" y="4070"/>
                </a:lnTo>
                <a:lnTo>
                  <a:pt x="115185" y="4538"/>
                </a:lnTo>
                <a:lnTo>
                  <a:pt x="114912" y="5006"/>
                </a:lnTo>
                <a:lnTo>
                  <a:pt x="114650" y="5481"/>
                </a:lnTo>
                <a:lnTo>
                  <a:pt x="114377" y="5984"/>
                </a:lnTo>
                <a:lnTo>
                  <a:pt x="114115" y="6487"/>
                </a:lnTo>
                <a:lnTo>
                  <a:pt x="113866" y="6996"/>
                </a:lnTo>
                <a:lnTo>
                  <a:pt x="113616" y="7506"/>
                </a:lnTo>
                <a:lnTo>
                  <a:pt x="113367" y="8015"/>
                </a:lnTo>
                <a:lnTo>
                  <a:pt x="113141" y="8525"/>
                </a:lnTo>
                <a:lnTo>
                  <a:pt x="112915" y="9035"/>
                </a:lnTo>
                <a:lnTo>
                  <a:pt x="112701" y="9551"/>
                </a:lnTo>
                <a:lnTo>
                  <a:pt x="112641" y="9709"/>
                </a:lnTo>
                <a:lnTo>
                  <a:pt x="112582" y="9868"/>
                </a:lnTo>
                <a:lnTo>
                  <a:pt x="112499" y="10191"/>
                </a:lnTo>
                <a:lnTo>
                  <a:pt x="112428" y="10522"/>
                </a:lnTo>
                <a:lnTo>
                  <a:pt x="112356" y="10846"/>
                </a:lnTo>
                <a:lnTo>
                  <a:pt x="112297" y="11169"/>
                </a:lnTo>
                <a:lnTo>
                  <a:pt x="112214" y="11500"/>
                </a:lnTo>
                <a:lnTo>
                  <a:pt x="112130" y="11823"/>
                </a:lnTo>
                <a:lnTo>
                  <a:pt x="112071" y="11982"/>
                </a:lnTo>
                <a:lnTo>
                  <a:pt x="112011" y="12140"/>
                </a:lnTo>
                <a:lnTo>
                  <a:pt x="111774" y="12657"/>
                </a:lnTo>
                <a:lnTo>
                  <a:pt x="111536" y="13173"/>
                </a:lnTo>
                <a:lnTo>
                  <a:pt x="111274" y="13690"/>
                </a:lnTo>
                <a:lnTo>
                  <a:pt x="111013" y="14206"/>
                </a:lnTo>
                <a:lnTo>
                  <a:pt x="110478" y="15232"/>
                </a:lnTo>
                <a:lnTo>
                  <a:pt x="109931" y="16258"/>
                </a:lnTo>
                <a:lnTo>
                  <a:pt x="109884" y="16368"/>
                </a:lnTo>
                <a:lnTo>
                  <a:pt x="109848" y="16471"/>
                </a:lnTo>
                <a:lnTo>
                  <a:pt x="109824" y="16582"/>
                </a:lnTo>
                <a:lnTo>
                  <a:pt x="109812" y="16692"/>
                </a:lnTo>
                <a:lnTo>
                  <a:pt x="109789" y="16919"/>
                </a:lnTo>
                <a:lnTo>
                  <a:pt x="109765" y="17139"/>
                </a:lnTo>
                <a:lnTo>
                  <a:pt x="109741" y="17250"/>
                </a:lnTo>
                <a:lnTo>
                  <a:pt x="109694" y="17353"/>
                </a:lnTo>
                <a:lnTo>
                  <a:pt x="109646" y="17456"/>
                </a:lnTo>
                <a:lnTo>
                  <a:pt x="109575" y="17559"/>
                </a:lnTo>
                <a:lnTo>
                  <a:pt x="109480" y="17656"/>
                </a:lnTo>
                <a:lnTo>
                  <a:pt x="109373" y="17752"/>
                </a:lnTo>
                <a:lnTo>
                  <a:pt x="109230" y="17835"/>
                </a:lnTo>
                <a:lnTo>
                  <a:pt x="109052" y="17918"/>
                </a:lnTo>
                <a:lnTo>
                  <a:pt x="108588" y="18117"/>
                </a:lnTo>
                <a:lnTo>
                  <a:pt x="104535" y="10267"/>
                </a:lnTo>
                <a:lnTo>
                  <a:pt x="103869" y="10357"/>
                </a:lnTo>
                <a:lnTo>
                  <a:pt x="103940" y="10632"/>
                </a:lnTo>
                <a:lnTo>
                  <a:pt x="104000" y="10908"/>
                </a:lnTo>
                <a:lnTo>
                  <a:pt x="104083" y="11183"/>
                </a:lnTo>
                <a:lnTo>
                  <a:pt x="104130" y="11321"/>
                </a:lnTo>
                <a:lnTo>
                  <a:pt x="104202" y="11452"/>
                </a:lnTo>
                <a:lnTo>
                  <a:pt x="104808" y="12622"/>
                </a:lnTo>
                <a:lnTo>
                  <a:pt x="105426" y="13793"/>
                </a:lnTo>
                <a:lnTo>
                  <a:pt x="106686" y="16134"/>
                </a:lnTo>
                <a:lnTo>
                  <a:pt x="106793" y="16334"/>
                </a:lnTo>
                <a:lnTo>
                  <a:pt x="106924" y="16533"/>
                </a:lnTo>
                <a:lnTo>
                  <a:pt x="107173" y="16933"/>
                </a:lnTo>
                <a:lnTo>
                  <a:pt x="107304" y="17126"/>
                </a:lnTo>
                <a:lnTo>
                  <a:pt x="107423" y="17332"/>
                </a:lnTo>
                <a:lnTo>
                  <a:pt x="107530" y="17532"/>
                </a:lnTo>
                <a:lnTo>
                  <a:pt x="107625" y="17732"/>
                </a:lnTo>
                <a:lnTo>
                  <a:pt x="107637" y="17766"/>
                </a:lnTo>
                <a:lnTo>
                  <a:pt x="107649" y="17807"/>
                </a:lnTo>
                <a:lnTo>
                  <a:pt x="107625" y="17883"/>
                </a:lnTo>
                <a:lnTo>
                  <a:pt x="107590" y="17966"/>
                </a:lnTo>
                <a:lnTo>
                  <a:pt x="107542" y="18041"/>
                </a:lnTo>
                <a:lnTo>
                  <a:pt x="107411" y="18214"/>
                </a:lnTo>
                <a:lnTo>
                  <a:pt x="107340" y="18296"/>
                </a:lnTo>
                <a:lnTo>
                  <a:pt x="107292" y="18379"/>
                </a:lnTo>
                <a:lnTo>
                  <a:pt x="107185" y="18317"/>
                </a:lnTo>
                <a:lnTo>
                  <a:pt x="107078" y="18262"/>
                </a:lnTo>
                <a:lnTo>
                  <a:pt x="106864" y="18145"/>
                </a:lnTo>
                <a:lnTo>
                  <a:pt x="106757" y="18083"/>
                </a:lnTo>
                <a:lnTo>
                  <a:pt x="106674" y="18021"/>
                </a:lnTo>
                <a:lnTo>
                  <a:pt x="106603" y="17959"/>
                </a:lnTo>
                <a:lnTo>
                  <a:pt x="106555" y="17890"/>
                </a:lnTo>
                <a:lnTo>
                  <a:pt x="106282" y="17277"/>
                </a:lnTo>
                <a:lnTo>
                  <a:pt x="106009" y="16657"/>
                </a:lnTo>
                <a:lnTo>
                  <a:pt x="105486" y="15425"/>
                </a:lnTo>
                <a:lnTo>
                  <a:pt x="105212" y="14812"/>
                </a:lnTo>
                <a:lnTo>
                  <a:pt x="104939" y="14199"/>
                </a:lnTo>
                <a:lnTo>
                  <a:pt x="104653" y="13586"/>
                </a:lnTo>
                <a:lnTo>
                  <a:pt x="104356" y="12980"/>
                </a:lnTo>
                <a:lnTo>
                  <a:pt x="104130" y="12560"/>
                </a:lnTo>
                <a:lnTo>
                  <a:pt x="103881" y="12140"/>
                </a:lnTo>
                <a:lnTo>
                  <a:pt x="103619" y="11727"/>
                </a:lnTo>
                <a:lnTo>
                  <a:pt x="103346" y="11314"/>
                </a:lnTo>
                <a:lnTo>
                  <a:pt x="102787" y="10494"/>
                </a:lnTo>
                <a:lnTo>
                  <a:pt x="102217" y="9675"/>
                </a:lnTo>
                <a:lnTo>
                  <a:pt x="102003" y="9379"/>
                </a:lnTo>
                <a:lnTo>
                  <a:pt x="101777" y="9083"/>
                </a:lnTo>
                <a:lnTo>
                  <a:pt x="101313" y="8497"/>
                </a:lnTo>
                <a:lnTo>
                  <a:pt x="101087" y="8208"/>
                </a:lnTo>
                <a:lnTo>
                  <a:pt x="100862" y="7912"/>
                </a:lnTo>
                <a:lnTo>
                  <a:pt x="100659" y="7616"/>
                </a:lnTo>
                <a:lnTo>
                  <a:pt x="100481" y="7313"/>
                </a:lnTo>
                <a:lnTo>
                  <a:pt x="100457" y="7258"/>
                </a:lnTo>
                <a:lnTo>
                  <a:pt x="100445" y="7196"/>
                </a:lnTo>
                <a:lnTo>
                  <a:pt x="100445" y="7127"/>
                </a:lnTo>
                <a:lnTo>
                  <a:pt x="100445" y="7065"/>
                </a:lnTo>
                <a:lnTo>
                  <a:pt x="100481" y="6927"/>
                </a:lnTo>
                <a:lnTo>
                  <a:pt x="100541" y="6783"/>
                </a:lnTo>
                <a:lnTo>
                  <a:pt x="100695" y="6494"/>
                </a:lnTo>
                <a:lnTo>
                  <a:pt x="100766" y="6349"/>
                </a:lnTo>
                <a:lnTo>
                  <a:pt x="100826" y="6211"/>
                </a:lnTo>
                <a:lnTo>
                  <a:pt x="101230" y="5819"/>
                </a:lnTo>
                <a:lnTo>
                  <a:pt x="100422" y="4703"/>
                </a:lnTo>
                <a:lnTo>
                  <a:pt x="100018" y="4145"/>
                </a:lnTo>
                <a:lnTo>
                  <a:pt x="99613" y="3595"/>
                </a:lnTo>
                <a:lnTo>
                  <a:pt x="99447" y="3395"/>
                </a:lnTo>
                <a:lnTo>
                  <a:pt x="99364" y="3305"/>
                </a:lnTo>
                <a:lnTo>
                  <a:pt x="99281" y="3216"/>
                </a:lnTo>
                <a:lnTo>
                  <a:pt x="99185" y="3133"/>
                </a:lnTo>
                <a:lnTo>
                  <a:pt x="99078" y="3057"/>
                </a:lnTo>
                <a:lnTo>
                  <a:pt x="98972" y="2996"/>
                </a:lnTo>
                <a:lnTo>
                  <a:pt x="98853" y="2940"/>
                </a:lnTo>
                <a:lnTo>
                  <a:pt x="98734" y="2899"/>
                </a:lnTo>
                <a:lnTo>
                  <a:pt x="98591" y="2865"/>
                </a:lnTo>
                <a:lnTo>
                  <a:pt x="98448" y="2844"/>
                </a:lnTo>
                <a:lnTo>
                  <a:pt x="98294" y="2844"/>
                </a:lnTo>
                <a:lnTo>
                  <a:pt x="98116" y="2858"/>
                </a:lnTo>
                <a:lnTo>
                  <a:pt x="97937" y="2885"/>
                </a:lnTo>
                <a:lnTo>
                  <a:pt x="97747" y="2934"/>
                </a:lnTo>
                <a:lnTo>
                  <a:pt x="97533" y="3002"/>
                </a:lnTo>
                <a:lnTo>
                  <a:pt x="97200" y="2741"/>
                </a:lnTo>
                <a:lnTo>
                  <a:pt x="96891" y="2513"/>
                </a:lnTo>
                <a:lnTo>
                  <a:pt x="96606" y="2307"/>
                </a:lnTo>
                <a:lnTo>
                  <a:pt x="96333" y="2121"/>
                </a:lnTo>
                <a:lnTo>
                  <a:pt x="96083" y="1963"/>
                </a:lnTo>
                <a:lnTo>
                  <a:pt x="95845" y="1832"/>
                </a:lnTo>
                <a:lnTo>
                  <a:pt x="95631" y="1722"/>
                </a:lnTo>
                <a:lnTo>
                  <a:pt x="95429" y="1639"/>
                </a:lnTo>
                <a:lnTo>
                  <a:pt x="95251" y="1577"/>
                </a:lnTo>
                <a:lnTo>
                  <a:pt x="95156" y="1556"/>
                </a:lnTo>
                <a:lnTo>
                  <a:pt x="95073" y="1536"/>
                </a:lnTo>
                <a:lnTo>
                  <a:pt x="94989" y="1529"/>
                </a:lnTo>
                <a:lnTo>
                  <a:pt x="94918" y="1522"/>
                </a:lnTo>
                <a:lnTo>
                  <a:pt x="94835" y="1522"/>
                </a:lnTo>
                <a:lnTo>
                  <a:pt x="94764" y="1529"/>
                </a:lnTo>
                <a:lnTo>
                  <a:pt x="94692" y="1536"/>
                </a:lnTo>
                <a:lnTo>
                  <a:pt x="94621" y="1549"/>
                </a:lnTo>
                <a:lnTo>
                  <a:pt x="94550" y="1570"/>
                </a:lnTo>
                <a:lnTo>
                  <a:pt x="94478" y="1598"/>
                </a:lnTo>
                <a:lnTo>
                  <a:pt x="94419" y="1632"/>
                </a:lnTo>
                <a:lnTo>
                  <a:pt x="94359" y="1666"/>
                </a:lnTo>
                <a:lnTo>
                  <a:pt x="94229" y="1749"/>
                </a:lnTo>
                <a:lnTo>
                  <a:pt x="94181" y="1784"/>
                </a:lnTo>
                <a:lnTo>
                  <a:pt x="94134" y="1818"/>
                </a:lnTo>
                <a:lnTo>
                  <a:pt x="93991" y="1873"/>
                </a:lnTo>
                <a:lnTo>
                  <a:pt x="93824" y="1928"/>
                </a:lnTo>
                <a:lnTo>
                  <a:pt x="93646" y="1976"/>
                </a:lnTo>
                <a:lnTo>
                  <a:pt x="93278" y="2073"/>
                </a:lnTo>
                <a:lnTo>
                  <a:pt x="93087" y="2128"/>
                </a:lnTo>
                <a:lnTo>
                  <a:pt x="92933" y="2190"/>
                </a:lnTo>
                <a:lnTo>
                  <a:pt x="92862" y="2217"/>
                </a:lnTo>
                <a:lnTo>
                  <a:pt x="92790" y="2252"/>
                </a:lnTo>
                <a:lnTo>
                  <a:pt x="92731" y="2293"/>
                </a:lnTo>
                <a:lnTo>
                  <a:pt x="92683" y="2328"/>
                </a:lnTo>
                <a:lnTo>
                  <a:pt x="92648" y="2369"/>
                </a:lnTo>
                <a:lnTo>
                  <a:pt x="92624" y="2417"/>
                </a:lnTo>
                <a:lnTo>
                  <a:pt x="92612" y="2465"/>
                </a:lnTo>
                <a:lnTo>
                  <a:pt x="92624" y="2513"/>
                </a:lnTo>
                <a:lnTo>
                  <a:pt x="92636" y="2569"/>
                </a:lnTo>
                <a:lnTo>
                  <a:pt x="92671" y="2631"/>
                </a:lnTo>
                <a:lnTo>
                  <a:pt x="92719" y="2693"/>
                </a:lnTo>
                <a:lnTo>
                  <a:pt x="92790" y="2761"/>
                </a:lnTo>
                <a:lnTo>
                  <a:pt x="92874" y="2830"/>
                </a:lnTo>
                <a:lnTo>
                  <a:pt x="92980" y="2913"/>
                </a:lnTo>
                <a:lnTo>
                  <a:pt x="93111" y="2996"/>
                </a:lnTo>
                <a:lnTo>
                  <a:pt x="93266" y="3078"/>
                </a:lnTo>
                <a:lnTo>
                  <a:pt x="93052" y="3161"/>
                </a:lnTo>
                <a:lnTo>
                  <a:pt x="92838" y="3250"/>
                </a:lnTo>
                <a:lnTo>
                  <a:pt x="92648" y="3340"/>
                </a:lnTo>
                <a:lnTo>
                  <a:pt x="92457" y="3429"/>
                </a:lnTo>
                <a:lnTo>
                  <a:pt x="92291" y="3526"/>
                </a:lnTo>
                <a:lnTo>
                  <a:pt x="92125" y="3622"/>
                </a:lnTo>
                <a:lnTo>
                  <a:pt x="91982" y="3725"/>
                </a:lnTo>
                <a:lnTo>
                  <a:pt x="91839" y="3829"/>
                </a:lnTo>
                <a:lnTo>
                  <a:pt x="91709" y="3939"/>
                </a:lnTo>
                <a:lnTo>
                  <a:pt x="91590" y="4049"/>
                </a:lnTo>
                <a:lnTo>
                  <a:pt x="91471" y="4159"/>
                </a:lnTo>
                <a:lnTo>
                  <a:pt x="91364" y="4269"/>
                </a:lnTo>
                <a:lnTo>
                  <a:pt x="91269" y="4386"/>
                </a:lnTo>
                <a:lnTo>
                  <a:pt x="91174" y="4504"/>
                </a:lnTo>
                <a:lnTo>
                  <a:pt x="91019" y="4745"/>
                </a:lnTo>
                <a:lnTo>
                  <a:pt x="90877" y="4992"/>
                </a:lnTo>
                <a:lnTo>
                  <a:pt x="90746" y="5247"/>
                </a:lnTo>
                <a:lnTo>
                  <a:pt x="90639" y="5502"/>
                </a:lnTo>
                <a:lnTo>
                  <a:pt x="90544" y="5764"/>
                </a:lnTo>
                <a:lnTo>
                  <a:pt x="90353" y="6287"/>
                </a:lnTo>
                <a:lnTo>
                  <a:pt x="90258" y="6549"/>
                </a:lnTo>
                <a:lnTo>
                  <a:pt x="90151" y="6810"/>
                </a:lnTo>
                <a:lnTo>
                  <a:pt x="89914" y="7375"/>
                </a:lnTo>
                <a:lnTo>
                  <a:pt x="89652" y="7947"/>
                </a:lnTo>
                <a:lnTo>
                  <a:pt x="89105" y="9076"/>
                </a:lnTo>
                <a:lnTo>
                  <a:pt x="88570" y="10205"/>
                </a:lnTo>
                <a:lnTo>
                  <a:pt x="88309" y="10770"/>
                </a:lnTo>
                <a:lnTo>
                  <a:pt x="88059" y="11334"/>
                </a:lnTo>
                <a:lnTo>
                  <a:pt x="87845" y="11878"/>
                </a:lnTo>
                <a:lnTo>
                  <a:pt x="87643" y="12422"/>
                </a:lnTo>
                <a:lnTo>
                  <a:pt x="87453" y="12966"/>
                </a:lnTo>
                <a:lnTo>
                  <a:pt x="87263" y="13517"/>
                </a:lnTo>
                <a:lnTo>
                  <a:pt x="86894" y="14605"/>
                </a:lnTo>
                <a:lnTo>
                  <a:pt x="86526" y="15700"/>
                </a:lnTo>
                <a:lnTo>
                  <a:pt x="86490" y="15755"/>
                </a:lnTo>
                <a:lnTo>
                  <a:pt x="86443" y="15810"/>
                </a:lnTo>
                <a:lnTo>
                  <a:pt x="86300" y="15941"/>
                </a:lnTo>
                <a:lnTo>
                  <a:pt x="86181" y="15907"/>
                </a:lnTo>
                <a:lnTo>
                  <a:pt x="86074" y="15872"/>
                </a:lnTo>
                <a:lnTo>
                  <a:pt x="85979" y="15831"/>
                </a:lnTo>
                <a:lnTo>
                  <a:pt x="85896" y="15790"/>
                </a:lnTo>
                <a:lnTo>
                  <a:pt x="85825" y="15735"/>
                </a:lnTo>
                <a:lnTo>
                  <a:pt x="85765" y="15680"/>
                </a:lnTo>
                <a:lnTo>
                  <a:pt x="85706" y="15624"/>
                </a:lnTo>
                <a:lnTo>
                  <a:pt x="85658" y="15563"/>
                </a:lnTo>
                <a:lnTo>
                  <a:pt x="85587" y="15432"/>
                </a:lnTo>
                <a:lnTo>
                  <a:pt x="85527" y="15294"/>
                </a:lnTo>
                <a:lnTo>
                  <a:pt x="85432" y="15005"/>
                </a:lnTo>
                <a:lnTo>
                  <a:pt x="85385" y="14867"/>
                </a:lnTo>
                <a:lnTo>
                  <a:pt x="85313" y="14736"/>
                </a:lnTo>
                <a:lnTo>
                  <a:pt x="85266" y="14667"/>
                </a:lnTo>
                <a:lnTo>
                  <a:pt x="85218" y="14605"/>
                </a:lnTo>
                <a:lnTo>
                  <a:pt x="85171" y="14550"/>
                </a:lnTo>
                <a:lnTo>
                  <a:pt x="85099" y="14495"/>
                </a:lnTo>
                <a:lnTo>
                  <a:pt x="85028" y="14447"/>
                </a:lnTo>
                <a:lnTo>
                  <a:pt x="84945" y="14406"/>
                </a:lnTo>
                <a:lnTo>
                  <a:pt x="84850" y="14364"/>
                </a:lnTo>
                <a:lnTo>
                  <a:pt x="84743" y="14330"/>
                </a:lnTo>
                <a:lnTo>
                  <a:pt x="84624" y="14302"/>
                </a:lnTo>
                <a:lnTo>
                  <a:pt x="84493" y="14275"/>
                </a:lnTo>
                <a:lnTo>
                  <a:pt x="84339" y="14261"/>
                </a:lnTo>
                <a:lnTo>
                  <a:pt x="84172" y="14254"/>
                </a:lnTo>
                <a:lnTo>
                  <a:pt x="84172" y="15921"/>
                </a:lnTo>
                <a:lnTo>
                  <a:pt x="83744" y="15941"/>
                </a:lnTo>
                <a:lnTo>
                  <a:pt x="82092" y="12181"/>
                </a:lnTo>
                <a:lnTo>
                  <a:pt x="82639" y="12051"/>
                </a:lnTo>
                <a:lnTo>
                  <a:pt x="82912" y="12367"/>
                </a:lnTo>
                <a:lnTo>
                  <a:pt x="83043" y="12526"/>
                </a:lnTo>
                <a:lnTo>
                  <a:pt x="83198" y="12677"/>
                </a:lnTo>
                <a:lnTo>
                  <a:pt x="83269" y="12760"/>
                </a:lnTo>
                <a:lnTo>
                  <a:pt x="83316" y="12849"/>
                </a:lnTo>
                <a:lnTo>
                  <a:pt x="83352" y="12946"/>
                </a:lnTo>
                <a:lnTo>
                  <a:pt x="83376" y="13042"/>
                </a:lnTo>
                <a:lnTo>
                  <a:pt x="83423" y="13249"/>
                </a:lnTo>
                <a:lnTo>
                  <a:pt x="83447" y="13352"/>
                </a:lnTo>
                <a:lnTo>
                  <a:pt x="83483" y="13448"/>
                </a:lnTo>
                <a:lnTo>
                  <a:pt x="83542" y="13545"/>
                </a:lnTo>
                <a:lnTo>
                  <a:pt x="83614" y="13634"/>
                </a:lnTo>
                <a:lnTo>
                  <a:pt x="83673" y="13676"/>
                </a:lnTo>
                <a:lnTo>
                  <a:pt x="83721" y="13717"/>
                </a:lnTo>
                <a:lnTo>
                  <a:pt x="83780" y="13751"/>
                </a:lnTo>
                <a:lnTo>
                  <a:pt x="83863" y="13786"/>
                </a:lnTo>
                <a:lnTo>
                  <a:pt x="83935" y="13813"/>
                </a:lnTo>
                <a:lnTo>
                  <a:pt x="84030" y="13841"/>
                </a:lnTo>
                <a:lnTo>
                  <a:pt x="84125" y="13869"/>
                </a:lnTo>
                <a:lnTo>
                  <a:pt x="84244" y="13889"/>
                </a:lnTo>
                <a:lnTo>
                  <a:pt x="84362" y="13910"/>
                </a:lnTo>
                <a:lnTo>
                  <a:pt x="84505" y="13924"/>
                </a:lnTo>
                <a:lnTo>
                  <a:pt x="84648" y="13931"/>
                </a:lnTo>
                <a:lnTo>
                  <a:pt x="84814" y="13937"/>
                </a:lnTo>
                <a:lnTo>
                  <a:pt x="84565" y="13359"/>
                </a:lnTo>
                <a:lnTo>
                  <a:pt x="84315" y="12808"/>
                </a:lnTo>
                <a:lnTo>
                  <a:pt x="84196" y="12540"/>
                </a:lnTo>
                <a:lnTo>
                  <a:pt x="84089" y="12271"/>
                </a:lnTo>
                <a:lnTo>
                  <a:pt x="83994" y="12002"/>
                </a:lnTo>
                <a:lnTo>
                  <a:pt x="83911" y="11734"/>
                </a:lnTo>
                <a:lnTo>
                  <a:pt x="83756" y="11245"/>
                </a:lnTo>
                <a:lnTo>
                  <a:pt x="83602" y="10763"/>
                </a:lnTo>
                <a:lnTo>
                  <a:pt x="83423" y="10288"/>
                </a:lnTo>
                <a:lnTo>
                  <a:pt x="83221" y="9813"/>
                </a:lnTo>
                <a:lnTo>
                  <a:pt x="83019" y="9338"/>
                </a:lnTo>
                <a:lnTo>
                  <a:pt x="82793" y="8869"/>
                </a:lnTo>
                <a:lnTo>
                  <a:pt x="82556" y="8401"/>
                </a:lnTo>
                <a:lnTo>
                  <a:pt x="82294" y="7933"/>
                </a:lnTo>
                <a:lnTo>
                  <a:pt x="82021" y="7471"/>
                </a:lnTo>
                <a:lnTo>
                  <a:pt x="81735" y="7017"/>
                </a:lnTo>
                <a:lnTo>
                  <a:pt x="81426" y="6562"/>
                </a:lnTo>
                <a:lnTo>
                  <a:pt x="81105" y="6115"/>
                </a:lnTo>
                <a:lnTo>
                  <a:pt x="80773" y="5667"/>
                </a:lnTo>
                <a:lnTo>
                  <a:pt x="80416" y="5227"/>
                </a:lnTo>
                <a:lnTo>
                  <a:pt x="80036" y="4786"/>
                </a:lnTo>
                <a:lnTo>
                  <a:pt x="79655" y="4352"/>
                </a:lnTo>
                <a:lnTo>
                  <a:pt x="79429" y="4104"/>
                </a:lnTo>
                <a:lnTo>
                  <a:pt x="79227" y="3849"/>
                </a:lnTo>
                <a:lnTo>
                  <a:pt x="79025" y="3601"/>
                </a:lnTo>
                <a:lnTo>
                  <a:pt x="78835" y="3354"/>
                </a:lnTo>
                <a:lnTo>
                  <a:pt x="78478" y="2851"/>
                </a:lnTo>
                <a:lnTo>
                  <a:pt x="78110" y="2341"/>
                </a:lnTo>
                <a:lnTo>
                  <a:pt x="78051" y="2259"/>
                </a:lnTo>
                <a:lnTo>
                  <a:pt x="77979" y="2183"/>
                </a:lnTo>
                <a:lnTo>
                  <a:pt x="77908" y="2114"/>
                </a:lnTo>
                <a:lnTo>
                  <a:pt x="77837" y="2052"/>
                </a:lnTo>
                <a:lnTo>
                  <a:pt x="77741" y="1990"/>
                </a:lnTo>
                <a:lnTo>
                  <a:pt x="77646" y="1935"/>
                </a:lnTo>
                <a:lnTo>
                  <a:pt x="77551" y="1887"/>
                </a:lnTo>
                <a:lnTo>
                  <a:pt x="77444" y="1846"/>
                </a:lnTo>
                <a:lnTo>
                  <a:pt x="77325" y="1804"/>
                </a:lnTo>
                <a:lnTo>
                  <a:pt x="77207" y="1777"/>
                </a:lnTo>
                <a:lnTo>
                  <a:pt x="77076" y="1749"/>
                </a:lnTo>
                <a:lnTo>
                  <a:pt x="76933" y="1728"/>
                </a:lnTo>
                <a:lnTo>
                  <a:pt x="76790" y="1715"/>
                </a:lnTo>
                <a:lnTo>
                  <a:pt x="76636" y="1708"/>
                </a:lnTo>
                <a:lnTo>
                  <a:pt x="76470" y="1701"/>
                </a:lnTo>
                <a:lnTo>
                  <a:pt x="76303" y="1708"/>
                </a:lnTo>
                <a:lnTo>
                  <a:pt x="76196" y="1708"/>
                </a:lnTo>
                <a:lnTo>
                  <a:pt x="76089" y="1701"/>
                </a:lnTo>
                <a:lnTo>
                  <a:pt x="75982" y="1694"/>
                </a:lnTo>
                <a:lnTo>
                  <a:pt x="75863" y="1680"/>
                </a:lnTo>
                <a:lnTo>
                  <a:pt x="75626" y="1639"/>
                </a:lnTo>
                <a:lnTo>
                  <a:pt x="75400" y="1577"/>
                </a:lnTo>
                <a:lnTo>
                  <a:pt x="75186" y="1515"/>
                </a:lnTo>
                <a:lnTo>
                  <a:pt x="75091" y="1481"/>
                </a:lnTo>
                <a:lnTo>
                  <a:pt x="75007" y="1439"/>
                </a:lnTo>
                <a:lnTo>
                  <a:pt x="74936" y="1405"/>
                </a:lnTo>
                <a:lnTo>
                  <a:pt x="74877" y="1364"/>
                </a:lnTo>
                <a:lnTo>
                  <a:pt x="74829" y="1322"/>
                </a:lnTo>
                <a:lnTo>
                  <a:pt x="74805" y="1288"/>
                </a:lnTo>
                <a:lnTo>
                  <a:pt x="74734" y="1129"/>
                </a:lnTo>
                <a:lnTo>
                  <a:pt x="74663" y="999"/>
                </a:lnTo>
                <a:lnTo>
                  <a:pt x="74568" y="881"/>
                </a:lnTo>
                <a:lnTo>
                  <a:pt x="74461" y="778"/>
                </a:lnTo>
                <a:lnTo>
                  <a:pt x="74342" y="689"/>
                </a:lnTo>
                <a:lnTo>
                  <a:pt x="74223" y="620"/>
                </a:lnTo>
                <a:lnTo>
                  <a:pt x="74092" y="558"/>
                </a:lnTo>
                <a:lnTo>
                  <a:pt x="73950" y="510"/>
                </a:lnTo>
                <a:lnTo>
                  <a:pt x="73807" y="475"/>
                </a:lnTo>
                <a:lnTo>
                  <a:pt x="73652" y="448"/>
                </a:lnTo>
                <a:lnTo>
                  <a:pt x="73498" y="434"/>
                </a:lnTo>
                <a:lnTo>
                  <a:pt x="73343" y="427"/>
                </a:lnTo>
                <a:lnTo>
                  <a:pt x="73022" y="427"/>
                </a:lnTo>
                <a:lnTo>
                  <a:pt x="72856" y="441"/>
                </a:lnTo>
                <a:lnTo>
                  <a:pt x="72701" y="455"/>
                </a:lnTo>
                <a:lnTo>
                  <a:pt x="72048" y="847"/>
                </a:lnTo>
                <a:lnTo>
                  <a:pt x="71786" y="999"/>
                </a:lnTo>
                <a:lnTo>
                  <a:pt x="71536" y="1136"/>
                </a:lnTo>
                <a:lnTo>
                  <a:pt x="71477" y="1157"/>
                </a:lnTo>
                <a:lnTo>
                  <a:pt x="71418" y="1184"/>
                </a:lnTo>
                <a:lnTo>
                  <a:pt x="71287" y="1219"/>
                </a:lnTo>
                <a:lnTo>
                  <a:pt x="71180" y="1260"/>
                </a:lnTo>
                <a:lnTo>
                  <a:pt x="71132" y="1288"/>
                </a:lnTo>
                <a:lnTo>
                  <a:pt x="71097" y="1315"/>
                </a:lnTo>
                <a:lnTo>
                  <a:pt x="70669" y="1846"/>
                </a:lnTo>
                <a:lnTo>
                  <a:pt x="70229" y="2383"/>
                </a:lnTo>
                <a:lnTo>
                  <a:pt x="70027" y="2644"/>
                </a:lnTo>
                <a:lnTo>
                  <a:pt x="69825" y="2920"/>
                </a:lnTo>
                <a:lnTo>
                  <a:pt x="69646" y="3188"/>
                </a:lnTo>
                <a:lnTo>
                  <a:pt x="69480" y="3464"/>
                </a:lnTo>
                <a:lnTo>
                  <a:pt x="69314" y="3781"/>
                </a:lnTo>
                <a:lnTo>
                  <a:pt x="69159" y="4097"/>
                </a:lnTo>
                <a:lnTo>
                  <a:pt x="69005" y="4421"/>
                </a:lnTo>
                <a:lnTo>
                  <a:pt x="68862" y="4738"/>
                </a:lnTo>
                <a:lnTo>
                  <a:pt x="68743" y="5061"/>
                </a:lnTo>
                <a:lnTo>
                  <a:pt x="68624" y="5385"/>
                </a:lnTo>
                <a:lnTo>
                  <a:pt x="68529" y="5715"/>
                </a:lnTo>
                <a:lnTo>
                  <a:pt x="68434" y="6039"/>
                </a:lnTo>
                <a:lnTo>
                  <a:pt x="68291" y="6666"/>
                </a:lnTo>
                <a:lnTo>
                  <a:pt x="68149" y="7285"/>
                </a:lnTo>
                <a:lnTo>
                  <a:pt x="67899" y="8539"/>
                </a:lnTo>
                <a:lnTo>
                  <a:pt x="67661" y="9792"/>
                </a:lnTo>
                <a:lnTo>
                  <a:pt x="67412" y="11045"/>
                </a:lnTo>
                <a:lnTo>
                  <a:pt x="67376" y="11224"/>
                </a:lnTo>
                <a:lnTo>
                  <a:pt x="67328" y="11396"/>
                </a:lnTo>
                <a:lnTo>
                  <a:pt x="67222" y="11748"/>
                </a:lnTo>
                <a:lnTo>
                  <a:pt x="67126" y="12099"/>
                </a:lnTo>
                <a:lnTo>
                  <a:pt x="67091" y="12278"/>
                </a:lnTo>
                <a:lnTo>
                  <a:pt x="67067" y="12457"/>
                </a:lnTo>
                <a:lnTo>
                  <a:pt x="67043" y="12739"/>
                </a:lnTo>
                <a:lnTo>
                  <a:pt x="67043" y="13035"/>
                </a:lnTo>
                <a:lnTo>
                  <a:pt x="67055" y="13614"/>
                </a:lnTo>
                <a:lnTo>
                  <a:pt x="67055" y="13903"/>
                </a:lnTo>
                <a:lnTo>
                  <a:pt x="67043" y="14185"/>
                </a:lnTo>
                <a:lnTo>
                  <a:pt x="67008" y="14475"/>
                </a:lnTo>
                <a:lnTo>
                  <a:pt x="66972" y="14612"/>
                </a:lnTo>
                <a:lnTo>
                  <a:pt x="66936" y="14757"/>
                </a:lnTo>
                <a:lnTo>
                  <a:pt x="66782" y="15232"/>
                </a:lnTo>
                <a:lnTo>
                  <a:pt x="66615" y="15714"/>
                </a:lnTo>
                <a:lnTo>
                  <a:pt x="66437" y="16196"/>
                </a:lnTo>
                <a:lnTo>
                  <a:pt x="66235" y="16678"/>
                </a:lnTo>
                <a:lnTo>
                  <a:pt x="65819" y="17670"/>
                </a:lnTo>
                <a:lnTo>
                  <a:pt x="65403" y="18696"/>
                </a:lnTo>
                <a:lnTo>
                  <a:pt x="65082" y="18386"/>
                </a:lnTo>
                <a:lnTo>
                  <a:pt x="64773" y="18069"/>
                </a:lnTo>
                <a:lnTo>
                  <a:pt x="64476" y="17759"/>
                </a:lnTo>
                <a:lnTo>
                  <a:pt x="64190" y="17449"/>
                </a:lnTo>
                <a:lnTo>
                  <a:pt x="63917" y="17139"/>
                </a:lnTo>
                <a:lnTo>
                  <a:pt x="63655" y="16823"/>
                </a:lnTo>
                <a:lnTo>
                  <a:pt x="63406" y="16513"/>
                </a:lnTo>
                <a:lnTo>
                  <a:pt x="63168" y="16196"/>
                </a:lnTo>
                <a:lnTo>
                  <a:pt x="62954" y="15886"/>
                </a:lnTo>
                <a:lnTo>
                  <a:pt x="62740" y="15569"/>
                </a:lnTo>
                <a:lnTo>
                  <a:pt x="62550" y="15246"/>
                </a:lnTo>
                <a:lnTo>
                  <a:pt x="62372" y="14929"/>
                </a:lnTo>
                <a:lnTo>
                  <a:pt x="62205" y="14605"/>
                </a:lnTo>
                <a:lnTo>
                  <a:pt x="62063" y="14275"/>
                </a:lnTo>
                <a:lnTo>
                  <a:pt x="61932" y="13944"/>
                </a:lnTo>
                <a:lnTo>
                  <a:pt x="61825" y="13607"/>
                </a:lnTo>
                <a:lnTo>
                  <a:pt x="61777" y="13428"/>
                </a:lnTo>
                <a:lnTo>
                  <a:pt x="61754" y="13242"/>
                </a:lnTo>
                <a:lnTo>
                  <a:pt x="61718" y="13056"/>
                </a:lnTo>
                <a:lnTo>
                  <a:pt x="61694" y="12966"/>
                </a:lnTo>
                <a:lnTo>
                  <a:pt x="61658" y="12884"/>
                </a:lnTo>
                <a:lnTo>
                  <a:pt x="61623" y="12794"/>
                </a:lnTo>
                <a:lnTo>
                  <a:pt x="61563" y="12712"/>
                </a:lnTo>
                <a:lnTo>
                  <a:pt x="61492" y="12636"/>
                </a:lnTo>
                <a:lnTo>
                  <a:pt x="61409" y="12560"/>
                </a:lnTo>
                <a:lnTo>
                  <a:pt x="61302" y="12491"/>
                </a:lnTo>
                <a:lnTo>
                  <a:pt x="61183" y="12422"/>
                </a:lnTo>
                <a:lnTo>
                  <a:pt x="61028" y="12367"/>
                </a:lnTo>
                <a:lnTo>
                  <a:pt x="60862" y="12312"/>
                </a:lnTo>
                <a:lnTo>
                  <a:pt x="60838" y="12299"/>
                </a:lnTo>
                <a:lnTo>
                  <a:pt x="60814" y="12278"/>
                </a:lnTo>
                <a:lnTo>
                  <a:pt x="60791" y="12223"/>
                </a:lnTo>
                <a:lnTo>
                  <a:pt x="60779" y="12161"/>
                </a:lnTo>
                <a:lnTo>
                  <a:pt x="60767" y="12099"/>
                </a:lnTo>
                <a:lnTo>
                  <a:pt x="60696" y="11665"/>
                </a:lnTo>
                <a:lnTo>
                  <a:pt x="60648" y="11224"/>
                </a:lnTo>
                <a:lnTo>
                  <a:pt x="60541" y="10343"/>
                </a:lnTo>
                <a:lnTo>
                  <a:pt x="60470" y="9909"/>
                </a:lnTo>
                <a:lnTo>
                  <a:pt x="60387" y="9468"/>
                </a:lnTo>
                <a:lnTo>
                  <a:pt x="60304" y="9090"/>
                </a:lnTo>
                <a:lnTo>
                  <a:pt x="60304" y="9090"/>
                </a:lnTo>
                <a:lnTo>
                  <a:pt x="58390" y="9331"/>
                </a:lnTo>
                <a:lnTo>
                  <a:pt x="57843" y="6005"/>
                </a:lnTo>
                <a:lnTo>
                  <a:pt x="58330" y="5963"/>
                </a:lnTo>
                <a:lnTo>
                  <a:pt x="59483" y="8676"/>
                </a:lnTo>
                <a:lnTo>
                  <a:pt x="60280" y="8993"/>
                </a:lnTo>
                <a:lnTo>
                  <a:pt x="60280" y="8993"/>
                </a:lnTo>
                <a:lnTo>
                  <a:pt x="60232" y="8821"/>
                </a:lnTo>
                <a:lnTo>
                  <a:pt x="60161" y="8608"/>
                </a:lnTo>
                <a:lnTo>
                  <a:pt x="59970" y="8050"/>
                </a:lnTo>
                <a:lnTo>
                  <a:pt x="59745" y="7492"/>
                </a:lnTo>
                <a:lnTo>
                  <a:pt x="59519" y="6934"/>
                </a:lnTo>
                <a:lnTo>
                  <a:pt x="59269" y="6377"/>
                </a:lnTo>
                <a:lnTo>
                  <a:pt x="58758" y="5275"/>
                </a:lnTo>
                <a:lnTo>
                  <a:pt x="58496" y="4717"/>
                </a:lnTo>
                <a:lnTo>
                  <a:pt x="58247" y="4166"/>
                </a:lnTo>
                <a:lnTo>
                  <a:pt x="58199" y="4063"/>
                </a:lnTo>
                <a:lnTo>
                  <a:pt x="58152" y="3973"/>
                </a:lnTo>
                <a:lnTo>
                  <a:pt x="58092" y="3884"/>
                </a:lnTo>
                <a:lnTo>
                  <a:pt x="58033" y="3801"/>
                </a:lnTo>
                <a:lnTo>
                  <a:pt x="57962" y="3725"/>
                </a:lnTo>
                <a:lnTo>
                  <a:pt x="57878" y="3657"/>
                </a:lnTo>
                <a:lnTo>
                  <a:pt x="57783" y="3595"/>
                </a:lnTo>
                <a:lnTo>
                  <a:pt x="57688" y="3539"/>
                </a:lnTo>
                <a:lnTo>
                  <a:pt x="57581" y="3498"/>
                </a:lnTo>
                <a:lnTo>
                  <a:pt x="57450" y="3464"/>
                </a:lnTo>
                <a:lnTo>
                  <a:pt x="57320" y="3429"/>
                </a:lnTo>
                <a:lnTo>
                  <a:pt x="57177" y="3416"/>
                </a:lnTo>
                <a:lnTo>
                  <a:pt x="57011" y="3402"/>
                </a:lnTo>
                <a:lnTo>
                  <a:pt x="56832" y="3402"/>
                </a:lnTo>
                <a:lnTo>
                  <a:pt x="56642" y="3416"/>
                </a:lnTo>
                <a:lnTo>
                  <a:pt x="56428" y="3429"/>
                </a:lnTo>
                <a:lnTo>
                  <a:pt x="56357" y="3436"/>
                </a:lnTo>
                <a:lnTo>
                  <a:pt x="56286" y="3429"/>
                </a:lnTo>
                <a:lnTo>
                  <a:pt x="56202" y="3422"/>
                </a:lnTo>
                <a:lnTo>
                  <a:pt x="56119" y="3402"/>
                </a:lnTo>
                <a:lnTo>
                  <a:pt x="56024" y="3381"/>
                </a:lnTo>
                <a:lnTo>
                  <a:pt x="55941" y="3354"/>
                </a:lnTo>
                <a:lnTo>
                  <a:pt x="55751" y="3285"/>
                </a:lnTo>
                <a:lnTo>
                  <a:pt x="55584" y="3195"/>
                </a:lnTo>
                <a:lnTo>
                  <a:pt x="55418" y="3106"/>
                </a:lnTo>
                <a:lnTo>
                  <a:pt x="55287" y="3009"/>
                </a:lnTo>
                <a:lnTo>
                  <a:pt x="55228" y="2968"/>
                </a:lnTo>
                <a:lnTo>
                  <a:pt x="55180" y="2920"/>
                </a:lnTo>
                <a:lnTo>
                  <a:pt x="55097" y="2823"/>
                </a:lnTo>
                <a:lnTo>
                  <a:pt x="55002" y="2734"/>
                </a:lnTo>
                <a:lnTo>
                  <a:pt x="54907" y="2658"/>
                </a:lnTo>
                <a:lnTo>
                  <a:pt x="54812" y="2582"/>
                </a:lnTo>
                <a:lnTo>
                  <a:pt x="54705" y="2520"/>
                </a:lnTo>
                <a:lnTo>
                  <a:pt x="54598" y="2465"/>
                </a:lnTo>
                <a:lnTo>
                  <a:pt x="54491" y="2417"/>
                </a:lnTo>
                <a:lnTo>
                  <a:pt x="54372" y="2383"/>
                </a:lnTo>
                <a:lnTo>
                  <a:pt x="54241" y="2348"/>
                </a:lnTo>
                <a:lnTo>
                  <a:pt x="54110" y="2328"/>
                </a:lnTo>
                <a:lnTo>
                  <a:pt x="53968" y="2314"/>
                </a:lnTo>
                <a:lnTo>
                  <a:pt x="53825" y="2307"/>
                </a:lnTo>
                <a:lnTo>
                  <a:pt x="53670" y="2307"/>
                </a:lnTo>
                <a:lnTo>
                  <a:pt x="53504" y="2314"/>
                </a:lnTo>
                <a:lnTo>
                  <a:pt x="53326" y="2334"/>
                </a:lnTo>
                <a:lnTo>
                  <a:pt x="53147" y="2355"/>
                </a:lnTo>
                <a:lnTo>
                  <a:pt x="52803" y="2410"/>
                </a:lnTo>
                <a:lnTo>
                  <a:pt x="52482" y="2479"/>
                </a:lnTo>
                <a:lnTo>
                  <a:pt x="52327" y="2513"/>
                </a:lnTo>
                <a:lnTo>
                  <a:pt x="52185" y="2555"/>
                </a:lnTo>
                <a:lnTo>
                  <a:pt x="52054" y="2596"/>
                </a:lnTo>
                <a:lnTo>
                  <a:pt x="51923" y="2644"/>
                </a:lnTo>
                <a:lnTo>
                  <a:pt x="51804" y="2699"/>
                </a:lnTo>
                <a:lnTo>
                  <a:pt x="51685" y="2761"/>
                </a:lnTo>
                <a:lnTo>
                  <a:pt x="51578" y="2837"/>
                </a:lnTo>
                <a:lnTo>
                  <a:pt x="51483" y="2913"/>
                </a:lnTo>
                <a:lnTo>
                  <a:pt x="51400" y="2996"/>
                </a:lnTo>
                <a:lnTo>
                  <a:pt x="51317" y="3092"/>
                </a:lnTo>
                <a:lnTo>
                  <a:pt x="51245" y="3195"/>
                </a:lnTo>
                <a:lnTo>
                  <a:pt x="51186" y="3305"/>
                </a:lnTo>
                <a:lnTo>
                  <a:pt x="51008" y="3705"/>
                </a:lnTo>
                <a:lnTo>
                  <a:pt x="50829" y="4104"/>
                </a:lnTo>
                <a:lnTo>
                  <a:pt x="50675" y="4504"/>
                </a:lnTo>
                <a:lnTo>
                  <a:pt x="50532" y="4903"/>
                </a:lnTo>
                <a:lnTo>
                  <a:pt x="50401" y="5309"/>
                </a:lnTo>
                <a:lnTo>
                  <a:pt x="50283" y="5709"/>
                </a:lnTo>
                <a:lnTo>
                  <a:pt x="50176" y="6115"/>
                </a:lnTo>
                <a:lnTo>
                  <a:pt x="50081" y="6521"/>
                </a:lnTo>
                <a:lnTo>
                  <a:pt x="50009" y="6921"/>
                </a:lnTo>
                <a:lnTo>
                  <a:pt x="49950" y="7327"/>
                </a:lnTo>
                <a:lnTo>
                  <a:pt x="49902" y="7733"/>
                </a:lnTo>
                <a:lnTo>
                  <a:pt x="49878" y="8139"/>
                </a:lnTo>
                <a:lnTo>
                  <a:pt x="49867" y="8546"/>
                </a:lnTo>
                <a:lnTo>
                  <a:pt x="49878" y="8952"/>
                </a:lnTo>
                <a:lnTo>
                  <a:pt x="49902" y="9351"/>
                </a:lnTo>
                <a:lnTo>
                  <a:pt x="49950" y="9758"/>
                </a:lnTo>
                <a:lnTo>
                  <a:pt x="49997" y="10274"/>
                </a:lnTo>
                <a:lnTo>
                  <a:pt x="50033" y="10784"/>
                </a:lnTo>
                <a:lnTo>
                  <a:pt x="50033" y="11293"/>
                </a:lnTo>
                <a:lnTo>
                  <a:pt x="50021" y="11803"/>
                </a:lnTo>
                <a:lnTo>
                  <a:pt x="49997" y="12312"/>
                </a:lnTo>
                <a:lnTo>
                  <a:pt x="49950" y="12822"/>
                </a:lnTo>
                <a:lnTo>
                  <a:pt x="49878" y="13325"/>
                </a:lnTo>
                <a:lnTo>
                  <a:pt x="49807" y="13827"/>
                </a:lnTo>
                <a:lnTo>
                  <a:pt x="49712" y="14337"/>
                </a:lnTo>
                <a:lnTo>
                  <a:pt x="49617" y="14839"/>
                </a:lnTo>
                <a:lnTo>
                  <a:pt x="49403" y="15845"/>
                </a:lnTo>
                <a:lnTo>
                  <a:pt x="48939" y="17856"/>
                </a:lnTo>
                <a:lnTo>
                  <a:pt x="48892" y="18041"/>
                </a:lnTo>
                <a:lnTo>
                  <a:pt x="48832" y="18227"/>
                </a:lnTo>
                <a:lnTo>
                  <a:pt x="48761" y="18420"/>
                </a:lnTo>
                <a:lnTo>
                  <a:pt x="48678" y="18606"/>
                </a:lnTo>
                <a:lnTo>
                  <a:pt x="48595" y="18792"/>
                </a:lnTo>
                <a:lnTo>
                  <a:pt x="48488" y="18978"/>
                </a:lnTo>
                <a:lnTo>
                  <a:pt x="48274" y="19350"/>
                </a:lnTo>
                <a:lnTo>
                  <a:pt x="48036" y="19722"/>
                </a:lnTo>
                <a:lnTo>
                  <a:pt x="47774" y="20094"/>
                </a:lnTo>
                <a:lnTo>
                  <a:pt x="47489" y="20465"/>
                </a:lnTo>
                <a:lnTo>
                  <a:pt x="47216" y="20837"/>
                </a:lnTo>
                <a:lnTo>
                  <a:pt x="46372" y="18916"/>
                </a:lnTo>
                <a:lnTo>
                  <a:pt x="45516" y="17002"/>
                </a:lnTo>
                <a:lnTo>
                  <a:pt x="45088" y="16045"/>
                </a:lnTo>
                <a:lnTo>
                  <a:pt x="44636" y="15087"/>
                </a:lnTo>
                <a:lnTo>
                  <a:pt x="44185" y="14137"/>
                </a:lnTo>
                <a:lnTo>
                  <a:pt x="43697" y="13187"/>
                </a:lnTo>
                <a:lnTo>
                  <a:pt x="43198" y="12243"/>
                </a:lnTo>
                <a:lnTo>
                  <a:pt x="42937" y="11775"/>
                </a:lnTo>
                <a:lnTo>
                  <a:pt x="42675" y="11307"/>
                </a:lnTo>
                <a:lnTo>
                  <a:pt x="42402" y="10839"/>
                </a:lnTo>
                <a:lnTo>
                  <a:pt x="42116" y="10370"/>
                </a:lnTo>
                <a:lnTo>
                  <a:pt x="41831" y="9902"/>
                </a:lnTo>
                <a:lnTo>
                  <a:pt x="41522" y="9441"/>
                </a:lnTo>
                <a:lnTo>
                  <a:pt x="41225" y="8973"/>
                </a:lnTo>
                <a:lnTo>
                  <a:pt x="40904" y="8511"/>
                </a:lnTo>
                <a:lnTo>
                  <a:pt x="40571" y="8050"/>
                </a:lnTo>
                <a:lnTo>
                  <a:pt x="40238" y="7595"/>
                </a:lnTo>
                <a:lnTo>
                  <a:pt x="39893" y="7134"/>
                </a:lnTo>
                <a:lnTo>
                  <a:pt x="39537" y="6680"/>
                </a:lnTo>
                <a:lnTo>
                  <a:pt x="39156" y="6225"/>
                </a:lnTo>
                <a:lnTo>
                  <a:pt x="38776" y="5777"/>
                </a:lnTo>
                <a:lnTo>
                  <a:pt x="37825" y="6356"/>
                </a:lnTo>
                <a:lnTo>
                  <a:pt x="36197" y="5006"/>
                </a:lnTo>
                <a:lnTo>
                  <a:pt x="35888" y="5089"/>
                </a:lnTo>
                <a:lnTo>
                  <a:pt x="35614" y="5171"/>
                </a:lnTo>
                <a:lnTo>
                  <a:pt x="35495" y="5220"/>
                </a:lnTo>
                <a:lnTo>
                  <a:pt x="35376" y="5261"/>
                </a:lnTo>
                <a:lnTo>
                  <a:pt x="35281" y="5316"/>
                </a:lnTo>
                <a:lnTo>
                  <a:pt x="35174" y="5371"/>
                </a:lnTo>
                <a:lnTo>
                  <a:pt x="35091" y="5433"/>
                </a:lnTo>
                <a:lnTo>
                  <a:pt x="35008" y="5495"/>
                </a:lnTo>
                <a:lnTo>
                  <a:pt x="34937" y="5571"/>
                </a:lnTo>
                <a:lnTo>
                  <a:pt x="34877" y="5647"/>
                </a:lnTo>
                <a:lnTo>
                  <a:pt x="34818" y="5736"/>
                </a:lnTo>
                <a:lnTo>
                  <a:pt x="34770" y="5826"/>
                </a:lnTo>
                <a:lnTo>
                  <a:pt x="34735" y="5929"/>
                </a:lnTo>
                <a:lnTo>
                  <a:pt x="34699" y="6046"/>
                </a:lnTo>
                <a:lnTo>
                  <a:pt x="34497" y="6941"/>
                </a:lnTo>
                <a:lnTo>
                  <a:pt x="34283" y="7843"/>
                </a:lnTo>
                <a:lnTo>
                  <a:pt x="34057" y="8738"/>
                </a:lnTo>
                <a:lnTo>
                  <a:pt x="33819" y="9634"/>
                </a:lnTo>
                <a:lnTo>
                  <a:pt x="33332" y="11424"/>
                </a:lnTo>
                <a:lnTo>
                  <a:pt x="32856" y="13221"/>
                </a:lnTo>
                <a:lnTo>
                  <a:pt x="32250" y="15535"/>
                </a:lnTo>
                <a:lnTo>
                  <a:pt x="31656" y="17849"/>
                </a:lnTo>
                <a:lnTo>
                  <a:pt x="31180" y="17876"/>
                </a:lnTo>
                <a:lnTo>
                  <a:pt x="30099" y="16409"/>
                </a:lnTo>
                <a:lnTo>
                  <a:pt x="29552" y="15680"/>
                </a:lnTo>
                <a:lnTo>
                  <a:pt x="28993" y="14950"/>
                </a:lnTo>
                <a:lnTo>
                  <a:pt x="28934" y="14867"/>
                </a:lnTo>
                <a:lnTo>
                  <a:pt x="28886" y="14784"/>
                </a:lnTo>
                <a:lnTo>
                  <a:pt x="28803" y="14612"/>
                </a:lnTo>
                <a:lnTo>
                  <a:pt x="28732" y="14440"/>
                </a:lnTo>
                <a:lnTo>
                  <a:pt x="28648" y="14268"/>
                </a:lnTo>
                <a:lnTo>
                  <a:pt x="28589" y="14185"/>
                </a:lnTo>
                <a:lnTo>
                  <a:pt x="28530" y="14103"/>
                </a:lnTo>
                <a:lnTo>
                  <a:pt x="28458" y="14027"/>
                </a:lnTo>
                <a:lnTo>
                  <a:pt x="28363" y="13951"/>
                </a:lnTo>
                <a:lnTo>
                  <a:pt x="28256" y="13882"/>
                </a:lnTo>
                <a:lnTo>
                  <a:pt x="28125" y="13813"/>
                </a:lnTo>
                <a:lnTo>
                  <a:pt x="27971" y="13751"/>
                </a:lnTo>
                <a:lnTo>
                  <a:pt x="27793" y="13696"/>
                </a:lnTo>
                <a:lnTo>
                  <a:pt x="27745" y="13676"/>
                </a:lnTo>
                <a:lnTo>
                  <a:pt x="27686" y="13641"/>
                </a:lnTo>
                <a:lnTo>
                  <a:pt x="27650" y="13600"/>
                </a:lnTo>
                <a:lnTo>
                  <a:pt x="27614" y="13552"/>
                </a:lnTo>
                <a:lnTo>
                  <a:pt x="27590" y="13490"/>
                </a:lnTo>
                <a:lnTo>
                  <a:pt x="27567" y="13428"/>
                </a:lnTo>
                <a:lnTo>
                  <a:pt x="27519" y="13283"/>
                </a:lnTo>
                <a:lnTo>
                  <a:pt x="27436" y="12966"/>
                </a:lnTo>
                <a:lnTo>
                  <a:pt x="27388" y="12808"/>
                </a:lnTo>
                <a:lnTo>
                  <a:pt x="27353" y="12739"/>
                </a:lnTo>
                <a:lnTo>
                  <a:pt x="27317" y="12670"/>
                </a:lnTo>
                <a:lnTo>
                  <a:pt x="27222" y="12767"/>
                </a:lnTo>
                <a:lnTo>
                  <a:pt x="27151" y="12863"/>
                </a:lnTo>
                <a:lnTo>
                  <a:pt x="27091" y="12960"/>
                </a:lnTo>
                <a:lnTo>
                  <a:pt x="27044" y="13056"/>
                </a:lnTo>
                <a:lnTo>
                  <a:pt x="27008" y="13152"/>
                </a:lnTo>
                <a:lnTo>
                  <a:pt x="26984" y="13249"/>
                </a:lnTo>
                <a:lnTo>
                  <a:pt x="26972" y="13338"/>
                </a:lnTo>
                <a:lnTo>
                  <a:pt x="26972" y="13435"/>
                </a:lnTo>
                <a:lnTo>
                  <a:pt x="26972" y="13531"/>
                </a:lnTo>
                <a:lnTo>
                  <a:pt x="26996" y="13621"/>
                </a:lnTo>
                <a:lnTo>
                  <a:pt x="27020" y="13717"/>
                </a:lnTo>
                <a:lnTo>
                  <a:pt x="27056" y="13807"/>
                </a:lnTo>
                <a:lnTo>
                  <a:pt x="27139" y="13992"/>
                </a:lnTo>
                <a:lnTo>
                  <a:pt x="27234" y="14178"/>
                </a:lnTo>
                <a:lnTo>
                  <a:pt x="27460" y="14557"/>
                </a:lnTo>
                <a:lnTo>
                  <a:pt x="27579" y="14750"/>
                </a:lnTo>
                <a:lnTo>
                  <a:pt x="27686" y="14943"/>
                </a:lnTo>
                <a:lnTo>
                  <a:pt x="27781" y="15142"/>
                </a:lnTo>
                <a:lnTo>
                  <a:pt x="27864" y="15349"/>
                </a:lnTo>
                <a:lnTo>
                  <a:pt x="27888" y="15452"/>
                </a:lnTo>
                <a:lnTo>
                  <a:pt x="27911" y="15563"/>
                </a:lnTo>
                <a:lnTo>
                  <a:pt x="27923" y="15666"/>
                </a:lnTo>
                <a:lnTo>
                  <a:pt x="27923" y="15776"/>
                </a:lnTo>
                <a:lnTo>
                  <a:pt x="27781" y="15700"/>
                </a:lnTo>
                <a:lnTo>
                  <a:pt x="27650" y="15638"/>
                </a:lnTo>
                <a:lnTo>
                  <a:pt x="27412" y="15514"/>
                </a:lnTo>
                <a:lnTo>
                  <a:pt x="27305" y="15459"/>
                </a:lnTo>
                <a:lnTo>
                  <a:pt x="27210" y="15404"/>
                </a:lnTo>
                <a:lnTo>
                  <a:pt x="27127" y="15349"/>
                </a:lnTo>
                <a:lnTo>
                  <a:pt x="27067" y="15287"/>
                </a:lnTo>
                <a:lnTo>
                  <a:pt x="26449" y="14461"/>
                </a:lnTo>
                <a:lnTo>
                  <a:pt x="25831" y="13634"/>
                </a:lnTo>
                <a:lnTo>
                  <a:pt x="25225" y="12801"/>
                </a:lnTo>
                <a:lnTo>
                  <a:pt x="24631" y="11968"/>
                </a:lnTo>
                <a:lnTo>
                  <a:pt x="24571" y="11858"/>
                </a:lnTo>
                <a:lnTo>
                  <a:pt x="24524" y="11748"/>
                </a:lnTo>
                <a:lnTo>
                  <a:pt x="24488" y="11631"/>
                </a:lnTo>
                <a:lnTo>
                  <a:pt x="24464" y="11514"/>
                </a:lnTo>
                <a:lnTo>
                  <a:pt x="24440" y="11396"/>
                </a:lnTo>
                <a:lnTo>
                  <a:pt x="24405" y="11279"/>
                </a:lnTo>
                <a:lnTo>
                  <a:pt x="24357" y="11169"/>
                </a:lnTo>
                <a:lnTo>
                  <a:pt x="24298" y="11059"/>
                </a:lnTo>
                <a:lnTo>
                  <a:pt x="24250" y="11011"/>
                </a:lnTo>
                <a:lnTo>
                  <a:pt x="24203" y="10963"/>
                </a:lnTo>
                <a:lnTo>
                  <a:pt x="24084" y="10866"/>
                </a:lnTo>
                <a:lnTo>
                  <a:pt x="23953" y="10777"/>
                </a:lnTo>
                <a:lnTo>
                  <a:pt x="23822" y="10687"/>
                </a:lnTo>
                <a:lnTo>
                  <a:pt x="23680" y="10598"/>
                </a:lnTo>
                <a:lnTo>
                  <a:pt x="23561" y="10501"/>
                </a:lnTo>
                <a:lnTo>
                  <a:pt x="23466" y="10405"/>
                </a:lnTo>
                <a:lnTo>
                  <a:pt x="23418" y="10357"/>
                </a:lnTo>
                <a:lnTo>
                  <a:pt x="23382" y="10308"/>
                </a:lnTo>
                <a:lnTo>
                  <a:pt x="23169" y="9902"/>
                </a:lnTo>
                <a:lnTo>
                  <a:pt x="22978" y="9496"/>
                </a:lnTo>
                <a:lnTo>
                  <a:pt x="22598" y="8676"/>
                </a:lnTo>
                <a:lnTo>
                  <a:pt x="22408" y="8263"/>
                </a:lnTo>
                <a:lnTo>
                  <a:pt x="22194" y="7857"/>
                </a:lnTo>
                <a:lnTo>
                  <a:pt x="21980" y="7458"/>
                </a:lnTo>
                <a:lnTo>
                  <a:pt x="21849" y="7258"/>
                </a:lnTo>
                <a:lnTo>
                  <a:pt x="21730" y="7065"/>
                </a:lnTo>
                <a:lnTo>
                  <a:pt x="21623" y="6914"/>
                </a:lnTo>
                <a:lnTo>
                  <a:pt x="21504" y="6769"/>
                </a:lnTo>
                <a:lnTo>
                  <a:pt x="21385" y="6631"/>
                </a:lnTo>
                <a:lnTo>
                  <a:pt x="21267" y="6487"/>
                </a:lnTo>
                <a:lnTo>
                  <a:pt x="20993" y="6211"/>
                </a:lnTo>
                <a:lnTo>
                  <a:pt x="20696" y="5929"/>
                </a:lnTo>
                <a:lnTo>
                  <a:pt x="20090" y="5378"/>
                </a:lnTo>
                <a:lnTo>
                  <a:pt x="19781" y="5089"/>
                </a:lnTo>
                <a:lnTo>
                  <a:pt x="19472" y="4800"/>
                </a:lnTo>
                <a:lnTo>
                  <a:pt x="19650" y="4793"/>
                </a:lnTo>
                <a:lnTo>
                  <a:pt x="19805" y="4793"/>
                </a:lnTo>
                <a:lnTo>
                  <a:pt x="19947" y="4800"/>
                </a:lnTo>
                <a:lnTo>
                  <a:pt x="20078" y="4820"/>
                </a:lnTo>
                <a:lnTo>
                  <a:pt x="20209" y="4841"/>
                </a:lnTo>
                <a:lnTo>
                  <a:pt x="20316" y="4869"/>
                </a:lnTo>
                <a:lnTo>
                  <a:pt x="20411" y="4910"/>
                </a:lnTo>
                <a:lnTo>
                  <a:pt x="20506" y="4951"/>
                </a:lnTo>
                <a:lnTo>
                  <a:pt x="20589" y="4999"/>
                </a:lnTo>
                <a:lnTo>
                  <a:pt x="20660" y="5048"/>
                </a:lnTo>
                <a:lnTo>
                  <a:pt x="20732" y="5103"/>
                </a:lnTo>
                <a:lnTo>
                  <a:pt x="20791" y="5165"/>
                </a:lnTo>
                <a:lnTo>
                  <a:pt x="20898" y="5289"/>
                </a:lnTo>
                <a:lnTo>
                  <a:pt x="20993" y="5426"/>
                </a:lnTo>
                <a:lnTo>
                  <a:pt x="21160" y="5688"/>
                </a:lnTo>
                <a:lnTo>
                  <a:pt x="21243" y="5812"/>
                </a:lnTo>
                <a:lnTo>
                  <a:pt x="21338" y="5922"/>
                </a:lnTo>
                <a:lnTo>
                  <a:pt x="21397" y="5970"/>
                </a:lnTo>
                <a:lnTo>
                  <a:pt x="21457" y="6018"/>
                </a:lnTo>
                <a:lnTo>
                  <a:pt x="21528" y="6053"/>
                </a:lnTo>
                <a:lnTo>
                  <a:pt x="21599" y="6087"/>
                </a:lnTo>
                <a:lnTo>
                  <a:pt x="21683" y="6115"/>
                </a:lnTo>
                <a:lnTo>
                  <a:pt x="21766" y="6136"/>
                </a:lnTo>
                <a:lnTo>
                  <a:pt x="21873" y="6142"/>
                </a:lnTo>
                <a:lnTo>
                  <a:pt x="21980" y="6149"/>
                </a:lnTo>
                <a:lnTo>
                  <a:pt x="22396" y="6728"/>
                </a:lnTo>
                <a:lnTo>
                  <a:pt x="22752" y="7224"/>
                </a:lnTo>
                <a:lnTo>
                  <a:pt x="23073" y="7692"/>
                </a:lnTo>
                <a:lnTo>
                  <a:pt x="23382" y="8167"/>
                </a:lnTo>
                <a:lnTo>
                  <a:pt x="24333" y="7871"/>
                </a:lnTo>
                <a:lnTo>
                  <a:pt x="24036" y="7513"/>
                </a:lnTo>
                <a:lnTo>
                  <a:pt x="23739" y="7155"/>
                </a:lnTo>
                <a:lnTo>
                  <a:pt x="23454" y="6790"/>
                </a:lnTo>
                <a:lnTo>
                  <a:pt x="23157" y="6432"/>
                </a:lnTo>
                <a:lnTo>
                  <a:pt x="22859" y="6074"/>
                </a:lnTo>
                <a:lnTo>
                  <a:pt x="22693" y="5901"/>
                </a:lnTo>
                <a:lnTo>
                  <a:pt x="22527" y="5729"/>
                </a:lnTo>
                <a:lnTo>
                  <a:pt x="22360" y="5564"/>
                </a:lnTo>
                <a:lnTo>
                  <a:pt x="22182" y="5399"/>
                </a:lnTo>
                <a:lnTo>
                  <a:pt x="21992" y="5233"/>
                </a:lnTo>
                <a:lnTo>
                  <a:pt x="21790" y="5082"/>
                </a:lnTo>
                <a:lnTo>
                  <a:pt x="21635" y="4965"/>
                </a:lnTo>
                <a:lnTo>
                  <a:pt x="21481" y="4834"/>
                </a:lnTo>
                <a:lnTo>
                  <a:pt x="21172" y="4572"/>
                </a:lnTo>
                <a:lnTo>
                  <a:pt x="21005" y="4442"/>
                </a:lnTo>
                <a:lnTo>
                  <a:pt x="20827" y="4318"/>
                </a:lnTo>
                <a:lnTo>
                  <a:pt x="20649" y="4201"/>
                </a:lnTo>
                <a:lnTo>
                  <a:pt x="20446" y="4090"/>
                </a:lnTo>
                <a:lnTo>
                  <a:pt x="20339" y="4035"/>
                </a:lnTo>
                <a:lnTo>
                  <a:pt x="20232" y="3994"/>
                </a:lnTo>
                <a:lnTo>
                  <a:pt x="20125" y="3946"/>
                </a:lnTo>
                <a:lnTo>
                  <a:pt x="20007" y="3911"/>
                </a:lnTo>
                <a:lnTo>
                  <a:pt x="19888" y="3877"/>
                </a:lnTo>
                <a:lnTo>
                  <a:pt x="19757" y="3842"/>
                </a:lnTo>
                <a:lnTo>
                  <a:pt x="19626" y="3822"/>
                </a:lnTo>
                <a:lnTo>
                  <a:pt x="19495" y="3801"/>
                </a:lnTo>
                <a:lnTo>
                  <a:pt x="19353" y="3787"/>
                </a:lnTo>
                <a:lnTo>
                  <a:pt x="19198" y="3781"/>
                </a:lnTo>
                <a:lnTo>
                  <a:pt x="19044" y="3781"/>
                </a:lnTo>
                <a:lnTo>
                  <a:pt x="18889" y="3787"/>
                </a:lnTo>
                <a:lnTo>
                  <a:pt x="18723" y="3801"/>
                </a:lnTo>
                <a:lnTo>
                  <a:pt x="18545" y="3822"/>
                </a:lnTo>
                <a:lnTo>
                  <a:pt x="18366" y="3856"/>
                </a:lnTo>
                <a:lnTo>
                  <a:pt x="18176" y="3891"/>
                </a:lnTo>
                <a:lnTo>
                  <a:pt x="18128" y="3898"/>
                </a:lnTo>
                <a:lnTo>
                  <a:pt x="18081" y="3898"/>
                </a:lnTo>
                <a:lnTo>
                  <a:pt x="18033" y="3891"/>
                </a:lnTo>
                <a:lnTo>
                  <a:pt x="17974" y="3877"/>
                </a:lnTo>
                <a:lnTo>
                  <a:pt x="17855" y="3836"/>
                </a:lnTo>
                <a:lnTo>
                  <a:pt x="17724" y="3781"/>
                </a:lnTo>
                <a:lnTo>
                  <a:pt x="17582" y="3719"/>
                </a:lnTo>
                <a:lnTo>
                  <a:pt x="17451" y="3650"/>
                </a:lnTo>
                <a:lnTo>
                  <a:pt x="17201" y="3519"/>
                </a:lnTo>
                <a:lnTo>
                  <a:pt x="16952" y="3395"/>
                </a:lnTo>
                <a:lnTo>
                  <a:pt x="16690" y="3278"/>
                </a:lnTo>
                <a:lnTo>
                  <a:pt x="16441" y="3181"/>
                </a:lnTo>
                <a:lnTo>
                  <a:pt x="16191" y="3092"/>
                </a:lnTo>
                <a:lnTo>
                  <a:pt x="15941" y="3023"/>
                </a:lnTo>
                <a:lnTo>
                  <a:pt x="15704" y="2968"/>
                </a:lnTo>
                <a:lnTo>
                  <a:pt x="15454" y="2927"/>
                </a:lnTo>
                <a:lnTo>
                  <a:pt x="15216" y="2899"/>
                </a:lnTo>
                <a:lnTo>
                  <a:pt x="15085" y="2899"/>
                </a:lnTo>
                <a:lnTo>
                  <a:pt x="14967" y="2892"/>
                </a:lnTo>
                <a:lnTo>
                  <a:pt x="14848" y="2899"/>
                </a:lnTo>
                <a:lnTo>
                  <a:pt x="14729" y="2906"/>
                </a:lnTo>
                <a:lnTo>
                  <a:pt x="14598" y="2913"/>
                </a:lnTo>
                <a:lnTo>
                  <a:pt x="14479" y="2927"/>
                </a:lnTo>
                <a:lnTo>
                  <a:pt x="14360" y="2947"/>
                </a:lnTo>
                <a:lnTo>
                  <a:pt x="14241" y="2975"/>
                </a:lnTo>
                <a:lnTo>
                  <a:pt x="13992" y="3037"/>
                </a:lnTo>
                <a:lnTo>
                  <a:pt x="13742" y="3113"/>
                </a:lnTo>
                <a:lnTo>
                  <a:pt x="13493" y="3216"/>
                </a:lnTo>
                <a:lnTo>
                  <a:pt x="13243" y="3333"/>
                </a:lnTo>
                <a:lnTo>
                  <a:pt x="13124" y="3402"/>
                </a:lnTo>
                <a:lnTo>
                  <a:pt x="13005" y="3478"/>
                </a:lnTo>
                <a:lnTo>
                  <a:pt x="12898" y="3560"/>
                </a:lnTo>
                <a:lnTo>
                  <a:pt x="12803" y="3650"/>
                </a:lnTo>
                <a:lnTo>
                  <a:pt x="12708" y="3746"/>
                </a:lnTo>
                <a:lnTo>
                  <a:pt x="12625" y="3849"/>
                </a:lnTo>
                <a:lnTo>
                  <a:pt x="12553" y="3953"/>
                </a:lnTo>
                <a:lnTo>
                  <a:pt x="12482" y="4063"/>
                </a:lnTo>
                <a:lnTo>
                  <a:pt x="12363" y="4290"/>
                </a:lnTo>
                <a:lnTo>
                  <a:pt x="12268" y="4517"/>
                </a:lnTo>
                <a:lnTo>
                  <a:pt x="12197" y="4751"/>
                </a:lnTo>
                <a:lnTo>
                  <a:pt x="12137" y="4972"/>
                </a:lnTo>
                <a:lnTo>
                  <a:pt x="12054" y="5344"/>
                </a:lnTo>
                <a:lnTo>
                  <a:pt x="11983" y="5722"/>
                </a:lnTo>
                <a:lnTo>
                  <a:pt x="11935" y="6101"/>
                </a:lnTo>
                <a:lnTo>
                  <a:pt x="11888" y="6480"/>
                </a:lnTo>
                <a:lnTo>
                  <a:pt x="11864" y="6859"/>
                </a:lnTo>
                <a:lnTo>
                  <a:pt x="11840" y="7237"/>
                </a:lnTo>
                <a:lnTo>
                  <a:pt x="11828" y="7995"/>
                </a:lnTo>
                <a:lnTo>
                  <a:pt x="11828" y="8635"/>
                </a:lnTo>
                <a:lnTo>
                  <a:pt x="11828" y="9276"/>
                </a:lnTo>
                <a:lnTo>
                  <a:pt x="11864" y="10549"/>
                </a:lnTo>
                <a:lnTo>
                  <a:pt x="11900" y="11823"/>
                </a:lnTo>
                <a:lnTo>
                  <a:pt x="11912" y="12464"/>
                </a:lnTo>
                <a:lnTo>
                  <a:pt x="11912" y="13104"/>
                </a:lnTo>
                <a:lnTo>
                  <a:pt x="11900" y="13510"/>
                </a:lnTo>
                <a:lnTo>
                  <a:pt x="11876" y="13917"/>
                </a:lnTo>
                <a:lnTo>
                  <a:pt x="11840" y="14323"/>
                </a:lnTo>
                <a:lnTo>
                  <a:pt x="11793" y="14736"/>
                </a:lnTo>
                <a:lnTo>
                  <a:pt x="11733" y="15142"/>
                </a:lnTo>
                <a:lnTo>
                  <a:pt x="11662" y="15549"/>
                </a:lnTo>
                <a:lnTo>
                  <a:pt x="11579" y="15962"/>
                </a:lnTo>
                <a:lnTo>
                  <a:pt x="11484" y="16368"/>
                </a:lnTo>
                <a:lnTo>
                  <a:pt x="11329" y="16058"/>
                </a:lnTo>
                <a:lnTo>
                  <a:pt x="11175" y="15755"/>
                </a:lnTo>
                <a:lnTo>
                  <a:pt x="10996" y="15452"/>
                </a:lnTo>
                <a:lnTo>
                  <a:pt x="10818" y="15156"/>
                </a:lnTo>
                <a:lnTo>
                  <a:pt x="10628" y="14860"/>
                </a:lnTo>
                <a:lnTo>
                  <a:pt x="10438" y="14571"/>
                </a:lnTo>
                <a:lnTo>
                  <a:pt x="10236" y="14295"/>
                </a:lnTo>
                <a:lnTo>
                  <a:pt x="10022" y="14013"/>
                </a:lnTo>
                <a:lnTo>
                  <a:pt x="9796" y="13745"/>
                </a:lnTo>
                <a:lnTo>
                  <a:pt x="9558" y="13483"/>
                </a:lnTo>
                <a:lnTo>
                  <a:pt x="9308" y="13221"/>
                </a:lnTo>
                <a:lnTo>
                  <a:pt x="9047" y="12973"/>
                </a:lnTo>
                <a:lnTo>
                  <a:pt x="8773" y="12725"/>
                </a:lnTo>
                <a:lnTo>
                  <a:pt x="8488" y="12491"/>
                </a:lnTo>
                <a:lnTo>
                  <a:pt x="8191" y="12264"/>
                </a:lnTo>
                <a:lnTo>
                  <a:pt x="7882" y="12037"/>
                </a:lnTo>
                <a:lnTo>
                  <a:pt x="7561" y="11823"/>
                </a:lnTo>
                <a:lnTo>
                  <a:pt x="7216" y="11617"/>
                </a:lnTo>
                <a:lnTo>
                  <a:pt x="6872" y="11424"/>
                </a:lnTo>
                <a:lnTo>
                  <a:pt x="6491" y="11231"/>
                </a:lnTo>
                <a:lnTo>
                  <a:pt x="6111" y="11052"/>
                </a:lnTo>
                <a:lnTo>
                  <a:pt x="5707" y="10880"/>
                </a:lnTo>
                <a:lnTo>
                  <a:pt x="5291" y="10722"/>
                </a:lnTo>
                <a:lnTo>
                  <a:pt x="4851" y="10570"/>
                </a:lnTo>
                <a:lnTo>
                  <a:pt x="4399" y="10426"/>
                </a:lnTo>
                <a:lnTo>
                  <a:pt x="3924" y="10295"/>
                </a:lnTo>
                <a:lnTo>
                  <a:pt x="3436" y="10171"/>
                </a:lnTo>
                <a:lnTo>
                  <a:pt x="2925" y="10061"/>
                </a:lnTo>
                <a:lnTo>
                  <a:pt x="2390" y="9957"/>
                </a:lnTo>
                <a:lnTo>
                  <a:pt x="1831" y="9868"/>
                </a:lnTo>
                <a:lnTo>
                  <a:pt x="1261" y="9792"/>
                </a:lnTo>
                <a:lnTo>
                  <a:pt x="667" y="9723"/>
                </a:lnTo>
                <a:lnTo>
                  <a:pt x="476" y="9978"/>
                </a:lnTo>
                <a:lnTo>
                  <a:pt x="310" y="10212"/>
                </a:lnTo>
                <a:lnTo>
                  <a:pt x="179" y="10426"/>
                </a:lnTo>
                <a:lnTo>
                  <a:pt x="84" y="10632"/>
                </a:lnTo>
                <a:lnTo>
                  <a:pt x="48" y="10729"/>
                </a:lnTo>
                <a:lnTo>
                  <a:pt x="25" y="10818"/>
                </a:lnTo>
                <a:lnTo>
                  <a:pt x="13" y="10908"/>
                </a:lnTo>
                <a:lnTo>
                  <a:pt x="1" y="10997"/>
                </a:lnTo>
                <a:lnTo>
                  <a:pt x="1" y="11087"/>
                </a:lnTo>
                <a:lnTo>
                  <a:pt x="13" y="11169"/>
                </a:lnTo>
                <a:lnTo>
                  <a:pt x="25" y="11259"/>
                </a:lnTo>
                <a:lnTo>
                  <a:pt x="48" y="11341"/>
                </a:lnTo>
                <a:lnTo>
                  <a:pt x="84" y="11424"/>
                </a:lnTo>
                <a:lnTo>
                  <a:pt x="132" y="11507"/>
                </a:lnTo>
                <a:lnTo>
                  <a:pt x="179" y="11589"/>
                </a:lnTo>
                <a:lnTo>
                  <a:pt x="239" y="11672"/>
                </a:lnTo>
                <a:lnTo>
                  <a:pt x="310" y="11755"/>
                </a:lnTo>
                <a:lnTo>
                  <a:pt x="393" y="11837"/>
                </a:lnTo>
                <a:lnTo>
                  <a:pt x="571" y="12009"/>
                </a:lnTo>
                <a:lnTo>
                  <a:pt x="797" y="12188"/>
                </a:lnTo>
                <a:lnTo>
                  <a:pt x="1059" y="12374"/>
                </a:lnTo>
                <a:lnTo>
                  <a:pt x="1356" y="12574"/>
                </a:lnTo>
                <a:lnTo>
                  <a:pt x="1689" y="12781"/>
                </a:lnTo>
                <a:lnTo>
                  <a:pt x="2093" y="13042"/>
                </a:lnTo>
                <a:lnTo>
                  <a:pt x="2473" y="13304"/>
                </a:lnTo>
                <a:lnTo>
                  <a:pt x="2818" y="13572"/>
                </a:lnTo>
                <a:lnTo>
                  <a:pt x="3151" y="13841"/>
                </a:lnTo>
                <a:lnTo>
                  <a:pt x="3448" y="14123"/>
                </a:lnTo>
                <a:lnTo>
                  <a:pt x="3591" y="14268"/>
                </a:lnTo>
                <a:lnTo>
                  <a:pt x="3722" y="14406"/>
                </a:lnTo>
                <a:lnTo>
                  <a:pt x="3852" y="14557"/>
                </a:lnTo>
                <a:lnTo>
                  <a:pt x="3971" y="14702"/>
                </a:lnTo>
                <a:lnTo>
                  <a:pt x="4078" y="14846"/>
                </a:lnTo>
                <a:lnTo>
                  <a:pt x="4185" y="14998"/>
                </a:lnTo>
                <a:lnTo>
                  <a:pt x="4292" y="15149"/>
                </a:lnTo>
                <a:lnTo>
                  <a:pt x="4375" y="15308"/>
                </a:lnTo>
                <a:lnTo>
                  <a:pt x="4458" y="15466"/>
                </a:lnTo>
                <a:lnTo>
                  <a:pt x="4542" y="15624"/>
                </a:lnTo>
                <a:lnTo>
                  <a:pt x="4601" y="15783"/>
                </a:lnTo>
                <a:lnTo>
                  <a:pt x="4661" y="15941"/>
                </a:lnTo>
                <a:lnTo>
                  <a:pt x="4720" y="16106"/>
                </a:lnTo>
                <a:lnTo>
                  <a:pt x="4768" y="16272"/>
                </a:lnTo>
                <a:lnTo>
                  <a:pt x="4803" y="16444"/>
                </a:lnTo>
                <a:lnTo>
                  <a:pt x="4827" y="16609"/>
                </a:lnTo>
                <a:lnTo>
                  <a:pt x="4851" y="16781"/>
                </a:lnTo>
                <a:lnTo>
                  <a:pt x="4863" y="16960"/>
                </a:lnTo>
                <a:lnTo>
                  <a:pt x="4863" y="17133"/>
                </a:lnTo>
                <a:lnTo>
                  <a:pt x="4851" y="17318"/>
                </a:lnTo>
                <a:lnTo>
                  <a:pt x="4839" y="17497"/>
                </a:lnTo>
                <a:lnTo>
                  <a:pt x="4815" y="17683"/>
                </a:lnTo>
                <a:lnTo>
                  <a:pt x="4791" y="17897"/>
                </a:lnTo>
                <a:lnTo>
                  <a:pt x="4791" y="18110"/>
                </a:lnTo>
                <a:lnTo>
                  <a:pt x="4791" y="18324"/>
                </a:lnTo>
                <a:lnTo>
                  <a:pt x="4803" y="18544"/>
                </a:lnTo>
                <a:lnTo>
                  <a:pt x="4839" y="18758"/>
                </a:lnTo>
                <a:lnTo>
                  <a:pt x="4875" y="18978"/>
                </a:lnTo>
                <a:lnTo>
                  <a:pt x="4922" y="19198"/>
                </a:lnTo>
                <a:lnTo>
                  <a:pt x="4970" y="19412"/>
                </a:lnTo>
                <a:lnTo>
                  <a:pt x="5100" y="19852"/>
                </a:lnTo>
                <a:lnTo>
                  <a:pt x="5255" y="20286"/>
                </a:lnTo>
                <a:lnTo>
                  <a:pt x="5564" y="21147"/>
                </a:lnTo>
                <a:lnTo>
                  <a:pt x="5600" y="21209"/>
                </a:lnTo>
                <a:lnTo>
                  <a:pt x="5647" y="21271"/>
                </a:lnTo>
                <a:lnTo>
                  <a:pt x="5707" y="21340"/>
                </a:lnTo>
                <a:lnTo>
                  <a:pt x="5790" y="21409"/>
                </a:lnTo>
                <a:lnTo>
                  <a:pt x="5873" y="21471"/>
                </a:lnTo>
                <a:lnTo>
                  <a:pt x="5980" y="21540"/>
                </a:lnTo>
                <a:lnTo>
                  <a:pt x="6087" y="21602"/>
                </a:lnTo>
                <a:lnTo>
                  <a:pt x="6206" y="21664"/>
                </a:lnTo>
                <a:lnTo>
                  <a:pt x="6325" y="21719"/>
                </a:lnTo>
                <a:lnTo>
                  <a:pt x="6444" y="21767"/>
                </a:lnTo>
                <a:lnTo>
                  <a:pt x="6562" y="21815"/>
                </a:lnTo>
                <a:lnTo>
                  <a:pt x="6693" y="21856"/>
                </a:lnTo>
                <a:lnTo>
                  <a:pt x="6812" y="21884"/>
                </a:lnTo>
                <a:lnTo>
                  <a:pt x="6931" y="21905"/>
                </a:lnTo>
                <a:lnTo>
                  <a:pt x="7038" y="21918"/>
                </a:lnTo>
                <a:lnTo>
                  <a:pt x="7145" y="21925"/>
                </a:lnTo>
                <a:lnTo>
                  <a:pt x="7929" y="21905"/>
                </a:lnTo>
                <a:lnTo>
                  <a:pt x="8322" y="21891"/>
                </a:lnTo>
                <a:lnTo>
                  <a:pt x="8714" y="21870"/>
                </a:lnTo>
                <a:lnTo>
                  <a:pt x="9106" y="21843"/>
                </a:lnTo>
                <a:lnTo>
                  <a:pt x="9487" y="21815"/>
                </a:lnTo>
                <a:lnTo>
                  <a:pt x="9879" y="21774"/>
                </a:lnTo>
                <a:lnTo>
                  <a:pt x="10247" y="21725"/>
                </a:lnTo>
                <a:lnTo>
                  <a:pt x="10616" y="21657"/>
                </a:lnTo>
                <a:lnTo>
                  <a:pt x="10984" y="21581"/>
                </a:lnTo>
                <a:lnTo>
                  <a:pt x="11163" y="21540"/>
                </a:lnTo>
                <a:lnTo>
                  <a:pt x="11341" y="21491"/>
                </a:lnTo>
                <a:lnTo>
                  <a:pt x="11519" y="21436"/>
                </a:lnTo>
                <a:lnTo>
                  <a:pt x="11686" y="21381"/>
                </a:lnTo>
                <a:lnTo>
                  <a:pt x="11852" y="21319"/>
                </a:lnTo>
                <a:lnTo>
                  <a:pt x="12019" y="21250"/>
                </a:lnTo>
                <a:lnTo>
                  <a:pt x="12185" y="21182"/>
                </a:lnTo>
                <a:lnTo>
                  <a:pt x="12351" y="21106"/>
                </a:lnTo>
                <a:lnTo>
                  <a:pt x="12506" y="21023"/>
                </a:lnTo>
                <a:lnTo>
                  <a:pt x="12660" y="20934"/>
                </a:lnTo>
                <a:lnTo>
                  <a:pt x="12815" y="20844"/>
                </a:lnTo>
                <a:lnTo>
                  <a:pt x="12958" y="20748"/>
                </a:lnTo>
                <a:lnTo>
                  <a:pt x="13088" y="20665"/>
                </a:lnTo>
                <a:lnTo>
                  <a:pt x="13219" y="20589"/>
                </a:lnTo>
                <a:lnTo>
                  <a:pt x="13362" y="20514"/>
                </a:lnTo>
                <a:lnTo>
                  <a:pt x="13516" y="20445"/>
                </a:lnTo>
                <a:lnTo>
                  <a:pt x="13825" y="20314"/>
                </a:lnTo>
                <a:lnTo>
                  <a:pt x="14158" y="20190"/>
                </a:lnTo>
                <a:lnTo>
                  <a:pt x="14824" y="19942"/>
                </a:lnTo>
                <a:lnTo>
                  <a:pt x="15145" y="19811"/>
                </a:lnTo>
                <a:lnTo>
                  <a:pt x="15299" y="19742"/>
                </a:lnTo>
                <a:lnTo>
                  <a:pt x="15442" y="19673"/>
                </a:lnTo>
                <a:lnTo>
                  <a:pt x="16013" y="19384"/>
                </a:lnTo>
                <a:lnTo>
                  <a:pt x="16298" y="19233"/>
                </a:lnTo>
                <a:lnTo>
                  <a:pt x="16571" y="19081"/>
                </a:lnTo>
                <a:lnTo>
                  <a:pt x="16833" y="18916"/>
                </a:lnTo>
                <a:lnTo>
                  <a:pt x="17071" y="18751"/>
                </a:lnTo>
                <a:lnTo>
                  <a:pt x="17296" y="18579"/>
                </a:lnTo>
                <a:lnTo>
                  <a:pt x="17403" y="18496"/>
                </a:lnTo>
                <a:lnTo>
                  <a:pt x="17498" y="18400"/>
                </a:lnTo>
                <a:lnTo>
                  <a:pt x="17653" y="18248"/>
                </a:lnTo>
                <a:lnTo>
                  <a:pt x="17796" y="18090"/>
                </a:lnTo>
                <a:lnTo>
                  <a:pt x="17926" y="17938"/>
                </a:lnTo>
                <a:lnTo>
                  <a:pt x="18045" y="17780"/>
                </a:lnTo>
                <a:lnTo>
                  <a:pt x="18152" y="17621"/>
                </a:lnTo>
                <a:lnTo>
                  <a:pt x="18259" y="17463"/>
                </a:lnTo>
                <a:lnTo>
                  <a:pt x="18342" y="17298"/>
                </a:lnTo>
                <a:lnTo>
                  <a:pt x="18426" y="17139"/>
                </a:lnTo>
                <a:lnTo>
                  <a:pt x="18497" y="16974"/>
                </a:lnTo>
                <a:lnTo>
                  <a:pt x="18556" y="16816"/>
                </a:lnTo>
                <a:lnTo>
                  <a:pt x="18616" y="16650"/>
                </a:lnTo>
                <a:lnTo>
                  <a:pt x="18663" y="16485"/>
                </a:lnTo>
                <a:lnTo>
                  <a:pt x="18735" y="16155"/>
                </a:lnTo>
                <a:lnTo>
                  <a:pt x="18794" y="15824"/>
                </a:lnTo>
                <a:lnTo>
                  <a:pt x="18830" y="15487"/>
                </a:lnTo>
                <a:lnTo>
                  <a:pt x="18842" y="15149"/>
                </a:lnTo>
                <a:lnTo>
                  <a:pt x="18842" y="14812"/>
                </a:lnTo>
                <a:lnTo>
                  <a:pt x="18842" y="14475"/>
                </a:lnTo>
                <a:lnTo>
                  <a:pt x="18818" y="13800"/>
                </a:lnTo>
                <a:lnTo>
                  <a:pt x="18806" y="13125"/>
                </a:lnTo>
                <a:lnTo>
                  <a:pt x="18794" y="13063"/>
                </a:lnTo>
                <a:lnTo>
                  <a:pt x="18782" y="13008"/>
                </a:lnTo>
                <a:lnTo>
                  <a:pt x="18735" y="12898"/>
                </a:lnTo>
                <a:lnTo>
                  <a:pt x="18687" y="12781"/>
                </a:lnTo>
                <a:lnTo>
                  <a:pt x="18675" y="12725"/>
                </a:lnTo>
                <a:lnTo>
                  <a:pt x="18675" y="12670"/>
                </a:lnTo>
                <a:lnTo>
                  <a:pt x="18687" y="12602"/>
                </a:lnTo>
                <a:lnTo>
                  <a:pt x="18699" y="12540"/>
                </a:lnTo>
                <a:lnTo>
                  <a:pt x="18747" y="12395"/>
                </a:lnTo>
                <a:lnTo>
                  <a:pt x="18818" y="12230"/>
                </a:lnTo>
                <a:lnTo>
                  <a:pt x="18901" y="12037"/>
                </a:lnTo>
                <a:lnTo>
                  <a:pt x="19198" y="12395"/>
                </a:lnTo>
                <a:lnTo>
                  <a:pt x="19484" y="12753"/>
                </a:lnTo>
                <a:lnTo>
                  <a:pt x="19757" y="13111"/>
                </a:lnTo>
                <a:lnTo>
                  <a:pt x="20018" y="13462"/>
                </a:lnTo>
                <a:lnTo>
                  <a:pt x="20268" y="13820"/>
                </a:lnTo>
                <a:lnTo>
                  <a:pt x="20506" y="14178"/>
                </a:lnTo>
                <a:lnTo>
                  <a:pt x="20744" y="14536"/>
                </a:lnTo>
                <a:lnTo>
                  <a:pt x="20958" y="14895"/>
                </a:lnTo>
                <a:lnTo>
                  <a:pt x="21172" y="15253"/>
                </a:lnTo>
                <a:lnTo>
                  <a:pt x="21385" y="15611"/>
                </a:lnTo>
                <a:lnTo>
                  <a:pt x="21778" y="16334"/>
                </a:lnTo>
                <a:lnTo>
                  <a:pt x="22146" y="17064"/>
                </a:lnTo>
                <a:lnTo>
                  <a:pt x="22503" y="17794"/>
                </a:lnTo>
                <a:lnTo>
                  <a:pt x="22693" y="18186"/>
                </a:lnTo>
                <a:lnTo>
                  <a:pt x="22895" y="18572"/>
                </a:lnTo>
                <a:lnTo>
                  <a:pt x="23109" y="18957"/>
                </a:lnTo>
                <a:lnTo>
                  <a:pt x="23335" y="19336"/>
                </a:lnTo>
                <a:lnTo>
                  <a:pt x="23573" y="19722"/>
                </a:lnTo>
                <a:lnTo>
                  <a:pt x="23834" y="20100"/>
                </a:lnTo>
                <a:lnTo>
                  <a:pt x="24096" y="20472"/>
                </a:lnTo>
                <a:lnTo>
                  <a:pt x="24381" y="20844"/>
                </a:lnTo>
                <a:lnTo>
                  <a:pt x="24690" y="21209"/>
                </a:lnTo>
                <a:lnTo>
                  <a:pt x="25011" y="21574"/>
                </a:lnTo>
                <a:lnTo>
                  <a:pt x="25344" y="21932"/>
                </a:lnTo>
                <a:lnTo>
                  <a:pt x="25700" y="22283"/>
                </a:lnTo>
                <a:lnTo>
                  <a:pt x="26081" y="22628"/>
                </a:lnTo>
                <a:lnTo>
                  <a:pt x="26485" y="22972"/>
                </a:lnTo>
                <a:lnTo>
                  <a:pt x="26901" y="23302"/>
                </a:lnTo>
                <a:lnTo>
                  <a:pt x="27341" y="23633"/>
                </a:lnTo>
                <a:lnTo>
                  <a:pt x="27495" y="23736"/>
                </a:lnTo>
                <a:lnTo>
                  <a:pt x="27650" y="23840"/>
                </a:lnTo>
                <a:lnTo>
                  <a:pt x="27804" y="23929"/>
                </a:lnTo>
                <a:lnTo>
                  <a:pt x="27959" y="24012"/>
                </a:lnTo>
                <a:lnTo>
                  <a:pt x="28113" y="24087"/>
                </a:lnTo>
                <a:lnTo>
                  <a:pt x="28256" y="24156"/>
                </a:lnTo>
                <a:lnTo>
                  <a:pt x="28399" y="24211"/>
                </a:lnTo>
                <a:lnTo>
                  <a:pt x="28541" y="24266"/>
                </a:lnTo>
                <a:lnTo>
                  <a:pt x="28684" y="24308"/>
                </a:lnTo>
                <a:lnTo>
                  <a:pt x="28827" y="24342"/>
                </a:lnTo>
                <a:lnTo>
                  <a:pt x="28969" y="24363"/>
                </a:lnTo>
                <a:lnTo>
                  <a:pt x="29100" y="24384"/>
                </a:lnTo>
                <a:lnTo>
                  <a:pt x="29231" y="24390"/>
                </a:lnTo>
                <a:lnTo>
                  <a:pt x="29362" y="24397"/>
                </a:lnTo>
                <a:lnTo>
                  <a:pt x="29492" y="24390"/>
                </a:lnTo>
                <a:lnTo>
                  <a:pt x="29623" y="24377"/>
                </a:lnTo>
                <a:lnTo>
                  <a:pt x="29742" y="24356"/>
                </a:lnTo>
                <a:lnTo>
                  <a:pt x="29873" y="24322"/>
                </a:lnTo>
                <a:lnTo>
                  <a:pt x="29992" y="24287"/>
                </a:lnTo>
                <a:lnTo>
                  <a:pt x="30111" y="24239"/>
                </a:lnTo>
                <a:lnTo>
                  <a:pt x="30229" y="24184"/>
                </a:lnTo>
                <a:lnTo>
                  <a:pt x="30348" y="24129"/>
                </a:lnTo>
                <a:lnTo>
                  <a:pt x="30455" y="24060"/>
                </a:lnTo>
                <a:lnTo>
                  <a:pt x="30574" y="23984"/>
                </a:lnTo>
                <a:lnTo>
                  <a:pt x="30681" y="23895"/>
                </a:lnTo>
                <a:lnTo>
                  <a:pt x="30788" y="23805"/>
                </a:lnTo>
                <a:lnTo>
                  <a:pt x="30895" y="23709"/>
                </a:lnTo>
                <a:lnTo>
                  <a:pt x="31002" y="23598"/>
                </a:lnTo>
                <a:lnTo>
                  <a:pt x="31109" y="23488"/>
                </a:lnTo>
                <a:lnTo>
                  <a:pt x="31204" y="23364"/>
                </a:lnTo>
                <a:lnTo>
                  <a:pt x="31394" y="23103"/>
                </a:lnTo>
                <a:lnTo>
                  <a:pt x="31584" y="23116"/>
                </a:lnTo>
                <a:lnTo>
                  <a:pt x="31763" y="23123"/>
                </a:lnTo>
                <a:lnTo>
                  <a:pt x="32143" y="23123"/>
                </a:lnTo>
                <a:lnTo>
                  <a:pt x="32333" y="23110"/>
                </a:lnTo>
                <a:lnTo>
                  <a:pt x="32524" y="23089"/>
                </a:lnTo>
                <a:lnTo>
                  <a:pt x="32714" y="23061"/>
                </a:lnTo>
                <a:lnTo>
                  <a:pt x="32892" y="23027"/>
                </a:lnTo>
                <a:lnTo>
                  <a:pt x="33082" y="22993"/>
                </a:lnTo>
                <a:lnTo>
                  <a:pt x="33272" y="22951"/>
                </a:lnTo>
                <a:lnTo>
                  <a:pt x="33451" y="22903"/>
                </a:lnTo>
                <a:lnTo>
                  <a:pt x="33629" y="22848"/>
                </a:lnTo>
                <a:lnTo>
                  <a:pt x="33807" y="22786"/>
                </a:lnTo>
                <a:lnTo>
                  <a:pt x="33986" y="22724"/>
                </a:lnTo>
                <a:lnTo>
                  <a:pt x="34152" y="22655"/>
                </a:lnTo>
                <a:lnTo>
                  <a:pt x="34307" y="22586"/>
                </a:lnTo>
                <a:lnTo>
                  <a:pt x="34473" y="22511"/>
                </a:lnTo>
                <a:lnTo>
                  <a:pt x="34628" y="22428"/>
                </a:lnTo>
                <a:lnTo>
                  <a:pt x="34770" y="22345"/>
                </a:lnTo>
                <a:lnTo>
                  <a:pt x="34913" y="22263"/>
                </a:lnTo>
                <a:lnTo>
                  <a:pt x="35044" y="22173"/>
                </a:lnTo>
                <a:lnTo>
                  <a:pt x="35162" y="22084"/>
                </a:lnTo>
                <a:lnTo>
                  <a:pt x="35281" y="21987"/>
                </a:lnTo>
                <a:lnTo>
                  <a:pt x="35388" y="21891"/>
                </a:lnTo>
                <a:lnTo>
                  <a:pt x="35483" y="21794"/>
                </a:lnTo>
                <a:lnTo>
                  <a:pt x="35567" y="21691"/>
                </a:lnTo>
                <a:lnTo>
                  <a:pt x="35638" y="21588"/>
                </a:lnTo>
                <a:lnTo>
                  <a:pt x="35709" y="21484"/>
                </a:lnTo>
                <a:lnTo>
                  <a:pt x="35757" y="21381"/>
                </a:lnTo>
                <a:lnTo>
                  <a:pt x="35804" y="21278"/>
                </a:lnTo>
                <a:lnTo>
                  <a:pt x="35828" y="21175"/>
                </a:lnTo>
                <a:lnTo>
                  <a:pt x="35852" y="21064"/>
                </a:lnTo>
                <a:lnTo>
                  <a:pt x="35864" y="20892"/>
                </a:lnTo>
                <a:lnTo>
                  <a:pt x="35911" y="20713"/>
                </a:lnTo>
                <a:lnTo>
                  <a:pt x="35935" y="20631"/>
                </a:lnTo>
                <a:lnTo>
                  <a:pt x="35971" y="20541"/>
                </a:lnTo>
                <a:lnTo>
                  <a:pt x="36018" y="20458"/>
                </a:lnTo>
                <a:lnTo>
                  <a:pt x="36078" y="20383"/>
                </a:lnTo>
                <a:lnTo>
                  <a:pt x="36351" y="20038"/>
                </a:lnTo>
                <a:lnTo>
                  <a:pt x="36589" y="19694"/>
                </a:lnTo>
                <a:lnTo>
                  <a:pt x="36803" y="19350"/>
                </a:lnTo>
                <a:lnTo>
                  <a:pt x="37005" y="18999"/>
                </a:lnTo>
                <a:lnTo>
                  <a:pt x="37171" y="18641"/>
                </a:lnTo>
                <a:lnTo>
                  <a:pt x="37326" y="18289"/>
                </a:lnTo>
                <a:lnTo>
                  <a:pt x="37457" y="17931"/>
                </a:lnTo>
                <a:lnTo>
                  <a:pt x="37564" y="17566"/>
                </a:lnTo>
                <a:lnTo>
                  <a:pt x="37659" y="17208"/>
                </a:lnTo>
                <a:lnTo>
                  <a:pt x="37742" y="16843"/>
                </a:lnTo>
                <a:lnTo>
                  <a:pt x="37813" y="16478"/>
                </a:lnTo>
                <a:lnTo>
                  <a:pt x="37873" y="16113"/>
                </a:lnTo>
                <a:lnTo>
                  <a:pt x="37920" y="15748"/>
                </a:lnTo>
                <a:lnTo>
                  <a:pt x="37968" y="15377"/>
                </a:lnTo>
                <a:lnTo>
                  <a:pt x="38039" y="14640"/>
                </a:lnTo>
                <a:lnTo>
                  <a:pt x="38039" y="14605"/>
                </a:lnTo>
                <a:lnTo>
                  <a:pt x="38051" y="14571"/>
                </a:lnTo>
                <a:lnTo>
                  <a:pt x="38075" y="14536"/>
                </a:lnTo>
                <a:lnTo>
                  <a:pt x="38110" y="14502"/>
                </a:lnTo>
                <a:lnTo>
                  <a:pt x="38158" y="14468"/>
                </a:lnTo>
                <a:lnTo>
                  <a:pt x="38217" y="14433"/>
                </a:lnTo>
                <a:lnTo>
                  <a:pt x="38289" y="14399"/>
                </a:lnTo>
                <a:lnTo>
                  <a:pt x="38384" y="14357"/>
                </a:lnTo>
                <a:lnTo>
                  <a:pt x="38503" y="14564"/>
                </a:lnTo>
                <a:lnTo>
                  <a:pt x="38633" y="14771"/>
                </a:lnTo>
                <a:lnTo>
                  <a:pt x="38740" y="14984"/>
                </a:lnTo>
                <a:lnTo>
                  <a:pt x="38788" y="15087"/>
                </a:lnTo>
                <a:lnTo>
                  <a:pt x="38836" y="15198"/>
                </a:lnTo>
                <a:lnTo>
                  <a:pt x="39145" y="16093"/>
                </a:lnTo>
                <a:lnTo>
                  <a:pt x="39454" y="16995"/>
                </a:lnTo>
                <a:lnTo>
                  <a:pt x="40072" y="18799"/>
                </a:lnTo>
                <a:lnTo>
                  <a:pt x="40381" y="19701"/>
                </a:lnTo>
                <a:lnTo>
                  <a:pt x="40714" y="20596"/>
                </a:lnTo>
                <a:lnTo>
                  <a:pt x="41046" y="21491"/>
                </a:lnTo>
                <a:lnTo>
                  <a:pt x="41403" y="22387"/>
                </a:lnTo>
                <a:lnTo>
                  <a:pt x="41486" y="22586"/>
                </a:lnTo>
                <a:lnTo>
                  <a:pt x="41581" y="22786"/>
                </a:lnTo>
                <a:lnTo>
                  <a:pt x="41688" y="22979"/>
                </a:lnTo>
                <a:lnTo>
                  <a:pt x="41807" y="23172"/>
                </a:lnTo>
                <a:lnTo>
                  <a:pt x="42045" y="23557"/>
                </a:lnTo>
                <a:lnTo>
                  <a:pt x="42318" y="23943"/>
                </a:lnTo>
                <a:lnTo>
                  <a:pt x="42592" y="24322"/>
                </a:lnTo>
                <a:lnTo>
                  <a:pt x="42877" y="24700"/>
                </a:lnTo>
                <a:lnTo>
                  <a:pt x="43162" y="25079"/>
                </a:lnTo>
                <a:lnTo>
                  <a:pt x="43436" y="25465"/>
                </a:lnTo>
                <a:lnTo>
                  <a:pt x="43507" y="25554"/>
                </a:lnTo>
                <a:lnTo>
                  <a:pt x="43590" y="25630"/>
                </a:lnTo>
                <a:lnTo>
                  <a:pt x="43697" y="25699"/>
                </a:lnTo>
                <a:lnTo>
                  <a:pt x="43792" y="25754"/>
                </a:lnTo>
                <a:lnTo>
                  <a:pt x="43911" y="25802"/>
                </a:lnTo>
                <a:lnTo>
                  <a:pt x="44030" y="25843"/>
                </a:lnTo>
                <a:lnTo>
                  <a:pt x="44161" y="25878"/>
                </a:lnTo>
                <a:lnTo>
                  <a:pt x="44292" y="25898"/>
                </a:lnTo>
                <a:lnTo>
                  <a:pt x="44422" y="25919"/>
                </a:lnTo>
                <a:lnTo>
                  <a:pt x="44553" y="25926"/>
                </a:lnTo>
                <a:lnTo>
                  <a:pt x="44827" y="25926"/>
                </a:lnTo>
                <a:lnTo>
                  <a:pt x="44957" y="25912"/>
                </a:lnTo>
                <a:lnTo>
                  <a:pt x="45076" y="25898"/>
                </a:lnTo>
                <a:lnTo>
                  <a:pt x="45195" y="25878"/>
                </a:lnTo>
                <a:lnTo>
                  <a:pt x="45302" y="25850"/>
                </a:lnTo>
                <a:lnTo>
                  <a:pt x="45896" y="25699"/>
                </a:lnTo>
                <a:lnTo>
                  <a:pt x="46491" y="25533"/>
                </a:lnTo>
                <a:lnTo>
                  <a:pt x="47085" y="25368"/>
                </a:lnTo>
                <a:lnTo>
                  <a:pt x="47668" y="25189"/>
                </a:lnTo>
                <a:lnTo>
                  <a:pt x="48238" y="25003"/>
                </a:lnTo>
                <a:lnTo>
                  <a:pt x="48797" y="24810"/>
                </a:lnTo>
                <a:lnTo>
                  <a:pt x="49344" y="24604"/>
                </a:lnTo>
                <a:lnTo>
                  <a:pt x="49605" y="24501"/>
                </a:lnTo>
                <a:lnTo>
                  <a:pt x="49867" y="24384"/>
                </a:lnTo>
                <a:lnTo>
                  <a:pt x="50045" y="24308"/>
                </a:lnTo>
                <a:lnTo>
                  <a:pt x="50223" y="24225"/>
                </a:lnTo>
                <a:lnTo>
                  <a:pt x="50544" y="24046"/>
                </a:lnTo>
                <a:lnTo>
                  <a:pt x="50853" y="23867"/>
                </a:lnTo>
                <a:lnTo>
                  <a:pt x="51138" y="23674"/>
                </a:lnTo>
                <a:lnTo>
                  <a:pt x="51400" y="23475"/>
                </a:lnTo>
                <a:lnTo>
                  <a:pt x="51650" y="23268"/>
                </a:lnTo>
                <a:lnTo>
                  <a:pt x="51875" y="23055"/>
                </a:lnTo>
                <a:lnTo>
                  <a:pt x="52089" y="22834"/>
                </a:lnTo>
                <a:lnTo>
                  <a:pt x="52280" y="22607"/>
                </a:lnTo>
                <a:lnTo>
                  <a:pt x="52458" y="22380"/>
                </a:lnTo>
                <a:lnTo>
                  <a:pt x="52636" y="22146"/>
                </a:lnTo>
                <a:lnTo>
                  <a:pt x="52791" y="21905"/>
                </a:lnTo>
                <a:lnTo>
                  <a:pt x="52933" y="21664"/>
                </a:lnTo>
                <a:lnTo>
                  <a:pt x="53064" y="21423"/>
                </a:lnTo>
                <a:lnTo>
                  <a:pt x="53195" y="21175"/>
                </a:lnTo>
                <a:lnTo>
                  <a:pt x="53314" y="20927"/>
                </a:lnTo>
                <a:lnTo>
                  <a:pt x="53528" y="20479"/>
                </a:lnTo>
                <a:lnTo>
                  <a:pt x="53706" y="20025"/>
                </a:lnTo>
                <a:lnTo>
                  <a:pt x="53884" y="19563"/>
                </a:lnTo>
                <a:lnTo>
                  <a:pt x="54063" y="19109"/>
                </a:lnTo>
                <a:lnTo>
                  <a:pt x="54384" y="18186"/>
                </a:lnTo>
                <a:lnTo>
                  <a:pt x="54550" y="17732"/>
                </a:lnTo>
                <a:lnTo>
                  <a:pt x="54728" y="17270"/>
                </a:lnTo>
                <a:lnTo>
                  <a:pt x="54752" y="17222"/>
                </a:lnTo>
                <a:lnTo>
                  <a:pt x="54788" y="17167"/>
                </a:lnTo>
                <a:lnTo>
                  <a:pt x="54871" y="17043"/>
                </a:lnTo>
                <a:lnTo>
                  <a:pt x="55014" y="16885"/>
                </a:lnTo>
                <a:lnTo>
                  <a:pt x="55180" y="16671"/>
                </a:lnTo>
                <a:lnTo>
                  <a:pt x="55644" y="17456"/>
                </a:lnTo>
                <a:lnTo>
                  <a:pt x="56083" y="18186"/>
                </a:lnTo>
                <a:lnTo>
                  <a:pt x="56286" y="18537"/>
                </a:lnTo>
                <a:lnTo>
                  <a:pt x="56499" y="18882"/>
                </a:lnTo>
                <a:lnTo>
                  <a:pt x="56725" y="19219"/>
                </a:lnTo>
                <a:lnTo>
                  <a:pt x="56963" y="19550"/>
                </a:lnTo>
                <a:lnTo>
                  <a:pt x="57664" y="20500"/>
                </a:lnTo>
                <a:lnTo>
                  <a:pt x="58021" y="20975"/>
                </a:lnTo>
                <a:lnTo>
                  <a:pt x="58378" y="21443"/>
                </a:lnTo>
                <a:lnTo>
                  <a:pt x="58758" y="21911"/>
                </a:lnTo>
                <a:lnTo>
                  <a:pt x="59138" y="22380"/>
                </a:lnTo>
                <a:lnTo>
                  <a:pt x="59531" y="22841"/>
                </a:lnTo>
                <a:lnTo>
                  <a:pt x="59935" y="23296"/>
                </a:lnTo>
                <a:lnTo>
                  <a:pt x="60042" y="23406"/>
                </a:lnTo>
                <a:lnTo>
                  <a:pt x="60149" y="23516"/>
                </a:lnTo>
                <a:lnTo>
                  <a:pt x="60387" y="23722"/>
                </a:lnTo>
                <a:lnTo>
                  <a:pt x="60636" y="23922"/>
                </a:lnTo>
                <a:lnTo>
                  <a:pt x="60910" y="24122"/>
                </a:lnTo>
                <a:lnTo>
                  <a:pt x="61195" y="24315"/>
                </a:lnTo>
                <a:lnTo>
                  <a:pt x="61480" y="24501"/>
                </a:lnTo>
                <a:lnTo>
                  <a:pt x="62086" y="24872"/>
                </a:lnTo>
                <a:lnTo>
                  <a:pt x="62241" y="24955"/>
                </a:lnTo>
                <a:lnTo>
                  <a:pt x="62407" y="25024"/>
                </a:lnTo>
                <a:lnTo>
                  <a:pt x="62574" y="25086"/>
                </a:lnTo>
                <a:lnTo>
                  <a:pt x="62740" y="25127"/>
                </a:lnTo>
                <a:lnTo>
                  <a:pt x="62907" y="25155"/>
                </a:lnTo>
                <a:lnTo>
                  <a:pt x="63073" y="25169"/>
                </a:lnTo>
                <a:lnTo>
                  <a:pt x="63251" y="25175"/>
                </a:lnTo>
                <a:lnTo>
                  <a:pt x="63430" y="25169"/>
                </a:lnTo>
                <a:lnTo>
                  <a:pt x="63596" y="25155"/>
                </a:lnTo>
                <a:lnTo>
                  <a:pt x="63774" y="25134"/>
                </a:lnTo>
                <a:lnTo>
                  <a:pt x="63953" y="25107"/>
                </a:lnTo>
                <a:lnTo>
                  <a:pt x="64131" y="25072"/>
                </a:lnTo>
                <a:lnTo>
                  <a:pt x="64488" y="24989"/>
                </a:lnTo>
                <a:lnTo>
                  <a:pt x="64844" y="24900"/>
                </a:lnTo>
                <a:lnTo>
                  <a:pt x="65510" y="24728"/>
                </a:lnTo>
                <a:lnTo>
                  <a:pt x="66175" y="24563"/>
                </a:lnTo>
                <a:lnTo>
                  <a:pt x="67519" y="24232"/>
                </a:lnTo>
                <a:lnTo>
                  <a:pt x="68196" y="24067"/>
                </a:lnTo>
                <a:lnTo>
                  <a:pt x="68850" y="23888"/>
                </a:lnTo>
                <a:lnTo>
                  <a:pt x="69504" y="23702"/>
                </a:lnTo>
                <a:lnTo>
                  <a:pt x="69813" y="23605"/>
                </a:lnTo>
                <a:lnTo>
                  <a:pt x="70134" y="23502"/>
                </a:lnTo>
                <a:lnTo>
                  <a:pt x="70276" y="23454"/>
                </a:lnTo>
                <a:lnTo>
                  <a:pt x="70419" y="23392"/>
                </a:lnTo>
                <a:lnTo>
                  <a:pt x="70562" y="23330"/>
                </a:lnTo>
                <a:lnTo>
                  <a:pt x="70704" y="23261"/>
                </a:lnTo>
                <a:lnTo>
                  <a:pt x="70847" y="23185"/>
                </a:lnTo>
                <a:lnTo>
                  <a:pt x="70978" y="23110"/>
                </a:lnTo>
                <a:lnTo>
                  <a:pt x="71109" y="23027"/>
                </a:lnTo>
                <a:lnTo>
                  <a:pt x="71227" y="22937"/>
                </a:lnTo>
                <a:lnTo>
                  <a:pt x="71346" y="22848"/>
                </a:lnTo>
                <a:lnTo>
                  <a:pt x="71453" y="22758"/>
                </a:lnTo>
                <a:lnTo>
                  <a:pt x="71548" y="22669"/>
                </a:lnTo>
                <a:lnTo>
                  <a:pt x="71643" y="22572"/>
                </a:lnTo>
                <a:lnTo>
                  <a:pt x="71715" y="22483"/>
                </a:lnTo>
                <a:lnTo>
                  <a:pt x="71786" y="22387"/>
                </a:lnTo>
                <a:lnTo>
                  <a:pt x="71834" y="22290"/>
                </a:lnTo>
                <a:lnTo>
                  <a:pt x="71881" y="22201"/>
                </a:lnTo>
                <a:lnTo>
                  <a:pt x="71976" y="21939"/>
                </a:lnTo>
                <a:lnTo>
                  <a:pt x="72059" y="21684"/>
                </a:lnTo>
                <a:lnTo>
                  <a:pt x="72214" y="21168"/>
                </a:lnTo>
                <a:lnTo>
                  <a:pt x="72345" y="20644"/>
                </a:lnTo>
                <a:lnTo>
                  <a:pt x="72464" y="20121"/>
                </a:lnTo>
                <a:lnTo>
                  <a:pt x="72689" y="19074"/>
                </a:lnTo>
                <a:lnTo>
                  <a:pt x="72808" y="18551"/>
                </a:lnTo>
                <a:lnTo>
                  <a:pt x="72927" y="18028"/>
                </a:lnTo>
                <a:lnTo>
                  <a:pt x="73034" y="17656"/>
                </a:lnTo>
                <a:lnTo>
                  <a:pt x="73153" y="17277"/>
                </a:lnTo>
                <a:lnTo>
                  <a:pt x="73403" y="16533"/>
                </a:lnTo>
                <a:lnTo>
                  <a:pt x="73652" y="15783"/>
                </a:lnTo>
                <a:lnTo>
                  <a:pt x="73759" y="15411"/>
                </a:lnTo>
                <a:lnTo>
                  <a:pt x="73866" y="15032"/>
                </a:lnTo>
                <a:lnTo>
                  <a:pt x="73985" y="14495"/>
                </a:lnTo>
                <a:lnTo>
                  <a:pt x="74092" y="13958"/>
                </a:lnTo>
                <a:lnTo>
                  <a:pt x="74306" y="12884"/>
                </a:lnTo>
                <a:lnTo>
                  <a:pt x="74508" y="11803"/>
                </a:lnTo>
                <a:lnTo>
                  <a:pt x="74722" y="10729"/>
                </a:lnTo>
                <a:lnTo>
                  <a:pt x="74746" y="10598"/>
                </a:lnTo>
                <a:lnTo>
                  <a:pt x="74793" y="10467"/>
                </a:lnTo>
                <a:lnTo>
                  <a:pt x="74841" y="10329"/>
                </a:lnTo>
                <a:lnTo>
                  <a:pt x="74912" y="10198"/>
                </a:lnTo>
                <a:lnTo>
                  <a:pt x="74996" y="10067"/>
                </a:lnTo>
                <a:lnTo>
                  <a:pt x="75091" y="9937"/>
                </a:lnTo>
                <a:lnTo>
                  <a:pt x="75198" y="9806"/>
                </a:lnTo>
                <a:lnTo>
                  <a:pt x="75340" y="9675"/>
                </a:lnTo>
                <a:lnTo>
                  <a:pt x="75697" y="10873"/>
                </a:lnTo>
                <a:lnTo>
                  <a:pt x="75875" y="11472"/>
                </a:lnTo>
                <a:lnTo>
                  <a:pt x="75982" y="11768"/>
                </a:lnTo>
                <a:lnTo>
                  <a:pt x="76089" y="12064"/>
                </a:lnTo>
                <a:lnTo>
                  <a:pt x="76184" y="12278"/>
                </a:lnTo>
                <a:lnTo>
                  <a:pt x="76279" y="12491"/>
                </a:lnTo>
                <a:lnTo>
                  <a:pt x="76505" y="12911"/>
                </a:lnTo>
                <a:lnTo>
                  <a:pt x="76731" y="13331"/>
                </a:lnTo>
                <a:lnTo>
                  <a:pt x="76838" y="13545"/>
                </a:lnTo>
                <a:lnTo>
                  <a:pt x="76933" y="13758"/>
                </a:lnTo>
                <a:lnTo>
                  <a:pt x="76981" y="13917"/>
                </a:lnTo>
                <a:lnTo>
                  <a:pt x="77016" y="14075"/>
                </a:lnTo>
                <a:lnTo>
                  <a:pt x="77064" y="14399"/>
                </a:lnTo>
                <a:lnTo>
                  <a:pt x="77088" y="14564"/>
                </a:lnTo>
                <a:lnTo>
                  <a:pt x="77111" y="14722"/>
                </a:lnTo>
                <a:lnTo>
                  <a:pt x="77159" y="14881"/>
                </a:lnTo>
                <a:lnTo>
                  <a:pt x="77218" y="15039"/>
                </a:lnTo>
                <a:lnTo>
                  <a:pt x="77611" y="15907"/>
                </a:lnTo>
                <a:lnTo>
                  <a:pt x="77813" y="16341"/>
                </a:lnTo>
                <a:lnTo>
                  <a:pt x="78027" y="16768"/>
                </a:lnTo>
                <a:lnTo>
                  <a:pt x="78241" y="17201"/>
                </a:lnTo>
                <a:lnTo>
                  <a:pt x="78467" y="17628"/>
                </a:lnTo>
                <a:lnTo>
                  <a:pt x="78716" y="18055"/>
                </a:lnTo>
                <a:lnTo>
                  <a:pt x="78978" y="18475"/>
                </a:lnTo>
                <a:lnTo>
                  <a:pt x="79239" y="18875"/>
                </a:lnTo>
                <a:lnTo>
                  <a:pt x="79501" y="19274"/>
                </a:lnTo>
                <a:lnTo>
                  <a:pt x="79786" y="19673"/>
                </a:lnTo>
                <a:lnTo>
                  <a:pt x="80083" y="20073"/>
                </a:lnTo>
                <a:lnTo>
                  <a:pt x="80392" y="20458"/>
                </a:lnTo>
                <a:lnTo>
                  <a:pt x="80559" y="20651"/>
                </a:lnTo>
                <a:lnTo>
                  <a:pt x="80737" y="20837"/>
                </a:lnTo>
                <a:lnTo>
                  <a:pt x="80915" y="21023"/>
                </a:lnTo>
                <a:lnTo>
                  <a:pt x="81105" y="21202"/>
                </a:lnTo>
                <a:lnTo>
                  <a:pt x="81308" y="21381"/>
                </a:lnTo>
                <a:lnTo>
                  <a:pt x="81521" y="21553"/>
                </a:lnTo>
                <a:lnTo>
                  <a:pt x="81771" y="21746"/>
                </a:lnTo>
                <a:lnTo>
                  <a:pt x="82021" y="21911"/>
                </a:lnTo>
                <a:lnTo>
                  <a:pt x="82140" y="21980"/>
                </a:lnTo>
                <a:lnTo>
                  <a:pt x="82258" y="22042"/>
                </a:lnTo>
                <a:lnTo>
                  <a:pt x="82377" y="22104"/>
                </a:lnTo>
                <a:lnTo>
                  <a:pt x="82496" y="22152"/>
                </a:lnTo>
                <a:lnTo>
                  <a:pt x="82615" y="22201"/>
                </a:lnTo>
                <a:lnTo>
                  <a:pt x="82734" y="22242"/>
                </a:lnTo>
                <a:lnTo>
                  <a:pt x="82853" y="22269"/>
                </a:lnTo>
                <a:lnTo>
                  <a:pt x="82972" y="22297"/>
                </a:lnTo>
                <a:lnTo>
                  <a:pt x="83091" y="22318"/>
                </a:lnTo>
                <a:lnTo>
                  <a:pt x="83198" y="22325"/>
                </a:lnTo>
                <a:lnTo>
                  <a:pt x="83316" y="22331"/>
                </a:lnTo>
                <a:lnTo>
                  <a:pt x="83435" y="22331"/>
                </a:lnTo>
                <a:lnTo>
                  <a:pt x="83554" y="22325"/>
                </a:lnTo>
                <a:lnTo>
                  <a:pt x="83673" y="22311"/>
                </a:lnTo>
                <a:lnTo>
                  <a:pt x="83792" y="22290"/>
                </a:lnTo>
                <a:lnTo>
                  <a:pt x="83923" y="22269"/>
                </a:lnTo>
                <a:lnTo>
                  <a:pt x="84042" y="22235"/>
                </a:lnTo>
                <a:lnTo>
                  <a:pt x="84160" y="22201"/>
                </a:lnTo>
                <a:lnTo>
                  <a:pt x="84291" y="22152"/>
                </a:lnTo>
                <a:lnTo>
                  <a:pt x="84410" y="22104"/>
                </a:lnTo>
                <a:lnTo>
                  <a:pt x="84672" y="21987"/>
                </a:lnTo>
                <a:lnTo>
                  <a:pt x="84945" y="21843"/>
                </a:lnTo>
                <a:lnTo>
                  <a:pt x="85218" y="21684"/>
                </a:lnTo>
                <a:lnTo>
                  <a:pt x="85504" y="21491"/>
                </a:lnTo>
                <a:lnTo>
                  <a:pt x="85575" y="21457"/>
                </a:lnTo>
                <a:lnTo>
                  <a:pt x="85646" y="21423"/>
                </a:lnTo>
                <a:lnTo>
                  <a:pt x="85741" y="21388"/>
                </a:lnTo>
                <a:lnTo>
                  <a:pt x="85836" y="21361"/>
                </a:lnTo>
                <a:lnTo>
                  <a:pt x="85932" y="21340"/>
                </a:lnTo>
                <a:lnTo>
                  <a:pt x="86027" y="21326"/>
                </a:lnTo>
                <a:lnTo>
                  <a:pt x="86122" y="21312"/>
                </a:lnTo>
                <a:lnTo>
                  <a:pt x="86217" y="21305"/>
                </a:lnTo>
                <a:lnTo>
                  <a:pt x="86490" y="21299"/>
                </a:lnTo>
                <a:lnTo>
                  <a:pt x="86752" y="21285"/>
                </a:lnTo>
                <a:lnTo>
                  <a:pt x="87013" y="21264"/>
                </a:lnTo>
                <a:lnTo>
                  <a:pt x="87263" y="21237"/>
                </a:lnTo>
                <a:lnTo>
                  <a:pt x="87513" y="21209"/>
                </a:lnTo>
                <a:lnTo>
                  <a:pt x="87762" y="21175"/>
                </a:lnTo>
                <a:lnTo>
                  <a:pt x="88012" y="21140"/>
                </a:lnTo>
                <a:lnTo>
                  <a:pt x="88249" y="21092"/>
                </a:lnTo>
                <a:lnTo>
                  <a:pt x="88487" y="21044"/>
                </a:lnTo>
                <a:lnTo>
                  <a:pt x="88713" y="20989"/>
                </a:lnTo>
                <a:lnTo>
                  <a:pt x="88939" y="20934"/>
                </a:lnTo>
                <a:lnTo>
                  <a:pt x="89153" y="20872"/>
                </a:lnTo>
                <a:lnTo>
                  <a:pt x="89367" y="20803"/>
                </a:lnTo>
                <a:lnTo>
                  <a:pt x="89569" y="20727"/>
                </a:lnTo>
                <a:lnTo>
                  <a:pt x="89771" y="20644"/>
                </a:lnTo>
                <a:lnTo>
                  <a:pt x="89961" y="20562"/>
                </a:lnTo>
                <a:lnTo>
                  <a:pt x="90151" y="20472"/>
                </a:lnTo>
                <a:lnTo>
                  <a:pt x="90330" y="20383"/>
                </a:lnTo>
                <a:lnTo>
                  <a:pt x="90508" y="20279"/>
                </a:lnTo>
                <a:lnTo>
                  <a:pt x="90663" y="20176"/>
                </a:lnTo>
                <a:lnTo>
                  <a:pt x="90829" y="20066"/>
                </a:lnTo>
                <a:lnTo>
                  <a:pt x="90972" y="19949"/>
                </a:lnTo>
                <a:lnTo>
                  <a:pt x="91114" y="19832"/>
                </a:lnTo>
                <a:lnTo>
                  <a:pt x="91245" y="19708"/>
                </a:lnTo>
                <a:lnTo>
                  <a:pt x="91364" y="19577"/>
                </a:lnTo>
                <a:lnTo>
                  <a:pt x="91483" y="19439"/>
                </a:lnTo>
                <a:lnTo>
                  <a:pt x="91590" y="19302"/>
                </a:lnTo>
                <a:lnTo>
                  <a:pt x="91685" y="19157"/>
                </a:lnTo>
                <a:lnTo>
                  <a:pt x="91768" y="19006"/>
                </a:lnTo>
                <a:lnTo>
                  <a:pt x="91851" y="18847"/>
                </a:lnTo>
                <a:lnTo>
                  <a:pt x="91911" y="18682"/>
                </a:lnTo>
                <a:lnTo>
                  <a:pt x="91970" y="18517"/>
                </a:lnTo>
                <a:lnTo>
                  <a:pt x="92053" y="18248"/>
                </a:lnTo>
                <a:lnTo>
                  <a:pt x="92148" y="17979"/>
                </a:lnTo>
                <a:lnTo>
                  <a:pt x="92255" y="17711"/>
                </a:lnTo>
                <a:lnTo>
                  <a:pt x="92362" y="17442"/>
                </a:lnTo>
                <a:lnTo>
                  <a:pt x="92600" y="16905"/>
                </a:lnTo>
                <a:lnTo>
                  <a:pt x="92850" y="16375"/>
                </a:lnTo>
                <a:lnTo>
                  <a:pt x="93361" y="15308"/>
                </a:lnTo>
                <a:lnTo>
                  <a:pt x="93611" y="14777"/>
                </a:lnTo>
                <a:lnTo>
                  <a:pt x="93836" y="14240"/>
                </a:lnTo>
                <a:lnTo>
                  <a:pt x="94098" y="13559"/>
                </a:lnTo>
                <a:lnTo>
                  <a:pt x="94347" y="12877"/>
                </a:lnTo>
                <a:lnTo>
                  <a:pt x="94823" y="11514"/>
                </a:lnTo>
                <a:lnTo>
                  <a:pt x="95298" y="10150"/>
                </a:lnTo>
                <a:lnTo>
                  <a:pt x="95774" y="8787"/>
                </a:lnTo>
                <a:lnTo>
                  <a:pt x="95786" y="8759"/>
                </a:lnTo>
                <a:lnTo>
                  <a:pt x="95810" y="8732"/>
                </a:lnTo>
                <a:lnTo>
                  <a:pt x="95881" y="8676"/>
                </a:lnTo>
                <a:lnTo>
                  <a:pt x="95964" y="8615"/>
                </a:lnTo>
                <a:lnTo>
                  <a:pt x="96071" y="8539"/>
                </a:lnTo>
                <a:lnTo>
                  <a:pt x="96166" y="8573"/>
                </a:lnTo>
                <a:lnTo>
                  <a:pt x="96261" y="8608"/>
                </a:lnTo>
                <a:lnTo>
                  <a:pt x="96451" y="8670"/>
                </a:lnTo>
                <a:lnTo>
                  <a:pt x="96535" y="8697"/>
                </a:lnTo>
                <a:lnTo>
                  <a:pt x="96618" y="8732"/>
                </a:lnTo>
                <a:lnTo>
                  <a:pt x="96677" y="8773"/>
                </a:lnTo>
                <a:lnTo>
                  <a:pt x="96713" y="8814"/>
                </a:lnTo>
                <a:lnTo>
                  <a:pt x="96868" y="9083"/>
                </a:lnTo>
                <a:lnTo>
                  <a:pt x="97022" y="9358"/>
                </a:lnTo>
                <a:lnTo>
                  <a:pt x="97319" y="9902"/>
                </a:lnTo>
                <a:lnTo>
                  <a:pt x="97616" y="10446"/>
                </a:lnTo>
                <a:lnTo>
                  <a:pt x="97759" y="10715"/>
                </a:lnTo>
                <a:lnTo>
                  <a:pt x="97925" y="10990"/>
                </a:lnTo>
                <a:lnTo>
                  <a:pt x="98139" y="11334"/>
                </a:lnTo>
                <a:lnTo>
                  <a:pt x="98377" y="11679"/>
                </a:lnTo>
                <a:lnTo>
                  <a:pt x="98841" y="12374"/>
                </a:lnTo>
                <a:lnTo>
                  <a:pt x="99078" y="12719"/>
                </a:lnTo>
                <a:lnTo>
                  <a:pt x="99304" y="13070"/>
                </a:lnTo>
                <a:lnTo>
                  <a:pt x="99506" y="13414"/>
                </a:lnTo>
                <a:lnTo>
                  <a:pt x="99697" y="13772"/>
                </a:lnTo>
                <a:lnTo>
                  <a:pt x="99911" y="14213"/>
                </a:lnTo>
                <a:lnTo>
                  <a:pt x="100113" y="14654"/>
                </a:lnTo>
                <a:lnTo>
                  <a:pt x="100291" y="15101"/>
                </a:lnTo>
                <a:lnTo>
                  <a:pt x="100469" y="15549"/>
                </a:lnTo>
                <a:lnTo>
                  <a:pt x="100636" y="15996"/>
                </a:lnTo>
                <a:lnTo>
                  <a:pt x="100826" y="16444"/>
                </a:lnTo>
                <a:lnTo>
                  <a:pt x="101028" y="16892"/>
                </a:lnTo>
                <a:lnTo>
                  <a:pt x="101135" y="17112"/>
                </a:lnTo>
                <a:lnTo>
                  <a:pt x="101254" y="17325"/>
                </a:lnTo>
                <a:lnTo>
                  <a:pt x="101670" y="18069"/>
                </a:lnTo>
                <a:lnTo>
                  <a:pt x="102098" y="18813"/>
                </a:lnTo>
                <a:lnTo>
                  <a:pt x="102526" y="19550"/>
                </a:lnTo>
                <a:lnTo>
                  <a:pt x="102966" y="20286"/>
                </a:lnTo>
                <a:lnTo>
                  <a:pt x="103417" y="21023"/>
                </a:lnTo>
                <a:lnTo>
                  <a:pt x="103881" y="21753"/>
                </a:lnTo>
                <a:lnTo>
                  <a:pt x="104808" y="23220"/>
                </a:lnTo>
                <a:lnTo>
                  <a:pt x="104867" y="23296"/>
                </a:lnTo>
                <a:lnTo>
                  <a:pt x="104927" y="23371"/>
                </a:lnTo>
                <a:lnTo>
                  <a:pt x="104998" y="23447"/>
                </a:lnTo>
                <a:lnTo>
                  <a:pt x="105070" y="23516"/>
                </a:lnTo>
                <a:lnTo>
                  <a:pt x="105248" y="23660"/>
                </a:lnTo>
                <a:lnTo>
                  <a:pt x="105438" y="23798"/>
                </a:lnTo>
                <a:lnTo>
                  <a:pt x="105652" y="23929"/>
                </a:lnTo>
                <a:lnTo>
                  <a:pt x="105866" y="24060"/>
                </a:lnTo>
                <a:lnTo>
                  <a:pt x="106092" y="24177"/>
                </a:lnTo>
                <a:lnTo>
                  <a:pt x="106318" y="24294"/>
                </a:lnTo>
                <a:lnTo>
                  <a:pt x="106353" y="24301"/>
                </a:lnTo>
                <a:lnTo>
                  <a:pt x="106401" y="24308"/>
                </a:lnTo>
                <a:lnTo>
                  <a:pt x="106460" y="24308"/>
                </a:lnTo>
                <a:lnTo>
                  <a:pt x="106520" y="24294"/>
                </a:lnTo>
                <a:lnTo>
                  <a:pt x="106674" y="24266"/>
                </a:lnTo>
                <a:lnTo>
                  <a:pt x="106853" y="24225"/>
                </a:lnTo>
                <a:lnTo>
                  <a:pt x="107031" y="24170"/>
                </a:lnTo>
                <a:lnTo>
                  <a:pt x="107209" y="24101"/>
                </a:lnTo>
                <a:lnTo>
                  <a:pt x="107376" y="24039"/>
                </a:lnTo>
                <a:lnTo>
                  <a:pt x="107518" y="23970"/>
                </a:lnTo>
                <a:lnTo>
                  <a:pt x="107899" y="23750"/>
                </a:lnTo>
                <a:lnTo>
                  <a:pt x="108089" y="23647"/>
                </a:lnTo>
                <a:lnTo>
                  <a:pt x="108184" y="23605"/>
                </a:lnTo>
                <a:lnTo>
                  <a:pt x="108291" y="23564"/>
                </a:lnTo>
                <a:lnTo>
                  <a:pt x="108398" y="23537"/>
                </a:lnTo>
                <a:lnTo>
                  <a:pt x="108517" y="23509"/>
                </a:lnTo>
                <a:lnTo>
                  <a:pt x="108636" y="23488"/>
                </a:lnTo>
                <a:lnTo>
                  <a:pt x="108766" y="23475"/>
                </a:lnTo>
                <a:lnTo>
                  <a:pt x="108921" y="23468"/>
                </a:lnTo>
                <a:lnTo>
                  <a:pt x="109075" y="23468"/>
                </a:lnTo>
                <a:lnTo>
                  <a:pt x="109242" y="23481"/>
                </a:lnTo>
                <a:lnTo>
                  <a:pt x="109432" y="23502"/>
                </a:lnTo>
                <a:lnTo>
                  <a:pt x="109551" y="23516"/>
                </a:lnTo>
                <a:lnTo>
                  <a:pt x="109682" y="23516"/>
                </a:lnTo>
                <a:lnTo>
                  <a:pt x="109812" y="23509"/>
                </a:lnTo>
                <a:lnTo>
                  <a:pt x="109943" y="23488"/>
                </a:lnTo>
                <a:lnTo>
                  <a:pt x="110086" y="23461"/>
                </a:lnTo>
                <a:lnTo>
                  <a:pt x="110228" y="23426"/>
                </a:lnTo>
                <a:lnTo>
                  <a:pt x="110526" y="23344"/>
                </a:lnTo>
                <a:lnTo>
                  <a:pt x="110835" y="23240"/>
                </a:lnTo>
                <a:lnTo>
                  <a:pt x="111156" y="23137"/>
                </a:lnTo>
                <a:lnTo>
                  <a:pt x="111488" y="23027"/>
                </a:lnTo>
                <a:lnTo>
                  <a:pt x="111833" y="22931"/>
                </a:lnTo>
                <a:lnTo>
                  <a:pt x="111952" y="22979"/>
                </a:lnTo>
                <a:lnTo>
                  <a:pt x="112071" y="23013"/>
                </a:lnTo>
                <a:lnTo>
                  <a:pt x="112178" y="23034"/>
                </a:lnTo>
                <a:lnTo>
                  <a:pt x="112285" y="23034"/>
                </a:lnTo>
                <a:lnTo>
                  <a:pt x="112392" y="23027"/>
                </a:lnTo>
                <a:lnTo>
                  <a:pt x="112487" y="23006"/>
                </a:lnTo>
                <a:lnTo>
                  <a:pt x="112582" y="22972"/>
                </a:lnTo>
                <a:lnTo>
                  <a:pt x="112665" y="22931"/>
                </a:lnTo>
                <a:lnTo>
                  <a:pt x="112748" y="22882"/>
                </a:lnTo>
                <a:lnTo>
                  <a:pt x="112832" y="22827"/>
                </a:lnTo>
                <a:lnTo>
                  <a:pt x="112903" y="22765"/>
                </a:lnTo>
                <a:lnTo>
                  <a:pt x="112974" y="22696"/>
                </a:lnTo>
                <a:lnTo>
                  <a:pt x="113117" y="22559"/>
                </a:lnTo>
                <a:lnTo>
                  <a:pt x="113236" y="22407"/>
                </a:lnTo>
                <a:lnTo>
                  <a:pt x="113367" y="22249"/>
                </a:lnTo>
                <a:lnTo>
                  <a:pt x="113485" y="22084"/>
                </a:lnTo>
                <a:lnTo>
                  <a:pt x="113581" y="21918"/>
                </a:lnTo>
                <a:lnTo>
                  <a:pt x="113676" y="21746"/>
                </a:lnTo>
                <a:lnTo>
                  <a:pt x="113866" y="21409"/>
                </a:lnTo>
                <a:lnTo>
                  <a:pt x="114044" y="21064"/>
                </a:lnTo>
                <a:lnTo>
                  <a:pt x="112927" y="21581"/>
                </a:lnTo>
                <a:lnTo>
                  <a:pt x="112844" y="21540"/>
                </a:lnTo>
                <a:lnTo>
                  <a:pt x="112772" y="21484"/>
                </a:lnTo>
                <a:lnTo>
                  <a:pt x="112713" y="21416"/>
                </a:lnTo>
                <a:lnTo>
                  <a:pt x="112653" y="21340"/>
                </a:lnTo>
                <a:lnTo>
                  <a:pt x="112594" y="21250"/>
                </a:lnTo>
                <a:lnTo>
                  <a:pt x="112546" y="21154"/>
                </a:lnTo>
                <a:lnTo>
                  <a:pt x="112511" y="21051"/>
                </a:lnTo>
                <a:lnTo>
                  <a:pt x="112487" y="20947"/>
                </a:lnTo>
                <a:lnTo>
                  <a:pt x="112463" y="20844"/>
                </a:lnTo>
                <a:lnTo>
                  <a:pt x="112451" y="20734"/>
                </a:lnTo>
                <a:lnTo>
                  <a:pt x="112451" y="20638"/>
                </a:lnTo>
                <a:lnTo>
                  <a:pt x="112463" y="20541"/>
                </a:lnTo>
                <a:lnTo>
                  <a:pt x="112499" y="20452"/>
                </a:lnTo>
                <a:lnTo>
                  <a:pt x="112534" y="20369"/>
                </a:lnTo>
                <a:lnTo>
                  <a:pt x="112582" y="20307"/>
                </a:lnTo>
                <a:lnTo>
                  <a:pt x="112653" y="20252"/>
                </a:lnTo>
                <a:lnTo>
                  <a:pt x="112737" y="20204"/>
                </a:lnTo>
                <a:lnTo>
                  <a:pt x="112808" y="20149"/>
                </a:lnTo>
                <a:lnTo>
                  <a:pt x="112939" y="20032"/>
                </a:lnTo>
                <a:lnTo>
                  <a:pt x="113058" y="19908"/>
                </a:lnTo>
                <a:lnTo>
                  <a:pt x="113176" y="19784"/>
                </a:lnTo>
                <a:lnTo>
                  <a:pt x="113319" y="19618"/>
                </a:lnTo>
                <a:lnTo>
                  <a:pt x="113450" y="19453"/>
                </a:lnTo>
                <a:lnTo>
                  <a:pt x="113723" y="19116"/>
                </a:lnTo>
                <a:lnTo>
                  <a:pt x="113961" y="19536"/>
                </a:lnTo>
                <a:lnTo>
                  <a:pt x="114068" y="19742"/>
                </a:lnTo>
                <a:lnTo>
                  <a:pt x="114175" y="19949"/>
                </a:lnTo>
                <a:lnTo>
                  <a:pt x="114187" y="19983"/>
                </a:lnTo>
                <a:lnTo>
                  <a:pt x="114187" y="20018"/>
                </a:lnTo>
                <a:lnTo>
                  <a:pt x="114163" y="20094"/>
                </a:lnTo>
                <a:lnTo>
                  <a:pt x="114127" y="20169"/>
                </a:lnTo>
                <a:lnTo>
                  <a:pt x="114092" y="20245"/>
                </a:lnTo>
                <a:lnTo>
                  <a:pt x="114341" y="20245"/>
                </a:lnTo>
                <a:lnTo>
                  <a:pt x="114353" y="20238"/>
                </a:lnTo>
                <a:lnTo>
                  <a:pt x="115673" y="17904"/>
                </a:lnTo>
                <a:lnTo>
                  <a:pt x="116326" y="16733"/>
                </a:lnTo>
                <a:lnTo>
                  <a:pt x="116968" y="15563"/>
                </a:lnTo>
                <a:lnTo>
                  <a:pt x="116968" y="15542"/>
                </a:lnTo>
                <a:lnTo>
                  <a:pt x="116968" y="15521"/>
                </a:lnTo>
                <a:lnTo>
                  <a:pt x="116945" y="15473"/>
                </a:lnTo>
                <a:lnTo>
                  <a:pt x="116909" y="15418"/>
                </a:lnTo>
                <a:lnTo>
                  <a:pt x="116838" y="15363"/>
                </a:lnTo>
                <a:lnTo>
                  <a:pt x="116683" y="15218"/>
                </a:lnTo>
                <a:lnTo>
                  <a:pt x="116588" y="15136"/>
                </a:lnTo>
                <a:lnTo>
                  <a:pt x="116493" y="15046"/>
                </a:lnTo>
                <a:lnTo>
                  <a:pt x="115530" y="16451"/>
                </a:lnTo>
                <a:lnTo>
                  <a:pt x="115150" y="16437"/>
                </a:lnTo>
                <a:lnTo>
                  <a:pt x="115126" y="16286"/>
                </a:lnTo>
                <a:lnTo>
                  <a:pt x="115090" y="16127"/>
                </a:lnTo>
                <a:lnTo>
                  <a:pt x="115078" y="16051"/>
                </a:lnTo>
                <a:lnTo>
                  <a:pt x="115066" y="15976"/>
                </a:lnTo>
                <a:lnTo>
                  <a:pt x="115078" y="15900"/>
                </a:lnTo>
                <a:lnTo>
                  <a:pt x="115102" y="15831"/>
                </a:lnTo>
                <a:lnTo>
                  <a:pt x="115173" y="15721"/>
                </a:lnTo>
                <a:lnTo>
                  <a:pt x="115245" y="15618"/>
                </a:lnTo>
                <a:lnTo>
                  <a:pt x="115316" y="15521"/>
                </a:lnTo>
                <a:lnTo>
                  <a:pt x="115399" y="15432"/>
                </a:lnTo>
                <a:lnTo>
                  <a:pt x="115494" y="15342"/>
                </a:lnTo>
                <a:lnTo>
                  <a:pt x="115601" y="15260"/>
                </a:lnTo>
                <a:lnTo>
                  <a:pt x="115720" y="15191"/>
                </a:lnTo>
                <a:lnTo>
                  <a:pt x="115839" y="15122"/>
                </a:lnTo>
                <a:lnTo>
                  <a:pt x="115970" y="15067"/>
                </a:lnTo>
                <a:lnTo>
                  <a:pt x="116124" y="15019"/>
                </a:lnTo>
                <a:lnTo>
                  <a:pt x="116279" y="14984"/>
                </a:lnTo>
                <a:lnTo>
                  <a:pt x="116445" y="14957"/>
                </a:lnTo>
                <a:lnTo>
                  <a:pt x="116635" y="14943"/>
                </a:lnTo>
                <a:lnTo>
                  <a:pt x="116838" y="14936"/>
                </a:lnTo>
                <a:lnTo>
                  <a:pt x="117052" y="14943"/>
                </a:lnTo>
                <a:lnTo>
                  <a:pt x="117277" y="14963"/>
                </a:lnTo>
                <a:lnTo>
                  <a:pt x="118454" y="11872"/>
                </a:lnTo>
                <a:lnTo>
                  <a:pt x="118276" y="11865"/>
                </a:lnTo>
                <a:lnTo>
                  <a:pt x="118121" y="11865"/>
                </a:lnTo>
                <a:lnTo>
                  <a:pt x="117979" y="11872"/>
                </a:lnTo>
                <a:lnTo>
                  <a:pt x="117860" y="11885"/>
                </a:lnTo>
                <a:lnTo>
                  <a:pt x="117753" y="11906"/>
                </a:lnTo>
                <a:lnTo>
                  <a:pt x="117646" y="11934"/>
                </a:lnTo>
                <a:lnTo>
                  <a:pt x="117563" y="11961"/>
                </a:lnTo>
                <a:lnTo>
                  <a:pt x="117491" y="11996"/>
                </a:lnTo>
                <a:lnTo>
                  <a:pt x="117432" y="12037"/>
                </a:lnTo>
                <a:lnTo>
                  <a:pt x="117372" y="12078"/>
                </a:lnTo>
                <a:lnTo>
                  <a:pt x="117337" y="12126"/>
                </a:lnTo>
                <a:lnTo>
                  <a:pt x="117289" y="12181"/>
                </a:lnTo>
                <a:lnTo>
                  <a:pt x="117242" y="12285"/>
                </a:lnTo>
                <a:lnTo>
                  <a:pt x="117194" y="12402"/>
                </a:lnTo>
                <a:lnTo>
                  <a:pt x="117111" y="12657"/>
                </a:lnTo>
                <a:lnTo>
                  <a:pt x="117063" y="12781"/>
                </a:lnTo>
                <a:lnTo>
                  <a:pt x="117004" y="12898"/>
                </a:lnTo>
                <a:lnTo>
                  <a:pt x="116956" y="12960"/>
                </a:lnTo>
                <a:lnTo>
                  <a:pt x="116897" y="13015"/>
                </a:lnTo>
                <a:lnTo>
                  <a:pt x="116838" y="13070"/>
                </a:lnTo>
                <a:lnTo>
                  <a:pt x="116766" y="13125"/>
                </a:lnTo>
                <a:lnTo>
                  <a:pt x="116683" y="13173"/>
                </a:lnTo>
                <a:lnTo>
                  <a:pt x="116588" y="13214"/>
                </a:lnTo>
                <a:lnTo>
                  <a:pt x="116481" y="13256"/>
                </a:lnTo>
                <a:lnTo>
                  <a:pt x="116362" y="13297"/>
                </a:lnTo>
                <a:lnTo>
                  <a:pt x="116362" y="13297"/>
                </a:lnTo>
                <a:lnTo>
                  <a:pt x="116624" y="12278"/>
                </a:lnTo>
                <a:lnTo>
                  <a:pt x="116742" y="11823"/>
                </a:lnTo>
                <a:lnTo>
                  <a:pt x="116873" y="11383"/>
                </a:lnTo>
                <a:lnTo>
                  <a:pt x="116980" y="11052"/>
                </a:lnTo>
                <a:lnTo>
                  <a:pt x="117111" y="10729"/>
                </a:lnTo>
                <a:lnTo>
                  <a:pt x="117242" y="10398"/>
                </a:lnTo>
                <a:lnTo>
                  <a:pt x="117396" y="10074"/>
                </a:lnTo>
                <a:lnTo>
                  <a:pt x="117432" y="10026"/>
                </a:lnTo>
                <a:lnTo>
                  <a:pt x="117468" y="9978"/>
                </a:lnTo>
                <a:lnTo>
                  <a:pt x="117527" y="9930"/>
                </a:lnTo>
                <a:lnTo>
                  <a:pt x="117598" y="9888"/>
                </a:lnTo>
                <a:lnTo>
                  <a:pt x="117741" y="9806"/>
                </a:lnTo>
                <a:lnTo>
                  <a:pt x="117896" y="9730"/>
                </a:lnTo>
                <a:lnTo>
                  <a:pt x="117931" y="9723"/>
                </a:lnTo>
                <a:lnTo>
                  <a:pt x="117967" y="9723"/>
                </a:lnTo>
                <a:lnTo>
                  <a:pt x="118074" y="9751"/>
                </a:lnTo>
                <a:lnTo>
                  <a:pt x="118193" y="9778"/>
                </a:lnTo>
                <a:lnTo>
                  <a:pt x="118312" y="9806"/>
                </a:lnTo>
                <a:lnTo>
                  <a:pt x="118157" y="9971"/>
                </a:lnTo>
                <a:lnTo>
                  <a:pt x="118014" y="10129"/>
                </a:lnTo>
                <a:lnTo>
                  <a:pt x="117943" y="10226"/>
                </a:lnTo>
                <a:lnTo>
                  <a:pt x="117896" y="10308"/>
                </a:lnTo>
                <a:lnTo>
                  <a:pt x="117872" y="10391"/>
                </a:lnTo>
                <a:lnTo>
                  <a:pt x="117860" y="10467"/>
                </a:lnTo>
                <a:lnTo>
                  <a:pt x="117884" y="10543"/>
                </a:lnTo>
                <a:lnTo>
                  <a:pt x="117919" y="10605"/>
                </a:lnTo>
                <a:lnTo>
                  <a:pt x="117967" y="10667"/>
                </a:lnTo>
                <a:lnTo>
                  <a:pt x="118038" y="10722"/>
                </a:lnTo>
                <a:lnTo>
                  <a:pt x="118133" y="10770"/>
                </a:lnTo>
                <a:lnTo>
                  <a:pt x="118240" y="10811"/>
                </a:lnTo>
                <a:lnTo>
                  <a:pt x="118359" y="10852"/>
                </a:lnTo>
                <a:lnTo>
                  <a:pt x="118514" y="10880"/>
                </a:lnTo>
                <a:lnTo>
                  <a:pt x="118668" y="10908"/>
                </a:lnTo>
                <a:lnTo>
                  <a:pt x="118846" y="10928"/>
                </a:lnTo>
                <a:lnTo>
                  <a:pt x="119037" y="10935"/>
                </a:lnTo>
                <a:lnTo>
                  <a:pt x="119251" y="10942"/>
                </a:lnTo>
                <a:lnTo>
                  <a:pt x="119393" y="11293"/>
                </a:lnTo>
                <a:lnTo>
                  <a:pt x="119548" y="11637"/>
                </a:lnTo>
                <a:lnTo>
                  <a:pt x="119857" y="12326"/>
                </a:lnTo>
                <a:lnTo>
                  <a:pt x="119999" y="12670"/>
                </a:lnTo>
                <a:lnTo>
                  <a:pt x="120118" y="13015"/>
                </a:lnTo>
                <a:lnTo>
                  <a:pt x="120225" y="13359"/>
                </a:lnTo>
                <a:lnTo>
                  <a:pt x="120273" y="13531"/>
                </a:lnTo>
                <a:lnTo>
                  <a:pt x="120309" y="13710"/>
                </a:lnTo>
                <a:lnTo>
                  <a:pt x="120392" y="14220"/>
                </a:lnTo>
                <a:lnTo>
                  <a:pt x="120451" y="14736"/>
                </a:lnTo>
                <a:lnTo>
                  <a:pt x="120487" y="15246"/>
                </a:lnTo>
                <a:lnTo>
                  <a:pt x="120523" y="15762"/>
                </a:lnTo>
                <a:lnTo>
                  <a:pt x="120594" y="16795"/>
                </a:lnTo>
                <a:lnTo>
                  <a:pt x="120641" y="17312"/>
                </a:lnTo>
                <a:lnTo>
                  <a:pt x="120701" y="17821"/>
                </a:lnTo>
                <a:lnTo>
                  <a:pt x="120784" y="18344"/>
                </a:lnTo>
                <a:lnTo>
                  <a:pt x="120867" y="18868"/>
                </a:lnTo>
                <a:lnTo>
                  <a:pt x="120962" y="19391"/>
                </a:lnTo>
                <a:lnTo>
                  <a:pt x="121069" y="19914"/>
                </a:lnTo>
                <a:lnTo>
                  <a:pt x="121188" y="20431"/>
                </a:lnTo>
                <a:lnTo>
                  <a:pt x="121307" y="20954"/>
                </a:lnTo>
                <a:lnTo>
                  <a:pt x="121569" y="21994"/>
                </a:lnTo>
                <a:lnTo>
                  <a:pt x="121628" y="22187"/>
                </a:lnTo>
                <a:lnTo>
                  <a:pt x="121699" y="22380"/>
                </a:lnTo>
                <a:lnTo>
                  <a:pt x="121783" y="22572"/>
                </a:lnTo>
                <a:lnTo>
                  <a:pt x="121890" y="22765"/>
                </a:lnTo>
                <a:lnTo>
                  <a:pt x="122020" y="22951"/>
                </a:lnTo>
                <a:lnTo>
                  <a:pt x="122092" y="23041"/>
                </a:lnTo>
                <a:lnTo>
                  <a:pt x="122163" y="23123"/>
                </a:lnTo>
                <a:lnTo>
                  <a:pt x="122246" y="23206"/>
                </a:lnTo>
                <a:lnTo>
                  <a:pt x="122341" y="23282"/>
                </a:lnTo>
                <a:lnTo>
                  <a:pt x="122436" y="23357"/>
                </a:lnTo>
                <a:lnTo>
                  <a:pt x="122531" y="23426"/>
                </a:lnTo>
                <a:lnTo>
                  <a:pt x="122615" y="23475"/>
                </a:lnTo>
                <a:lnTo>
                  <a:pt x="122710" y="23516"/>
                </a:lnTo>
                <a:lnTo>
                  <a:pt x="122805" y="23550"/>
                </a:lnTo>
                <a:lnTo>
                  <a:pt x="122924" y="23585"/>
                </a:lnTo>
                <a:lnTo>
                  <a:pt x="123054" y="23612"/>
                </a:lnTo>
                <a:lnTo>
                  <a:pt x="123185" y="23640"/>
                </a:lnTo>
                <a:lnTo>
                  <a:pt x="123316" y="23660"/>
                </a:lnTo>
                <a:lnTo>
                  <a:pt x="123459" y="23681"/>
                </a:lnTo>
                <a:lnTo>
                  <a:pt x="123756" y="23702"/>
                </a:lnTo>
                <a:lnTo>
                  <a:pt x="124053" y="23709"/>
                </a:lnTo>
                <a:lnTo>
                  <a:pt x="124338" y="23702"/>
                </a:lnTo>
                <a:lnTo>
                  <a:pt x="124600" y="23688"/>
                </a:lnTo>
                <a:lnTo>
                  <a:pt x="125016" y="23633"/>
                </a:lnTo>
                <a:lnTo>
                  <a:pt x="125432" y="23571"/>
                </a:lnTo>
                <a:lnTo>
                  <a:pt x="125836" y="23495"/>
                </a:lnTo>
                <a:lnTo>
                  <a:pt x="126240" y="23413"/>
                </a:lnTo>
                <a:lnTo>
                  <a:pt x="126644" y="23323"/>
                </a:lnTo>
                <a:lnTo>
                  <a:pt x="127048" y="23227"/>
                </a:lnTo>
                <a:lnTo>
                  <a:pt x="127833" y="23027"/>
                </a:lnTo>
                <a:lnTo>
                  <a:pt x="128023" y="22972"/>
                </a:lnTo>
                <a:lnTo>
                  <a:pt x="128213" y="22896"/>
                </a:lnTo>
                <a:lnTo>
                  <a:pt x="128404" y="22820"/>
                </a:lnTo>
                <a:lnTo>
                  <a:pt x="128570" y="22731"/>
                </a:lnTo>
                <a:lnTo>
                  <a:pt x="128927" y="22552"/>
                </a:lnTo>
                <a:lnTo>
                  <a:pt x="129105" y="22462"/>
                </a:lnTo>
                <a:lnTo>
                  <a:pt x="129283" y="22373"/>
                </a:lnTo>
                <a:lnTo>
                  <a:pt x="129461" y="22600"/>
                </a:lnTo>
                <a:lnTo>
                  <a:pt x="130638" y="22187"/>
                </a:lnTo>
                <a:lnTo>
                  <a:pt x="131233" y="21973"/>
                </a:lnTo>
                <a:lnTo>
                  <a:pt x="131815" y="21760"/>
                </a:lnTo>
                <a:lnTo>
                  <a:pt x="132077" y="21657"/>
                </a:lnTo>
                <a:lnTo>
                  <a:pt x="132326" y="21546"/>
                </a:lnTo>
                <a:lnTo>
                  <a:pt x="132564" y="21436"/>
                </a:lnTo>
                <a:lnTo>
                  <a:pt x="132790" y="21319"/>
                </a:lnTo>
                <a:lnTo>
                  <a:pt x="133004" y="21202"/>
                </a:lnTo>
                <a:lnTo>
                  <a:pt x="133194" y="21071"/>
                </a:lnTo>
                <a:lnTo>
                  <a:pt x="133384" y="20940"/>
                </a:lnTo>
                <a:lnTo>
                  <a:pt x="133562" y="20803"/>
                </a:lnTo>
                <a:lnTo>
                  <a:pt x="133717" y="20665"/>
                </a:lnTo>
                <a:lnTo>
                  <a:pt x="133872" y="20514"/>
                </a:lnTo>
                <a:lnTo>
                  <a:pt x="134014" y="20362"/>
                </a:lnTo>
                <a:lnTo>
                  <a:pt x="134133" y="20197"/>
                </a:lnTo>
                <a:lnTo>
                  <a:pt x="134252" y="20032"/>
                </a:lnTo>
                <a:lnTo>
                  <a:pt x="134359" y="19852"/>
                </a:lnTo>
                <a:lnTo>
                  <a:pt x="134454" y="19673"/>
                </a:lnTo>
                <a:lnTo>
                  <a:pt x="134537" y="19481"/>
                </a:lnTo>
                <a:lnTo>
                  <a:pt x="134680" y="19164"/>
                </a:lnTo>
                <a:lnTo>
                  <a:pt x="134822" y="18847"/>
                </a:lnTo>
                <a:lnTo>
                  <a:pt x="134977" y="18530"/>
                </a:lnTo>
                <a:lnTo>
                  <a:pt x="135143" y="18214"/>
                </a:lnTo>
                <a:lnTo>
                  <a:pt x="135488" y="17587"/>
                </a:lnTo>
                <a:lnTo>
                  <a:pt x="135869" y="16960"/>
                </a:lnTo>
                <a:lnTo>
                  <a:pt x="136249" y="16334"/>
                </a:lnTo>
                <a:lnTo>
                  <a:pt x="136641" y="15700"/>
                </a:lnTo>
                <a:lnTo>
                  <a:pt x="137033" y="15067"/>
                </a:lnTo>
                <a:lnTo>
                  <a:pt x="137426" y="14426"/>
                </a:lnTo>
                <a:lnTo>
                  <a:pt x="137949" y="14984"/>
                </a:lnTo>
                <a:lnTo>
                  <a:pt x="138460" y="15535"/>
                </a:lnTo>
                <a:lnTo>
                  <a:pt x="138971" y="16072"/>
                </a:lnTo>
                <a:lnTo>
                  <a:pt x="139233" y="16341"/>
                </a:lnTo>
                <a:lnTo>
                  <a:pt x="139506" y="16602"/>
                </a:lnTo>
                <a:lnTo>
                  <a:pt x="140172" y="17222"/>
                </a:lnTo>
                <a:lnTo>
                  <a:pt x="140504" y="17539"/>
                </a:lnTo>
                <a:lnTo>
                  <a:pt x="140849" y="17849"/>
                </a:lnTo>
                <a:lnTo>
                  <a:pt x="141194" y="18152"/>
                </a:lnTo>
                <a:lnTo>
                  <a:pt x="141551" y="18455"/>
                </a:lnTo>
                <a:lnTo>
                  <a:pt x="141931" y="18744"/>
                </a:lnTo>
                <a:lnTo>
                  <a:pt x="142311" y="19033"/>
                </a:lnTo>
                <a:lnTo>
                  <a:pt x="142406" y="19088"/>
                </a:lnTo>
                <a:lnTo>
                  <a:pt x="142501" y="19143"/>
                </a:lnTo>
                <a:lnTo>
                  <a:pt x="142597" y="19191"/>
                </a:lnTo>
                <a:lnTo>
                  <a:pt x="142692" y="19233"/>
                </a:lnTo>
                <a:lnTo>
                  <a:pt x="142787" y="19274"/>
                </a:lnTo>
                <a:lnTo>
                  <a:pt x="142882" y="19302"/>
                </a:lnTo>
                <a:lnTo>
                  <a:pt x="142989" y="19329"/>
                </a:lnTo>
                <a:lnTo>
                  <a:pt x="143096" y="19350"/>
                </a:lnTo>
                <a:lnTo>
                  <a:pt x="143203" y="19370"/>
                </a:lnTo>
                <a:lnTo>
                  <a:pt x="143310" y="19377"/>
                </a:lnTo>
                <a:lnTo>
                  <a:pt x="143429" y="19384"/>
                </a:lnTo>
                <a:lnTo>
                  <a:pt x="143536" y="19384"/>
                </a:lnTo>
                <a:lnTo>
                  <a:pt x="143654" y="19377"/>
                </a:lnTo>
                <a:lnTo>
                  <a:pt x="143761" y="19370"/>
                </a:lnTo>
                <a:lnTo>
                  <a:pt x="143880" y="19357"/>
                </a:lnTo>
                <a:lnTo>
                  <a:pt x="143999" y="19336"/>
                </a:lnTo>
                <a:lnTo>
                  <a:pt x="144106" y="19309"/>
                </a:lnTo>
                <a:lnTo>
                  <a:pt x="144225" y="19281"/>
                </a:lnTo>
                <a:lnTo>
                  <a:pt x="144344" y="19247"/>
                </a:lnTo>
                <a:lnTo>
                  <a:pt x="144463" y="19205"/>
                </a:lnTo>
                <a:lnTo>
                  <a:pt x="144701" y="19109"/>
                </a:lnTo>
                <a:lnTo>
                  <a:pt x="144938" y="18992"/>
                </a:lnTo>
                <a:lnTo>
                  <a:pt x="145164" y="18861"/>
                </a:lnTo>
                <a:lnTo>
                  <a:pt x="145390" y="18703"/>
                </a:lnTo>
                <a:lnTo>
                  <a:pt x="145616" y="18530"/>
                </a:lnTo>
                <a:lnTo>
                  <a:pt x="145842" y="18338"/>
                </a:lnTo>
                <a:lnTo>
                  <a:pt x="149396" y="19432"/>
                </a:lnTo>
                <a:lnTo>
                  <a:pt x="149539" y="19040"/>
                </a:lnTo>
                <a:lnTo>
                  <a:pt x="149693" y="18654"/>
                </a:lnTo>
                <a:lnTo>
                  <a:pt x="149764" y="18462"/>
                </a:lnTo>
                <a:lnTo>
                  <a:pt x="149824" y="18269"/>
                </a:lnTo>
                <a:lnTo>
                  <a:pt x="149871" y="18069"/>
                </a:lnTo>
                <a:lnTo>
                  <a:pt x="149919" y="17876"/>
                </a:lnTo>
                <a:lnTo>
                  <a:pt x="149966" y="17477"/>
                </a:lnTo>
                <a:lnTo>
                  <a:pt x="150002" y="17077"/>
                </a:lnTo>
                <a:lnTo>
                  <a:pt x="150050" y="16272"/>
                </a:lnTo>
                <a:lnTo>
                  <a:pt x="150073" y="15872"/>
                </a:lnTo>
                <a:lnTo>
                  <a:pt x="150109" y="15473"/>
                </a:lnTo>
                <a:lnTo>
                  <a:pt x="150157" y="15074"/>
                </a:lnTo>
                <a:lnTo>
                  <a:pt x="150228" y="14674"/>
                </a:lnTo>
                <a:lnTo>
                  <a:pt x="150359" y="14082"/>
                </a:lnTo>
                <a:lnTo>
                  <a:pt x="150489" y="13497"/>
                </a:lnTo>
                <a:lnTo>
                  <a:pt x="150644" y="12904"/>
                </a:lnTo>
                <a:lnTo>
                  <a:pt x="150799" y="12319"/>
                </a:lnTo>
                <a:lnTo>
                  <a:pt x="151119" y="11142"/>
                </a:lnTo>
                <a:lnTo>
                  <a:pt x="151429" y="9971"/>
                </a:lnTo>
                <a:lnTo>
                  <a:pt x="151631" y="9158"/>
                </a:lnTo>
                <a:lnTo>
                  <a:pt x="151726" y="8752"/>
                </a:lnTo>
                <a:lnTo>
                  <a:pt x="151845" y="8346"/>
                </a:lnTo>
                <a:lnTo>
                  <a:pt x="151868" y="8305"/>
                </a:lnTo>
                <a:lnTo>
                  <a:pt x="151904" y="8263"/>
                </a:lnTo>
                <a:lnTo>
                  <a:pt x="151963" y="8215"/>
                </a:lnTo>
                <a:lnTo>
                  <a:pt x="152047" y="8167"/>
                </a:lnTo>
                <a:lnTo>
                  <a:pt x="152261" y="8029"/>
                </a:lnTo>
                <a:lnTo>
                  <a:pt x="152558" y="7836"/>
                </a:lnTo>
                <a:lnTo>
                  <a:pt x="153223" y="9468"/>
                </a:lnTo>
                <a:lnTo>
                  <a:pt x="153556" y="9317"/>
                </a:lnTo>
                <a:lnTo>
                  <a:pt x="154388" y="11149"/>
                </a:lnTo>
                <a:lnTo>
                  <a:pt x="154210" y="11217"/>
                </a:lnTo>
                <a:lnTo>
                  <a:pt x="154056" y="11279"/>
                </a:lnTo>
                <a:lnTo>
                  <a:pt x="153925" y="11341"/>
                </a:lnTo>
                <a:lnTo>
                  <a:pt x="153818" y="11396"/>
                </a:lnTo>
                <a:lnTo>
                  <a:pt x="153735" y="11445"/>
                </a:lnTo>
                <a:lnTo>
                  <a:pt x="153687" y="11500"/>
                </a:lnTo>
                <a:lnTo>
                  <a:pt x="153651" y="11555"/>
                </a:lnTo>
                <a:lnTo>
                  <a:pt x="153640" y="11603"/>
                </a:lnTo>
                <a:lnTo>
                  <a:pt x="153663" y="11658"/>
                </a:lnTo>
                <a:lnTo>
                  <a:pt x="153699" y="11720"/>
                </a:lnTo>
                <a:lnTo>
                  <a:pt x="153758" y="11782"/>
                </a:lnTo>
                <a:lnTo>
                  <a:pt x="153830" y="11851"/>
                </a:lnTo>
                <a:lnTo>
                  <a:pt x="153937" y="11927"/>
                </a:lnTo>
                <a:lnTo>
                  <a:pt x="154056" y="12009"/>
                </a:lnTo>
                <a:lnTo>
                  <a:pt x="154353" y="12209"/>
                </a:lnTo>
                <a:lnTo>
                  <a:pt x="154424" y="12264"/>
                </a:lnTo>
                <a:lnTo>
                  <a:pt x="154483" y="12319"/>
                </a:lnTo>
                <a:lnTo>
                  <a:pt x="154543" y="12388"/>
                </a:lnTo>
                <a:lnTo>
                  <a:pt x="154590" y="12457"/>
                </a:lnTo>
                <a:lnTo>
                  <a:pt x="154626" y="12533"/>
                </a:lnTo>
                <a:lnTo>
                  <a:pt x="154662" y="12608"/>
                </a:lnTo>
                <a:lnTo>
                  <a:pt x="154697" y="12774"/>
                </a:lnTo>
                <a:lnTo>
                  <a:pt x="154733" y="12946"/>
                </a:lnTo>
                <a:lnTo>
                  <a:pt x="154745" y="13118"/>
                </a:lnTo>
                <a:lnTo>
                  <a:pt x="154769" y="13290"/>
                </a:lnTo>
                <a:lnTo>
                  <a:pt x="154781" y="13462"/>
                </a:lnTo>
                <a:lnTo>
                  <a:pt x="154793" y="13531"/>
                </a:lnTo>
                <a:lnTo>
                  <a:pt x="154769" y="13600"/>
                </a:lnTo>
                <a:lnTo>
                  <a:pt x="154745" y="13676"/>
                </a:lnTo>
                <a:lnTo>
                  <a:pt x="154697" y="13745"/>
                </a:lnTo>
                <a:lnTo>
                  <a:pt x="154602" y="13889"/>
                </a:lnTo>
                <a:lnTo>
                  <a:pt x="154519" y="14041"/>
                </a:lnTo>
                <a:lnTo>
                  <a:pt x="155696" y="14041"/>
                </a:lnTo>
                <a:lnTo>
                  <a:pt x="155589" y="14550"/>
                </a:lnTo>
                <a:lnTo>
                  <a:pt x="155696" y="14743"/>
                </a:lnTo>
                <a:lnTo>
                  <a:pt x="155803" y="14936"/>
                </a:lnTo>
                <a:lnTo>
                  <a:pt x="156017" y="15321"/>
                </a:lnTo>
                <a:lnTo>
                  <a:pt x="156124" y="15507"/>
                </a:lnTo>
                <a:lnTo>
                  <a:pt x="156243" y="15693"/>
                </a:lnTo>
                <a:lnTo>
                  <a:pt x="156374" y="15872"/>
                </a:lnTo>
                <a:lnTo>
                  <a:pt x="156528" y="16045"/>
                </a:lnTo>
                <a:lnTo>
                  <a:pt x="156801" y="16313"/>
                </a:lnTo>
                <a:lnTo>
                  <a:pt x="157075" y="16575"/>
                </a:lnTo>
                <a:lnTo>
                  <a:pt x="157360" y="16830"/>
                </a:lnTo>
                <a:lnTo>
                  <a:pt x="157657" y="17091"/>
                </a:lnTo>
                <a:lnTo>
                  <a:pt x="158275" y="17594"/>
                </a:lnTo>
                <a:lnTo>
                  <a:pt x="158894" y="18090"/>
                </a:lnTo>
                <a:lnTo>
                  <a:pt x="159298" y="18406"/>
                </a:lnTo>
                <a:lnTo>
                  <a:pt x="159512" y="18565"/>
                </a:lnTo>
                <a:lnTo>
                  <a:pt x="159726" y="18716"/>
                </a:lnTo>
                <a:lnTo>
                  <a:pt x="159951" y="18861"/>
                </a:lnTo>
                <a:lnTo>
                  <a:pt x="160189" y="18999"/>
                </a:lnTo>
                <a:lnTo>
                  <a:pt x="160439" y="19129"/>
                </a:lnTo>
                <a:lnTo>
                  <a:pt x="160700" y="19247"/>
                </a:lnTo>
                <a:lnTo>
                  <a:pt x="160795" y="19281"/>
                </a:lnTo>
                <a:lnTo>
                  <a:pt x="160902" y="19315"/>
                </a:lnTo>
                <a:lnTo>
                  <a:pt x="161009" y="19336"/>
                </a:lnTo>
                <a:lnTo>
                  <a:pt x="161116" y="19364"/>
                </a:lnTo>
                <a:lnTo>
                  <a:pt x="161235" y="19377"/>
                </a:lnTo>
                <a:lnTo>
                  <a:pt x="161354" y="19391"/>
                </a:lnTo>
                <a:lnTo>
                  <a:pt x="161473" y="19398"/>
                </a:lnTo>
                <a:lnTo>
                  <a:pt x="161711" y="19398"/>
                </a:lnTo>
                <a:lnTo>
                  <a:pt x="161830" y="19391"/>
                </a:lnTo>
                <a:lnTo>
                  <a:pt x="162079" y="19364"/>
                </a:lnTo>
                <a:lnTo>
                  <a:pt x="162329" y="19322"/>
                </a:lnTo>
                <a:lnTo>
                  <a:pt x="162567" y="19267"/>
                </a:lnTo>
                <a:lnTo>
                  <a:pt x="162804" y="19191"/>
                </a:lnTo>
                <a:lnTo>
                  <a:pt x="163042" y="19109"/>
                </a:lnTo>
                <a:lnTo>
                  <a:pt x="163256" y="19012"/>
                </a:lnTo>
                <a:lnTo>
                  <a:pt x="163458" y="18902"/>
                </a:lnTo>
                <a:lnTo>
                  <a:pt x="163636" y="18778"/>
                </a:lnTo>
                <a:lnTo>
                  <a:pt x="163803" y="18647"/>
                </a:lnTo>
                <a:lnTo>
                  <a:pt x="163874" y="18585"/>
                </a:lnTo>
                <a:lnTo>
                  <a:pt x="163945" y="18510"/>
                </a:lnTo>
                <a:lnTo>
                  <a:pt x="164005" y="18441"/>
                </a:lnTo>
                <a:lnTo>
                  <a:pt x="164064" y="18365"/>
                </a:lnTo>
                <a:lnTo>
                  <a:pt x="165039" y="16905"/>
                </a:lnTo>
                <a:lnTo>
                  <a:pt x="166014" y="15439"/>
                </a:lnTo>
                <a:lnTo>
                  <a:pt x="166489" y="14709"/>
                </a:lnTo>
                <a:lnTo>
                  <a:pt x="166953" y="13972"/>
                </a:lnTo>
                <a:lnTo>
                  <a:pt x="167393" y="13235"/>
                </a:lnTo>
                <a:lnTo>
                  <a:pt x="167821" y="12491"/>
                </a:lnTo>
                <a:lnTo>
                  <a:pt x="167963" y="12230"/>
                </a:lnTo>
                <a:lnTo>
                  <a:pt x="168070" y="11968"/>
                </a:lnTo>
                <a:lnTo>
                  <a:pt x="168177" y="11693"/>
                </a:lnTo>
                <a:lnTo>
                  <a:pt x="168249" y="11417"/>
                </a:lnTo>
                <a:lnTo>
                  <a:pt x="168296" y="11135"/>
                </a:lnTo>
                <a:lnTo>
                  <a:pt x="168320" y="10852"/>
                </a:lnTo>
                <a:lnTo>
                  <a:pt x="168320" y="10708"/>
                </a:lnTo>
                <a:lnTo>
                  <a:pt x="168320" y="10556"/>
                </a:lnTo>
                <a:lnTo>
                  <a:pt x="168308" y="10412"/>
                </a:lnTo>
                <a:lnTo>
                  <a:pt x="168284" y="10267"/>
                </a:lnTo>
                <a:lnTo>
                  <a:pt x="168272" y="10129"/>
                </a:lnTo>
                <a:lnTo>
                  <a:pt x="168272" y="9999"/>
                </a:lnTo>
                <a:lnTo>
                  <a:pt x="168272" y="9861"/>
                </a:lnTo>
                <a:lnTo>
                  <a:pt x="168284" y="9730"/>
                </a:lnTo>
                <a:lnTo>
                  <a:pt x="168308" y="9592"/>
                </a:lnTo>
                <a:lnTo>
                  <a:pt x="168344" y="9455"/>
                </a:lnTo>
                <a:lnTo>
                  <a:pt x="168415" y="9186"/>
                </a:lnTo>
                <a:lnTo>
                  <a:pt x="168498" y="8911"/>
                </a:lnTo>
                <a:lnTo>
                  <a:pt x="168605" y="8635"/>
                </a:lnTo>
                <a:lnTo>
                  <a:pt x="168700" y="8367"/>
                </a:lnTo>
                <a:lnTo>
                  <a:pt x="168783" y="8091"/>
                </a:lnTo>
                <a:lnTo>
                  <a:pt x="168807" y="8043"/>
                </a:lnTo>
                <a:lnTo>
                  <a:pt x="168843" y="7995"/>
                </a:lnTo>
                <a:lnTo>
                  <a:pt x="168890" y="7940"/>
                </a:lnTo>
                <a:lnTo>
                  <a:pt x="168950" y="7891"/>
                </a:lnTo>
                <a:lnTo>
                  <a:pt x="169021" y="7850"/>
                </a:lnTo>
                <a:lnTo>
                  <a:pt x="169093" y="7809"/>
                </a:lnTo>
                <a:lnTo>
                  <a:pt x="169247" y="7733"/>
                </a:lnTo>
                <a:lnTo>
                  <a:pt x="169390" y="7678"/>
                </a:lnTo>
                <a:lnTo>
                  <a:pt x="169556" y="7623"/>
                </a:lnTo>
                <a:lnTo>
                  <a:pt x="169699" y="7575"/>
                </a:lnTo>
                <a:lnTo>
                  <a:pt x="169770" y="7547"/>
                </a:lnTo>
                <a:lnTo>
                  <a:pt x="169830" y="7520"/>
                </a:lnTo>
                <a:lnTo>
                  <a:pt x="169877" y="7485"/>
                </a:lnTo>
                <a:lnTo>
                  <a:pt x="169901" y="7451"/>
                </a:lnTo>
                <a:lnTo>
                  <a:pt x="169925" y="7416"/>
                </a:lnTo>
                <a:lnTo>
                  <a:pt x="169913" y="7368"/>
                </a:lnTo>
                <a:lnTo>
                  <a:pt x="169889" y="7320"/>
                </a:lnTo>
                <a:lnTo>
                  <a:pt x="169841" y="7265"/>
                </a:lnTo>
                <a:lnTo>
                  <a:pt x="169758" y="7210"/>
                </a:lnTo>
                <a:lnTo>
                  <a:pt x="169651" y="7141"/>
                </a:lnTo>
                <a:lnTo>
                  <a:pt x="170127" y="6927"/>
                </a:lnTo>
                <a:lnTo>
                  <a:pt x="170507" y="7010"/>
                </a:lnTo>
                <a:lnTo>
                  <a:pt x="170436" y="7162"/>
                </a:lnTo>
                <a:lnTo>
                  <a:pt x="170376" y="7313"/>
                </a:lnTo>
                <a:lnTo>
                  <a:pt x="170257" y="7623"/>
                </a:lnTo>
                <a:lnTo>
                  <a:pt x="170186" y="7774"/>
                </a:lnTo>
                <a:lnTo>
                  <a:pt x="170115" y="7919"/>
                </a:lnTo>
                <a:lnTo>
                  <a:pt x="170032" y="8064"/>
                </a:lnTo>
                <a:lnTo>
                  <a:pt x="169925" y="8208"/>
                </a:lnTo>
                <a:lnTo>
                  <a:pt x="169841" y="8312"/>
                </a:lnTo>
                <a:lnTo>
                  <a:pt x="169794" y="8415"/>
                </a:lnTo>
                <a:lnTo>
                  <a:pt x="169782" y="8504"/>
                </a:lnTo>
                <a:lnTo>
                  <a:pt x="169782" y="8587"/>
                </a:lnTo>
                <a:lnTo>
                  <a:pt x="169806" y="8663"/>
                </a:lnTo>
                <a:lnTo>
                  <a:pt x="169853" y="8732"/>
                </a:lnTo>
                <a:lnTo>
                  <a:pt x="169913" y="8800"/>
                </a:lnTo>
                <a:lnTo>
                  <a:pt x="169996" y="8862"/>
                </a:lnTo>
                <a:lnTo>
                  <a:pt x="170079" y="8917"/>
                </a:lnTo>
                <a:lnTo>
                  <a:pt x="170174" y="8979"/>
                </a:lnTo>
                <a:lnTo>
                  <a:pt x="170376" y="9090"/>
                </a:lnTo>
                <a:lnTo>
                  <a:pt x="170567" y="9200"/>
                </a:lnTo>
                <a:lnTo>
                  <a:pt x="170662" y="9255"/>
                </a:lnTo>
                <a:lnTo>
                  <a:pt x="170745" y="9317"/>
                </a:lnTo>
                <a:lnTo>
                  <a:pt x="170852" y="9420"/>
                </a:lnTo>
                <a:lnTo>
                  <a:pt x="170947" y="9530"/>
                </a:lnTo>
                <a:lnTo>
                  <a:pt x="171137" y="9744"/>
                </a:lnTo>
                <a:lnTo>
                  <a:pt x="170994" y="9778"/>
                </a:lnTo>
                <a:lnTo>
                  <a:pt x="170876" y="9813"/>
                </a:lnTo>
                <a:lnTo>
                  <a:pt x="170792" y="9847"/>
                </a:lnTo>
                <a:lnTo>
                  <a:pt x="170721" y="9888"/>
                </a:lnTo>
                <a:lnTo>
                  <a:pt x="170685" y="9930"/>
                </a:lnTo>
                <a:lnTo>
                  <a:pt x="170673" y="9971"/>
                </a:lnTo>
                <a:lnTo>
                  <a:pt x="170673" y="10012"/>
                </a:lnTo>
                <a:lnTo>
                  <a:pt x="170685" y="10054"/>
                </a:lnTo>
                <a:lnTo>
                  <a:pt x="170721" y="10095"/>
                </a:lnTo>
                <a:lnTo>
                  <a:pt x="170757" y="10143"/>
                </a:lnTo>
                <a:lnTo>
                  <a:pt x="170852" y="10233"/>
                </a:lnTo>
                <a:lnTo>
                  <a:pt x="170947" y="10315"/>
                </a:lnTo>
                <a:lnTo>
                  <a:pt x="171018" y="10405"/>
                </a:lnTo>
                <a:lnTo>
                  <a:pt x="171101" y="10522"/>
                </a:lnTo>
                <a:lnTo>
                  <a:pt x="171161" y="10639"/>
                </a:lnTo>
                <a:lnTo>
                  <a:pt x="171208" y="10756"/>
                </a:lnTo>
                <a:lnTo>
                  <a:pt x="171244" y="10873"/>
                </a:lnTo>
                <a:lnTo>
                  <a:pt x="171268" y="10997"/>
                </a:lnTo>
                <a:lnTo>
                  <a:pt x="171280" y="11114"/>
                </a:lnTo>
                <a:lnTo>
                  <a:pt x="171292" y="11348"/>
                </a:lnTo>
                <a:lnTo>
                  <a:pt x="171292" y="11589"/>
                </a:lnTo>
                <a:lnTo>
                  <a:pt x="171268" y="11830"/>
                </a:lnTo>
                <a:lnTo>
                  <a:pt x="171256" y="12071"/>
                </a:lnTo>
                <a:lnTo>
                  <a:pt x="171256" y="12312"/>
                </a:lnTo>
                <a:lnTo>
                  <a:pt x="171268" y="12464"/>
                </a:lnTo>
                <a:lnTo>
                  <a:pt x="171280" y="12608"/>
                </a:lnTo>
                <a:lnTo>
                  <a:pt x="171339" y="12904"/>
                </a:lnTo>
                <a:lnTo>
                  <a:pt x="171422" y="13201"/>
                </a:lnTo>
                <a:lnTo>
                  <a:pt x="171517" y="13497"/>
                </a:lnTo>
                <a:lnTo>
                  <a:pt x="171731" y="14089"/>
                </a:lnTo>
                <a:lnTo>
                  <a:pt x="171850" y="14378"/>
                </a:lnTo>
                <a:lnTo>
                  <a:pt x="171957" y="14674"/>
                </a:lnTo>
                <a:lnTo>
                  <a:pt x="171981" y="14750"/>
                </a:lnTo>
                <a:lnTo>
                  <a:pt x="172017" y="14826"/>
                </a:lnTo>
                <a:lnTo>
                  <a:pt x="172112" y="14970"/>
                </a:lnTo>
                <a:lnTo>
                  <a:pt x="172207" y="15129"/>
                </a:lnTo>
                <a:lnTo>
                  <a:pt x="172314" y="15294"/>
                </a:lnTo>
                <a:lnTo>
                  <a:pt x="172777" y="15094"/>
                </a:lnTo>
                <a:lnTo>
                  <a:pt x="172956" y="15149"/>
                </a:lnTo>
                <a:lnTo>
                  <a:pt x="172278" y="15900"/>
                </a:lnTo>
                <a:lnTo>
                  <a:pt x="173384" y="16409"/>
                </a:lnTo>
                <a:lnTo>
                  <a:pt x="173134" y="17924"/>
                </a:lnTo>
                <a:lnTo>
                  <a:pt x="174049" y="17071"/>
                </a:lnTo>
                <a:lnTo>
                  <a:pt x="174097" y="17284"/>
                </a:lnTo>
                <a:lnTo>
                  <a:pt x="174144" y="17491"/>
                </a:lnTo>
                <a:lnTo>
                  <a:pt x="174216" y="17690"/>
                </a:lnTo>
                <a:lnTo>
                  <a:pt x="174299" y="17883"/>
                </a:lnTo>
                <a:lnTo>
                  <a:pt x="174394" y="18069"/>
                </a:lnTo>
                <a:lnTo>
                  <a:pt x="174501" y="18241"/>
                </a:lnTo>
                <a:lnTo>
                  <a:pt x="174620" y="18413"/>
                </a:lnTo>
                <a:lnTo>
                  <a:pt x="174751" y="18572"/>
                </a:lnTo>
                <a:lnTo>
                  <a:pt x="174893" y="18723"/>
                </a:lnTo>
                <a:lnTo>
                  <a:pt x="175060" y="18875"/>
                </a:lnTo>
                <a:lnTo>
                  <a:pt x="175226" y="19012"/>
                </a:lnTo>
                <a:lnTo>
                  <a:pt x="175416" y="19150"/>
                </a:lnTo>
                <a:lnTo>
                  <a:pt x="175618" y="19281"/>
                </a:lnTo>
                <a:lnTo>
                  <a:pt x="175832" y="19405"/>
                </a:lnTo>
                <a:lnTo>
                  <a:pt x="176058" y="19522"/>
                </a:lnTo>
                <a:lnTo>
                  <a:pt x="176296" y="19639"/>
                </a:lnTo>
                <a:lnTo>
                  <a:pt x="176367" y="19673"/>
                </a:lnTo>
                <a:lnTo>
                  <a:pt x="176439" y="19715"/>
                </a:lnTo>
                <a:lnTo>
                  <a:pt x="176558" y="19811"/>
                </a:lnTo>
                <a:lnTo>
                  <a:pt x="176653" y="19914"/>
                </a:lnTo>
                <a:lnTo>
                  <a:pt x="176760" y="20018"/>
                </a:lnTo>
                <a:lnTo>
                  <a:pt x="177033" y="20293"/>
                </a:lnTo>
                <a:lnTo>
                  <a:pt x="177152" y="20403"/>
                </a:lnTo>
                <a:lnTo>
                  <a:pt x="177259" y="20493"/>
                </a:lnTo>
                <a:lnTo>
                  <a:pt x="177366" y="20562"/>
                </a:lnTo>
                <a:lnTo>
                  <a:pt x="177461" y="20617"/>
                </a:lnTo>
                <a:lnTo>
                  <a:pt x="177568" y="20658"/>
                </a:lnTo>
                <a:lnTo>
                  <a:pt x="177615" y="20665"/>
                </a:lnTo>
                <a:lnTo>
                  <a:pt x="177663" y="20672"/>
                </a:lnTo>
                <a:lnTo>
                  <a:pt x="177722" y="20679"/>
                </a:lnTo>
                <a:lnTo>
                  <a:pt x="177770" y="20672"/>
                </a:lnTo>
                <a:lnTo>
                  <a:pt x="177889" y="20658"/>
                </a:lnTo>
                <a:lnTo>
                  <a:pt x="178008" y="20624"/>
                </a:lnTo>
                <a:lnTo>
                  <a:pt x="178150" y="20576"/>
                </a:lnTo>
                <a:lnTo>
                  <a:pt x="178305" y="20514"/>
                </a:lnTo>
                <a:lnTo>
                  <a:pt x="178483" y="20431"/>
                </a:lnTo>
                <a:lnTo>
                  <a:pt x="178899" y="20224"/>
                </a:lnTo>
                <a:lnTo>
                  <a:pt x="179161" y="20080"/>
                </a:lnTo>
                <a:lnTo>
                  <a:pt x="179398" y="19949"/>
                </a:lnTo>
                <a:lnTo>
                  <a:pt x="179612" y="19818"/>
                </a:lnTo>
                <a:lnTo>
                  <a:pt x="179815" y="19687"/>
                </a:lnTo>
                <a:lnTo>
                  <a:pt x="179981" y="19556"/>
                </a:lnTo>
                <a:lnTo>
                  <a:pt x="180135" y="19426"/>
                </a:lnTo>
                <a:lnTo>
                  <a:pt x="180266" y="19295"/>
                </a:lnTo>
                <a:lnTo>
                  <a:pt x="180385" y="19157"/>
                </a:lnTo>
                <a:lnTo>
                  <a:pt x="180492" y="19012"/>
                </a:lnTo>
                <a:lnTo>
                  <a:pt x="180575" y="18861"/>
                </a:lnTo>
                <a:lnTo>
                  <a:pt x="180659" y="18696"/>
                </a:lnTo>
                <a:lnTo>
                  <a:pt x="180730" y="18523"/>
                </a:lnTo>
                <a:lnTo>
                  <a:pt x="180789" y="18338"/>
                </a:lnTo>
                <a:lnTo>
                  <a:pt x="180849" y="18138"/>
                </a:lnTo>
                <a:lnTo>
                  <a:pt x="180896" y="17918"/>
                </a:lnTo>
                <a:lnTo>
                  <a:pt x="180944" y="17683"/>
                </a:lnTo>
                <a:lnTo>
                  <a:pt x="180968" y="17580"/>
                </a:lnTo>
                <a:lnTo>
                  <a:pt x="180991" y="17477"/>
                </a:lnTo>
                <a:lnTo>
                  <a:pt x="181075" y="17263"/>
                </a:lnTo>
                <a:lnTo>
                  <a:pt x="181170" y="17057"/>
                </a:lnTo>
                <a:lnTo>
                  <a:pt x="181277" y="16850"/>
                </a:lnTo>
                <a:lnTo>
                  <a:pt x="181502" y="16437"/>
                </a:lnTo>
                <a:lnTo>
                  <a:pt x="181598" y="16230"/>
                </a:lnTo>
                <a:lnTo>
                  <a:pt x="181681" y="16017"/>
                </a:lnTo>
                <a:lnTo>
                  <a:pt x="181907" y="15308"/>
                </a:lnTo>
                <a:lnTo>
                  <a:pt x="182121" y="14592"/>
                </a:lnTo>
                <a:lnTo>
                  <a:pt x="182513" y="13159"/>
                </a:lnTo>
                <a:lnTo>
                  <a:pt x="182762" y="12230"/>
                </a:lnTo>
                <a:lnTo>
                  <a:pt x="182881" y="11768"/>
                </a:lnTo>
                <a:lnTo>
                  <a:pt x="183012" y="11307"/>
                </a:lnTo>
                <a:lnTo>
                  <a:pt x="183393" y="9964"/>
                </a:lnTo>
                <a:lnTo>
                  <a:pt x="183488" y="9627"/>
                </a:lnTo>
                <a:lnTo>
                  <a:pt x="183595" y="9296"/>
                </a:lnTo>
                <a:lnTo>
                  <a:pt x="183713" y="8959"/>
                </a:lnTo>
                <a:lnTo>
                  <a:pt x="183844" y="8628"/>
                </a:lnTo>
                <a:lnTo>
                  <a:pt x="183951" y="8394"/>
                </a:lnTo>
                <a:lnTo>
                  <a:pt x="184070" y="8160"/>
                </a:lnTo>
                <a:lnTo>
                  <a:pt x="184213" y="7919"/>
                </a:lnTo>
                <a:lnTo>
                  <a:pt x="184379" y="7671"/>
                </a:lnTo>
                <a:lnTo>
                  <a:pt x="184724" y="7134"/>
                </a:lnTo>
                <a:lnTo>
                  <a:pt x="184914" y="6838"/>
                </a:lnTo>
                <a:lnTo>
                  <a:pt x="185116" y="6521"/>
                </a:lnTo>
                <a:lnTo>
                  <a:pt x="185294" y="6707"/>
                </a:lnTo>
                <a:lnTo>
                  <a:pt x="185449" y="6886"/>
                </a:lnTo>
                <a:lnTo>
                  <a:pt x="185734" y="7203"/>
                </a:lnTo>
                <a:lnTo>
                  <a:pt x="185865" y="7347"/>
                </a:lnTo>
                <a:lnTo>
                  <a:pt x="186008" y="7478"/>
                </a:lnTo>
                <a:lnTo>
                  <a:pt x="186150" y="7602"/>
                </a:lnTo>
                <a:lnTo>
                  <a:pt x="186317" y="7712"/>
                </a:lnTo>
                <a:lnTo>
                  <a:pt x="186447" y="7788"/>
                </a:lnTo>
                <a:lnTo>
                  <a:pt x="186554" y="7864"/>
                </a:lnTo>
                <a:lnTo>
                  <a:pt x="186661" y="7940"/>
                </a:lnTo>
                <a:lnTo>
                  <a:pt x="186745" y="8015"/>
                </a:lnTo>
                <a:lnTo>
                  <a:pt x="186816" y="8084"/>
                </a:lnTo>
                <a:lnTo>
                  <a:pt x="186875" y="8160"/>
                </a:lnTo>
                <a:lnTo>
                  <a:pt x="186923" y="8236"/>
                </a:lnTo>
                <a:lnTo>
                  <a:pt x="186947" y="8305"/>
                </a:lnTo>
                <a:lnTo>
                  <a:pt x="186959" y="8380"/>
                </a:lnTo>
                <a:lnTo>
                  <a:pt x="186947" y="8456"/>
                </a:lnTo>
                <a:lnTo>
                  <a:pt x="186911" y="8532"/>
                </a:lnTo>
                <a:lnTo>
                  <a:pt x="186875" y="8615"/>
                </a:lnTo>
                <a:lnTo>
                  <a:pt x="186804" y="8690"/>
                </a:lnTo>
                <a:lnTo>
                  <a:pt x="186721" y="8780"/>
                </a:lnTo>
                <a:lnTo>
                  <a:pt x="186614" y="8862"/>
                </a:lnTo>
                <a:lnTo>
                  <a:pt x="186483" y="8952"/>
                </a:lnTo>
                <a:lnTo>
                  <a:pt x="186459" y="8979"/>
                </a:lnTo>
                <a:lnTo>
                  <a:pt x="186447" y="9007"/>
                </a:lnTo>
                <a:lnTo>
                  <a:pt x="186436" y="9048"/>
                </a:lnTo>
                <a:lnTo>
                  <a:pt x="186436" y="9090"/>
                </a:lnTo>
                <a:lnTo>
                  <a:pt x="186471" y="9186"/>
                </a:lnTo>
                <a:lnTo>
                  <a:pt x="186519" y="9296"/>
                </a:lnTo>
                <a:lnTo>
                  <a:pt x="186590" y="9413"/>
                </a:lnTo>
                <a:lnTo>
                  <a:pt x="186685" y="9517"/>
                </a:lnTo>
                <a:lnTo>
                  <a:pt x="186792" y="9613"/>
                </a:lnTo>
                <a:lnTo>
                  <a:pt x="186840" y="9647"/>
                </a:lnTo>
                <a:lnTo>
                  <a:pt x="186899" y="9682"/>
                </a:lnTo>
                <a:lnTo>
                  <a:pt x="187006" y="9744"/>
                </a:lnTo>
                <a:lnTo>
                  <a:pt x="187113" y="9806"/>
                </a:lnTo>
                <a:lnTo>
                  <a:pt x="187196" y="9868"/>
                </a:lnTo>
                <a:lnTo>
                  <a:pt x="187268" y="9930"/>
                </a:lnTo>
                <a:lnTo>
                  <a:pt x="187339" y="9999"/>
                </a:lnTo>
                <a:lnTo>
                  <a:pt x="187398" y="10061"/>
                </a:lnTo>
                <a:lnTo>
                  <a:pt x="187446" y="10129"/>
                </a:lnTo>
                <a:lnTo>
                  <a:pt x="187482" y="10198"/>
                </a:lnTo>
                <a:lnTo>
                  <a:pt x="187517" y="10267"/>
                </a:lnTo>
                <a:lnTo>
                  <a:pt x="187541" y="10336"/>
                </a:lnTo>
                <a:lnTo>
                  <a:pt x="187565" y="10488"/>
                </a:lnTo>
                <a:lnTo>
                  <a:pt x="187577" y="10639"/>
                </a:lnTo>
                <a:lnTo>
                  <a:pt x="187565" y="10804"/>
                </a:lnTo>
                <a:lnTo>
                  <a:pt x="187565" y="11038"/>
                </a:lnTo>
                <a:lnTo>
                  <a:pt x="187565" y="11273"/>
                </a:lnTo>
                <a:lnTo>
                  <a:pt x="187589" y="11741"/>
                </a:lnTo>
                <a:lnTo>
                  <a:pt x="187624" y="12209"/>
                </a:lnTo>
                <a:lnTo>
                  <a:pt x="187648" y="12677"/>
                </a:lnTo>
                <a:lnTo>
                  <a:pt x="187648" y="12884"/>
                </a:lnTo>
                <a:lnTo>
                  <a:pt x="187636" y="13097"/>
                </a:lnTo>
                <a:lnTo>
                  <a:pt x="187636" y="13297"/>
                </a:lnTo>
                <a:lnTo>
                  <a:pt x="187648" y="13400"/>
                </a:lnTo>
                <a:lnTo>
                  <a:pt x="187672" y="13497"/>
                </a:lnTo>
                <a:lnTo>
                  <a:pt x="187707" y="13593"/>
                </a:lnTo>
                <a:lnTo>
                  <a:pt x="187767" y="13683"/>
                </a:lnTo>
                <a:lnTo>
                  <a:pt x="187838" y="13772"/>
                </a:lnTo>
                <a:lnTo>
                  <a:pt x="187933" y="13855"/>
                </a:lnTo>
                <a:lnTo>
                  <a:pt x="188064" y="13931"/>
                </a:lnTo>
                <a:lnTo>
                  <a:pt x="188207" y="13999"/>
                </a:lnTo>
                <a:lnTo>
                  <a:pt x="188397" y="14068"/>
                </a:lnTo>
                <a:lnTo>
                  <a:pt x="188611" y="14123"/>
                </a:lnTo>
                <a:lnTo>
                  <a:pt x="188635" y="14130"/>
                </a:lnTo>
                <a:lnTo>
                  <a:pt x="188658" y="14151"/>
                </a:lnTo>
                <a:lnTo>
                  <a:pt x="188694" y="14192"/>
                </a:lnTo>
                <a:lnTo>
                  <a:pt x="188718" y="14254"/>
                </a:lnTo>
                <a:lnTo>
                  <a:pt x="188730" y="14330"/>
                </a:lnTo>
                <a:lnTo>
                  <a:pt x="188742" y="14413"/>
                </a:lnTo>
                <a:lnTo>
                  <a:pt x="188742" y="14495"/>
                </a:lnTo>
                <a:lnTo>
                  <a:pt x="188730" y="14571"/>
                </a:lnTo>
                <a:lnTo>
                  <a:pt x="188706" y="14640"/>
                </a:lnTo>
                <a:lnTo>
                  <a:pt x="188670" y="14750"/>
                </a:lnTo>
                <a:lnTo>
                  <a:pt x="188635" y="14860"/>
                </a:lnTo>
                <a:lnTo>
                  <a:pt x="188623" y="14970"/>
                </a:lnTo>
                <a:lnTo>
                  <a:pt x="188611" y="15080"/>
                </a:lnTo>
                <a:lnTo>
                  <a:pt x="188599" y="15308"/>
                </a:lnTo>
                <a:lnTo>
                  <a:pt x="188599" y="15528"/>
                </a:lnTo>
                <a:lnTo>
                  <a:pt x="188587" y="15755"/>
                </a:lnTo>
                <a:lnTo>
                  <a:pt x="188563" y="15865"/>
                </a:lnTo>
                <a:lnTo>
                  <a:pt x="188540" y="15976"/>
                </a:lnTo>
                <a:lnTo>
                  <a:pt x="188504" y="16086"/>
                </a:lnTo>
                <a:lnTo>
                  <a:pt x="188456" y="16196"/>
                </a:lnTo>
                <a:lnTo>
                  <a:pt x="188385" y="16299"/>
                </a:lnTo>
                <a:lnTo>
                  <a:pt x="188302" y="16409"/>
                </a:lnTo>
                <a:lnTo>
                  <a:pt x="188290" y="16437"/>
                </a:lnTo>
                <a:lnTo>
                  <a:pt x="188290" y="16471"/>
                </a:lnTo>
                <a:lnTo>
                  <a:pt x="188302" y="16506"/>
                </a:lnTo>
                <a:lnTo>
                  <a:pt x="188314" y="16547"/>
                </a:lnTo>
                <a:lnTo>
                  <a:pt x="188373" y="16623"/>
                </a:lnTo>
                <a:lnTo>
                  <a:pt x="188421" y="16699"/>
                </a:lnTo>
                <a:lnTo>
                  <a:pt x="188623" y="16995"/>
                </a:lnTo>
                <a:lnTo>
                  <a:pt x="188801" y="17298"/>
                </a:lnTo>
                <a:lnTo>
                  <a:pt x="188979" y="17594"/>
                </a:lnTo>
                <a:lnTo>
                  <a:pt x="189170" y="17897"/>
                </a:lnTo>
                <a:lnTo>
                  <a:pt x="189372" y="18186"/>
                </a:lnTo>
                <a:lnTo>
                  <a:pt x="189479" y="18331"/>
                </a:lnTo>
                <a:lnTo>
                  <a:pt x="189586" y="18475"/>
                </a:lnTo>
                <a:lnTo>
                  <a:pt x="189704" y="18613"/>
                </a:lnTo>
                <a:lnTo>
                  <a:pt x="189835" y="18744"/>
                </a:lnTo>
                <a:lnTo>
                  <a:pt x="189978" y="18875"/>
                </a:lnTo>
                <a:lnTo>
                  <a:pt x="190121" y="18999"/>
                </a:lnTo>
                <a:lnTo>
                  <a:pt x="190346" y="19171"/>
                </a:lnTo>
                <a:lnTo>
                  <a:pt x="190584" y="19336"/>
                </a:lnTo>
                <a:lnTo>
                  <a:pt x="190822" y="19501"/>
                </a:lnTo>
                <a:lnTo>
                  <a:pt x="191060" y="19667"/>
                </a:lnTo>
                <a:lnTo>
                  <a:pt x="191571" y="19983"/>
                </a:lnTo>
                <a:lnTo>
                  <a:pt x="192094" y="20293"/>
                </a:lnTo>
                <a:lnTo>
                  <a:pt x="192629" y="20596"/>
                </a:lnTo>
                <a:lnTo>
                  <a:pt x="193164" y="20899"/>
                </a:lnTo>
                <a:lnTo>
                  <a:pt x="194245" y="21498"/>
                </a:lnTo>
                <a:lnTo>
                  <a:pt x="194400" y="21567"/>
                </a:lnTo>
                <a:lnTo>
                  <a:pt x="194554" y="21629"/>
                </a:lnTo>
                <a:lnTo>
                  <a:pt x="194721" y="21677"/>
                </a:lnTo>
                <a:lnTo>
                  <a:pt x="194899" y="21705"/>
                </a:lnTo>
                <a:lnTo>
                  <a:pt x="195077" y="21725"/>
                </a:lnTo>
                <a:lnTo>
                  <a:pt x="195268" y="21732"/>
                </a:lnTo>
                <a:lnTo>
                  <a:pt x="195446" y="21725"/>
                </a:lnTo>
                <a:lnTo>
                  <a:pt x="195636" y="21705"/>
                </a:lnTo>
                <a:lnTo>
                  <a:pt x="195814" y="21670"/>
                </a:lnTo>
                <a:lnTo>
                  <a:pt x="195993" y="21629"/>
                </a:lnTo>
                <a:lnTo>
                  <a:pt x="196159" y="21574"/>
                </a:lnTo>
                <a:lnTo>
                  <a:pt x="196325" y="21505"/>
                </a:lnTo>
                <a:lnTo>
                  <a:pt x="196468" y="21423"/>
                </a:lnTo>
                <a:lnTo>
                  <a:pt x="196611" y="21333"/>
                </a:lnTo>
                <a:lnTo>
                  <a:pt x="196730" y="21230"/>
                </a:lnTo>
                <a:lnTo>
                  <a:pt x="196837" y="21113"/>
                </a:lnTo>
                <a:lnTo>
                  <a:pt x="197074" y="20803"/>
                </a:lnTo>
                <a:lnTo>
                  <a:pt x="197288" y="20486"/>
                </a:lnTo>
                <a:lnTo>
                  <a:pt x="197479" y="20169"/>
                </a:lnTo>
                <a:lnTo>
                  <a:pt x="197669" y="19846"/>
                </a:lnTo>
                <a:lnTo>
                  <a:pt x="198013" y="19198"/>
                </a:lnTo>
                <a:lnTo>
                  <a:pt x="198370" y="18551"/>
                </a:lnTo>
                <a:lnTo>
                  <a:pt x="198643" y="18048"/>
                </a:lnTo>
                <a:lnTo>
                  <a:pt x="198917" y="17553"/>
                </a:lnTo>
                <a:lnTo>
                  <a:pt x="199048" y="17298"/>
                </a:lnTo>
                <a:lnTo>
                  <a:pt x="199166" y="17050"/>
                </a:lnTo>
                <a:lnTo>
                  <a:pt x="199273" y="16795"/>
                </a:lnTo>
                <a:lnTo>
                  <a:pt x="199380" y="16540"/>
                </a:lnTo>
                <a:lnTo>
                  <a:pt x="199440" y="16368"/>
                </a:lnTo>
                <a:lnTo>
                  <a:pt x="199476" y="16189"/>
                </a:lnTo>
                <a:lnTo>
                  <a:pt x="199511" y="16024"/>
                </a:lnTo>
                <a:lnTo>
                  <a:pt x="199523" y="15859"/>
                </a:lnTo>
                <a:lnTo>
                  <a:pt x="199547" y="15569"/>
                </a:lnTo>
                <a:lnTo>
                  <a:pt x="199559" y="15349"/>
                </a:lnTo>
                <a:lnTo>
                  <a:pt x="199701" y="15232"/>
                </a:lnTo>
                <a:lnTo>
                  <a:pt x="199844" y="15129"/>
                </a:lnTo>
                <a:lnTo>
                  <a:pt x="200082" y="14950"/>
                </a:lnTo>
                <a:lnTo>
                  <a:pt x="200177" y="14874"/>
                </a:lnTo>
                <a:lnTo>
                  <a:pt x="200248" y="14798"/>
                </a:lnTo>
                <a:lnTo>
                  <a:pt x="200308" y="14729"/>
                </a:lnTo>
                <a:lnTo>
                  <a:pt x="200343" y="14660"/>
                </a:lnTo>
                <a:lnTo>
                  <a:pt x="200403" y="14357"/>
                </a:lnTo>
                <a:lnTo>
                  <a:pt x="200462" y="14048"/>
                </a:lnTo>
                <a:lnTo>
                  <a:pt x="200569" y="13435"/>
                </a:lnTo>
                <a:lnTo>
                  <a:pt x="200617" y="13132"/>
                </a:lnTo>
                <a:lnTo>
                  <a:pt x="200676" y="12829"/>
                </a:lnTo>
                <a:lnTo>
                  <a:pt x="200747" y="12526"/>
                </a:lnTo>
                <a:lnTo>
                  <a:pt x="200843" y="12223"/>
                </a:lnTo>
                <a:lnTo>
                  <a:pt x="200938" y="11968"/>
                </a:lnTo>
                <a:lnTo>
                  <a:pt x="201056" y="11713"/>
                </a:lnTo>
                <a:lnTo>
                  <a:pt x="201199" y="11465"/>
                </a:lnTo>
                <a:lnTo>
                  <a:pt x="201342" y="11211"/>
                </a:lnTo>
                <a:lnTo>
                  <a:pt x="201639" y="10715"/>
                </a:lnTo>
                <a:lnTo>
                  <a:pt x="201793" y="10467"/>
                </a:lnTo>
                <a:lnTo>
                  <a:pt x="201936" y="10219"/>
                </a:lnTo>
                <a:lnTo>
                  <a:pt x="202459" y="9310"/>
                </a:lnTo>
                <a:lnTo>
                  <a:pt x="202911" y="9365"/>
                </a:lnTo>
                <a:lnTo>
                  <a:pt x="203053" y="9709"/>
                </a:lnTo>
                <a:lnTo>
                  <a:pt x="203184" y="10054"/>
                </a:lnTo>
                <a:lnTo>
                  <a:pt x="203256" y="10226"/>
                </a:lnTo>
                <a:lnTo>
                  <a:pt x="203339" y="10391"/>
                </a:lnTo>
                <a:lnTo>
                  <a:pt x="203446" y="10556"/>
                </a:lnTo>
                <a:lnTo>
                  <a:pt x="203553" y="10715"/>
                </a:lnTo>
                <a:lnTo>
                  <a:pt x="203600" y="10784"/>
                </a:lnTo>
                <a:lnTo>
                  <a:pt x="203624" y="10852"/>
                </a:lnTo>
                <a:lnTo>
                  <a:pt x="203636" y="10928"/>
                </a:lnTo>
                <a:lnTo>
                  <a:pt x="203648" y="11011"/>
                </a:lnTo>
                <a:lnTo>
                  <a:pt x="203660" y="11169"/>
                </a:lnTo>
                <a:lnTo>
                  <a:pt x="203672" y="11252"/>
                </a:lnTo>
                <a:lnTo>
                  <a:pt x="203683" y="11328"/>
                </a:lnTo>
                <a:lnTo>
                  <a:pt x="203707" y="11396"/>
                </a:lnTo>
                <a:lnTo>
                  <a:pt x="203755" y="11458"/>
                </a:lnTo>
                <a:lnTo>
                  <a:pt x="203814" y="11514"/>
                </a:lnTo>
                <a:lnTo>
                  <a:pt x="203850" y="11541"/>
                </a:lnTo>
                <a:lnTo>
                  <a:pt x="203897" y="11562"/>
                </a:lnTo>
                <a:lnTo>
                  <a:pt x="203945" y="11575"/>
                </a:lnTo>
                <a:lnTo>
                  <a:pt x="204004" y="11596"/>
                </a:lnTo>
                <a:lnTo>
                  <a:pt x="204064" y="11610"/>
                </a:lnTo>
                <a:lnTo>
                  <a:pt x="204135" y="11617"/>
                </a:lnTo>
                <a:lnTo>
                  <a:pt x="204218" y="11624"/>
                </a:lnTo>
                <a:lnTo>
                  <a:pt x="204302" y="11624"/>
                </a:lnTo>
                <a:lnTo>
                  <a:pt x="204504" y="11610"/>
                </a:lnTo>
                <a:lnTo>
                  <a:pt x="204480" y="11720"/>
                </a:lnTo>
                <a:lnTo>
                  <a:pt x="204432" y="11830"/>
                </a:lnTo>
                <a:lnTo>
                  <a:pt x="204349" y="12037"/>
                </a:lnTo>
                <a:lnTo>
                  <a:pt x="204314" y="12140"/>
                </a:lnTo>
                <a:lnTo>
                  <a:pt x="204290" y="12237"/>
                </a:lnTo>
                <a:lnTo>
                  <a:pt x="204302" y="12333"/>
                </a:lnTo>
                <a:lnTo>
                  <a:pt x="204314" y="12374"/>
                </a:lnTo>
                <a:lnTo>
                  <a:pt x="204337" y="12416"/>
                </a:lnTo>
                <a:lnTo>
                  <a:pt x="205383" y="13924"/>
                </a:lnTo>
                <a:lnTo>
                  <a:pt x="206453" y="15425"/>
                </a:lnTo>
                <a:lnTo>
                  <a:pt x="206988" y="16175"/>
                </a:lnTo>
                <a:lnTo>
                  <a:pt x="207535" y="16926"/>
                </a:lnTo>
                <a:lnTo>
                  <a:pt x="208094" y="17670"/>
                </a:lnTo>
                <a:lnTo>
                  <a:pt x="208664" y="18413"/>
                </a:lnTo>
                <a:lnTo>
                  <a:pt x="208914" y="18716"/>
                </a:lnTo>
                <a:lnTo>
                  <a:pt x="209187" y="19026"/>
                </a:lnTo>
                <a:lnTo>
                  <a:pt x="209484" y="19322"/>
                </a:lnTo>
                <a:lnTo>
                  <a:pt x="209793" y="19618"/>
                </a:lnTo>
                <a:lnTo>
                  <a:pt x="210114" y="19908"/>
                </a:lnTo>
                <a:lnTo>
                  <a:pt x="210459" y="20190"/>
                </a:lnTo>
                <a:lnTo>
                  <a:pt x="210804" y="20465"/>
                </a:lnTo>
                <a:lnTo>
                  <a:pt x="211172" y="20734"/>
                </a:lnTo>
                <a:lnTo>
                  <a:pt x="211624" y="21044"/>
                </a:lnTo>
                <a:lnTo>
                  <a:pt x="212088" y="21347"/>
                </a:lnTo>
                <a:lnTo>
                  <a:pt x="212575" y="21650"/>
                </a:lnTo>
                <a:lnTo>
                  <a:pt x="213062" y="21939"/>
                </a:lnTo>
                <a:lnTo>
                  <a:pt x="214061" y="22524"/>
                </a:lnTo>
                <a:lnTo>
                  <a:pt x="214548" y="22820"/>
                </a:lnTo>
                <a:lnTo>
                  <a:pt x="215036" y="23116"/>
                </a:lnTo>
                <a:lnTo>
                  <a:pt x="215190" y="23206"/>
                </a:lnTo>
                <a:lnTo>
                  <a:pt x="215345" y="23282"/>
                </a:lnTo>
                <a:lnTo>
                  <a:pt x="215511" y="23344"/>
                </a:lnTo>
                <a:lnTo>
                  <a:pt x="215677" y="23392"/>
                </a:lnTo>
                <a:lnTo>
                  <a:pt x="215844" y="23433"/>
                </a:lnTo>
                <a:lnTo>
                  <a:pt x="216010" y="23454"/>
                </a:lnTo>
                <a:lnTo>
                  <a:pt x="216177" y="23475"/>
                </a:lnTo>
                <a:lnTo>
                  <a:pt x="216510" y="23475"/>
                </a:lnTo>
                <a:lnTo>
                  <a:pt x="216676" y="23461"/>
                </a:lnTo>
                <a:lnTo>
                  <a:pt x="216842" y="23440"/>
                </a:lnTo>
                <a:lnTo>
                  <a:pt x="216997" y="23406"/>
                </a:lnTo>
                <a:lnTo>
                  <a:pt x="217151" y="23371"/>
                </a:lnTo>
                <a:lnTo>
                  <a:pt x="217294" y="23330"/>
                </a:lnTo>
                <a:lnTo>
                  <a:pt x="217437" y="23282"/>
                </a:lnTo>
                <a:lnTo>
                  <a:pt x="217579" y="23227"/>
                </a:lnTo>
                <a:lnTo>
                  <a:pt x="217686" y="23172"/>
                </a:lnTo>
                <a:lnTo>
                  <a:pt x="217793" y="23116"/>
                </a:lnTo>
                <a:lnTo>
                  <a:pt x="217888" y="23048"/>
                </a:lnTo>
                <a:lnTo>
                  <a:pt x="217983" y="22979"/>
                </a:lnTo>
                <a:lnTo>
                  <a:pt x="218079" y="22903"/>
                </a:lnTo>
                <a:lnTo>
                  <a:pt x="218162" y="22827"/>
                </a:lnTo>
                <a:lnTo>
                  <a:pt x="218316" y="22662"/>
                </a:lnTo>
                <a:lnTo>
                  <a:pt x="218459" y="22490"/>
                </a:lnTo>
                <a:lnTo>
                  <a:pt x="218590" y="22311"/>
                </a:lnTo>
                <a:lnTo>
                  <a:pt x="218839" y="21960"/>
                </a:lnTo>
                <a:lnTo>
                  <a:pt x="218887" y="21884"/>
                </a:lnTo>
                <a:lnTo>
                  <a:pt x="218934" y="21808"/>
                </a:lnTo>
                <a:lnTo>
                  <a:pt x="219006" y="21643"/>
                </a:lnTo>
                <a:lnTo>
                  <a:pt x="219113" y="21312"/>
                </a:lnTo>
                <a:lnTo>
                  <a:pt x="219184" y="21154"/>
                </a:lnTo>
                <a:lnTo>
                  <a:pt x="219220" y="21078"/>
                </a:lnTo>
                <a:lnTo>
                  <a:pt x="219255" y="21002"/>
                </a:lnTo>
                <a:lnTo>
                  <a:pt x="219315" y="20934"/>
                </a:lnTo>
                <a:lnTo>
                  <a:pt x="219362" y="20865"/>
                </a:lnTo>
                <a:lnTo>
                  <a:pt x="219434" y="20803"/>
                </a:lnTo>
                <a:lnTo>
                  <a:pt x="219517" y="20748"/>
                </a:lnTo>
                <a:lnTo>
                  <a:pt x="219695" y="20624"/>
                </a:lnTo>
                <a:lnTo>
                  <a:pt x="219862" y="20500"/>
                </a:lnTo>
                <a:lnTo>
                  <a:pt x="219992" y="20369"/>
                </a:lnTo>
                <a:lnTo>
                  <a:pt x="220111" y="20238"/>
                </a:lnTo>
                <a:lnTo>
                  <a:pt x="220206" y="20100"/>
                </a:lnTo>
                <a:lnTo>
                  <a:pt x="220290" y="19970"/>
                </a:lnTo>
                <a:lnTo>
                  <a:pt x="220361" y="19832"/>
                </a:lnTo>
                <a:lnTo>
                  <a:pt x="220420" y="19694"/>
                </a:lnTo>
                <a:lnTo>
                  <a:pt x="220456" y="19550"/>
                </a:lnTo>
                <a:lnTo>
                  <a:pt x="220492" y="19412"/>
                </a:lnTo>
                <a:lnTo>
                  <a:pt x="220539" y="19123"/>
                </a:lnTo>
                <a:lnTo>
                  <a:pt x="220563" y="18833"/>
                </a:lnTo>
                <a:lnTo>
                  <a:pt x="220587" y="18537"/>
                </a:lnTo>
                <a:lnTo>
                  <a:pt x="220599" y="18427"/>
                </a:lnTo>
                <a:lnTo>
                  <a:pt x="220622" y="18317"/>
                </a:lnTo>
                <a:lnTo>
                  <a:pt x="220682" y="18097"/>
                </a:lnTo>
                <a:lnTo>
                  <a:pt x="220777" y="17883"/>
                </a:lnTo>
                <a:lnTo>
                  <a:pt x="220860" y="17663"/>
                </a:lnTo>
                <a:lnTo>
                  <a:pt x="221371" y="16444"/>
                </a:lnTo>
                <a:lnTo>
                  <a:pt x="221871" y="15232"/>
                </a:lnTo>
                <a:lnTo>
                  <a:pt x="223772" y="10660"/>
                </a:lnTo>
                <a:lnTo>
                  <a:pt x="224117" y="10990"/>
                </a:lnTo>
                <a:lnTo>
                  <a:pt x="224236" y="11107"/>
                </a:lnTo>
                <a:lnTo>
                  <a:pt x="224331" y="11211"/>
                </a:lnTo>
                <a:lnTo>
                  <a:pt x="224628" y="11617"/>
                </a:lnTo>
                <a:lnTo>
                  <a:pt x="224914" y="12030"/>
                </a:lnTo>
                <a:lnTo>
                  <a:pt x="225199" y="12436"/>
                </a:lnTo>
                <a:lnTo>
                  <a:pt x="225484" y="12843"/>
                </a:lnTo>
                <a:lnTo>
                  <a:pt x="225781" y="13249"/>
                </a:lnTo>
                <a:lnTo>
                  <a:pt x="225948" y="13448"/>
                </a:lnTo>
                <a:lnTo>
                  <a:pt x="226102" y="13641"/>
                </a:lnTo>
                <a:lnTo>
                  <a:pt x="226281" y="13834"/>
                </a:lnTo>
                <a:lnTo>
                  <a:pt x="226459" y="14027"/>
                </a:lnTo>
                <a:lnTo>
                  <a:pt x="226649" y="14213"/>
                </a:lnTo>
                <a:lnTo>
                  <a:pt x="226839" y="14399"/>
                </a:lnTo>
                <a:lnTo>
                  <a:pt x="226958" y="14509"/>
                </a:lnTo>
                <a:lnTo>
                  <a:pt x="227053" y="14633"/>
                </a:lnTo>
                <a:lnTo>
                  <a:pt x="227125" y="14757"/>
                </a:lnTo>
                <a:lnTo>
                  <a:pt x="227196" y="14888"/>
                </a:lnTo>
                <a:lnTo>
                  <a:pt x="227327" y="15149"/>
                </a:lnTo>
                <a:lnTo>
                  <a:pt x="227398" y="15280"/>
                </a:lnTo>
                <a:lnTo>
                  <a:pt x="227469" y="15411"/>
                </a:lnTo>
                <a:lnTo>
                  <a:pt x="227552" y="15535"/>
                </a:lnTo>
                <a:lnTo>
                  <a:pt x="227648" y="15652"/>
                </a:lnTo>
                <a:lnTo>
                  <a:pt x="227766" y="15762"/>
                </a:lnTo>
                <a:lnTo>
                  <a:pt x="227838" y="15817"/>
                </a:lnTo>
                <a:lnTo>
                  <a:pt x="227909" y="15865"/>
                </a:lnTo>
                <a:lnTo>
                  <a:pt x="227992" y="15914"/>
                </a:lnTo>
                <a:lnTo>
                  <a:pt x="228075" y="15955"/>
                </a:lnTo>
                <a:lnTo>
                  <a:pt x="228171" y="15996"/>
                </a:lnTo>
                <a:lnTo>
                  <a:pt x="228278" y="16038"/>
                </a:lnTo>
                <a:lnTo>
                  <a:pt x="228396" y="16072"/>
                </a:lnTo>
                <a:lnTo>
                  <a:pt x="228515" y="16100"/>
                </a:lnTo>
                <a:lnTo>
                  <a:pt x="228646" y="16127"/>
                </a:lnTo>
                <a:lnTo>
                  <a:pt x="228789" y="16148"/>
                </a:lnTo>
                <a:lnTo>
                  <a:pt x="228765" y="16224"/>
                </a:lnTo>
                <a:lnTo>
                  <a:pt x="228741" y="16299"/>
                </a:lnTo>
                <a:lnTo>
                  <a:pt x="228741" y="16368"/>
                </a:lnTo>
                <a:lnTo>
                  <a:pt x="228741" y="16437"/>
                </a:lnTo>
                <a:lnTo>
                  <a:pt x="228753" y="16506"/>
                </a:lnTo>
                <a:lnTo>
                  <a:pt x="228777" y="16575"/>
                </a:lnTo>
                <a:lnTo>
                  <a:pt x="228801" y="16637"/>
                </a:lnTo>
                <a:lnTo>
                  <a:pt x="228836" y="16699"/>
                </a:lnTo>
                <a:lnTo>
                  <a:pt x="228919" y="16816"/>
                </a:lnTo>
                <a:lnTo>
                  <a:pt x="229038" y="16933"/>
                </a:lnTo>
                <a:lnTo>
                  <a:pt x="229157" y="17043"/>
                </a:lnTo>
                <a:lnTo>
                  <a:pt x="229300" y="17160"/>
                </a:lnTo>
                <a:lnTo>
                  <a:pt x="229585" y="17387"/>
                </a:lnTo>
                <a:lnTo>
                  <a:pt x="229728" y="17504"/>
                </a:lnTo>
                <a:lnTo>
                  <a:pt x="229847" y="17628"/>
                </a:lnTo>
                <a:lnTo>
                  <a:pt x="229966" y="17759"/>
                </a:lnTo>
                <a:lnTo>
                  <a:pt x="230061" y="17897"/>
                </a:lnTo>
                <a:lnTo>
                  <a:pt x="230096" y="17973"/>
                </a:lnTo>
                <a:lnTo>
                  <a:pt x="230132" y="18048"/>
                </a:lnTo>
                <a:lnTo>
                  <a:pt x="230156" y="18124"/>
                </a:lnTo>
                <a:lnTo>
                  <a:pt x="230168" y="18207"/>
                </a:lnTo>
                <a:lnTo>
                  <a:pt x="230191" y="18303"/>
                </a:lnTo>
                <a:lnTo>
                  <a:pt x="230215" y="18406"/>
                </a:lnTo>
                <a:lnTo>
                  <a:pt x="230286" y="18606"/>
                </a:lnTo>
                <a:lnTo>
                  <a:pt x="230382" y="18806"/>
                </a:lnTo>
                <a:lnTo>
                  <a:pt x="230500" y="19006"/>
                </a:lnTo>
                <a:lnTo>
                  <a:pt x="230655" y="19198"/>
                </a:lnTo>
                <a:lnTo>
                  <a:pt x="230809" y="19398"/>
                </a:lnTo>
                <a:lnTo>
                  <a:pt x="231000" y="19591"/>
                </a:lnTo>
                <a:lnTo>
                  <a:pt x="231190" y="19784"/>
                </a:lnTo>
                <a:lnTo>
                  <a:pt x="231392" y="19983"/>
                </a:lnTo>
                <a:lnTo>
                  <a:pt x="231606" y="20169"/>
                </a:lnTo>
                <a:lnTo>
                  <a:pt x="232058" y="20555"/>
                </a:lnTo>
                <a:lnTo>
                  <a:pt x="232509" y="20934"/>
                </a:lnTo>
                <a:lnTo>
                  <a:pt x="232937" y="21305"/>
                </a:lnTo>
                <a:lnTo>
                  <a:pt x="233092" y="21429"/>
                </a:lnTo>
                <a:lnTo>
                  <a:pt x="233246" y="21560"/>
                </a:lnTo>
                <a:lnTo>
                  <a:pt x="233579" y="21801"/>
                </a:lnTo>
                <a:lnTo>
                  <a:pt x="233924" y="22042"/>
                </a:lnTo>
                <a:lnTo>
                  <a:pt x="234292" y="22276"/>
                </a:lnTo>
                <a:lnTo>
                  <a:pt x="234661" y="22511"/>
                </a:lnTo>
                <a:lnTo>
                  <a:pt x="235041" y="22738"/>
                </a:lnTo>
                <a:lnTo>
                  <a:pt x="235790" y="23199"/>
                </a:lnTo>
                <a:lnTo>
                  <a:pt x="235980" y="23309"/>
                </a:lnTo>
                <a:lnTo>
                  <a:pt x="236170" y="23399"/>
                </a:lnTo>
                <a:lnTo>
                  <a:pt x="236373" y="23475"/>
                </a:lnTo>
                <a:lnTo>
                  <a:pt x="236563" y="23530"/>
                </a:lnTo>
                <a:lnTo>
                  <a:pt x="236658" y="23550"/>
                </a:lnTo>
                <a:lnTo>
                  <a:pt x="236753" y="23571"/>
                </a:lnTo>
                <a:lnTo>
                  <a:pt x="236848" y="23585"/>
                </a:lnTo>
                <a:lnTo>
                  <a:pt x="236931" y="23592"/>
                </a:lnTo>
                <a:lnTo>
                  <a:pt x="237121" y="23592"/>
                </a:lnTo>
                <a:lnTo>
                  <a:pt x="237217" y="23585"/>
                </a:lnTo>
                <a:lnTo>
                  <a:pt x="237300" y="23578"/>
                </a:lnTo>
                <a:lnTo>
                  <a:pt x="237395" y="23564"/>
                </a:lnTo>
                <a:lnTo>
                  <a:pt x="237478" y="23543"/>
                </a:lnTo>
                <a:lnTo>
                  <a:pt x="237656" y="23495"/>
                </a:lnTo>
                <a:lnTo>
                  <a:pt x="237823" y="23426"/>
                </a:lnTo>
                <a:lnTo>
                  <a:pt x="237989" y="23351"/>
                </a:lnTo>
                <a:lnTo>
                  <a:pt x="238144" y="23247"/>
                </a:lnTo>
                <a:lnTo>
                  <a:pt x="238298" y="23137"/>
                </a:lnTo>
                <a:lnTo>
                  <a:pt x="238453" y="23006"/>
                </a:lnTo>
                <a:lnTo>
                  <a:pt x="238595" y="22862"/>
                </a:lnTo>
                <a:lnTo>
                  <a:pt x="238750" y="22703"/>
                </a:lnTo>
                <a:lnTo>
                  <a:pt x="238916" y="22545"/>
                </a:lnTo>
                <a:lnTo>
                  <a:pt x="239083" y="22387"/>
                </a:lnTo>
                <a:lnTo>
                  <a:pt x="239261" y="22235"/>
                </a:lnTo>
                <a:lnTo>
                  <a:pt x="239630" y="21932"/>
                </a:lnTo>
                <a:lnTo>
                  <a:pt x="239998" y="21629"/>
                </a:lnTo>
                <a:lnTo>
                  <a:pt x="240367" y="21319"/>
                </a:lnTo>
                <a:lnTo>
                  <a:pt x="240545" y="21168"/>
                </a:lnTo>
                <a:lnTo>
                  <a:pt x="240711" y="21016"/>
                </a:lnTo>
                <a:lnTo>
                  <a:pt x="240866" y="20858"/>
                </a:lnTo>
                <a:lnTo>
                  <a:pt x="241020" y="20693"/>
                </a:lnTo>
                <a:lnTo>
                  <a:pt x="241163" y="20534"/>
                </a:lnTo>
                <a:lnTo>
                  <a:pt x="241282" y="20369"/>
                </a:lnTo>
                <a:lnTo>
                  <a:pt x="241436" y="20142"/>
                </a:lnTo>
                <a:lnTo>
                  <a:pt x="241579" y="19908"/>
                </a:lnTo>
                <a:lnTo>
                  <a:pt x="241710" y="19673"/>
                </a:lnTo>
                <a:lnTo>
                  <a:pt x="241841" y="19439"/>
                </a:lnTo>
                <a:lnTo>
                  <a:pt x="242078" y="18971"/>
                </a:lnTo>
                <a:lnTo>
                  <a:pt x="242304" y="18496"/>
                </a:lnTo>
                <a:lnTo>
                  <a:pt x="242720" y="17539"/>
                </a:lnTo>
                <a:lnTo>
                  <a:pt x="242934" y="17057"/>
                </a:lnTo>
                <a:lnTo>
                  <a:pt x="243172" y="16589"/>
                </a:lnTo>
                <a:lnTo>
                  <a:pt x="243231" y="16471"/>
                </a:lnTo>
                <a:lnTo>
                  <a:pt x="243315" y="16361"/>
                </a:lnTo>
                <a:lnTo>
                  <a:pt x="243422" y="16251"/>
                </a:lnTo>
                <a:lnTo>
                  <a:pt x="243529" y="16148"/>
                </a:lnTo>
                <a:lnTo>
                  <a:pt x="243766" y="15921"/>
                </a:lnTo>
                <a:lnTo>
                  <a:pt x="243897" y="15804"/>
                </a:lnTo>
                <a:lnTo>
                  <a:pt x="244016" y="15680"/>
                </a:lnTo>
                <a:lnTo>
                  <a:pt x="243956" y="15638"/>
                </a:lnTo>
                <a:lnTo>
                  <a:pt x="243849" y="15563"/>
                </a:lnTo>
                <a:lnTo>
                  <a:pt x="243790" y="15514"/>
                </a:lnTo>
                <a:lnTo>
                  <a:pt x="243754" y="15459"/>
                </a:lnTo>
                <a:lnTo>
                  <a:pt x="243731" y="15411"/>
                </a:lnTo>
                <a:lnTo>
                  <a:pt x="243731" y="15383"/>
                </a:lnTo>
                <a:lnTo>
                  <a:pt x="243731" y="15363"/>
                </a:lnTo>
                <a:lnTo>
                  <a:pt x="243849" y="15094"/>
                </a:lnTo>
                <a:lnTo>
                  <a:pt x="243968" y="14819"/>
                </a:lnTo>
                <a:lnTo>
                  <a:pt x="244230" y="14282"/>
                </a:lnTo>
                <a:lnTo>
                  <a:pt x="244491" y="13745"/>
                </a:lnTo>
                <a:lnTo>
                  <a:pt x="244753" y="13201"/>
                </a:lnTo>
                <a:lnTo>
                  <a:pt x="244812" y="13035"/>
                </a:lnTo>
                <a:lnTo>
                  <a:pt x="244872" y="12870"/>
                </a:lnTo>
                <a:lnTo>
                  <a:pt x="244991" y="12540"/>
                </a:lnTo>
                <a:lnTo>
                  <a:pt x="245109" y="12202"/>
                </a:lnTo>
                <a:lnTo>
                  <a:pt x="245169" y="12044"/>
                </a:lnTo>
                <a:lnTo>
                  <a:pt x="245252" y="11878"/>
                </a:lnTo>
                <a:lnTo>
                  <a:pt x="245312" y="11782"/>
                </a:lnTo>
                <a:lnTo>
                  <a:pt x="245371" y="11686"/>
                </a:lnTo>
                <a:lnTo>
                  <a:pt x="245454" y="11589"/>
                </a:lnTo>
                <a:lnTo>
                  <a:pt x="245537" y="11493"/>
                </a:lnTo>
                <a:lnTo>
                  <a:pt x="245644" y="11410"/>
                </a:lnTo>
                <a:lnTo>
                  <a:pt x="245751" y="11334"/>
                </a:lnTo>
                <a:lnTo>
                  <a:pt x="245811" y="11300"/>
                </a:lnTo>
                <a:lnTo>
                  <a:pt x="245870" y="11273"/>
                </a:lnTo>
                <a:lnTo>
                  <a:pt x="245930" y="11252"/>
                </a:lnTo>
                <a:lnTo>
                  <a:pt x="245989" y="11231"/>
                </a:lnTo>
                <a:lnTo>
                  <a:pt x="246191" y="11183"/>
                </a:lnTo>
                <a:lnTo>
                  <a:pt x="246346" y="11128"/>
                </a:lnTo>
                <a:lnTo>
                  <a:pt x="246476" y="11073"/>
                </a:lnTo>
                <a:lnTo>
                  <a:pt x="246583" y="11018"/>
                </a:lnTo>
                <a:lnTo>
                  <a:pt x="246655" y="10956"/>
                </a:lnTo>
                <a:lnTo>
                  <a:pt x="246690" y="10887"/>
                </a:lnTo>
                <a:lnTo>
                  <a:pt x="246726" y="10825"/>
                </a:lnTo>
                <a:lnTo>
                  <a:pt x="246726" y="10749"/>
                </a:lnTo>
                <a:lnTo>
                  <a:pt x="246714" y="10680"/>
                </a:lnTo>
                <a:lnTo>
                  <a:pt x="246690" y="10605"/>
                </a:lnTo>
                <a:lnTo>
                  <a:pt x="246655" y="10522"/>
                </a:lnTo>
                <a:lnTo>
                  <a:pt x="246607" y="10439"/>
                </a:lnTo>
                <a:lnTo>
                  <a:pt x="246512" y="10267"/>
                </a:lnTo>
                <a:lnTo>
                  <a:pt x="246405" y="10081"/>
                </a:lnTo>
                <a:lnTo>
                  <a:pt x="246560" y="10116"/>
                </a:lnTo>
                <a:lnTo>
                  <a:pt x="246714" y="10143"/>
                </a:lnTo>
                <a:lnTo>
                  <a:pt x="247023" y="10205"/>
                </a:lnTo>
                <a:lnTo>
                  <a:pt x="247166" y="10233"/>
                </a:lnTo>
                <a:lnTo>
                  <a:pt x="247285" y="10267"/>
                </a:lnTo>
                <a:lnTo>
                  <a:pt x="247332" y="10288"/>
                </a:lnTo>
                <a:lnTo>
                  <a:pt x="247368" y="10308"/>
                </a:lnTo>
                <a:lnTo>
                  <a:pt x="247392" y="10329"/>
                </a:lnTo>
                <a:lnTo>
                  <a:pt x="247404" y="10350"/>
                </a:lnTo>
                <a:lnTo>
                  <a:pt x="247439" y="10474"/>
                </a:lnTo>
                <a:lnTo>
                  <a:pt x="247463" y="10605"/>
                </a:lnTo>
                <a:lnTo>
                  <a:pt x="247475" y="10729"/>
                </a:lnTo>
                <a:lnTo>
                  <a:pt x="247463" y="10859"/>
                </a:lnTo>
                <a:lnTo>
                  <a:pt x="247439" y="11121"/>
                </a:lnTo>
                <a:lnTo>
                  <a:pt x="247427" y="11383"/>
                </a:lnTo>
                <a:lnTo>
                  <a:pt x="247427" y="11424"/>
                </a:lnTo>
                <a:lnTo>
                  <a:pt x="247439" y="11465"/>
                </a:lnTo>
                <a:lnTo>
                  <a:pt x="247451" y="11500"/>
                </a:lnTo>
                <a:lnTo>
                  <a:pt x="247487" y="11541"/>
                </a:lnTo>
                <a:lnTo>
                  <a:pt x="247665" y="11720"/>
                </a:lnTo>
                <a:lnTo>
                  <a:pt x="247843" y="11899"/>
                </a:lnTo>
                <a:lnTo>
                  <a:pt x="248212" y="12257"/>
                </a:lnTo>
                <a:lnTo>
                  <a:pt x="248378" y="12436"/>
                </a:lnTo>
                <a:lnTo>
                  <a:pt x="248545" y="12622"/>
                </a:lnTo>
                <a:lnTo>
                  <a:pt x="248699" y="12808"/>
                </a:lnTo>
                <a:lnTo>
                  <a:pt x="248818" y="12994"/>
                </a:lnTo>
                <a:lnTo>
                  <a:pt x="248842" y="13028"/>
                </a:lnTo>
                <a:lnTo>
                  <a:pt x="248842" y="13070"/>
                </a:lnTo>
                <a:lnTo>
                  <a:pt x="248830" y="13111"/>
                </a:lnTo>
                <a:lnTo>
                  <a:pt x="248806" y="13152"/>
                </a:lnTo>
                <a:lnTo>
                  <a:pt x="248747" y="13242"/>
                </a:lnTo>
                <a:lnTo>
                  <a:pt x="248652" y="13331"/>
                </a:lnTo>
                <a:lnTo>
                  <a:pt x="248438" y="13517"/>
                </a:lnTo>
                <a:lnTo>
                  <a:pt x="248343" y="13607"/>
                </a:lnTo>
                <a:lnTo>
                  <a:pt x="248260" y="13690"/>
                </a:lnTo>
                <a:lnTo>
                  <a:pt x="248604" y="14206"/>
                </a:lnTo>
                <a:lnTo>
                  <a:pt x="248949" y="14729"/>
                </a:lnTo>
                <a:lnTo>
                  <a:pt x="249294" y="15246"/>
                </a:lnTo>
                <a:lnTo>
                  <a:pt x="249484" y="15501"/>
                </a:lnTo>
                <a:lnTo>
                  <a:pt x="249674" y="15762"/>
                </a:lnTo>
                <a:lnTo>
                  <a:pt x="250423" y="16740"/>
                </a:lnTo>
                <a:lnTo>
                  <a:pt x="251172" y="17725"/>
                </a:lnTo>
                <a:lnTo>
                  <a:pt x="251564" y="18214"/>
                </a:lnTo>
                <a:lnTo>
                  <a:pt x="251956" y="18696"/>
                </a:lnTo>
                <a:lnTo>
                  <a:pt x="252372" y="19171"/>
                </a:lnTo>
                <a:lnTo>
                  <a:pt x="252812" y="19646"/>
                </a:lnTo>
                <a:lnTo>
                  <a:pt x="252943" y="19777"/>
                </a:lnTo>
                <a:lnTo>
                  <a:pt x="253086" y="19908"/>
                </a:lnTo>
                <a:lnTo>
                  <a:pt x="253240" y="20038"/>
                </a:lnTo>
                <a:lnTo>
                  <a:pt x="253407" y="20162"/>
                </a:lnTo>
                <a:lnTo>
                  <a:pt x="253739" y="20403"/>
                </a:lnTo>
                <a:lnTo>
                  <a:pt x="254096" y="20644"/>
                </a:lnTo>
                <a:lnTo>
                  <a:pt x="254464" y="20879"/>
                </a:lnTo>
                <a:lnTo>
                  <a:pt x="254821" y="21120"/>
                </a:lnTo>
                <a:lnTo>
                  <a:pt x="255166" y="21361"/>
                </a:lnTo>
                <a:lnTo>
                  <a:pt x="255332" y="21484"/>
                </a:lnTo>
                <a:lnTo>
                  <a:pt x="255487" y="21608"/>
                </a:lnTo>
                <a:lnTo>
                  <a:pt x="255653" y="21732"/>
                </a:lnTo>
                <a:lnTo>
                  <a:pt x="255808" y="21849"/>
                </a:lnTo>
                <a:lnTo>
                  <a:pt x="255950" y="21953"/>
                </a:lnTo>
                <a:lnTo>
                  <a:pt x="256105" y="22042"/>
                </a:lnTo>
                <a:lnTo>
                  <a:pt x="256259" y="22125"/>
                </a:lnTo>
                <a:lnTo>
                  <a:pt x="256402" y="22201"/>
                </a:lnTo>
                <a:lnTo>
                  <a:pt x="256557" y="22263"/>
                </a:lnTo>
                <a:lnTo>
                  <a:pt x="256699" y="22318"/>
                </a:lnTo>
                <a:lnTo>
                  <a:pt x="256842" y="22366"/>
                </a:lnTo>
                <a:lnTo>
                  <a:pt x="256985" y="22400"/>
                </a:lnTo>
                <a:lnTo>
                  <a:pt x="257127" y="22428"/>
                </a:lnTo>
                <a:lnTo>
                  <a:pt x="257270" y="22449"/>
                </a:lnTo>
                <a:lnTo>
                  <a:pt x="257412" y="22462"/>
                </a:lnTo>
                <a:lnTo>
                  <a:pt x="257543" y="22469"/>
                </a:lnTo>
                <a:lnTo>
                  <a:pt x="257686" y="22462"/>
                </a:lnTo>
                <a:lnTo>
                  <a:pt x="257817" y="22455"/>
                </a:lnTo>
                <a:lnTo>
                  <a:pt x="257947" y="22435"/>
                </a:lnTo>
                <a:lnTo>
                  <a:pt x="258078" y="22414"/>
                </a:lnTo>
                <a:lnTo>
                  <a:pt x="258209" y="22380"/>
                </a:lnTo>
                <a:lnTo>
                  <a:pt x="258340" y="22345"/>
                </a:lnTo>
                <a:lnTo>
                  <a:pt x="258458" y="22297"/>
                </a:lnTo>
                <a:lnTo>
                  <a:pt x="258577" y="22249"/>
                </a:lnTo>
                <a:lnTo>
                  <a:pt x="258708" y="22194"/>
                </a:lnTo>
                <a:lnTo>
                  <a:pt x="258827" y="22132"/>
                </a:lnTo>
                <a:lnTo>
                  <a:pt x="258946" y="22063"/>
                </a:lnTo>
                <a:lnTo>
                  <a:pt x="259053" y="21994"/>
                </a:lnTo>
                <a:lnTo>
                  <a:pt x="259279" y="21836"/>
                </a:lnTo>
                <a:lnTo>
                  <a:pt x="259493" y="21657"/>
                </a:lnTo>
                <a:lnTo>
                  <a:pt x="259707" y="21464"/>
                </a:lnTo>
                <a:lnTo>
                  <a:pt x="260111" y="21064"/>
                </a:lnTo>
                <a:lnTo>
                  <a:pt x="260503" y="20658"/>
                </a:lnTo>
                <a:lnTo>
                  <a:pt x="260883" y="20252"/>
                </a:lnTo>
                <a:lnTo>
                  <a:pt x="261264" y="19839"/>
                </a:lnTo>
                <a:lnTo>
                  <a:pt x="262001" y="19012"/>
                </a:lnTo>
                <a:lnTo>
                  <a:pt x="262714" y="18179"/>
                </a:lnTo>
                <a:lnTo>
                  <a:pt x="263427" y="17346"/>
                </a:lnTo>
                <a:lnTo>
                  <a:pt x="264117" y="16506"/>
                </a:lnTo>
                <a:lnTo>
                  <a:pt x="265519" y="14833"/>
                </a:lnTo>
                <a:lnTo>
                  <a:pt x="265840" y="14426"/>
                </a:lnTo>
                <a:lnTo>
                  <a:pt x="266161" y="14027"/>
                </a:lnTo>
                <a:lnTo>
                  <a:pt x="266470" y="13621"/>
                </a:lnTo>
                <a:lnTo>
                  <a:pt x="266767" y="13214"/>
                </a:lnTo>
                <a:lnTo>
                  <a:pt x="267374" y="12402"/>
                </a:lnTo>
                <a:lnTo>
                  <a:pt x="267968" y="11582"/>
                </a:lnTo>
                <a:lnTo>
                  <a:pt x="268729" y="10556"/>
                </a:lnTo>
                <a:lnTo>
                  <a:pt x="269490" y="9523"/>
                </a:lnTo>
                <a:lnTo>
                  <a:pt x="269882" y="9503"/>
                </a:lnTo>
                <a:lnTo>
                  <a:pt x="270060" y="9868"/>
                </a:lnTo>
                <a:lnTo>
                  <a:pt x="270250" y="10233"/>
                </a:lnTo>
                <a:lnTo>
                  <a:pt x="270631" y="10963"/>
                </a:lnTo>
                <a:lnTo>
                  <a:pt x="270809" y="11328"/>
                </a:lnTo>
                <a:lnTo>
                  <a:pt x="270987" y="11699"/>
                </a:lnTo>
                <a:lnTo>
                  <a:pt x="271142" y="12064"/>
                </a:lnTo>
                <a:lnTo>
                  <a:pt x="271273" y="12436"/>
                </a:lnTo>
                <a:lnTo>
                  <a:pt x="271498" y="13084"/>
                </a:lnTo>
                <a:lnTo>
                  <a:pt x="271736" y="13738"/>
                </a:lnTo>
                <a:lnTo>
                  <a:pt x="271962" y="14385"/>
                </a:lnTo>
                <a:lnTo>
                  <a:pt x="272069" y="14709"/>
                </a:lnTo>
                <a:lnTo>
                  <a:pt x="272164" y="15039"/>
                </a:lnTo>
                <a:lnTo>
                  <a:pt x="272247" y="15363"/>
                </a:lnTo>
                <a:lnTo>
                  <a:pt x="272319" y="15693"/>
                </a:lnTo>
                <a:lnTo>
                  <a:pt x="272378" y="16017"/>
                </a:lnTo>
                <a:lnTo>
                  <a:pt x="272402" y="16348"/>
                </a:lnTo>
                <a:lnTo>
                  <a:pt x="272414" y="16685"/>
                </a:lnTo>
                <a:lnTo>
                  <a:pt x="272402" y="17015"/>
                </a:lnTo>
                <a:lnTo>
                  <a:pt x="272366" y="17353"/>
                </a:lnTo>
                <a:lnTo>
                  <a:pt x="272342" y="17518"/>
                </a:lnTo>
                <a:lnTo>
                  <a:pt x="272295" y="17690"/>
                </a:lnTo>
                <a:lnTo>
                  <a:pt x="272188" y="18117"/>
                </a:lnTo>
                <a:lnTo>
                  <a:pt x="272140" y="18338"/>
                </a:lnTo>
                <a:lnTo>
                  <a:pt x="272117" y="18558"/>
                </a:lnTo>
                <a:lnTo>
                  <a:pt x="272105" y="18661"/>
                </a:lnTo>
                <a:lnTo>
                  <a:pt x="272105" y="18765"/>
                </a:lnTo>
                <a:lnTo>
                  <a:pt x="272117" y="18868"/>
                </a:lnTo>
                <a:lnTo>
                  <a:pt x="272140" y="18964"/>
                </a:lnTo>
                <a:lnTo>
                  <a:pt x="272176" y="19054"/>
                </a:lnTo>
                <a:lnTo>
                  <a:pt x="272224" y="19136"/>
                </a:lnTo>
                <a:lnTo>
                  <a:pt x="272283" y="19212"/>
                </a:lnTo>
                <a:lnTo>
                  <a:pt x="272366" y="19281"/>
                </a:lnTo>
                <a:lnTo>
                  <a:pt x="272449" y="19357"/>
                </a:lnTo>
                <a:lnTo>
                  <a:pt x="272509" y="19432"/>
                </a:lnTo>
                <a:lnTo>
                  <a:pt x="272556" y="19501"/>
                </a:lnTo>
                <a:lnTo>
                  <a:pt x="272592" y="19570"/>
                </a:lnTo>
                <a:lnTo>
                  <a:pt x="272604" y="19639"/>
                </a:lnTo>
                <a:lnTo>
                  <a:pt x="272616" y="19708"/>
                </a:lnTo>
                <a:lnTo>
                  <a:pt x="272604" y="19832"/>
                </a:lnTo>
                <a:lnTo>
                  <a:pt x="272580" y="19956"/>
                </a:lnTo>
                <a:lnTo>
                  <a:pt x="272568" y="20080"/>
                </a:lnTo>
                <a:lnTo>
                  <a:pt x="272580" y="20135"/>
                </a:lnTo>
                <a:lnTo>
                  <a:pt x="272592" y="20197"/>
                </a:lnTo>
                <a:lnTo>
                  <a:pt x="272628" y="20252"/>
                </a:lnTo>
                <a:lnTo>
                  <a:pt x="272663" y="20307"/>
                </a:lnTo>
                <a:lnTo>
                  <a:pt x="272794" y="20431"/>
                </a:lnTo>
                <a:lnTo>
                  <a:pt x="272937" y="20555"/>
                </a:lnTo>
                <a:lnTo>
                  <a:pt x="273234" y="20789"/>
                </a:lnTo>
                <a:lnTo>
                  <a:pt x="273531" y="21030"/>
                </a:lnTo>
                <a:lnTo>
                  <a:pt x="273674" y="21147"/>
                </a:lnTo>
                <a:lnTo>
                  <a:pt x="273805" y="21271"/>
                </a:lnTo>
                <a:lnTo>
                  <a:pt x="273864" y="21354"/>
                </a:lnTo>
                <a:lnTo>
                  <a:pt x="273923" y="21436"/>
                </a:lnTo>
                <a:lnTo>
                  <a:pt x="274019" y="21608"/>
                </a:lnTo>
                <a:lnTo>
                  <a:pt x="274102" y="21781"/>
                </a:lnTo>
                <a:lnTo>
                  <a:pt x="274149" y="21863"/>
                </a:lnTo>
                <a:lnTo>
                  <a:pt x="274209" y="21946"/>
                </a:lnTo>
                <a:lnTo>
                  <a:pt x="274470" y="22276"/>
                </a:lnTo>
                <a:lnTo>
                  <a:pt x="274601" y="22442"/>
                </a:lnTo>
                <a:lnTo>
                  <a:pt x="274732" y="22607"/>
                </a:lnTo>
                <a:lnTo>
                  <a:pt x="274874" y="22765"/>
                </a:lnTo>
                <a:lnTo>
                  <a:pt x="275029" y="22917"/>
                </a:lnTo>
                <a:lnTo>
                  <a:pt x="275195" y="23061"/>
                </a:lnTo>
                <a:lnTo>
                  <a:pt x="275290" y="23123"/>
                </a:lnTo>
                <a:lnTo>
                  <a:pt x="275397" y="23185"/>
                </a:lnTo>
                <a:lnTo>
                  <a:pt x="275433" y="23206"/>
                </a:lnTo>
                <a:lnTo>
                  <a:pt x="275504" y="23213"/>
                </a:lnTo>
                <a:lnTo>
                  <a:pt x="275588" y="23213"/>
                </a:lnTo>
                <a:lnTo>
                  <a:pt x="275683" y="23206"/>
                </a:lnTo>
                <a:lnTo>
                  <a:pt x="275790" y="23199"/>
                </a:lnTo>
                <a:lnTo>
                  <a:pt x="275909" y="23178"/>
                </a:lnTo>
                <a:lnTo>
                  <a:pt x="276158" y="23130"/>
                </a:lnTo>
                <a:lnTo>
                  <a:pt x="276432" y="23068"/>
                </a:lnTo>
                <a:lnTo>
                  <a:pt x="276681" y="22993"/>
                </a:lnTo>
                <a:lnTo>
                  <a:pt x="276788" y="22951"/>
                </a:lnTo>
                <a:lnTo>
                  <a:pt x="276895" y="22910"/>
                </a:lnTo>
                <a:lnTo>
                  <a:pt x="276978" y="22862"/>
                </a:lnTo>
                <a:lnTo>
                  <a:pt x="277062" y="22820"/>
                </a:lnTo>
                <a:lnTo>
                  <a:pt x="278643" y="21684"/>
                </a:lnTo>
                <a:lnTo>
                  <a:pt x="279427" y="21113"/>
                </a:lnTo>
                <a:lnTo>
                  <a:pt x="280200" y="20541"/>
                </a:lnTo>
                <a:lnTo>
                  <a:pt x="280960" y="19963"/>
                </a:lnTo>
                <a:lnTo>
                  <a:pt x="281721" y="19377"/>
                </a:lnTo>
                <a:lnTo>
                  <a:pt x="282458" y="18792"/>
                </a:lnTo>
                <a:lnTo>
                  <a:pt x="283183" y="18200"/>
                </a:lnTo>
                <a:lnTo>
                  <a:pt x="283897" y="17601"/>
                </a:lnTo>
                <a:lnTo>
                  <a:pt x="284586" y="16988"/>
                </a:lnTo>
                <a:lnTo>
                  <a:pt x="284919" y="16685"/>
                </a:lnTo>
                <a:lnTo>
                  <a:pt x="285252" y="16375"/>
                </a:lnTo>
                <a:lnTo>
                  <a:pt x="285573" y="16065"/>
                </a:lnTo>
                <a:lnTo>
                  <a:pt x="285882" y="15748"/>
                </a:lnTo>
                <a:lnTo>
                  <a:pt x="286203" y="15432"/>
                </a:lnTo>
                <a:lnTo>
                  <a:pt x="286500" y="15108"/>
                </a:lnTo>
                <a:lnTo>
                  <a:pt x="286797" y="14791"/>
                </a:lnTo>
                <a:lnTo>
                  <a:pt x="287082" y="14461"/>
                </a:lnTo>
                <a:lnTo>
                  <a:pt x="287368" y="14137"/>
                </a:lnTo>
                <a:lnTo>
                  <a:pt x="287641" y="13807"/>
                </a:lnTo>
                <a:lnTo>
                  <a:pt x="287902" y="13469"/>
                </a:lnTo>
                <a:lnTo>
                  <a:pt x="288164" y="13132"/>
                </a:lnTo>
                <a:lnTo>
                  <a:pt x="288687" y="12402"/>
                </a:lnTo>
                <a:lnTo>
                  <a:pt x="289210" y="11665"/>
                </a:lnTo>
                <a:lnTo>
                  <a:pt x="290220" y="10191"/>
                </a:lnTo>
                <a:lnTo>
                  <a:pt x="290648" y="10191"/>
                </a:lnTo>
                <a:lnTo>
                  <a:pt x="290934" y="10921"/>
                </a:lnTo>
                <a:lnTo>
                  <a:pt x="291219" y="11658"/>
                </a:lnTo>
                <a:lnTo>
                  <a:pt x="291516" y="12388"/>
                </a:lnTo>
                <a:lnTo>
                  <a:pt x="291671" y="12753"/>
                </a:lnTo>
                <a:lnTo>
                  <a:pt x="291837" y="13118"/>
                </a:lnTo>
                <a:lnTo>
                  <a:pt x="292610" y="14791"/>
                </a:lnTo>
                <a:lnTo>
                  <a:pt x="293382" y="16465"/>
                </a:lnTo>
                <a:lnTo>
                  <a:pt x="293786" y="17298"/>
                </a:lnTo>
                <a:lnTo>
                  <a:pt x="294191" y="18131"/>
                </a:lnTo>
                <a:lnTo>
                  <a:pt x="294607" y="18957"/>
                </a:lnTo>
                <a:lnTo>
                  <a:pt x="295046" y="19791"/>
                </a:lnTo>
                <a:lnTo>
                  <a:pt x="295153" y="19990"/>
                </a:lnTo>
                <a:lnTo>
                  <a:pt x="295272" y="20197"/>
                </a:lnTo>
                <a:lnTo>
                  <a:pt x="295522" y="20596"/>
                </a:lnTo>
                <a:lnTo>
                  <a:pt x="295807" y="20996"/>
                </a:lnTo>
                <a:lnTo>
                  <a:pt x="296093" y="21388"/>
                </a:lnTo>
                <a:lnTo>
                  <a:pt x="296390" y="21781"/>
                </a:lnTo>
                <a:lnTo>
                  <a:pt x="296699" y="22173"/>
                </a:lnTo>
                <a:lnTo>
                  <a:pt x="297317" y="22958"/>
                </a:lnTo>
                <a:lnTo>
                  <a:pt x="297388" y="23041"/>
                </a:lnTo>
                <a:lnTo>
                  <a:pt x="297460" y="23116"/>
                </a:lnTo>
                <a:lnTo>
                  <a:pt x="297543" y="23185"/>
                </a:lnTo>
                <a:lnTo>
                  <a:pt x="297626" y="23240"/>
                </a:lnTo>
                <a:lnTo>
                  <a:pt x="297721" y="23296"/>
                </a:lnTo>
                <a:lnTo>
                  <a:pt x="297816" y="23344"/>
                </a:lnTo>
                <a:lnTo>
                  <a:pt x="297923" y="23385"/>
                </a:lnTo>
                <a:lnTo>
                  <a:pt x="298042" y="23419"/>
                </a:lnTo>
                <a:lnTo>
                  <a:pt x="298161" y="23447"/>
                </a:lnTo>
                <a:lnTo>
                  <a:pt x="298292" y="23461"/>
                </a:lnTo>
                <a:lnTo>
                  <a:pt x="298422" y="23475"/>
                </a:lnTo>
                <a:lnTo>
                  <a:pt x="298565" y="23481"/>
                </a:lnTo>
                <a:lnTo>
                  <a:pt x="298720" y="23481"/>
                </a:lnTo>
                <a:lnTo>
                  <a:pt x="298886" y="23468"/>
                </a:lnTo>
                <a:lnTo>
                  <a:pt x="299052" y="23454"/>
                </a:lnTo>
                <a:lnTo>
                  <a:pt x="299243" y="23433"/>
                </a:lnTo>
                <a:lnTo>
                  <a:pt x="299409" y="23413"/>
                </a:lnTo>
                <a:lnTo>
                  <a:pt x="299575" y="23392"/>
                </a:lnTo>
                <a:lnTo>
                  <a:pt x="299754" y="23385"/>
                </a:lnTo>
                <a:lnTo>
                  <a:pt x="299932" y="23378"/>
                </a:lnTo>
                <a:lnTo>
                  <a:pt x="300289" y="23378"/>
                </a:lnTo>
                <a:lnTo>
                  <a:pt x="300657" y="23399"/>
                </a:lnTo>
                <a:lnTo>
                  <a:pt x="301026" y="23426"/>
                </a:lnTo>
                <a:lnTo>
                  <a:pt x="301394" y="23468"/>
                </a:lnTo>
                <a:lnTo>
                  <a:pt x="301751" y="23516"/>
                </a:lnTo>
                <a:lnTo>
                  <a:pt x="302095" y="23571"/>
                </a:lnTo>
                <a:lnTo>
                  <a:pt x="302298" y="23598"/>
                </a:lnTo>
                <a:lnTo>
                  <a:pt x="302500" y="23619"/>
                </a:lnTo>
                <a:lnTo>
                  <a:pt x="302690" y="23640"/>
                </a:lnTo>
                <a:lnTo>
                  <a:pt x="302868" y="23647"/>
                </a:lnTo>
                <a:lnTo>
                  <a:pt x="303046" y="23654"/>
                </a:lnTo>
                <a:lnTo>
                  <a:pt x="303213" y="23647"/>
                </a:lnTo>
                <a:lnTo>
                  <a:pt x="303379" y="23626"/>
                </a:lnTo>
                <a:lnTo>
                  <a:pt x="303534" y="23605"/>
                </a:lnTo>
                <a:lnTo>
                  <a:pt x="303676" y="23571"/>
                </a:lnTo>
                <a:lnTo>
                  <a:pt x="303807" y="23530"/>
                </a:lnTo>
                <a:lnTo>
                  <a:pt x="303926" y="23475"/>
                </a:lnTo>
                <a:lnTo>
                  <a:pt x="304045" y="23406"/>
                </a:lnTo>
                <a:lnTo>
                  <a:pt x="304152" y="23330"/>
                </a:lnTo>
                <a:lnTo>
                  <a:pt x="304235" y="23234"/>
                </a:lnTo>
                <a:lnTo>
                  <a:pt x="304318" y="23130"/>
                </a:lnTo>
                <a:lnTo>
                  <a:pt x="304390" y="23020"/>
                </a:lnTo>
                <a:lnTo>
                  <a:pt x="304580" y="22614"/>
                </a:lnTo>
                <a:lnTo>
                  <a:pt x="304770" y="22214"/>
                </a:lnTo>
                <a:lnTo>
                  <a:pt x="305115" y="21402"/>
                </a:lnTo>
                <a:lnTo>
                  <a:pt x="305448" y="20589"/>
                </a:lnTo>
                <a:lnTo>
                  <a:pt x="305626" y="20183"/>
                </a:lnTo>
                <a:lnTo>
                  <a:pt x="305804" y="19784"/>
                </a:lnTo>
                <a:lnTo>
                  <a:pt x="306196" y="18964"/>
                </a:lnTo>
                <a:lnTo>
                  <a:pt x="306601" y="18152"/>
                </a:lnTo>
                <a:lnTo>
                  <a:pt x="307029" y="17339"/>
                </a:lnTo>
                <a:lnTo>
                  <a:pt x="307468" y="16533"/>
                </a:lnTo>
                <a:lnTo>
                  <a:pt x="307908" y="15762"/>
                </a:lnTo>
                <a:lnTo>
                  <a:pt x="308372" y="14998"/>
                </a:lnTo>
                <a:lnTo>
                  <a:pt x="309323" y="13469"/>
                </a:lnTo>
                <a:lnTo>
                  <a:pt x="309358" y="13421"/>
                </a:lnTo>
                <a:lnTo>
                  <a:pt x="309406" y="13366"/>
                </a:lnTo>
                <a:lnTo>
                  <a:pt x="309537" y="13256"/>
                </a:lnTo>
                <a:lnTo>
                  <a:pt x="309703" y="13125"/>
                </a:lnTo>
                <a:lnTo>
                  <a:pt x="309917" y="12939"/>
                </a:lnTo>
                <a:lnTo>
                  <a:pt x="309929" y="13049"/>
                </a:lnTo>
                <a:lnTo>
                  <a:pt x="309965" y="13139"/>
                </a:lnTo>
                <a:lnTo>
                  <a:pt x="310012" y="13228"/>
                </a:lnTo>
                <a:lnTo>
                  <a:pt x="310072" y="13311"/>
                </a:lnTo>
                <a:lnTo>
                  <a:pt x="310143" y="13387"/>
                </a:lnTo>
                <a:lnTo>
                  <a:pt x="310214" y="13462"/>
                </a:lnTo>
                <a:lnTo>
                  <a:pt x="310369" y="13600"/>
                </a:lnTo>
                <a:lnTo>
                  <a:pt x="310535" y="13731"/>
                </a:lnTo>
                <a:lnTo>
                  <a:pt x="310606" y="13800"/>
                </a:lnTo>
                <a:lnTo>
                  <a:pt x="310666" y="13869"/>
                </a:lnTo>
                <a:lnTo>
                  <a:pt x="310725" y="13944"/>
                </a:lnTo>
                <a:lnTo>
                  <a:pt x="310773" y="14020"/>
                </a:lnTo>
                <a:lnTo>
                  <a:pt x="310809" y="14110"/>
                </a:lnTo>
                <a:lnTo>
                  <a:pt x="310820" y="14199"/>
                </a:lnTo>
                <a:lnTo>
                  <a:pt x="310832" y="14289"/>
                </a:lnTo>
                <a:lnTo>
                  <a:pt x="310856" y="14378"/>
                </a:lnTo>
                <a:lnTo>
                  <a:pt x="310916" y="14557"/>
                </a:lnTo>
                <a:lnTo>
                  <a:pt x="310999" y="14729"/>
                </a:lnTo>
                <a:lnTo>
                  <a:pt x="311094" y="14908"/>
                </a:lnTo>
                <a:lnTo>
                  <a:pt x="311320" y="15266"/>
                </a:lnTo>
                <a:lnTo>
                  <a:pt x="311427" y="15439"/>
                </a:lnTo>
                <a:lnTo>
                  <a:pt x="311522" y="15618"/>
                </a:lnTo>
                <a:lnTo>
                  <a:pt x="312152" y="16940"/>
                </a:lnTo>
                <a:lnTo>
                  <a:pt x="312782" y="18262"/>
                </a:lnTo>
                <a:lnTo>
                  <a:pt x="313412" y="19584"/>
                </a:lnTo>
                <a:lnTo>
                  <a:pt x="313745" y="20245"/>
                </a:lnTo>
                <a:lnTo>
                  <a:pt x="314066" y="20906"/>
                </a:lnTo>
                <a:lnTo>
                  <a:pt x="314149" y="21078"/>
                </a:lnTo>
                <a:lnTo>
                  <a:pt x="314208" y="21257"/>
                </a:lnTo>
                <a:lnTo>
                  <a:pt x="314280" y="21436"/>
                </a:lnTo>
                <a:lnTo>
                  <a:pt x="314327" y="21526"/>
                </a:lnTo>
                <a:lnTo>
                  <a:pt x="314375" y="21608"/>
                </a:lnTo>
                <a:lnTo>
                  <a:pt x="314434" y="21691"/>
                </a:lnTo>
                <a:lnTo>
                  <a:pt x="314517" y="21774"/>
                </a:lnTo>
                <a:lnTo>
                  <a:pt x="314612" y="21843"/>
                </a:lnTo>
                <a:lnTo>
                  <a:pt x="314719" y="21911"/>
                </a:lnTo>
                <a:lnTo>
                  <a:pt x="314850" y="21973"/>
                </a:lnTo>
                <a:lnTo>
                  <a:pt x="314993" y="22028"/>
                </a:lnTo>
                <a:lnTo>
                  <a:pt x="315171" y="22070"/>
                </a:lnTo>
                <a:lnTo>
                  <a:pt x="315373" y="22111"/>
                </a:lnTo>
                <a:lnTo>
                  <a:pt x="315397" y="22118"/>
                </a:lnTo>
                <a:lnTo>
                  <a:pt x="315421" y="22132"/>
                </a:lnTo>
                <a:lnTo>
                  <a:pt x="315444" y="22159"/>
                </a:lnTo>
                <a:lnTo>
                  <a:pt x="315468" y="22187"/>
                </a:lnTo>
                <a:lnTo>
                  <a:pt x="315504" y="22263"/>
                </a:lnTo>
                <a:lnTo>
                  <a:pt x="315528" y="22359"/>
                </a:lnTo>
                <a:lnTo>
                  <a:pt x="315563" y="22559"/>
                </a:lnTo>
                <a:lnTo>
                  <a:pt x="315599" y="22662"/>
                </a:lnTo>
                <a:lnTo>
                  <a:pt x="315635" y="22745"/>
                </a:lnTo>
                <a:lnTo>
                  <a:pt x="315813" y="23082"/>
                </a:lnTo>
                <a:lnTo>
                  <a:pt x="316003" y="23413"/>
                </a:lnTo>
                <a:lnTo>
                  <a:pt x="316372" y="24060"/>
                </a:lnTo>
                <a:lnTo>
                  <a:pt x="316681" y="23984"/>
                </a:lnTo>
                <a:lnTo>
                  <a:pt x="316978" y="23915"/>
                </a:lnTo>
                <a:lnTo>
                  <a:pt x="317275" y="23853"/>
                </a:lnTo>
                <a:lnTo>
                  <a:pt x="317560" y="23812"/>
                </a:lnTo>
                <a:lnTo>
                  <a:pt x="317846" y="23778"/>
                </a:lnTo>
                <a:lnTo>
                  <a:pt x="318131" y="23750"/>
                </a:lnTo>
                <a:lnTo>
                  <a:pt x="318404" y="23736"/>
                </a:lnTo>
                <a:lnTo>
                  <a:pt x="318666" y="23729"/>
                </a:lnTo>
                <a:lnTo>
                  <a:pt x="318939" y="23729"/>
                </a:lnTo>
                <a:lnTo>
                  <a:pt x="319201" y="23743"/>
                </a:lnTo>
                <a:lnTo>
                  <a:pt x="319462" y="23764"/>
                </a:lnTo>
                <a:lnTo>
                  <a:pt x="319724" y="23784"/>
                </a:lnTo>
                <a:lnTo>
                  <a:pt x="319973" y="23819"/>
                </a:lnTo>
                <a:lnTo>
                  <a:pt x="320223" y="23853"/>
                </a:lnTo>
                <a:lnTo>
                  <a:pt x="320473" y="23901"/>
                </a:lnTo>
                <a:lnTo>
                  <a:pt x="320722" y="23950"/>
                </a:lnTo>
                <a:lnTo>
                  <a:pt x="320984" y="23998"/>
                </a:lnTo>
                <a:lnTo>
                  <a:pt x="321233" y="24039"/>
                </a:lnTo>
                <a:lnTo>
                  <a:pt x="321459" y="24067"/>
                </a:lnTo>
                <a:lnTo>
                  <a:pt x="321673" y="24081"/>
                </a:lnTo>
                <a:lnTo>
                  <a:pt x="321852" y="24087"/>
                </a:lnTo>
                <a:lnTo>
                  <a:pt x="322018" y="24074"/>
                </a:lnTo>
                <a:lnTo>
                  <a:pt x="322172" y="24053"/>
                </a:lnTo>
                <a:lnTo>
                  <a:pt x="322244" y="24032"/>
                </a:lnTo>
                <a:lnTo>
                  <a:pt x="322303" y="24012"/>
                </a:lnTo>
                <a:lnTo>
                  <a:pt x="322363" y="23991"/>
                </a:lnTo>
                <a:lnTo>
                  <a:pt x="322410" y="23963"/>
                </a:lnTo>
                <a:lnTo>
                  <a:pt x="322470" y="23929"/>
                </a:lnTo>
                <a:lnTo>
                  <a:pt x="322517" y="23895"/>
                </a:lnTo>
                <a:lnTo>
                  <a:pt x="322600" y="23812"/>
                </a:lnTo>
                <a:lnTo>
                  <a:pt x="322660" y="23716"/>
                </a:lnTo>
                <a:lnTo>
                  <a:pt x="322719" y="23598"/>
                </a:lnTo>
                <a:lnTo>
                  <a:pt x="322755" y="23468"/>
                </a:lnTo>
                <a:lnTo>
                  <a:pt x="322791" y="23323"/>
                </a:lnTo>
                <a:lnTo>
                  <a:pt x="322802" y="23158"/>
                </a:lnTo>
                <a:lnTo>
                  <a:pt x="322826" y="23041"/>
                </a:lnTo>
                <a:lnTo>
                  <a:pt x="322874" y="22931"/>
                </a:lnTo>
                <a:lnTo>
                  <a:pt x="322933" y="22820"/>
                </a:lnTo>
                <a:lnTo>
                  <a:pt x="323016" y="22717"/>
                </a:lnTo>
                <a:lnTo>
                  <a:pt x="323242" y="22469"/>
                </a:lnTo>
                <a:lnTo>
                  <a:pt x="323456" y="22221"/>
                </a:lnTo>
                <a:lnTo>
                  <a:pt x="323670" y="21973"/>
                </a:lnTo>
                <a:lnTo>
                  <a:pt x="323872" y="21719"/>
                </a:lnTo>
                <a:lnTo>
                  <a:pt x="324062" y="21464"/>
                </a:lnTo>
                <a:lnTo>
                  <a:pt x="324253" y="21209"/>
                </a:lnTo>
                <a:lnTo>
                  <a:pt x="324597" y="20699"/>
                </a:lnTo>
                <a:lnTo>
                  <a:pt x="324930" y="20183"/>
                </a:lnTo>
                <a:lnTo>
                  <a:pt x="325239" y="19660"/>
                </a:lnTo>
                <a:lnTo>
                  <a:pt x="325536" y="19129"/>
                </a:lnTo>
                <a:lnTo>
                  <a:pt x="325822" y="18606"/>
                </a:lnTo>
                <a:lnTo>
                  <a:pt x="326083" y="18069"/>
                </a:lnTo>
                <a:lnTo>
                  <a:pt x="326345" y="17532"/>
                </a:lnTo>
                <a:lnTo>
                  <a:pt x="326844" y="16458"/>
                </a:lnTo>
                <a:lnTo>
                  <a:pt x="327331" y="15370"/>
                </a:lnTo>
                <a:lnTo>
                  <a:pt x="327581" y="14826"/>
                </a:lnTo>
                <a:lnTo>
                  <a:pt x="327843" y="14282"/>
                </a:lnTo>
                <a:lnTo>
                  <a:pt x="327950" y="14757"/>
                </a:lnTo>
                <a:lnTo>
                  <a:pt x="328068" y="15239"/>
                </a:lnTo>
                <a:lnTo>
                  <a:pt x="328116" y="15480"/>
                </a:lnTo>
                <a:lnTo>
                  <a:pt x="328163" y="15721"/>
                </a:lnTo>
                <a:lnTo>
                  <a:pt x="328199" y="15962"/>
                </a:lnTo>
                <a:lnTo>
                  <a:pt x="328223" y="16203"/>
                </a:lnTo>
                <a:lnTo>
                  <a:pt x="328270" y="16953"/>
                </a:lnTo>
                <a:lnTo>
                  <a:pt x="328306" y="17704"/>
                </a:lnTo>
                <a:lnTo>
                  <a:pt x="328366" y="19205"/>
                </a:lnTo>
                <a:lnTo>
                  <a:pt x="328401" y="19956"/>
                </a:lnTo>
                <a:lnTo>
                  <a:pt x="328449" y="20699"/>
                </a:lnTo>
                <a:lnTo>
                  <a:pt x="328508" y="21450"/>
                </a:lnTo>
                <a:lnTo>
                  <a:pt x="328591" y="22201"/>
                </a:lnTo>
                <a:lnTo>
                  <a:pt x="328603" y="22304"/>
                </a:lnTo>
                <a:lnTo>
                  <a:pt x="328639" y="22407"/>
                </a:lnTo>
                <a:lnTo>
                  <a:pt x="328687" y="22511"/>
                </a:lnTo>
                <a:lnTo>
                  <a:pt x="328746" y="22614"/>
                </a:lnTo>
                <a:lnTo>
                  <a:pt x="328817" y="22717"/>
                </a:lnTo>
                <a:lnTo>
                  <a:pt x="328900" y="22820"/>
                </a:lnTo>
                <a:lnTo>
                  <a:pt x="329067" y="23027"/>
                </a:lnTo>
                <a:lnTo>
                  <a:pt x="329269" y="23227"/>
                </a:lnTo>
                <a:lnTo>
                  <a:pt x="329459" y="23433"/>
                </a:lnTo>
                <a:lnTo>
                  <a:pt x="329661" y="23640"/>
                </a:lnTo>
                <a:lnTo>
                  <a:pt x="329828" y="23840"/>
                </a:lnTo>
                <a:lnTo>
                  <a:pt x="330802" y="25065"/>
                </a:lnTo>
                <a:lnTo>
                  <a:pt x="332906" y="25196"/>
                </a:lnTo>
                <a:lnTo>
                  <a:pt x="334024" y="25265"/>
                </a:lnTo>
                <a:lnTo>
                  <a:pt x="334594" y="25306"/>
                </a:lnTo>
                <a:lnTo>
                  <a:pt x="335165" y="25354"/>
                </a:lnTo>
                <a:lnTo>
                  <a:pt x="335391" y="25368"/>
                </a:lnTo>
                <a:lnTo>
                  <a:pt x="335617" y="25382"/>
                </a:lnTo>
                <a:lnTo>
                  <a:pt x="335842" y="25382"/>
                </a:lnTo>
                <a:lnTo>
                  <a:pt x="336068" y="25375"/>
                </a:lnTo>
                <a:lnTo>
                  <a:pt x="336282" y="25368"/>
                </a:lnTo>
                <a:lnTo>
                  <a:pt x="336508" y="25348"/>
                </a:lnTo>
                <a:lnTo>
                  <a:pt x="336722" y="25327"/>
                </a:lnTo>
                <a:lnTo>
                  <a:pt x="336936" y="25292"/>
                </a:lnTo>
                <a:lnTo>
                  <a:pt x="337150" y="25258"/>
                </a:lnTo>
                <a:lnTo>
                  <a:pt x="337352" y="25217"/>
                </a:lnTo>
                <a:lnTo>
                  <a:pt x="337566" y="25169"/>
                </a:lnTo>
                <a:lnTo>
                  <a:pt x="337756" y="25120"/>
                </a:lnTo>
                <a:lnTo>
                  <a:pt x="337958" y="25058"/>
                </a:lnTo>
                <a:lnTo>
                  <a:pt x="338149" y="24996"/>
                </a:lnTo>
                <a:lnTo>
                  <a:pt x="338339" y="24928"/>
                </a:lnTo>
                <a:lnTo>
                  <a:pt x="338517" y="24859"/>
                </a:lnTo>
                <a:lnTo>
                  <a:pt x="338683" y="24776"/>
                </a:lnTo>
                <a:lnTo>
                  <a:pt x="338850" y="24693"/>
                </a:lnTo>
                <a:lnTo>
                  <a:pt x="339016" y="24611"/>
                </a:lnTo>
                <a:lnTo>
                  <a:pt x="339171" y="24521"/>
                </a:lnTo>
                <a:lnTo>
                  <a:pt x="339313" y="24425"/>
                </a:lnTo>
                <a:lnTo>
                  <a:pt x="339456" y="24322"/>
                </a:lnTo>
                <a:lnTo>
                  <a:pt x="339587" y="24218"/>
                </a:lnTo>
                <a:lnTo>
                  <a:pt x="339718" y="24115"/>
                </a:lnTo>
                <a:lnTo>
                  <a:pt x="339825" y="24005"/>
                </a:lnTo>
                <a:lnTo>
                  <a:pt x="339932" y="23888"/>
                </a:lnTo>
                <a:lnTo>
                  <a:pt x="340039" y="23771"/>
                </a:lnTo>
                <a:lnTo>
                  <a:pt x="340122" y="23654"/>
                </a:lnTo>
                <a:lnTo>
                  <a:pt x="340193" y="23530"/>
                </a:lnTo>
                <a:lnTo>
                  <a:pt x="340264" y="23406"/>
                </a:lnTo>
                <a:lnTo>
                  <a:pt x="340324" y="23275"/>
                </a:lnTo>
                <a:lnTo>
                  <a:pt x="340371" y="23144"/>
                </a:lnTo>
                <a:lnTo>
                  <a:pt x="340443" y="22951"/>
                </a:lnTo>
                <a:lnTo>
                  <a:pt x="340526" y="22758"/>
                </a:lnTo>
                <a:lnTo>
                  <a:pt x="340633" y="22572"/>
                </a:lnTo>
                <a:lnTo>
                  <a:pt x="340752" y="22380"/>
                </a:lnTo>
                <a:lnTo>
                  <a:pt x="340859" y="22194"/>
                </a:lnTo>
                <a:lnTo>
                  <a:pt x="340966" y="22001"/>
                </a:lnTo>
                <a:lnTo>
                  <a:pt x="341049" y="21808"/>
                </a:lnTo>
                <a:lnTo>
                  <a:pt x="341085" y="21712"/>
                </a:lnTo>
                <a:lnTo>
                  <a:pt x="341120" y="21615"/>
                </a:lnTo>
                <a:lnTo>
                  <a:pt x="341192" y="21367"/>
                </a:lnTo>
                <a:lnTo>
                  <a:pt x="341275" y="21120"/>
                </a:lnTo>
                <a:lnTo>
                  <a:pt x="341382" y="20872"/>
                </a:lnTo>
                <a:lnTo>
                  <a:pt x="341513" y="20624"/>
                </a:lnTo>
                <a:lnTo>
                  <a:pt x="341643" y="20383"/>
                </a:lnTo>
                <a:lnTo>
                  <a:pt x="341786" y="20142"/>
                </a:lnTo>
                <a:lnTo>
                  <a:pt x="342083" y="19667"/>
                </a:lnTo>
                <a:lnTo>
                  <a:pt x="342380" y="19185"/>
                </a:lnTo>
                <a:lnTo>
                  <a:pt x="342511" y="18950"/>
                </a:lnTo>
                <a:lnTo>
                  <a:pt x="342654" y="18709"/>
                </a:lnTo>
                <a:lnTo>
                  <a:pt x="342773" y="18462"/>
                </a:lnTo>
                <a:lnTo>
                  <a:pt x="342880" y="18221"/>
                </a:lnTo>
                <a:lnTo>
                  <a:pt x="342975" y="17973"/>
                </a:lnTo>
                <a:lnTo>
                  <a:pt x="343058" y="17718"/>
                </a:lnTo>
                <a:lnTo>
                  <a:pt x="343093" y="17539"/>
                </a:lnTo>
                <a:lnTo>
                  <a:pt x="343129" y="17353"/>
                </a:lnTo>
                <a:lnTo>
                  <a:pt x="343177" y="17167"/>
                </a:lnTo>
                <a:lnTo>
                  <a:pt x="343212" y="17077"/>
                </a:lnTo>
                <a:lnTo>
                  <a:pt x="343260" y="16995"/>
                </a:lnTo>
                <a:lnTo>
                  <a:pt x="343319" y="16905"/>
                </a:lnTo>
                <a:lnTo>
                  <a:pt x="343403" y="16823"/>
                </a:lnTo>
                <a:lnTo>
                  <a:pt x="343486" y="16747"/>
                </a:lnTo>
                <a:lnTo>
                  <a:pt x="343605" y="16671"/>
                </a:lnTo>
                <a:lnTo>
                  <a:pt x="343735" y="16602"/>
                </a:lnTo>
                <a:lnTo>
                  <a:pt x="343890" y="16533"/>
                </a:lnTo>
                <a:lnTo>
                  <a:pt x="344068" y="16471"/>
                </a:lnTo>
                <a:lnTo>
                  <a:pt x="344282" y="16416"/>
                </a:lnTo>
                <a:lnTo>
                  <a:pt x="344282" y="16416"/>
                </a:lnTo>
                <a:lnTo>
                  <a:pt x="344211" y="16623"/>
                </a:lnTo>
                <a:lnTo>
                  <a:pt x="344128" y="16816"/>
                </a:lnTo>
                <a:lnTo>
                  <a:pt x="343961" y="17201"/>
                </a:lnTo>
                <a:lnTo>
                  <a:pt x="343902" y="17387"/>
                </a:lnTo>
                <a:lnTo>
                  <a:pt x="343854" y="17566"/>
                </a:lnTo>
                <a:lnTo>
                  <a:pt x="343819" y="17745"/>
                </a:lnTo>
                <a:lnTo>
                  <a:pt x="343819" y="17835"/>
                </a:lnTo>
                <a:lnTo>
                  <a:pt x="343830" y="17924"/>
                </a:lnTo>
                <a:lnTo>
                  <a:pt x="343890" y="18351"/>
                </a:lnTo>
                <a:lnTo>
                  <a:pt x="343973" y="18778"/>
                </a:lnTo>
                <a:lnTo>
                  <a:pt x="344056" y="19205"/>
                </a:lnTo>
                <a:lnTo>
                  <a:pt x="344151" y="19632"/>
                </a:lnTo>
                <a:lnTo>
                  <a:pt x="344247" y="20059"/>
                </a:lnTo>
                <a:lnTo>
                  <a:pt x="344365" y="20486"/>
                </a:lnTo>
                <a:lnTo>
                  <a:pt x="344603" y="21333"/>
                </a:lnTo>
                <a:lnTo>
                  <a:pt x="344686" y="21608"/>
                </a:lnTo>
                <a:lnTo>
                  <a:pt x="344781" y="21877"/>
                </a:lnTo>
                <a:lnTo>
                  <a:pt x="344877" y="22152"/>
                </a:lnTo>
                <a:lnTo>
                  <a:pt x="344983" y="22421"/>
                </a:lnTo>
                <a:lnTo>
                  <a:pt x="345114" y="22690"/>
                </a:lnTo>
                <a:lnTo>
                  <a:pt x="345257" y="22951"/>
                </a:lnTo>
                <a:lnTo>
                  <a:pt x="345411" y="23213"/>
                </a:lnTo>
                <a:lnTo>
                  <a:pt x="345590" y="23461"/>
                </a:lnTo>
                <a:lnTo>
                  <a:pt x="345851" y="23812"/>
                </a:lnTo>
                <a:lnTo>
                  <a:pt x="346137" y="24149"/>
                </a:lnTo>
                <a:lnTo>
                  <a:pt x="346434" y="24487"/>
                </a:lnTo>
                <a:lnTo>
                  <a:pt x="346731" y="24824"/>
                </a:lnTo>
                <a:lnTo>
                  <a:pt x="347052" y="25155"/>
                </a:lnTo>
                <a:lnTo>
                  <a:pt x="347373" y="25492"/>
                </a:lnTo>
                <a:lnTo>
                  <a:pt x="348027" y="26153"/>
                </a:lnTo>
                <a:lnTo>
                  <a:pt x="348086" y="26201"/>
                </a:lnTo>
                <a:lnTo>
                  <a:pt x="348181" y="26250"/>
                </a:lnTo>
                <a:lnTo>
                  <a:pt x="348300" y="26298"/>
                </a:lnTo>
                <a:lnTo>
                  <a:pt x="348419" y="26339"/>
                </a:lnTo>
                <a:lnTo>
                  <a:pt x="348550" y="26367"/>
                </a:lnTo>
                <a:lnTo>
                  <a:pt x="348668" y="26387"/>
                </a:lnTo>
                <a:lnTo>
                  <a:pt x="348787" y="26394"/>
                </a:lnTo>
                <a:lnTo>
                  <a:pt x="348835" y="26394"/>
                </a:lnTo>
                <a:lnTo>
                  <a:pt x="348882" y="26387"/>
                </a:lnTo>
                <a:lnTo>
                  <a:pt x="349120" y="26346"/>
                </a:lnTo>
                <a:lnTo>
                  <a:pt x="349346" y="26318"/>
                </a:lnTo>
                <a:lnTo>
                  <a:pt x="349572" y="26305"/>
                </a:lnTo>
                <a:lnTo>
                  <a:pt x="349786" y="26291"/>
                </a:lnTo>
                <a:lnTo>
                  <a:pt x="350012" y="26291"/>
                </a:lnTo>
                <a:lnTo>
                  <a:pt x="350226" y="26298"/>
                </a:lnTo>
                <a:lnTo>
                  <a:pt x="350440" y="26312"/>
                </a:lnTo>
                <a:lnTo>
                  <a:pt x="350654" y="26332"/>
                </a:lnTo>
                <a:lnTo>
                  <a:pt x="350868" y="26360"/>
                </a:lnTo>
                <a:lnTo>
                  <a:pt x="351070" y="26394"/>
                </a:lnTo>
                <a:lnTo>
                  <a:pt x="351284" y="26436"/>
                </a:lnTo>
                <a:lnTo>
                  <a:pt x="351486" y="26477"/>
                </a:lnTo>
                <a:lnTo>
                  <a:pt x="351902" y="26566"/>
                </a:lnTo>
                <a:lnTo>
                  <a:pt x="352318" y="26670"/>
                </a:lnTo>
                <a:lnTo>
                  <a:pt x="352532" y="26718"/>
                </a:lnTo>
                <a:lnTo>
                  <a:pt x="352758" y="26766"/>
                </a:lnTo>
                <a:lnTo>
                  <a:pt x="352972" y="26801"/>
                </a:lnTo>
                <a:lnTo>
                  <a:pt x="353197" y="26828"/>
                </a:lnTo>
                <a:lnTo>
                  <a:pt x="353411" y="26849"/>
                </a:lnTo>
                <a:lnTo>
                  <a:pt x="353625" y="26862"/>
                </a:lnTo>
                <a:lnTo>
                  <a:pt x="353839" y="26869"/>
                </a:lnTo>
                <a:lnTo>
                  <a:pt x="354053" y="26862"/>
                </a:lnTo>
                <a:lnTo>
                  <a:pt x="354267" y="26849"/>
                </a:lnTo>
                <a:lnTo>
                  <a:pt x="354481" y="26821"/>
                </a:lnTo>
                <a:lnTo>
                  <a:pt x="354683" y="26787"/>
                </a:lnTo>
                <a:lnTo>
                  <a:pt x="354885" y="26739"/>
                </a:lnTo>
                <a:lnTo>
                  <a:pt x="355087" y="26683"/>
                </a:lnTo>
                <a:lnTo>
                  <a:pt x="355289" y="26615"/>
                </a:lnTo>
                <a:lnTo>
                  <a:pt x="355480" y="26539"/>
                </a:lnTo>
                <a:lnTo>
                  <a:pt x="355670" y="26449"/>
                </a:lnTo>
                <a:lnTo>
                  <a:pt x="355824" y="26367"/>
                </a:lnTo>
                <a:lnTo>
                  <a:pt x="355979" y="26284"/>
                </a:lnTo>
                <a:lnTo>
                  <a:pt x="356122" y="26188"/>
                </a:lnTo>
                <a:lnTo>
                  <a:pt x="356252" y="26091"/>
                </a:lnTo>
                <a:lnTo>
                  <a:pt x="356383" y="25995"/>
                </a:lnTo>
                <a:lnTo>
                  <a:pt x="356490" y="25892"/>
                </a:lnTo>
                <a:lnTo>
                  <a:pt x="356573" y="25788"/>
                </a:lnTo>
                <a:lnTo>
                  <a:pt x="356645" y="25678"/>
                </a:lnTo>
                <a:lnTo>
                  <a:pt x="356799" y="25348"/>
                </a:lnTo>
                <a:lnTo>
                  <a:pt x="356942" y="25010"/>
                </a:lnTo>
                <a:lnTo>
                  <a:pt x="357215" y="24342"/>
                </a:lnTo>
                <a:lnTo>
                  <a:pt x="357477" y="23667"/>
                </a:lnTo>
                <a:lnTo>
                  <a:pt x="357619" y="23330"/>
                </a:lnTo>
                <a:lnTo>
                  <a:pt x="357762" y="22999"/>
                </a:lnTo>
                <a:lnTo>
                  <a:pt x="357833" y="22889"/>
                </a:lnTo>
                <a:lnTo>
                  <a:pt x="357916" y="22779"/>
                </a:lnTo>
                <a:lnTo>
                  <a:pt x="358023" y="22676"/>
                </a:lnTo>
                <a:lnTo>
                  <a:pt x="358130" y="22572"/>
                </a:lnTo>
                <a:lnTo>
                  <a:pt x="358237" y="22469"/>
                </a:lnTo>
                <a:lnTo>
                  <a:pt x="358344" y="22366"/>
                </a:lnTo>
                <a:lnTo>
                  <a:pt x="358428" y="22256"/>
                </a:lnTo>
                <a:lnTo>
                  <a:pt x="358511" y="22146"/>
                </a:lnTo>
                <a:lnTo>
                  <a:pt x="358665" y="21856"/>
                </a:lnTo>
                <a:lnTo>
                  <a:pt x="358808" y="21560"/>
                </a:lnTo>
                <a:lnTo>
                  <a:pt x="359093" y="20968"/>
                </a:lnTo>
                <a:lnTo>
                  <a:pt x="359379" y="20383"/>
                </a:lnTo>
                <a:lnTo>
                  <a:pt x="359521" y="20087"/>
                </a:lnTo>
                <a:lnTo>
                  <a:pt x="359676" y="19791"/>
                </a:lnTo>
                <a:lnTo>
                  <a:pt x="359711" y="19735"/>
                </a:lnTo>
                <a:lnTo>
                  <a:pt x="359771" y="19687"/>
                </a:lnTo>
                <a:lnTo>
                  <a:pt x="359830" y="19639"/>
                </a:lnTo>
                <a:lnTo>
                  <a:pt x="359913" y="19598"/>
                </a:lnTo>
                <a:lnTo>
                  <a:pt x="360056" y="19522"/>
                </a:lnTo>
                <a:lnTo>
                  <a:pt x="360151" y="19467"/>
                </a:lnTo>
                <a:lnTo>
                  <a:pt x="360912" y="20224"/>
                </a:lnTo>
                <a:lnTo>
                  <a:pt x="361257" y="20576"/>
                </a:lnTo>
                <a:lnTo>
                  <a:pt x="361411" y="20755"/>
                </a:lnTo>
                <a:lnTo>
                  <a:pt x="361566" y="20934"/>
                </a:lnTo>
                <a:lnTo>
                  <a:pt x="361625" y="21009"/>
                </a:lnTo>
                <a:lnTo>
                  <a:pt x="361661" y="21092"/>
                </a:lnTo>
                <a:lnTo>
                  <a:pt x="361685" y="21175"/>
                </a:lnTo>
                <a:lnTo>
                  <a:pt x="361697" y="21264"/>
                </a:lnTo>
                <a:lnTo>
                  <a:pt x="361720" y="21347"/>
                </a:lnTo>
                <a:lnTo>
                  <a:pt x="361744" y="21436"/>
                </a:lnTo>
                <a:lnTo>
                  <a:pt x="361780" y="21519"/>
                </a:lnTo>
                <a:lnTo>
                  <a:pt x="361827" y="21595"/>
                </a:lnTo>
                <a:lnTo>
                  <a:pt x="362255" y="22111"/>
                </a:lnTo>
                <a:lnTo>
                  <a:pt x="362683" y="22621"/>
                </a:lnTo>
                <a:lnTo>
                  <a:pt x="363135" y="23123"/>
                </a:lnTo>
                <a:lnTo>
                  <a:pt x="363598" y="23626"/>
                </a:lnTo>
                <a:lnTo>
                  <a:pt x="363622" y="23640"/>
                </a:lnTo>
                <a:lnTo>
                  <a:pt x="363670" y="23640"/>
                </a:lnTo>
                <a:lnTo>
                  <a:pt x="363824" y="23633"/>
                </a:lnTo>
                <a:lnTo>
                  <a:pt x="363991" y="23612"/>
                </a:lnTo>
                <a:lnTo>
                  <a:pt x="364133" y="23598"/>
                </a:lnTo>
                <a:lnTo>
                  <a:pt x="364264" y="24053"/>
                </a:lnTo>
                <a:lnTo>
                  <a:pt x="364383" y="24501"/>
                </a:lnTo>
                <a:lnTo>
                  <a:pt x="364454" y="24721"/>
                </a:lnTo>
                <a:lnTo>
                  <a:pt x="364526" y="24934"/>
                </a:lnTo>
                <a:lnTo>
                  <a:pt x="364609" y="25148"/>
                </a:lnTo>
                <a:lnTo>
                  <a:pt x="364704" y="25361"/>
                </a:lnTo>
                <a:lnTo>
                  <a:pt x="364728" y="25382"/>
                </a:lnTo>
                <a:lnTo>
                  <a:pt x="364751" y="25396"/>
                </a:lnTo>
                <a:lnTo>
                  <a:pt x="364799" y="25416"/>
                </a:lnTo>
                <a:lnTo>
                  <a:pt x="364847" y="25430"/>
                </a:lnTo>
                <a:lnTo>
                  <a:pt x="364977" y="25451"/>
                </a:lnTo>
                <a:lnTo>
                  <a:pt x="365144" y="25471"/>
                </a:lnTo>
                <a:lnTo>
                  <a:pt x="365500" y="25513"/>
                </a:lnTo>
                <a:lnTo>
                  <a:pt x="365691" y="25533"/>
                </a:lnTo>
                <a:lnTo>
                  <a:pt x="365869" y="25554"/>
                </a:lnTo>
                <a:lnTo>
                  <a:pt x="365976" y="25726"/>
                </a:lnTo>
                <a:lnTo>
                  <a:pt x="366095" y="25885"/>
                </a:lnTo>
                <a:lnTo>
                  <a:pt x="366225" y="26036"/>
                </a:lnTo>
                <a:lnTo>
                  <a:pt x="366380" y="26181"/>
                </a:lnTo>
                <a:lnTo>
                  <a:pt x="366546" y="26312"/>
                </a:lnTo>
                <a:lnTo>
                  <a:pt x="366725" y="26436"/>
                </a:lnTo>
                <a:lnTo>
                  <a:pt x="366915" y="26546"/>
                </a:lnTo>
                <a:lnTo>
                  <a:pt x="367129" y="26642"/>
                </a:lnTo>
                <a:lnTo>
                  <a:pt x="367355" y="26732"/>
                </a:lnTo>
                <a:lnTo>
                  <a:pt x="367592" y="26814"/>
                </a:lnTo>
                <a:lnTo>
                  <a:pt x="367854" y="26883"/>
                </a:lnTo>
                <a:lnTo>
                  <a:pt x="368127" y="26938"/>
                </a:lnTo>
                <a:lnTo>
                  <a:pt x="368425" y="26980"/>
                </a:lnTo>
                <a:lnTo>
                  <a:pt x="368734" y="27014"/>
                </a:lnTo>
                <a:lnTo>
                  <a:pt x="369066" y="27035"/>
                </a:lnTo>
                <a:lnTo>
                  <a:pt x="369411" y="27042"/>
                </a:lnTo>
                <a:lnTo>
                  <a:pt x="369530" y="27048"/>
                </a:lnTo>
                <a:lnTo>
                  <a:pt x="369637" y="27055"/>
                </a:lnTo>
                <a:lnTo>
                  <a:pt x="369756" y="27069"/>
                </a:lnTo>
                <a:lnTo>
                  <a:pt x="369875" y="27090"/>
                </a:lnTo>
                <a:lnTo>
                  <a:pt x="370101" y="27131"/>
                </a:lnTo>
                <a:lnTo>
                  <a:pt x="370338" y="27193"/>
                </a:lnTo>
                <a:lnTo>
                  <a:pt x="370564" y="27255"/>
                </a:lnTo>
                <a:lnTo>
                  <a:pt x="370790" y="27331"/>
                </a:lnTo>
                <a:lnTo>
                  <a:pt x="371218" y="27482"/>
                </a:lnTo>
                <a:lnTo>
                  <a:pt x="371444" y="27551"/>
                </a:lnTo>
                <a:lnTo>
                  <a:pt x="371670" y="27606"/>
                </a:lnTo>
                <a:lnTo>
                  <a:pt x="371896" y="27647"/>
                </a:lnTo>
                <a:lnTo>
                  <a:pt x="372109" y="27675"/>
                </a:lnTo>
                <a:lnTo>
                  <a:pt x="372323" y="27682"/>
                </a:lnTo>
                <a:lnTo>
                  <a:pt x="372526" y="27675"/>
                </a:lnTo>
                <a:lnTo>
                  <a:pt x="372728" y="27654"/>
                </a:lnTo>
                <a:lnTo>
                  <a:pt x="372930" y="27613"/>
                </a:lnTo>
                <a:lnTo>
                  <a:pt x="373108" y="27558"/>
                </a:lnTo>
                <a:lnTo>
                  <a:pt x="373286" y="27489"/>
                </a:lnTo>
                <a:lnTo>
                  <a:pt x="373453" y="27400"/>
                </a:lnTo>
                <a:lnTo>
                  <a:pt x="373595" y="27303"/>
                </a:lnTo>
                <a:lnTo>
                  <a:pt x="373738" y="27186"/>
                </a:lnTo>
                <a:lnTo>
                  <a:pt x="373857" y="27048"/>
                </a:lnTo>
                <a:lnTo>
                  <a:pt x="373964" y="26904"/>
                </a:lnTo>
                <a:lnTo>
                  <a:pt x="374059" y="26739"/>
                </a:lnTo>
                <a:lnTo>
                  <a:pt x="374273" y="26284"/>
                </a:lnTo>
                <a:lnTo>
                  <a:pt x="374475" y="25830"/>
                </a:lnTo>
                <a:lnTo>
                  <a:pt x="374843" y="24914"/>
                </a:lnTo>
                <a:lnTo>
                  <a:pt x="375212" y="23991"/>
                </a:lnTo>
                <a:lnTo>
                  <a:pt x="375592" y="23075"/>
                </a:lnTo>
                <a:lnTo>
                  <a:pt x="376662" y="20555"/>
                </a:lnTo>
                <a:lnTo>
                  <a:pt x="377209" y="19295"/>
                </a:lnTo>
                <a:lnTo>
                  <a:pt x="377768" y="18041"/>
                </a:lnTo>
                <a:lnTo>
                  <a:pt x="377815" y="17966"/>
                </a:lnTo>
                <a:lnTo>
                  <a:pt x="377875" y="17883"/>
                </a:lnTo>
                <a:lnTo>
                  <a:pt x="377958" y="17807"/>
                </a:lnTo>
                <a:lnTo>
                  <a:pt x="378053" y="17718"/>
                </a:lnTo>
                <a:lnTo>
                  <a:pt x="378291" y="17518"/>
                </a:lnTo>
                <a:lnTo>
                  <a:pt x="378433" y="17394"/>
                </a:lnTo>
                <a:lnTo>
                  <a:pt x="378588" y="17256"/>
                </a:lnTo>
                <a:lnTo>
                  <a:pt x="379265" y="18902"/>
                </a:lnTo>
                <a:lnTo>
                  <a:pt x="379574" y="19667"/>
                </a:lnTo>
                <a:lnTo>
                  <a:pt x="379872" y="20410"/>
                </a:lnTo>
                <a:lnTo>
                  <a:pt x="379979" y="20706"/>
                </a:lnTo>
                <a:lnTo>
                  <a:pt x="380109" y="20996"/>
                </a:lnTo>
                <a:lnTo>
                  <a:pt x="380240" y="21285"/>
                </a:lnTo>
                <a:lnTo>
                  <a:pt x="380371" y="21567"/>
                </a:lnTo>
                <a:lnTo>
                  <a:pt x="380525" y="21856"/>
                </a:lnTo>
                <a:lnTo>
                  <a:pt x="380680" y="22139"/>
                </a:lnTo>
                <a:lnTo>
                  <a:pt x="380846" y="22414"/>
                </a:lnTo>
                <a:lnTo>
                  <a:pt x="381025" y="22690"/>
                </a:lnTo>
                <a:lnTo>
                  <a:pt x="381215" y="22965"/>
                </a:lnTo>
                <a:lnTo>
                  <a:pt x="381417" y="23240"/>
                </a:lnTo>
                <a:lnTo>
                  <a:pt x="381631" y="23509"/>
                </a:lnTo>
                <a:lnTo>
                  <a:pt x="381869" y="23771"/>
                </a:lnTo>
                <a:lnTo>
                  <a:pt x="382106" y="24032"/>
                </a:lnTo>
                <a:lnTo>
                  <a:pt x="382368" y="24294"/>
                </a:lnTo>
                <a:lnTo>
                  <a:pt x="382629" y="24549"/>
                </a:lnTo>
                <a:lnTo>
                  <a:pt x="382927" y="24804"/>
                </a:lnTo>
                <a:lnTo>
                  <a:pt x="383117" y="24976"/>
                </a:lnTo>
                <a:lnTo>
                  <a:pt x="383307" y="25162"/>
                </a:lnTo>
                <a:lnTo>
                  <a:pt x="383485" y="25348"/>
                </a:lnTo>
                <a:lnTo>
                  <a:pt x="383664" y="25540"/>
                </a:lnTo>
                <a:lnTo>
                  <a:pt x="384008" y="25912"/>
                </a:lnTo>
                <a:lnTo>
                  <a:pt x="384187" y="26105"/>
                </a:lnTo>
                <a:lnTo>
                  <a:pt x="384377" y="26284"/>
                </a:lnTo>
                <a:lnTo>
                  <a:pt x="384484" y="26380"/>
                </a:lnTo>
                <a:lnTo>
                  <a:pt x="384603" y="26477"/>
                </a:lnTo>
                <a:lnTo>
                  <a:pt x="384733" y="26559"/>
                </a:lnTo>
                <a:lnTo>
                  <a:pt x="384864" y="26635"/>
                </a:lnTo>
                <a:lnTo>
                  <a:pt x="385019" y="26704"/>
                </a:lnTo>
                <a:lnTo>
                  <a:pt x="385161" y="26759"/>
                </a:lnTo>
                <a:lnTo>
                  <a:pt x="385328" y="26801"/>
                </a:lnTo>
                <a:lnTo>
                  <a:pt x="385494" y="26828"/>
                </a:lnTo>
                <a:lnTo>
                  <a:pt x="386148" y="26938"/>
                </a:lnTo>
                <a:lnTo>
                  <a:pt x="386790" y="27035"/>
                </a:lnTo>
                <a:lnTo>
                  <a:pt x="386992" y="27062"/>
                </a:lnTo>
                <a:lnTo>
                  <a:pt x="387206" y="27083"/>
                </a:lnTo>
                <a:lnTo>
                  <a:pt x="387408" y="27103"/>
                </a:lnTo>
                <a:lnTo>
                  <a:pt x="387610" y="27138"/>
                </a:lnTo>
                <a:lnTo>
                  <a:pt x="387800" y="27165"/>
                </a:lnTo>
                <a:lnTo>
                  <a:pt x="387990" y="27186"/>
                </a:lnTo>
                <a:lnTo>
                  <a:pt x="388383" y="27241"/>
                </a:lnTo>
                <a:lnTo>
                  <a:pt x="388573" y="27269"/>
                </a:lnTo>
                <a:lnTo>
                  <a:pt x="388751" y="27310"/>
                </a:lnTo>
                <a:lnTo>
                  <a:pt x="388918" y="27358"/>
                </a:lnTo>
                <a:lnTo>
                  <a:pt x="388989" y="27386"/>
                </a:lnTo>
                <a:lnTo>
                  <a:pt x="389060" y="27420"/>
                </a:lnTo>
                <a:lnTo>
                  <a:pt x="389310" y="27537"/>
                </a:lnTo>
                <a:lnTo>
                  <a:pt x="389559" y="27641"/>
                </a:lnTo>
                <a:lnTo>
                  <a:pt x="389797" y="27730"/>
                </a:lnTo>
                <a:lnTo>
                  <a:pt x="390047" y="27799"/>
                </a:lnTo>
                <a:lnTo>
                  <a:pt x="390296" y="27854"/>
                </a:lnTo>
                <a:lnTo>
                  <a:pt x="390546" y="27888"/>
                </a:lnTo>
                <a:lnTo>
                  <a:pt x="390665" y="27902"/>
                </a:lnTo>
                <a:lnTo>
                  <a:pt x="390784" y="27909"/>
                </a:lnTo>
                <a:lnTo>
                  <a:pt x="391022" y="27909"/>
                </a:lnTo>
                <a:lnTo>
                  <a:pt x="391140" y="27902"/>
                </a:lnTo>
                <a:lnTo>
                  <a:pt x="391259" y="27895"/>
                </a:lnTo>
                <a:lnTo>
                  <a:pt x="391366" y="27875"/>
                </a:lnTo>
                <a:lnTo>
                  <a:pt x="391485" y="27861"/>
                </a:lnTo>
                <a:lnTo>
                  <a:pt x="391592" y="27833"/>
                </a:lnTo>
                <a:lnTo>
                  <a:pt x="391711" y="27806"/>
                </a:lnTo>
                <a:lnTo>
                  <a:pt x="391818" y="27778"/>
                </a:lnTo>
                <a:lnTo>
                  <a:pt x="391925" y="27737"/>
                </a:lnTo>
                <a:lnTo>
                  <a:pt x="392020" y="27696"/>
                </a:lnTo>
                <a:lnTo>
                  <a:pt x="392127" y="27654"/>
                </a:lnTo>
                <a:lnTo>
                  <a:pt x="392222" y="27599"/>
                </a:lnTo>
                <a:lnTo>
                  <a:pt x="392329" y="27544"/>
                </a:lnTo>
                <a:lnTo>
                  <a:pt x="392424" y="27489"/>
                </a:lnTo>
                <a:lnTo>
                  <a:pt x="392507" y="27420"/>
                </a:lnTo>
                <a:lnTo>
                  <a:pt x="392686" y="27283"/>
                </a:lnTo>
                <a:lnTo>
                  <a:pt x="393185" y="26849"/>
                </a:lnTo>
                <a:lnTo>
                  <a:pt x="393672" y="26422"/>
                </a:lnTo>
                <a:lnTo>
                  <a:pt x="394148" y="25988"/>
                </a:lnTo>
                <a:lnTo>
                  <a:pt x="394374" y="25768"/>
                </a:lnTo>
                <a:lnTo>
                  <a:pt x="394588" y="25547"/>
                </a:lnTo>
                <a:lnTo>
                  <a:pt x="394802" y="25320"/>
                </a:lnTo>
                <a:lnTo>
                  <a:pt x="394992" y="25093"/>
                </a:lnTo>
                <a:lnTo>
                  <a:pt x="395170" y="24859"/>
                </a:lnTo>
                <a:lnTo>
                  <a:pt x="395337" y="24618"/>
                </a:lnTo>
                <a:lnTo>
                  <a:pt x="395491" y="24370"/>
                </a:lnTo>
                <a:lnTo>
                  <a:pt x="395610" y="24122"/>
                </a:lnTo>
                <a:lnTo>
                  <a:pt x="395717" y="23867"/>
                </a:lnTo>
                <a:lnTo>
                  <a:pt x="395812" y="23605"/>
                </a:lnTo>
                <a:lnTo>
                  <a:pt x="395824" y="23550"/>
                </a:lnTo>
                <a:lnTo>
                  <a:pt x="395871" y="23502"/>
                </a:lnTo>
                <a:lnTo>
                  <a:pt x="395919" y="23454"/>
                </a:lnTo>
                <a:lnTo>
                  <a:pt x="395978" y="23406"/>
                </a:lnTo>
                <a:lnTo>
                  <a:pt x="396121" y="23316"/>
                </a:lnTo>
                <a:lnTo>
                  <a:pt x="396287" y="23227"/>
                </a:lnTo>
                <a:lnTo>
                  <a:pt x="396454" y="23137"/>
                </a:lnTo>
                <a:lnTo>
                  <a:pt x="396620" y="23048"/>
                </a:lnTo>
                <a:lnTo>
                  <a:pt x="396692" y="22999"/>
                </a:lnTo>
                <a:lnTo>
                  <a:pt x="396763" y="22951"/>
                </a:lnTo>
                <a:lnTo>
                  <a:pt x="396822" y="22896"/>
                </a:lnTo>
                <a:lnTo>
                  <a:pt x="396870" y="22848"/>
                </a:lnTo>
                <a:lnTo>
                  <a:pt x="397227" y="22373"/>
                </a:lnTo>
                <a:lnTo>
                  <a:pt x="397405" y="22132"/>
                </a:lnTo>
                <a:lnTo>
                  <a:pt x="397583" y="21891"/>
                </a:lnTo>
                <a:lnTo>
                  <a:pt x="397726" y="21650"/>
                </a:lnTo>
                <a:lnTo>
                  <a:pt x="397785" y="21533"/>
                </a:lnTo>
                <a:lnTo>
                  <a:pt x="397833" y="21409"/>
                </a:lnTo>
                <a:lnTo>
                  <a:pt x="397868" y="21285"/>
                </a:lnTo>
                <a:lnTo>
                  <a:pt x="397904" y="21168"/>
                </a:lnTo>
                <a:lnTo>
                  <a:pt x="397916" y="21051"/>
                </a:lnTo>
                <a:lnTo>
                  <a:pt x="397916" y="20927"/>
                </a:lnTo>
                <a:lnTo>
                  <a:pt x="397916" y="20851"/>
                </a:lnTo>
                <a:lnTo>
                  <a:pt x="397928" y="20782"/>
                </a:lnTo>
                <a:lnTo>
                  <a:pt x="397940" y="20713"/>
                </a:lnTo>
                <a:lnTo>
                  <a:pt x="397964" y="20644"/>
                </a:lnTo>
                <a:lnTo>
                  <a:pt x="398023" y="20520"/>
                </a:lnTo>
                <a:lnTo>
                  <a:pt x="398106" y="20403"/>
                </a:lnTo>
                <a:lnTo>
                  <a:pt x="398201" y="20293"/>
                </a:lnTo>
                <a:lnTo>
                  <a:pt x="398320" y="20183"/>
                </a:lnTo>
                <a:lnTo>
                  <a:pt x="398439" y="20087"/>
                </a:lnTo>
                <a:lnTo>
                  <a:pt x="398570" y="19983"/>
                </a:lnTo>
                <a:lnTo>
                  <a:pt x="398831" y="19791"/>
                </a:lnTo>
                <a:lnTo>
                  <a:pt x="398962" y="19694"/>
                </a:lnTo>
                <a:lnTo>
                  <a:pt x="399069" y="19598"/>
                </a:lnTo>
                <a:lnTo>
                  <a:pt x="399176" y="19494"/>
                </a:lnTo>
                <a:lnTo>
                  <a:pt x="399259" y="19384"/>
                </a:lnTo>
                <a:lnTo>
                  <a:pt x="399331" y="19267"/>
                </a:lnTo>
                <a:lnTo>
                  <a:pt x="399354" y="19205"/>
                </a:lnTo>
                <a:lnTo>
                  <a:pt x="399366" y="19143"/>
                </a:lnTo>
                <a:lnTo>
                  <a:pt x="399390" y="19088"/>
                </a:lnTo>
                <a:lnTo>
                  <a:pt x="399426" y="19026"/>
                </a:lnTo>
                <a:lnTo>
                  <a:pt x="399485" y="18971"/>
                </a:lnTo>
                <a:lnTo>
                  <a:pt x="399556" y="18916"/>
                </a:lnTo>
                <a:lnTo>
                  <a:pt x="399640" y="18861"/>
                </a:lnTo>
                <a:lnTo>
                  <a:pt x="399723" y="18799"/>
                </a:lnTo>
                <a:lnTo>
                  <a:pt x="399937" y="18682"/>
                </a:lnTo>
                <a:lnTo>
                  <a:pt x="399889" y="18751"/>
                </a:lnTo>
                <a:lnTo>
                  <a:pt x="399854" y="18820"/>
                </a:lnTo>
                <a:lnTo>
                  <a:pt x="399830" y="18882"/>
                </a:lnTo>
                <a:lnTo>
                  <a:pt x="399830" y="18950"/>
                </a:lnTo>
                <a:lnTo>
                  <a:pt x="399830" y="19012"/>
                </a:lnTo>
                <a:lnTo>
                  <a:pt x="399854" y="19074"/>
                </a:lnTo>
                <a:lnTo>
                  <a:pt x="399877" y="19136"/>
                </a:lnTo>
                <a:lnTo>
                  <a:pt x="399913" y="19191"/>
                </a:lnTo>
                <a:lnTo>
                  <a:pt x="400008" y="19309"/>
                </a:lnTo>
                <a:lnTo>
                  <a:pt x="400127" y="19426"/>
                </a:lnTo>
                <a:lnTo>
                  <a:pt x="400388" y="19646"/>
                </a:lnTo>
                <a:lnTo>
                  <a:pt x="400519" y="19756"/>
                </a:lnTo>
                <a:lnTo>
                  <a:pt x="400626" y="19873"/>
                </a:lnTo>
                <a:lnTo>
                  <a:pt x="400674" y="19935"/>
                </a:lnTo>
                <a:lnTo>
                  <a:pt x="400721" y="19990"/>
                </a:lnTo>
                <a:lnTo>
                  <a:pt x="400757" y="20052"/>
                </a:lnTo>
                <a:lnTo>
                  <a:pt x="400781" y="20114"/>
                </a:lnTo>
                <a:lnTo>
                  <a:pt x="400793" y="20176"/>
                </a:lnTo>
                <a:lnTo>
                  <a:pt x="400793" y="20238"/>
                </a:lnTo>
                <a:lnTo>
                  <a:pt x="400781" y="20307"/>
                </a:lnTo>
                <a:lnTo>
                  <a:pt x="400757" y="20369"/>
                </a:lnTo>
                <a:lnTo>
                  <a:pt x="400721" y="20438"/>
                </a:lnTo>
                <a:lnTo>
                  <a:pt x="400662" y="20514"/>
                </a:lnTo>
                <a:lnTo>
                  <a:pt x="400591" y="20582"/>
                </a:lnTo>
                <a:lnTo>
                  <a:pt x="400495" y="20658"/>
                </a:lnTo>
                <a:lnTo>
                  <a:pt x="400484" y="20686"/>
                </a:lnTo>
                <a:lnTo>
                  <a:pt x="400472" y="20727"/>
                </a:lnTo>
                <a:lnTo>
                  <a:pt x="400484" y="20768"/>
                </a:lnTo>
                <a:lnTo>
                  <a:pt x="400495" y="20817"/>
                </a:lnTo>
                <a:lnTo>
                  <a:pt x="400519" y="20865"/>
                </a:lnTo>
                <a:lnTo>
                  <a:pt x="400555" y="20906"/>
                </a:lnTo>
                <a:lnTo>
                  <a:pt x="400591" y="20934"/>
                </a:lnTo>
                <a:lnTo>
                  <a:pt x="400614" y="20947"/>
                </a:lnTo>
                <a:lnTo>
                  <a:pt x="400852" y="20989"/>
                </a:lnTo>
                <a:lnTo>
                  <a:pt x="401054" y="21044"/>
                </a:lnTo>
                <a:lnTo>
                  <a:pt x="401221" y="21099"/>
                </a:lnTo>
                <a:lnTo>
                  <a:pt x="401363" y="21168"/>
                </a:lnTo>
                <a:lnTo>
                  <a:pt x="401470" y="21237"/>
                </a:lnTo>
                <a:lnTo>
                  <a:pt x="401553" y="21312"/>
                </a:lnTo>
                <a:lnTo>
                  <a:pt x="401613" y="21395"/>
                </a:lnTo>
                <a:lnTo>
                  <a:pt x="401660" y="21484"/>
                </a:lnTo>
                <a:lnTo>
                  <a:pt x="401684" y="21574"/>
                </a:lnTo>
                <a:lnTo>
                  <a:pt x="401696" y="21670"/>
                </a:lnTo>
                <a:lnTo>
                  <a:pt x="401696" y="21767"/>
                </a:lnTo>
                <a:lnTo>
                  <a:pt x="401684" y="21870"/>
                </a:lnTo>
                <a:lnTo>
                  <a:pt x="401660" y="22084"/>
                </a:lnTo>
                <a:lnTo>
                  <a:pt x="401637" y="22311"/>
                </a:lnTo>
                <a:lnTo>
                  <a:pt x="401637" y="22366"/>
                </a:lnTo>
                <a:lnTo>
                  <a:pt x="401660" y="22421"/>
                </a:lnTo>
                <a:lnTo>
                  <a:pt x="401696" y="22476"/>
                </a:lnTo>
                <a:lnTo>
                  <a:pt x="401744" y="22538"/>
                </a:lnTo>
                <a:lnTo>
                  <a:pt x="401803" y="22593"/>
                </a:lnTo>
                <a:lnTo>
                  <a:pt x="401862" y="22655"/>
                </a:lnTo>
                <a:lnTo>
                  <a:pt x="402029" y="22772"/>
                </a:lnTo>
                <a:lnTo>
                  <a:pt x="402385" y="23006"/>
                </a:lnTo>
                <a:lnTo>
                  <a:pt x="402564" y="23130"/>
                </a:lnTo>
                <a:lnTo>
                  <a:pt x="402718" y="23247"/>
                </a:lnTo>
                <a:lnTo>
                  <a:pt x="402968" y="23475"/>
                </a:lnTo>
                <a:lnTo>
                  <a:pt x="403229" y="23702"/>
                </a:lnTo>
                <a:lnTo>
                  <a:pt x="403717" y="24163"/>
                </a:lnTo>
                <a:lnTo>
                  <a:pt x="403966" y="24425"/>
                </a:lnTo>
                <a:lnTo>
                  <a:pt x="404204" y="24686"/>
                </a:lnTo>
                <a:lnTo>
                  <a:pt x="404418" y="24962"/>
                </a:lnTo>
                <a:lnTo>
                  <a:pt x="404632" y="25230"/>
                </a:lnTo>
                <a:lnTo>
                  <a:pt x="404846" y="25506"/>
                </a:lnTo>
                <a:lnTo>
                  <a:pt x="405060" y="25781"/>
                </a:lnTo>
                <a:lnTo>
                  <a:pt x="405298" y="26050"/>
                </a:lnTo>
                <a:lnTo>
                  <a:pt x="405536" y="26305"/>
                </a:lnTo>
                <a:lnTo>
                  <a:pt x="405666" y="26436"/>
                </a:lnTo>
                <a:lnTo>
                  <a:pt x="405809" y="26553"/>
                </a:lnTo>
                <a:lnTo>
                  <a:pt x="405952" y="26677"/>
                </a:lnTo>
                <a:lnTo>
                  <a:pt x="406106" y="26787"/>
                </a:lnTo>
                <a:lnTo>
                  <a:pt x="406273" y="26904"/>
                </a:lnTo>
                <a:lnTo>
                  <a:pt x="406439" y="27007"/>
                </a:lnTo>
                <a:lnTo>
                  <a:pt x="406617" y="27110"/>
                </a:lnTo>
                <a:lnTo>
                  <a:pt x="406807" y="27207"/>
                </a:lnTo>
                <a:lnTo>
                  <a:pt x="407010" y="27296"/>
                </a:lnTo>
                <a:lnTo>
                  <a:pt x="407223" y="27386"/>
                </a:lnTo>
                <a:lnTo>
                  <a:pt x="407461" y="27462"/>
                </a:lnTo>
                <a:lnTo>
                  <a:pt x="407699" y="27537"/>
                </a:lnTo>
                <a:lnTo>
                  <a:pt x="407960" y="27599"/>
                </a:lnTo>
                <a:lnTo>
                  <a:pt x="408222" y="27661"/>
                </a:lnTo>
                <a:lnTo>
                  <a:pt x="408519" y="27709"/>
                </a:lnTo>
                <a:lnTo>
                  <a:pt x="408816" y="27758"/>
                </a:lnTo>
                <a:lnTo>
                  <a:pt x="408911" y="27771"/>
                </a:lnTo>
                <a:lnTo>
                  <a:pt x="409007" y="27792"/>
                </a:lnTo>
                <a:lnTo>
                  <a:pt x="409102" y="27827"/>
                </a:lnTo>
                <a:lnTo>
                  <a:pt x="409173" y="27861"/>
                </a:lnTo>
                <a:lnTo>
                  <a:pt x="409411" y="27992"/>
                </a:lnTo>
                <a:lnTo>
                  <a:pt x="409648" y="28109"/>
                </a:lnTo>
                <a:lnTo>
                  <a:pt x="409886" y="28212"/>
                </a:lnTo>
                <a:lnTo>
                  <a:pt x="410136" y="28295"/>
                </a:lnTo>
                <a:lnTo>
                  <a:pt x="410385" y="28371"/>
                </a:lnTo>
                <a:lnTo>
                  <a:pt x="410647" y="28432"/>
                </a:lnTo>
                <a:lnTo>
                  <a:pt x="410897" y="28474"/>
                </a:lnTo>
                <a:lnTo>
                  <a:pt x="411158" y="28501"/>
                </a:lnTo>
                <a:lnTo>
                  <a:pt x="411431" y="28515"/>
                </a:lnTo>
                <a:lnTo>
                  <a:pt x="411693" y="28515"/>
                </a:lnTo>
                <a:lnTo>
                  <a:pt x="411954" y="28501"/>
                </a:lnTo>
                <a:lnTo>
                  <a:pt x="412228" y="28467"/>
                </a:lnTo>
                <a:lnTo>
                  <a:pt x="412501" y="28426"/>
                </a:lnTo>
                <a:lnTo>
                  <a:pt x="412775" y="28364"/>
                </a:lnTo>
                <a:lnTo>
                  <a:pt x="413048" y="28281"/>
                </a:lnTo>
                <a:lnTo>
                  <a:pt x="413310" y="28191"/>
                </a:lnTo>
                <a:lnTo>
                  <a:pt x="413773" y="28012"/>
                </a:lnTo>
                <a:lnTo>
                  <a:pt x="414237" y="27827"/>
                </a:lnTo>
                <a:lnTo>
                  <a:pt x="414451" y="27730"/>
                </a:lnTo>
                <a:lnTo>
                  <a:pt x="414665" y="27634"/>
                </a:lnTo>
                <a:lnTo>
                  <a:pt x="414879" y="27530"/>
                </a:lnTo>
                <a:lnTo>
                  <a:pt x="415081" y="27420"/>
                </a:lnTo>
                <a:lnTo>
                  <a:pt x="415283" y="27303"/>
                </a:lnTo>
                <a:lnTo>
                  <a:pt x="415461" y="27186"/>
                </a:lnTo>
                <a:lnTo>
                  <a:pt x="415651" y="27062"/>
                </a:lnTo>
                <a:lnTo>
                  <a:pt x="415818" y="26931"/>
                </a:lnTo>
                <a:lnTo>
                  <a:pt x="415972" y="26794"/>
                </a:lnTo>
                <a:lnTo>
                  <a:pt x="416127" y="26649"/>
                </a:lnTo>
                <a:lnTo>
                  <a:pt x="416258" y="26498"/>
                </a:lnTo>
                <a:lnTo>
                  <a:pt x="416376" y="26332"/>
                </a:lnTo>
                <a:lnTo>
                  <a:pt x="416472" y="26215"/>
                </a:lnTo>
                <a:lnTo>
                  <a:pt x="416567" y="26105"/>
                </a:lnTo>
                <a:lnTo>
                  <a:pt x="416674" y="25988"/>
                </a:lnTo>
                <a:lnTo>
                  <a:pt x="416792" y="25878"/>
                </a:lnTo>
                <a:lnTo>
                  <a:pt x="417054" y="25657"/>
                </a:lnTo>
                <a:lnTo>
                  <a:pt x="417315" y="25444"/>
                </a:lnTo>
                <a:lnTo>
                  <a:pt x="417589" y="25230"/>
                </a:lnTo>
                <a:lnTo>
                  <a:pt x="417839" y="25010"/>
                </a:lnTo>
                <a:lnTo>
                  <a:pt x="417957" y="24900"/>
                </a:lnTo>
                <a:lnTo>
                  <a:pt x="418076" y="24790"/>
                </a:lnTo>
                <a:lnTo>
                  <a:pt x="418183" y="24673"/>
                </a:lnTo>
                <a:lnTo>
                  <a:pt x="418278" y="24556"/>
                </a:lnTo>
                <a:lnTo>
                  <a:pt x="418480" y="24273"/>
                </a:lnTo>
                <a:lnTo>
                  <a:pt x="418659" y="23991"/>
                </a:lnTo>
                <a:lnTo>
                  <a:pt x="418825" y="23702"/>
                </a:lnTo>
                <a:lnTo>
                  <a:pt x="418980" y="23406"/>
                </a:lnTo>
                <a:lnTo>
                  <a:pt x="419253" y="22813"/>
                </a:lnTo>
                <a:lnTo>
                  <a:pt x="419538" y="22221"/>
                </a:lnTo>
                <a:lnTo>
                  <a:pt x="419657" y="21980"/>
                </a:lnTo>
                <a:lnTo>
                  <a:pt x="419824" y="21725"/>
                </a:lnTo>
                <a:lnTo>
                  <a:pt x="420002" y="21457"/>
                </a:lnTo>
                <a:lnTo>
                  <a:pt x="420216" y="21175"/>
                </a:lnTo>
                <a:lnTo>
                  <a:pt x="420442" y="20885"/>
                </a:lnTo>
                <a:lnTo>
                  <a:pt x="420691" y="20589"/>
                </a:lnTo>
                <a:lnTo>
                  <a:pt x="420953" y="20293"/>
                </a:lnTo>
                <a:lnTo>
                  <a:pt x="421226" y="19997"/>
                </a:lnTo>
                <a:lnTo>
                  <a:pt x="421512" y="19708"/>
                </a:lnTo>
                <a:lnTo>
                  <a:pt x="421809" y="19419"/>
                </a:lnTo>
                <a:lnTo>
                  <a:pt x="422106" y="19150"/>
                </a:lnTo>
                <a:lnTo>
                  <a:pt x="422403" y="18888"/>
                </a:lnTo>
                <a:lnTo>
                  <a:pt x="422700" y="18647"/>
                </a:lnTo>
                <a:lnTo>
                  <a:pt x="422986" y="18427"/>
                </a:lnTo>
                <a:lnTo>
                  <a:pt x="423271" y="18227"/>
                </a:lnTo>
                <a:lnTo>
                  <a:pt x="423544" y="18055"/>
                </a:lnTo>
                <a:lnTo>
                  <a:pt x="425244" y="19970"/>
                </a:lnTo>
                <a:lnTo>
                  <a:pt x="424685" y="20335"/>
                </a:lnTo>
                <a:lnTo>
                  <a:pt x="425494" y="20775"/>
                </a:lnTo>
                <a:lnTo>
                  <a:pt x="425529" y="20865"/>
                </a:lnTo>
                <a:lnTo>
                  <a:pt x="425529" y="20899"/>
                </a:lnTo>
                <a:lnTo>
                  <a:pt x="425517" y="20934"/>
                </a:lnTo>
                <a:lnTo>
                  <a:pt x="425387" y="21113"/>
                </a:lnTo>
                <a:lnTo>
                  <a:pt x="425327" y="21195"/>
                </a:lnTo>
                <a:lnTo>
                  <a:pt x="425280" y="21278"/>
                </a:lnTo>
                <a:lnTo>
                  <a:pt x="425244" y="21361"/>
                </a:lnTo>
                <a:lnTo>
                  <a:pt x="425220" y="21443"/>
                </a:lnTo>
                <a:lnTo>
                  <a:pt x="425208" y="21519"/>
                </a:lnTo>
                <a:lnTo>
                  <a:pt x="425220" y="21595"/>
                </a:lnTo>
                <a:lnTo>
                  <a:pt x="425244" y="21664"/>
                </a:lnTo>
                <a:lnTo>
                  <a:pt x="425292" y="21732"/>
                </a:lnTo>
                <a:lnTo>
                  <a:pt x="425351" y="21801"/>
                </a:lnTo>
                <a:lnTo>
                  <a:pt x="425434" y="21870"/>
                </a:lnTo>
                <a:lnTo>
                  <a:pt x="425553" y="21932"/>
                </a:lnTo>
                <a:lnTo>
                  <a:pt x="425684" y="21994"/>
                </a:lnTo>
                <a:lnTo>
                  <a:pt x="425850" y="22049"/>
                </a:lnTo>
                <a:lnTo>
                  <a:pt x="426040" y="22097"/>
                </a:lnTo>
                <a:lnTo>
                  <a:pt x="426076" y="22111"/>
                </a:lnTo>
                <a:lnTo>
                  <a:pt x="426112" y="22132"/>
                </a:lnTo>
                <a:lnTo>
                  <a:pt x="426159" y="22180"/>
                </a:lnTo>
                <a:lnTo>
                  <a:pt x="426195" y="22249"/>
                </a:lnTo>
                <a:lnTo>
                  <a:pt x="426231" y="22331"/>
                </a:lnTo>
                <a:lnTo>
                  <a:pt x="426266" y="22511"/>
                </a:lnTo>
                <a:lnTo>
                  <a:pt x="426302" y="22676"/>
                </a:lnTo>
                <a:lnTo>
                  <a:pt x="426326" y="22793"/>
                </a:lnTo>
                <a:lnTo>
                  <a:pt x="426361" y="22910"/>
                </a:lnTo>
                <a:lnTo>
                  <a:pt x="426409" y="23020"/>
                </a:lnTo>
                <a:lnTo>
                  <a:pt x="426457" y="23130"/>
                </a:lnTo>
                <a:lnTo>
                  <a:pt x="426587" y="23351"/>
                </a:lnTo>
                <a:lnTo>
                  <a:pt x="426730" y="23557"/>
                </a:lnTo>
                <a:lnTo>
                  <a:pt x="426896" y="23764"/>
                </a:lnTo>
                <a:lnTo>
                  <a:pt x="427087" y="23963"/>
                </a:lnTo>
                <a:lnTo>
                  <a:pt x="427277" y="24156"/>
                </a:lnTo>
                <a:lnTo>
                  <a:pt x="427491" y="24356"/>
                </a:lnTo>
                <a:lnTo>
                  <a:pt x="427919" y="24742"/>
                </a:lnTo>
                <a:lnTo>
                  <a:pt x="428335" y="25127"/>
                </a:lnTo>
                <a:lnTo>
                  <a:pt x="428537" y="25327"/>
                </a:lnTo>
                <a:lnTo>
                  <a:pt x="428727" y="25533"/>
                </a:lnTo>
                <a:lnTo>
                  <a:pt x="428905" y="25740"/>
                </a:lnTo>
                <a:lnTo>
                  <a:pt x="429072" y="25960"/>
                </a:lnTo>
                <a:lnTo>
                  <a:pt x="429702" y="25616"/>
                </a:lnTo>
                <a:lnTo>
                  <a:pt x="430225" y="26133"/>
                </a:lnTo>
                <a:lnTo>
                  <a:pt x="430308" y="25960"/>
                </a:lnTo>
                <a:lnTo>
                  <a:pt x="430403" y="25809"/>
                </a:lnTo>
                <a:lnTo>
                  <a:pt x="430439" y="25740"/>
                </a:lnTo>
                <a:lnTo>
                  <a:pt x="430451" y="25678"/>
                </a:lnTo>
                <a:lnTo>
                  <a:pt x="430462" y="25616"/>
                </a:lnTo>
                <a:lnTo>
                  <a:pt x="430462" y="25554"/>
                </a:lnTo>
                <a:lnTo>
                  <a:pt x="430023" y="24087"/>
                </a:lnTo>
                <a:lnTo>
                  <a:pt x="429583" y="22614"/>
                </a:lnTo>
                <a:lnTo>
                  <a:pt x="429119" y="21147"/>
                </a:lnTo>
                <a:lnTo>
                  <a:pt x="428881" y="20410"/>
                </a:lnTo>
                <a:lnTo>
                  <a:pt x="428632" y="19680"/>
                </a:lnTo>
                <a:lnTo>
                  <a:pt x="428537" y="19432"/>
                </a:lnTo>
                <a:lnTo>
                  <a:pt x="428442" y="19185"/>
                </a:lnTo>
                <a:lnTo>
                  <a:pt x="428216" y="18696"/>
                </a:lnTo>
                <a:lnTo>
                  <a:pt x="427752" y="17718"/>
                </a:lnTo>
                <a:lnTo>
                  <a:pt x="427526" y="17229"/>
                </a:lnTo>
                <a:lnTo>
                  <a:pt x="427431" y="16988"/>
                </a:lnTo>
                <a:lnTo>
                  <a:pt x="427336" y="16740"/>
                </a:lnTo>
                <a:lnTo>
                  <a:pt x="427241" y="16492"/>
                </a:lnTo>
                <a:lnTo>
                  <a:pt x="427170" y="16251"/>
                </a:lnTo>
                <a:lnTo>
                  <a:pt x="427110" y="16003"/>
                </a:lnTo>
                <a:lnTo>
                  <a:pt x="427063" y="15755"/>
                </a:lnTo>
                <a:lnTo>
                  <a:pt x="427039" y="15604"/>
                </a:lnTo>
                <a:lnTo>
                  <a:pt x="427003" y="15459"/>
                </a:lnTo>
                <a:lnTo>
                  <a:pt x="426920" y="15170"/>
                </a:lnTo>
                <a:lnTo>
                  <a:pt x="426813" y="14895"/>
                </a:lnTo>
                <a:lnTo>
                  <a:pt x="426670" y="14619"/>
                </a:lnTo>
                <a:lnTo>
                  <a:pt x="426528" y="14351"/>
                </a:lnTo>
                <a:lnTo>
                  <a:pt x="426361" y="14082"/>
                </a:lnTo>
                <a:lnTo>
                  <a:pt x="426171" y="13820"/>
                </a:lnTo>
                <a:lnTo>
                  <a:pt x="425981" y="13566"/>
                </a:lnTo>
                <a:lnTo>
                  <a:pt x="425779" y="13311"/>
                </a:lnTo>
                <a:lnTo>
                  <a:pt x="425565" y="13049"/>
                </a:lnTo>
                <a:lnTo>
                  <a:pt x="425125" y="12540"/>
                </a:lnTo>
                <a:lnTo>
                  <a:pt x="424697" y="12023"/>
                </a:lnTo>
                <a:lnTo>
                  <a:pt x="424483" y="11761"/>
                </a:lnTo>
                <a:lnTo>
                  <a:pt x="424281" y="11493"/>
                </a:lnTo>
                <a:lnTo>
                  <a:pt x="424055" y="11562"/>
                </a:lnTo>
                <a:lnTo>
                  <a:pt x="423853" y="11624"/>
                </a:lnTo>
                <a:lnTo>
                  <a:pt x="423758" y="11651"/>
                </a:lnTo>
                <a:lnTo>
                  <a:pt x="423675" y="11679"/>
                </a:lnTo>
                <a:lnTo>
                  <a:pt x="423604" y="11713"/>
                </a:lnTo>
                <a:lnTo>
                  <a:pt x="423544" y="11748"/>
                </a:lnTo>
                <a:lnTo>
                  <a:pt x="422807" y="12299"/>
                </a:lnTo>
                <a:lnTo>
                  <a:pt x="422070" y="12843"/>
                </a:lnTo>
                <a:lnTo>
                  <a:pt x="420596" y="13931"/>
                </a:lnTo>
                <a:lnTo>
                  <a:pt x="419871" y="14481"/>
                </a:lnTo>
                <a:lnTo>
                  <a:pt x="419158" y="15032"/>
                </a:lnTo>
                <a:lnTo>
                  <a:pt x="418457" y="15597"/>
                </a:lnTo>
                <a:lnTo>
                  <a:pt x="418124" y="15879"/>
                </a:lnTo>
                <a:lnTo>
                  <a:pt x="417791" y="16168"/>
                </a:lnTo>
                <a:lnTo>
                  <a:pt x="417541" y="16389"/>
                </a:lnTo>
                <a:lnTo>
                  <a:pt x="417304" y="16616"/>
                </a:lnTo>
                <a:lnTo>
                  <a:pt x="417066" y="16843"/>
                </a:lnTo>
                <a:lnTo>
                  <a:pt x="416852" y="17077"/>
                </a:lnTo>
                <a:lnTo>
                  <a:pt x="416412" y="17546"/>
                </a:lnTo>
                <a:lnTo>
                  <a:pt x="415996" y="18021"/>
                </a:lnTo>
                <a:lnTo>
                  <a:pt x="415176" y="18978"/>
                </a:lnTo>
                <a:lnTo>
                  <a:pt x="414760" y="19453"/>
                </a:lnTo>
                <a:lnTo>
                  <a:pt x="414546" y="19687"/>
                </a:lnTo>
                <a:lnTo>
                  <a:pt x="414320" y="19921"/>
                </a:lnTo>
                <a:lnTo>
                  <a:pt x="414082" y="20169"/>
                </a:lnTo>
                <a:lnTo>
                  <a:pt x="413868" y="20417"/>
                </a:lnTo>
                <a:lnTo>
                  <a:pt x="413666" y="20679"/>
                </a:lnTo>
                <a:lnTo>
                  <a:pt x="413464" y="20934"/>
                </a:lnTo>
                <a:lnTo>
                  <a:pt x="413084" y="21457"/>
                </a:lnTo>
                <a:lnTo>
                  <a:pt x="412703" y="21973"/>
                </a:lnTo>
                <a:lnTo>
                  <a:pt x="412501" y="22235"/>
                </a:lnTo>
                <a:lnTo>
                  <a:pt x="412299" y="22490"/>
                </a:lnTo>
                <a:lnTo>
                  <a:pt x="412073" y="22738"/>
                </a:lnTo>
                <a:lnTo>
                  <a:pt x="411836" y="22986"/>
                </a:lnTo>
                <a:lnTo>
                  <a:pt x="411574" y="23227"/>
                </a:lnTo>
                <a:lnTo>
                  <a:pt x="411301" y="23461"/>
                </a:lnTo>
                <a:lnTo>
                  <a:pt x="411146" y="23571"/>
                </a:lnTo>
                <a:lnTo>
                  <a:pt x="410992" y="23688"/>
                </a:lnTo>
                <a:lnTo>
                  <a:pt x="410837" y="23798"/>
                </a:lnTo>
                <a:lnTo>
                  <a:pt x="410659" y="23901"/>
                </a:lnTo>
                <a:lnTo>
                  <a:pt x="410504" y="23991"/>
                </a:lnTo>
                <a:lnTo>
                  <a:pt x="410350" y="24067"/>
                </a:lnTo>
                <a:lnTo>
                  <a:pt x="410207" y="24129"/>
                </a:lnTo>
                <a:lnTo>
                  <a:pt x="410053" y="24177"/>
                </a:lnTo>
                <a:lnTo>
                  <a:pt x="409898" y="24211"/>
                </a:lnTo>
                <a:lnTo>
                  <a:pt x="409755" y="24232"/>
                </a:lnTo>
                <a:lnTo>
                  <a:pt x="409613" y="24239"/>
                </a:lnTo>
                <a:lnTo>
                  <a:pt x="409470" y="24232"/>
                </a:lnTo>
                <a:lnTo>
                  <a:pt x="409339" y="24218"/>
                </a:lnTo>
                <a:lnTo>
                  <a:pt x="409209" y="24184"/>
                </a:lnTo>
                <a:lnTo>
                  <a:pt x="409090" y="24136"/>
                </a:lnTo>
                <a:lnTo>
                  <a:pt x="408971" y="24081"/>
                </a:lnTo>
                <a:lnTo>
                  <a:pt x="408876" y="24005"/>
                </a:lnTo>
                <a:lnTo>
                  <a:pt x="408781" y="23922"/>
                </a:lnTo>
                <a:lnTo>
                  <a:pt x="408697" y="23819"/>
                </a:lnTo>
                <a:lnTo>
                  <a:pt x="408626" y="23709"/>
                </a:lnTo>
                <a:lnTo>
                  <a:pt x="408483" y="23426"/>
                </a:lnTo>
                <a:lnTo>
                  <a:pt x="408353" y="23137"/>
                </a:lnTo>
                <a:lnTo>
                  <a:pt x="408115" y="22559"/>
                </a:lnTo>
                <a:lnTo>
                  <a:pt x="407984" y="22276"/>
                </a:lnTo>
                <a:lnTo>
                  <a:pt x="407842" y="21994"/>
                </a:lnTo>
                <a:lnTo>
                  <a:pt x="407758" y="21856"/>
                </a:lnTo>
                <a:lnTo>
                  <a:pt x="407663" y="21725"/>
                </a:lnTo>
                <a:lnTo>
                  <a:pt x="407568" y="21588"/>
                </a:lnTo>
                <a:lnTo>
                  <a:pt x="407461" y="21457"/>
                </a:lnTo>
                <a:lnTo>
                  <a:pt x="407247" y="21195"/>
                </a:lnTo>
                <a:lnTo>
                  <a:pt x="407057" y="20927"/>
                </a:lnTo>
                <a:lnTo>
                  <a:pt x="406891" y="20658"/>
                </a:lnTo>
                <a:lnTo>
                  <a:pt x="406748" y="20383"/>
                </a:lnTo>
                <a:lnTo>
                  <a:pt x="406617" y="20107"/>
                </a:lnTo>
                <a:lnTo>
                  <a:pt x="406510" y="19832"/>
                </a:lnTo>
                <a:lnTo>
                  <a:pt x="406403" y="19550"/>
                </a:lnTo>
                <a:lnTo>
                  <a:pt x="406320" y="19267"/>
                </a:lnTo>
                <a:lnTo>
                  <a:pt x="406142" y="18709"/>
                </a:lnTo>
                <a:lnTo>
                  <a:pt x="405975" y="18145"/>
                </a:lnTo>
                <a:lnTo>
                  <a:pt x="405880" y="17869"/>
                </a:lnTo>
                <a:lnTo>
                  <a:pt x="405785" y="17587"/>
                </a:lnTo>
                <a:lnTo>
                  <a:pt x="405678" y="17312"/>
                </a:lnTo>
                <a:lnTo>
                  <a:pt x="405547" y="17036"/>
                </a:lnTo>
                <a:lnTo>
                  <a:pt x="405238" y="16382"/>
                </a:lnTo>
                <a:lnTo>
                  <a:pt x="404941" y="15728"/>
                </a:lnTo>
                <a:lnTo>
                  <a:pt x="404371" y="14419"/>
                </a:lnTo>
                <a:lnTo>
                  <a:pt x="404073" y="13765"/>
                </a:lnTo>
                <a:lnTo>
                  <a:pt x="403764" y="13111"/>
                </a:lnTo>
                <a:lnTo>
                  <a:pt x="403432" y="12464"/>
                </a:lnTo>
                <a:lnTo>
                  <a:pt x="403253" y="12140"/>
                </a:lnTo>
                <a:lnTo>
                  <a:pt x="403063" y="11823"/>
                </a:lnTo>
                <a:lnTo>
                  <a:pt x="402956" y="11637"/>
                </a:lnTo>
                <a:lnTo>
                  <a:pt x="402825" y="11465"/>
                </a:lnTo>
                <a:lnTo>
                  <a:pt x="402683" y="11286"/>
                </a:lnTo>
                <a:lnTo>
                  <a:pt x="402540" y="11107"/>
                </a:lnTo>
                <a:lnTo>
                  <a:pt x="402385" y="10935"/>
                </a:lnTo>
                <a:lnTo>
                  <a:pt x="402219" y="10763"/>
                </a:lnTo>
                <a:lnTo>
                  <a:pt x="401862" y="10412"/>
                </a:lnTo>
                <a:lnTo>
                  <a:pt x="401494" y="10061"/>
                </a:lnTo>
                <a:lnTo>
                  <a:pt x="401102" y="9709"/>
                </a:lnTo>
                <a:lnTo>
                  <a:pt x="400709" y="9338"/>
                </a:lnTo>
                <a:lnTo>
                  <a:pt x="400329" y="8959"/>
                </a:lnTo>
                <a:lnTo>
                  <a:pt x="400044" y="9331"/>
                </a:lnTo>
                <a:lnTo>
                  <a:pt x="399794" y="9682"/>
                </a:lnTo>
                <a:lnTo>
                  <a:pt x="399663" y="9847"/>
                </a:lnTo>
                <a:lnTo>
                  <a:pt x="399533" y="10005"/>
                </a:lnTo>
                <a:lnTo>
                  <a:pt x="399402" y="10157"/>
                </a:lnTo>
                <a:lnTo>
                  <a:pt x="399259" y="10302"/>
                </a:lnTo>
                <a:lnTo>
                  <a:pt x="399105" y="10439"/>
                </a:lnTo>
                <a:lnTo>
                  <a:pt x="398950" y="10570"/>
                </a:lnTo>
                <a:lnTo>
                  <a:pt x="398772" y="10687"/>
                </a:lnTo>
                <a:lnTo>
                  <a:pt x="398570" y="10797"/>
                </a:lnTo>
                <a:lnTo>
                  <a:pt x="398463" y="10846"/>
                </a:lnTo>
                <a:lnTo>
                  <a:pt x="398356" y="10894"/>
                </a:lnTo>
                <a:lnTo>
                  <a:pt x="398237" y="10942"/>
                </a:lnTo>
                <a:lnTo>
                  <a:pt x="398118" y="10983"/>
                </a:lnTo>
                <a:lnTo>
                  <a:pt x="397987" y="11018"/>
                </a:lnTo>
                <a:lnTo>
                  <a:pt x="397857" y="11059"/>
                </a:lnTo>
                <a:lnTo>
                  <a:pt x="397714" y="11087"/>
                </a:lnTo>
                <a:lnTo>
                  <a:pt x="397559" y="11121"/>
                </a:lnTo>
                <a:lnTo>
                  <a:pt x="397488" y="11135"/>
                </a:lnTo>
                <a:lnTo>
                  <a:pt x="397417" y="11169"/>
                </a:lnTo>
                <a:lnTo>
                  <a:pt x="397357" y="11211"/>
                </a:lnTo>
                <a:lnTo>
                  <a:pt x="397286" y="11259"/>
                </a:lnTo>
                <a:lnTo>
                  <a:pt x="397227" y="11307"/>
                </a:lnTo>
                <a:lnTo>
                  <a:pt x="397179" y="11362"/>
                </a:lnTo>
                <a:lnTo>
                  <a:pt x="397096" y="11465"/>
                </a:lnTo>
                <a:lnTo>
                  <a:pt x="395051" y="14419"/>
                </a:lnTo>
                <a:lnTo>
                  <a:pt x="394029" y="15900"/>
                </a:lnTo>
                <a:lnTo>
                  <a:pt x="393042" y="17380"/>
                </a:lnTo>
                <a:lnTo>
                  <a:pt x="392674" y="17938"/>
                </a:lnTo>
                <a:lnTo>
                  <a:pt x="392329" y="18489"/>
                </a:lnTo>
                <a:lnTo>
                  <a:pt x="391640" y="19605"/>
                </a:lnTo>
                <a:lnTo>
                  <a:pt x="390950" y="20720"/>
                </a:lnTo>
                <a:lnTo>
                  <a:pt x="390606" y="21278"/>
                </a:lnTo>
                <a:lnTo>
                  <a:pt x="390249" y="21829"/>
                </a:lnTo>
                <a:lnTo>
                  <a:pt x="390071" y="22084"/>
                </a:lnTo>
                <a:lnTo>
                  <a:pt x="389880" y="22338"/>
                </a:lnTo>
                <a:lnTo>
                  <a:pt x="389690" y="22586"/>
                </a:lnTo>
                <a:lnTo>
                  <a:pt x="389488" y="22834"/>
                </a:lnTo>
                <a:lnTo>
                  <a:pt x="389072" y="23330"/>
                </a:lnTo>
                <a:lnTo>
                  <a:pt x="388668" y="23826"/>
                </a:lnTo>
                <a:lnTo>
                  <a:pt x="388038" y="23798"/>
                </a:lnTo>
                <a:lnTo>
                  <a:pt x="387824" y="23523"/>
                </a:lnTo>
                <a:lnTo>
                  <a:pt x="387610" y="23247"/>
                </a:lnTo>
                <a:lnTo>
                  <a:pt x="387182" y="22703"/>
                </a:lnTo>
                <a:lnTo>
                  <a:pt x="386968" y="22428"/>
                </a:lnTo>
                <a:lnTo>
                  <a:pt x="386778" y="22146"/>
                </a:lnTo>
                <a:lnTo>
                  <a:pt x="386600" y="21870"/>
                </a:lnTo>
                <a:lnTo>
                  <a:pt x="386445" y="21581"/>
                </a:lnTo>
                <a:lnTo>
                  <a:pt x="386077" y="20823"/>
                </a:lnTo>
                <a:lnTo>
                  <a:pt x="385732" y="20066"/>
                </a:lnTo>
                <a:lnTo>
                  <a:pt x="385042" y="18537"/>
                </a:lnTo>
                <a:lnTo>
                  <a:pt x="384365" y="17009"/>
                </a:lnTo>
                <a:lnTo>
                  <a:pt x="383699" y="15480"/>
                </a:lnTo>
                <a:lnTo>
                  <a:pt x="383497" y="15012"/>
                </a:lnTo>
                <a:lnTo>
                  <a:pt x="383307" y="14536"/>
                </a:lnTo>
                <a:lnTo>
                  <a:pt x="383117" y="14068"/>
                </a:lnTo>
                <a:lnTo>
                  <a:pt x="382927" y="13593"/>
                </a:lnTo>
                <a:lnTo>
                  <a:pt x="382725" y="13125"/>
                </a:lnTo>
                <a:lnTo>
                  <a:pt x="382499" y="12663"/>
                </a:lnTo>
                <a:lnTo>
                  <a:pt x="382380" y="12429"/>
                </a:lnTo>
                <a:lnTo>
                  <a:pt x="382249" y="12202"/>
                </a:lnTo>
                <a:lnTo>
                  <a:pt x="382106" y="11982"/>
                </a:lnTo>
                <a:lnTo>
                  <a:pt x="381952" y="11755"/>
                </a:lnTo>
                <a:lnTo>
                  <a:pt x="381809" y="11562"/>
                </a:lnTo>
                <a:lnTo>
                  <a:pt x="381655" y="11376"/>
                </a:lnTo>
                <a:lnTo>
                  <a:pt x="381488" y="11183"/>
                </a:lnTo>
                <a:lnTo>
                  <a:pt x="381322" y="11004"/>
                </a:lnTo>
                <a:lnTo>
                  <a:pt x="381144" y="10818"/>
                </a:lnTo>
                <a:lnTo>
                  <a:pt x="380953" y="10639"/>
                </a:lnTo>
                <a:lnTo>
                  <a:pt x="380549" y="10281"/>
                </a:lnTo>
                <a:lnTo>
                  <a:pt x="380133" y="9930"/>
                </a:lnTo>
                <a:lnTo>
                  <a:pt x="379717" y="9579"/>
                </a:lnTo>
                <a:lnTo>
                  <a:pt x="378861" y="8883"/>
                </a:lnTo>
                <a:lnTo>
                  <a:pt x="378826" y="8876"/>
                </a:lnTo>
                <a:lnTo>
                  <a:pt x="378778" y="8876"/>
                </a:lnTo>
                <a:lnTo>
                  <a:pt x="378612" y="8883"/>
                </a:lnTo>
                <a:lnTo>
                  <a:pt x="378398" y="8917"/>
                </a:lnTo>
                <a:lnTo>
                  <a:pt x="378148" y="8966"/>
                </a:lnTo>
                <a:lnTo>
                  <a:pt x="377887" y="9028"/>
                </a:lnTo>
                <a:lnTo>
                  <a:pt x="377756" y="9069"/>
                </a:lnTo>
                <a:lnTo>
                  <a:pt x="377637" y="9103"/>
                </a:lnTo>
                <a:lnTo>
                  <a:pt x="377530" y="9145"/>
                </a:lnTo>
                <a:lnTo>
                  <a:pt x="377435" y="9186"/>
                </a:lnTo>
                <a:lnTo>
                  <a:pt x="377363" y="9227"/>
                </a:lnTo>
                <a:lnTo>
                  <a:pt x="377304" y="9276"/>
                </a:lnTo>
                <a:lnTo>
                  <a:pt x="376270" y="10308"/>
                </a:lnTo>
                <a:lnTo>
                  <a:pt x="375747" y="10832"/>
                </a:lnTo>
                <a:lnTo>
                  <a:pt x="375248" y="11355"/>
                </a:lnTo>
                <a:lnTo>
                  <a:pt x="374760" y="11885"/>
                </a:lnTo>
                <a:lnTo>
                  <a:pt x="374285" y="12422"/>
                </a:lnTo>
                <a:lnTo>
                  <a:pt x="373845" y="12960"/>
                </a:lnTo>
                <a:lnTo>
                  <a:pt x="373631" y="13228"/>
                </a:lnTo>
                <a:lnTo>
                  <a:pt x="373417" y="13504"/>
                </a:lnTo>
                <a:lnTo>
                  <a:pt x="373239" y="13758"/>
                </a:lnTo>
                <a:lnTo>
                  <a:pt x="373072" y="14006"/>
                </a:lnTo>
                <a:lnTo>
                  <a:pt x="372906" y="14268"/>
                </a:lnTo>
                <a:lnTo>
                  <a:pt x="372739" y="14523"/>
                </a:lnTo>
                <a:lnTo>
                  <a:pt x="372442" y="15039"/>
                </a:lnTo>
                <a:lnTo>
                  <a:pt x="372169" y="15563"/>
                </a:lnTo>
                <a:lnTo>
                  <a:pt x="371896" y="16093"/>
                </a:lnTo>
                <a:lnTo>
                  <a:pt x="371634" y="16616"/>
                </a:lnTo>
                <a:lnTo>
                  <a:pt x="371123" y="17677"/>
                </a:lnTo>
                <a:lnTo>
                  <a:pt x="370849" y="18227"/>
                </a:lnTo>
                <a:lnTo>
                  <a:pt x="370588" y="18792"/>
                </a:lnTo>
                <a:lnTo>
                  <a:pt x="370065" y="19928"/>
                </a:lnTo>
                <a:lnTo>
                  <a:pt x="369530" y="21113"/>
                </a:lnTo>
                <a:lnTo>
                  <a:pt x="368971" y="22366"/>
                </a:lnTo>
                <a:lnTo>
                  <a:pt x="368543" y="21967"/>
                </a:lnTo>
                <a:lnTo>
                  <a:pt x="368175" y="21636"/>
                </a:lnTo>
                <a:lnTo>
                  <a:pt x="368008" y="21484"/>
                </a:lnTo>
                <a:lnTo>
                  <a:pt x="367866" y="21340"/>
                </a:lnTo>
                <a:lnTo>
                  <a:pt x="367735" y="21202"/>
                </a:lnTo>
                <a:lnTo>
                  <a:pt x="367616" y="21058"/>
                </a:lnTo>
                <a:lnTo>
                  <a:pt x="367390" y="20768"/>
                </a:lnTo>
                <a:lnTo>
                  <a:pt x="367188" y="20479"/>
                </a:lnTo>
                <a:lnTo>
                  <a:pt x="367010" y="20183"/>
                </a:lnTo>
                <a:lnTo>
                  <a:pt x="366844" y="19887"/>
                </a:lnTo>
                <a:lnTo>
                  <a:pt x="366689" y="19591"/>
                </a:lnTo>
                <a:lnTo>
                  <a:pt x="366546" y="19288"/>
                </a:lnTo>
                <a:lnTo>
                  <a:pt x="366416" y="18985"/>
                </a:lnTo>
                <a:lnTo>
                  <a:pt x="366297" y="18682"/>
                </a:lnTo>
                <a:lnTo>
                  <a:pt x="366190" y="18379"/>
                </a:lnTo>
                <a:lnTo>
                  <a:pt x="366095" y="18076"/>
                </a:lnTo>
                <a:lnTo>
                  <a:pt x="366000" y="17766"/>
                </a:lnTo>
                <a:lnTo>
                  <a:pt x="365928" y="17456"/>
                </a:lnTo>
                <a:lnTo>
                  <a:pt x="365786" y="16836"/>
                </a:lnTo>
                <a:lnTo>
                  <a:pt x="365655" y="16217"/>
                </a:lnTo>
                <a:lnTo>
                  <a:pt x="365607" y="15893"/>
                </a:lnTo>
                <a:lnTo>
                  <a:pt x="365560" y="15569"/>
                </a:lnTo>
                <a:lnTo>
                  <a:pt x="365488" y="14922"/>
                </a:lnTo>
                <a:lnTo>
                  <a:pt x="365417" y="14275"/>
                </a:lnTo>
                <a:lnTo>
                  <a:pt x="365381" y="13951"/>
                </a:lnTo>
                <a:lnTo>
                  <a:pt x="365322" y="13628"/>
                </a:lnTo>
                <a:lnTo>
                  <a:pt x="365263" y="13304"/>
                </a:lnTo>
                <a:lnTo>
                  <a:pt x="365179" y="12987"/>
                </a:lnTo>
                <a:lnTo>
                  <a:pt x="365084" y="12670"/>
                </a:lnTo>
                <a:lnTo>
                  <a:pt x="364954" y="12354"/>
                </a:lnTo>
                <a:lnTo>
                  <a:pt x="364811" y="12044"/>
                </a:lnTo>
                <a:lnTo>
                  <a:pt x="364728" y="11885"/>
                </a:lnTo>
                <a:lnTo>
                  <a:pt x="364633" y="11734"/>
                </a:lnTo>
                <a:lnTo>
                  <a:pt x="364526" y="11582"/>
                </a:lnTo>
                <a:lnTo>
                  <a:pt x="364419" y="11431"/>
                </a:lnTo>
                <a:lnTo>
                  <a:pt x="364300" y="11279"/>
                </a:lnTo>
                <a:lnTo>
                  <a:pt x="364181" y="11128"/>
                </a:lnTo>
                <a:lnTo>
                  <a:pt x="363907" y="10832"/>
                </a:lnTo>
                <a:lnTo>
                  <a:pt x="363634" y="10543"/>
                </a:lnTo>
                <a:lnTo>
                  <a:pt x="363361" y="10253"/>
                </a:lnTo>
                <a:lnTo>
                  <a:pt x="363064" y="9964"/>
                </a:lnTo>
                <a:lnTo>
                  <a:pt x="362766" y="9682"/>
                </a:lnTo>
                <a:lnTo>
                  <a:pt x="362457" y="9400"/>
                </a:lnTo>
                <a:lnTo>
                  <a:pt x="362148" y="9124"/>
                </a:lnTo>
                <a:lnTo>
                  <a:pt x="361827" y="8849"/>
                </a:lnTo>
                <a:lnTo>
                  <a:pt x="361708" y="8766"/>
                </a:lnTo>
                <a:lnTo>
                  <a:pt x="361566" y="8697"/>
                </a:lnTo>
                <a:lnTo>
                  <a:pt x="361423" y="8642"/>
                </a:lnTo>
                <a:lnTo>
                  <a:pt x="361269" y="8594"/>
                </a:lnTo>
                <a:lnTo>
                  <a:pt x="361102" y="8566"/>
                </a:lnTo>
                <a:lnTo>
                  <a:pt x="360924" y="8553"/>
                </a:lnTo>
                <a:lnTo>
                  <a:pt x="360746" y="8546"/>
                </a:lnTo>
                <a:lnTo>
                  <a:pt x="360567" y="8553"/>
                </a:lnTo>
                <a:lnTo>
                  <a:pt x="360389" y="8573"/>
                </a:lnTo>
                <a:lnTo>
                  <a:pt x="360211" y="8608"/>
                </a:lnTo>
                <a:lnTo>
                  <a:pt x="360032" y="8649"/>
                </a:lnTo>
                <a:lnTo>
                  <a:pt x="359866" y="8704"/>
                </a:lnTo>
                <a:lnTo>
                  <a:pt x="359700" y="8766"/>
                </a:lnTo>
                <a:lnTo>
                  <a:pt x="359545" y="8842"/>
                </a:lnTo>
                <a:lnTo>
                  <a:pt x="359414" y="8931"/>
                </a:lnTo>
                <a:lnTo>
                  <a:pt x="359283" y="9028"/>
                </a:lnTo>
                <a:lnTo>
                  <a:pt x="359224" y="9083"/>
                </a:lnTo>
                <a:lnTo>
                  <a:pt x="359165" y="9145"/>
                </a:lnTo>
                <a:lnTo>
                  <a:pt x="359070" y="9276"/>
                </a:lnTo>
                <a:lnTo>
                  <a:pt x="358986" y="9400"/>
                </a:lnTo>
                <a:lnTo>
                  <a:pt x="358927" y="9461"/>
                </a:lnTo>
                <a:lnTo>
                  <a:pt x="358867" y="9523"/>
                </a:lnTo>
                <a:lnTo>
                  <a:pt x="358546" y="9826"/>
                </a:lnTo>
                <a:lnTo>
                  <a:pt x="358226" y="10136"/>
                </a:lnTo>
                <a:lnTo>
                  <a:pt x="357928" y="10453"/>
                </a:lnTo>
                <a:lnTo>
                  <a:pt x="357643" y="10763"/>
                </a:lnTo>
                <a:lnTo>
                  <a:pt x="357358" y="11087"/>
                </a:lnTo>
                <a:lnTo>
                  <a:pt x="357096" y="11403"/>
                </a:lnTo>
                <a:lnTo>
                  <a:pt x="356847" y="11727"/>
                </a:lnTo>
                <a:lnTo>
                  <a:pt x="356597" y="12058"/>
                </a:lnTo>
                <a:lnTo>
                  <a:pt x="356371" y="12388"/>
                </a:lnTo>
                <a:lnTo>
                  <a:pt x="356157" y="12719"/>
                </a:lnTo>
                <a:lnTo>
                  <a:pt x="355955" y="13056"/>
                </a:lnTo>
                <a:lnTo>
                  <a:pt x="355765" y="13393"/>
                </a:lnTo>
                <a:lnTo>
                  <a:pt x="355587" y="13731"/>
                </a:lnTo>
                <a:lnTo>
                  <a:pt x="355420" y="14075"/>
                </a:lnTo>
                <a:lnTo>
                  <a:pt x="355266" y="14426"/>
                </a:lnTo>
                <a:lnTo>
                  <a:pt x="355135" y="14777"/>
                </a:lnTo>
                <a:lnTo>
                  <a:pt x="354909" y="15383"/>
                </a:lnTo>
                <a:lnTo>
                  <a:pt x="354695" y="15989"/>
                </a:lnTo>
                <a:lnTo>
                  <a:pt x="354267" y="17208"/>
                </a:lnTo>
                <a:lnTo>
                  <a:pt x="354053" y="17814"/>
                </a:lnTo>
                <a:lnTo>
                  <a:pt x="353827" y="18420"/>
                </a:lnTo>
                <a:lnTo>
                  <a:pt x="353578" y="19019"/>
                </a:lnTo>
                <a:lnTo>
                  <a:pt x="353316" y="19618"/>
                </a:lnTo>
                <a:lnTo>
                  <a:pt x="353233" y="19804"/>
                </a:lnTo>
                <a:lnTo>
                  <a:pt x="353126" y="19983"/>
                </a:lnTo>
                <a:lnTo>
                  <a:pt x="353019" y="20162"/>
                </a:lnTo>
                <a:lnTo>
                  <a:pt x="352912" y="20341"/>
                </a:lnTo>
                <a:lnTo>
                  <a:pt x="352781" y="20520"/>
                </a:lnTo>
                <a:lnTo>
                  <a:pt x="352662" y="20699"/>
                </a:lnTo>
                <a:lnTo>
                  <a:pt x="352377" y="21051"/>
                </a:lnTo>
                <a:lnTo>
                  <a:pt x="352080" y="21402"/>
                </a:lnTo>
                <a:lnTo>
                  <a:pt x="351759" y="21760"/>
                </a:lnTo>
                <a:lnTo>
                  <a:pt x="351414" y="22118"/>
                </a:lnTo>
                <a:lnTo>
                  <a:pt x="351070" y="22483"/>
                </a:lnTo>
                <a:lnTo>
                  <a:pt x="350868" y="22008"/>
                </a:lnTo>
                <a:lnTo>
                  <a:pt x="350665" y="21533"/>
                </a:lnTo>
                <a:lnTo>
                  <a:pt x="350570" y="21292"/>
                </a:lnTo>
                <a:lnTo>
                  <a:pt x="350487" y="21058"/>
                </a:lnTo>
                <a:lnTo>
                  <a:pt x="350416" y="20817"/>
                </a:lnTo>
                <a:lnTo>
                  <a:pt x="350368" y="20576"/>
                </a:lnTo>
                <a:lnTo>
                  <a:pt x="350309" y="20197"/>
                </a:lnTo>
                <a:lnTo>
                  <a:pt x="350261" y="19818"/>
                </a:lnTo>
                <a:lnTo>
                  <a:pt x="350226" y="19439"/>
                </a:lnTo>
                <a:lnTo>
                  <a:pt x="350202" y="19061"/>
                </a:lnTo>
                <a:lnTo>
                  <a:pt x="350142" y="18303"/>
                </a:lnTo>
                <a:lnTo>
                  <a:pt x="350107" y="17924"/>
                </a:lnTo>
                <a:lnTo>
                  <a:pt x="350059" y="17546"/>
                </a:lnTo>
                <a:lnTo>
                  <a:pt x="349940" y="16561"/>
                </a:lnTo>
                <a:lnTo>
                  <a:pt x="349869" y="16072"/>
                </a:lnTo>
                <a:lnTo>
                  <a:pt x="349798" y="15583"/>
                </a:lnTo>
                <a:lnTo>
                  <a:pt x="349726" y="15094"/>
                </a:lnTo>
                <a:lnTo>
                  <a:pt x="349631" y="14605"/>
                </a:lnTo>
                <a:lnTo>
                  <a:pt x="349512" y="14116"/>
                </a:lnTo>
                <a:lnTo>
                  <a:pt x="349382" y="13634"/>
                </a:lnTo>
                <a:lnTo>
                  <a:pt x="349203" y="13056"/>
                </a:lnTo>
                <a:lnTo>
                  <a:pt x="349013" y="12484"/>
                </a:lnTo>
                <a:lnTo>
                  <a:pt x="348811" y="11913"/>
                </a:lnTo>
                <a:lnTo>
                  <a:pt x="348597" y="11341"/>
                </a:lnTo>
                <a:lnTo>
                  <a:pt x="348359" y="10777"/>
                </a:lnTo>
                <a:lnTo>
                  <a:pt x="348229" y="10494"/>
                </a:lnTo>
                <a:lnTo>
                  <a:pt x="348086" y="10212"/>
                </a:lnTo>
                <a:lnTo>
                  <a:pt x="347943" y="9937"/>
                </a:lnTo>
                <a:lnTo>
                  <a:pt x="347801" y="9661"/>
                </a:lnTo>
                <a:lnTo>
                  <a:pt x="347646" y="9386"/>
                </a:lnTo>
                <a:lnTo>
                  <a:pt x="347468" y="9110"/>
                </a:lnTo>
                <a:lnTo>
                  <a:pt x="347373" y="8959"/>
                </a:lnTo>
                <a:lnTo>
                  <a:pt x="347242" y="8814"/>
                </a:lnTo>
                <a:lnTo>
                  <a:pt x="347111" y="8676"/>
                </a:lnTo>
                <a:lnTo>
                  <a:pt x="346957" y="8532"/>
                </a:lnTo>
                <a:lnTo>
                  <a:pt x="346790" y="8401"/>
                </a:lnTo>
                <a:lnTo>
                  <a:pt x="346612" y="8263"/>
                </a:lnTo>
                <a:lnTo>
                  <a:pt x="346434" y="8132"/>
                </a:lnTo>
                <a:lnTo>
                  <a:pt x="346232" y="8002"/>
                </a:lnTo>
                <a:lnTo>
                  <a:pt x="345839" y="7747"/>
                </a:lnTo>
                <a:lnTo>
                  <a:pt x="345423" y="7492"/>
                </a:lnTo>
                <a:lnTo>
                  <a:pt x="345007" y="7244"/>
                </a:lnTo>
                <a:lnTo>
                  <a:pt x="344603" y="6989"/>
                </a:lnTo>
                <a:lnTo>
                  <a:pt x="344579" y="6983"/>
                </a:lnTo>
                <a:lnTo>
                  <a:pt x="344544" y="6976"/>
                </a:lnTo>
                <a:lnTo>
                  <a:pt x="344425" y="6969"/>
                </a:lnTo>
                <a:lnTo>
                  <a:pt x="344270" y="6983"/>
                </a:lnTo>
                <a:lnTo>
                  <a:pt x="344104" y="7010"/>
                </a:lnTo>
                <a:lnTo>
                  <a:pt x="343937" y="7044"/>
                </a:lnTo>
                <a:lnTo>
                  <a:pt x="343783" y="7086"/>
                </a:lnTo>
                <a:lnTo>
                  <a:pt x="343652" y="7134"/>
                </a:lnTo>
                <a:lnTo>
                  <a:pt x="343593" y="7162"/>
                </a:lnTo>
                <a:lnTo>
                  <a:pt x="343557" y="7182"/>
                </a:lnTo>
                <a:lnTo>
                  <a:pt x="343296" y="7403"/>
                </a:lnTo>
                <a:lnTo>
                  <a:pt x="343058" y="7630"/>
                </a:lnTo>
                <a:lnTo>
                  <a:pt x="342820" y="7850"/>
                </a:lnTo>
                <a:lnTo>
                  <a:pt x="342582" y="8077"/>
                </a:lnTo>
                <a:lnTo>
                  <a:pt x="342368" y="8305"/>
                </a:lnTo>
                <a:lnTo>
                  <a:pt x="342154" y="8539"/>
                </a:lnTo>
                <a:lnTo>
                  <a:pt x="341952" y="8773"/>
                </a:lnTo>
                <a:lnTo>
                  <a:pt x="341762" y="9007"/>
                </a:lnTo>
                <a:lnTo>
                  <a:pt x="341572" y="9241"/>
                </a:lnTo>
                <a:lnTo>
                  <a:pt x="341382" y="9475"/>
                </a:lnTo>
                <a:lnTo>
                  <a:pt x="341037" y="9957"/>
                </a:lnTo>
                <a:lnTo>
                  <a:pt x="340716" y="10439"/>
                </a:lnTo>
                <a:lnTo>
                  <a:pt x="340419" y="10928"/>
                </a:lnTo>
                <a:lnTo>
                  <a:pt x="340122" y="11424"/>
                </a:lnTo>
                <a:lnTo>
                  <a:pt x="339848" y="11913"/>
                </a:lnTo>
                <a:lnTo>
                  <a:pt x="339587" y="12416"/>
                </a:lnTo>
                <a:lnTo>
                  <a:pt x="339337" y="12911"/>
                </a:lnTo>
                <a:lnTo>
                  <a:pt x="338838" y="13917"/>
                </a:lnTo>
                <a:lnTo>
                  <a:pt x="338327" y="14915"/>
                </a:lnTo>
                <a:lnTo>
                  <a:pt x="337970" y="15631"/>
                </a:lnTo>
                <a:lnTo>
                  <a:pt x="337614" y="16348"/>
                </a:lnTo>
                <a:lnTo>
                  <a:pt x="336948" y="17787"/>
                </a:lnTo>
                <a:lnTo>
                  <a:pt x="336603" y="18510"/>
                </a:lnTo>
                <a:lnTo>
                  <a:pt x="336258" y="19226"/>
                </a:lnTo>
                <a:lnTo>
                  <a:pt x="335902" y="19942"/>
                </a:lnTo>
                <a:lnTo>
                  <a:pt x="335521" y="20658"/>
                </a:lnTo>
                <a:lnTo>
                  <a:pt x="335438" y="20837"/>
                </a:lnTo>
                <a:lnTo>
                  <a:pt x="335343" y="21030"/>
                </a:lnTo>
                <a:lnTo>
                  <a:pt x="335296" y="21126"/>
                </a:lnTo>
                <a:lnTo>
                  <a:pt x="335236" y="21223"/>
                </a:lnTo>
                <a:lnTo>
                  <a:pt x="335165" y="21319"/>
                </a:lnTo>
                <a:lnTo>
                  <a:pt x="335070" y="21416"/>
                </a:lnTo>
                <a:lnTo>
                  <a:pt x="334975" y="21498"/>
                </a:lnTo>
                <a:lnTo>
                  <a:pt x="334856" y="21581"/>
                </a:lnTo>
                <a:lnTo>
                  <a:pt x="334713" y="21650"/>
                </a:lnTo>
                <a:lnTo>
                  <a:pt x="334642" y="21677"/>
                </a:lnTo>
                <a:lnTo>
                  <a:pt x="334559" y="21712"/>
                </a:lnTo>
                <a:lnTo>
                  <a:pt x="334475" y="21732"/>
                </a:lnTo>
                <a:lnTo>
                  <a:pt x="334380" y="21760"/>
                </a:lnTo>
                <a:lnTo>
                  <a:pt x="334273" y="21781"/>
                </a:lnTo>
                <a:lnTo>
                  <a:pt x="334166" y="21794"/>
                </a:lnTo>
                <a:lnTo>
                  <a:pt x="334048" y="21808"/>
                </a:lnTo>
                <a:lnTo>
                  <a:pt x="333929" y="21815"/>
                </a:lnTo>
                <a:lnTo>
                  <a:pt x="333798" y="21822"/>
                </a:lnTo>
                <a:lnTo>
                  <a:pt x="333655" y="21822"/>
                </a:lnTo>
                <a:lnTo>
                  <a:pt x="333667" y="20603"/>
                </a:lnTo>
                <a:lnTo>
                  <a:pt x="333691" y="19398"/>
                </a:lnTo>
                <a:lnTo>
                  <a:pt x="333691" y="18799"/>
                </a:lnTo>
                <a:lnTo>
                  <a:pt x="333691" y="18200"/>
                </a:lnTo>
                <a:lnTo>
                  <a:pt x="333667" y="17601"/>
                </a:lnTo>
                <a:lnTo>
                  <a:pt x="333631" y="17002"/>
                </a:lnTo>
                <a:lnTo>
                  <a:pt x="333572" y="16168"/>
                </a:lnTo>
                <a:lnTo>
                  <a:pt x="333513" y="15328"/>
                </a:lnTo>
                <a:lnTo>
                  <a:pt x="333429" y="14495"/>
                </a:lnTo>
                <a:lnTo>
                  <a:pt x="333382" y="14075"/>
                </a:lnTo>
                <a:lnTo>
                  <a:pt x="333311" y="13662"/>
                </a:lnTo>
                <a:lnTo>
                  <a:pt x="333239" y="13242"/>
                </a:lnTo>
                <a:lnTo>
                  <a:pt x="333156" y="12829"/>
                </a:lnTo>
                <a:lnTo>
                  <a:pt x="333049" y="12416"/>
                </a:lnTo>
                <a:lnTo>
                  <a:pt x="332930" y="12002"/>
                </a:lnTo>
                <a:lnTo>
                  <a:pt x="332799" y="11589"/>
                </a:lnTo>
                <a:lnTo>
                  <a:pt x="332633" y="11183"/>
                </a:lnTo>
                <a:lnTo>
                  <a:pt x="332455" y="10770"/>
                </a:lnTo>
                <a:lnTo>
                  <a:pt x="332253" y="10364"/>
                </a:lnTo>
                <a:lnTo>
                  <a:pt x="332098" y="10116"/>
                </a:lnTo>
                <a:lnTo>
                  <a:pt x="331932" y="9875"/>
                </a:lnTo>
                <a:lnTo>
                  <a:pt x="331741" y="9641"/>
                </a:lnTo>
                <a:lnTo>
                  <a:pt x="331539" y="9413"/>
                </a:lnTo>
                <a:lnTo>
                  <a:pt x="331314" y="9186"/>
                </a:lnTo>
                <a:lnTo>
                  <a:pt x="331088" y="8973"/>
                </a:lnTo>
                <a:lnTo>
                  <a:pt x="330838" y="8759"/>
                </a:lnTo>
                <a:lnTo>
                  <a:pt x="330588" y="8546"/>
                </a:lnTo>
                <a:lnTo>
                  <a:pt x="330327" y="8346"/>
                </a:lnTo>
                <a:lnTo>
                  <a:pt x="330065" y="8139"/>
                </a:lnTo>
                <a:lnTo>
                  <a:pt x="329519" y="7733"/>
                </a:lnTo>
                <a:lnTo>
                  <a:pt x="328984" y="7327"/>
                </a:lnTo>
                <a:lnTo>
                  <a:pt x="328722" y="7127"/>
                </a:lnTo>
                <a:lnTo>
                  <a:pt x="328461" y="6921"/>
                </a:lnTo>
                <a:lnTo>
                  <a:pt x="328425" y="6893"/>
                </a:lnTo>
                <a:lnTo>
                  <a:pt x="328377" y="6879"/>
                </a:lnTo>
                <a:lnTo>
                  <a:pt x="328318" y="6859"/>
                </a:lnTo>
                <a:lnTo>
                  <a:pt x="328247" y="6845"/>
                </a:lnTo>
                <a:lnTo>
                  <a:pt x="328092" y="6831"/>
                </a:lnTo>
                <a:lnTo>
                  <a:pt x="327902" y="6824"/>
                </a:lnTo>
                <a:lnTo>
                  <a:pt x="327712" y="6831"/>
                </a:lnTo>
                <a:lnTo>
                  <a:pt x="327522" y="6845"/>
                </a:lnTo>
                <a:lnTo>
                  <a:pt x="327343" y="6865"/>
                </a:lnTo>
                <a:lnTo>
                  <a:pt x="327189" y="6893"/>
                </a:lnTo>
                <a:lnTo>
                  <a:pt x="327010" y="6941"/>
                </a:lnTo>
                <a:lnTo>
                  <a:pt x="326844" y="7003"/>
                </a:lnTo>
                <a:lnTo>
                  <a:pt x="326678" y="7072"/>
                </a:lnTo>
                <a:lnTo>
                  <a:pt x="326511" y="7148"/>
                </a:lnTo>
                <a:lnTo>
                  <a:pt x="326202" y="7306"/>
                </a:lnTo>
                <a:lnTo>
                  <a:pt x="326036" y="7382"/>
                </a:lnTo>
                <a:lnTo>
                  <a:pt x="325881" y="7458"/>
                </a:lnTo>
                <a:lnTo>
                  <a:pt x="326880" y="8325"/>
                </a:lnTo>
                <a:lnTo>
                  <a:pt x="325144" y="8539"/>
                </a:lnTo>
                <a:lnTo>
                  <a:pt x="324871" y="8835"/>
                </a:lnTo>
                <a:lnTo>
                  <a:pt x="324609" y="9138"/>
                </a:lnTo>
                <a:lnTo>
                  <a:pt x="324348" y="9441"/>
                </a:lnTo>
                <a:lnTo>
                  <a:pt x="324110" y="9751"/>
                </a:lnTo>
                <a:lnTo>
                  <a:pt x="323884" y="10061"/>
                </a:lnTo>
                <a:lnTo>
                  <a:pt x="323670" y="10377"/>
                </a:lnTo>
                <a:lnTo>
                  <a:pt x="323468" y="10694"/>
                </a:lnTo>
                <a:lnTo>
                  <a:pt x="323266" y="11011"/>
                </a:lnTo>
                <a:lnTo>
                  <a:pt x="323076" y="11334"/>
                </a:lnTo>
                <a:lnTo>
                  <a:pt x="322898" y="11665"/>
                </a:lnTo>
                <a:lnTo>
                  <a:pt x="322553" y="12319"/>
                </a:lnTo>
                <a:lnTo>
                  <a:pt x="322220" y="12980"/>
                </a:lnTo>
                <a:lnTo>
                  <a:pt x="321911" y="13655"/>
                </a:lnTo>
                <a:lnTo>
                  <a:pt x="321590" y="14323"/>
                </a:lnTo>
                <a:lnTo>
                  <a:pt x="321269" y="14998"/>
                </a:lnTo>
                <a:lnTo>
                  <a:pt x="320924" y="15680"/>
                </a:lnTo>
                <a:lnTo>
                  <a:pt x="320568" y="16354"/>
                </a:lnTo>
                <a:lnTo>
                  <a:pt x="320378" y="16692"/>
                </a:lnTo>
                <a:lnTo>
                  <a:pt x="320187" y="17022"/>
                </a:lnTo>
                <a:lnTo>
                  <a:pt x="319985" y="17360"/>
                </a:lnTo>
                <a:lnTo>
                  <a:pt x="319759" y="17690"/>
                </a:lnTo>
                <a:lnTo>
                  <a:pt x="319534" y="18028"/>
                </a:lnTo>
                <a:lnTo>
                  <a:pt x="319296" y="18358"/>
                </a:lnTo>
                <a:lnTo>
                  <a:pt x="319046" y="18682"/>
                </a:lnTo>
                <a:lnTo>
                  <a:pt x="318785" y="19012"/>
                </a:lnTo>
                <a:lnTo>
                  <a:pt x="317299" y="16485"/>
                </a:lnTo>
                <a:lnTo>
                  <a:pt x="315884" y="14068"/>
                </a:lnTo>
                <a:lnTo>
                  <a:pt x="315076" y="12698"/>
                </a:lnTo>
                <a:lnTo>
                  <a:pt x="314280" y="11328"/>
                </a:lnTo>
                <a:lnTo>
                  <a:pt x="313875" y="10646"/>
                </a:lnTo>
                <a:lnTo>
                  <a:pt x="313459" y="9964"/>
                </a:lnTo>
                <a:lnTo>
                  <a:pt x="313031" y="9282"/>
                </a:lnTo>
                <a:lnTo>
                  <a:pt x="312592" y="8608"/>
                </a:lnTo>
                <a:lnTo>
                  <a:pt x="312497" y="8484"/>
                </a:lnTo>
                <a:lnTo>
                  <a:pt x="312401" y="8367"/>
                </a:lnTo>
                <a:lnTo>
                  <a:pt x="312294" y="8250"/>
                </a:lnTo>
                <a:lnTo>
                  <a:pt x="312187" y="8132"/>
                </a:lnTo>
                <a:lnTo>
                  <a:pt x="311938" y="7898"/>
                </a:lnTo>
                <a:lnTo>
                  <a:pt x="311664" y="7678"/>
                </a:lnTo>
                <a:lnTo>
                  <a:pt x="311379" y="7458"/>
                </a:lnTo>
                <a:lnTo>
                  <a:pt x="311094" y="7237"/>
                </a:lnTo>
                <a:lnTo>
                  <a:pt x="310809" y="7017"/>
                </a:lnTo>
                <a:lnTo>
                  <a:pt x="310535" y="6797"/>
                </a:lnTo>
                <a:lnTo>
                  <a:pt x="310286" y="6604"/>
                </a:lnTo>
                <a:lnTo>
                  <a:pt x="310036" y="6418"/>
                </a:lnTo>
                <a:lnTo>
                  <a:pt x="309774" y="6232"/>
                </a:lnTo>
                <a:lnTo>
                  <a:pt x="309489" y="6060"/>
                </a:lnTo>
                <a:lnTo>
                  <a:pt x="309406" y="6012"/>
                </a:lnTo>
                <a:lnTo>
                  <a:pt x="309299" y="5963"/>
                </a:lnTo>
                <a:lnTo>
                  <a:pt x="309097" y="5881"/>
                </a:lnTo>
                <a:lnTo>
                  <a:pt x="308871" y="5805"/>
                </a:lnTo>
                <a:lnTo>
                  <a:pt x="308657" y="5729"/>
                </a:lnTo>
                <a:lnTo>
                  <a:pt x="308609" y="5798"/>
                </a:lnTo>
                <a:lnTo>
                  <a:pt x="308538" y="5867"/>
                </a:lnTo>
                <a:lnTo>
                  <a:pt x="308419" y="6012"/>
                </a:lnTo>
                <a:lnTo>
                  <a:pt x="308372" y="6080"/>
                </a:lnTo>
                <a:lnTo>
                  <a:pt x="308336" y="6149"/>
                </a:lnTo>
                <a:lnTo>
                  <a:pt x="308312" y="6211"/>
                </a:lnTo>
                <a:lnTo>
                  <a:pt x="308312" y="6239"/>
                </a:lnTo>
                <a:lnTo>
                  <a:pt x="308324" y="6273"/>
                </a:lnTo>
                <a:lnTo>
                  <a:pt x="308360" y="6377"/>
                </a:lnTo>
                <a:lnTo>
                  <a:pt x="308396" y="6473"/>
                </a:lnTo>
                <a:lnTo>
                  <a:pt x="308419" y="6569"/>
                </a:lnTo>
                <a:lnTo>
                  <a:pt x="308431" y="6659"/>
                </a:lnTo>
                <a:lnTo>
                  <a:pt x="308419" y="6748"/>
                </a:lnTo>
                <a:lnTo>
                  <a:pt x="308407" y="6831"/>
                </a:lnTo>
                <a:lnTo>
                  <a:pt x="308384" y="6914"/>
                </a:lnTo>
                <a:lnTo>
                  <a:pt x="308336" y="6989"/>
                </a:lnTo>
                <a:lnTo>
                  <a:pt x="308277" y="7058"/>
                </a:lnTo>
                <a:lnTo>
                  <a:pt x="308205" y="7127"/>
                </a:lnTo>
                <a:lnTo>
                  <a:pt x="308110" y="7189"/>
                </a:lnTo>
                <a:lnTo>
                  <a:pt x="308003" y="7251"/>
                </a:lnTo>
                <a:lnTo>
                  <a:pt x="307884" y="7313"/>
                </a:lnTo>
                <a:lnTo>
                  <a:pt x="307742" y="7361"/>
                </a:lnTo>
                <a:lnTo>
                  <a:pt x="307575" y="7416"/>
                </a:lnTo>
                <a:lnTo>
                  <a:pt x="307397" y="7465"/>
                </a:lnTo>
                <a:lnTo>
                  <a:pt x="307349" y="7478"/>
                </a:lnTo>
                <a:lnTo>
                  <a:pt x="307302" y="7499"/>
                </a:lnTo>
                <a:lnTo>
                  <a:pt x="307207" y="7554"/>
                </a:lnTo>
                <a:lnTo>
                  <a:pt x="307124" y="7623"/>
                </a:lnTo>
                <a:lnTo>
                  <a:pt x="307052" y="7706"/>
                </a:lnTo>
                <a:lnTo>
                  <a:pt x="306993" y="7788"/>
                </a:lnTo>
                <a:lnTo>
                  <a:pt x="306957" y="7878"/>
                </a:lnTo>
                <a:lnTo>
                  <a:pt x="306922" y="7967"/>
                </a:lnTo>
                <a:lnTo>
                  <a:pt x="306910" y="8050"/>
                </a:lnTo>
                <a:lnTo>
                  <a:pt x="306910" y="8250"/>
                </a:lnTo>
                <a:lnTo>
                  <a:pt x="306874" y="8449"/>
                </a:lnTo>
                <a:lnTo>
                  <a:pt x="306826" y="8642"/>
                </a:lnTo>
                <a:lnTo>
                  <a:pt x="306767" y="8835"/>
                </a:lnTo>
                <a:lnTo>
                  <a:pt x="306684" y="9021"/>
                </a:lnTo>
                <a:lnTo>
                  <a:pt x="306589" y="9200"/>
                </a:lnTo>
                <a:lnTo>
                  <a:pt x="306470" y="9379"/>
                </a:lnTo>
                <a:lnTo>
                  <a:pt x="306351" y="9558"/>
                </a:lnTo>
                <a:lnTo>
                  <a:pt x="306220" y="9730"/>
                </a:lnTo>
                <a:lnTo>
                  <a:pt x="306078" y="9902"/>
                </a:lnTo>
                <a:lnTo>
                  <a:pt x="305768" y="10246"/>
                </a:lnTo>
                <a:lnTo>
                  <a:pt x="305448" y="10584"/>
                </a:lnTo>
                <a:lnTo>
                  <a:pt x="305115" y="10928"/>
                </a:lnTo>
                <a:lnTo>
                  <a:pt x="304770" y="11300"/>
                </a:lnTo>
                <a:lnTo>
                  <a:pt x="304449" y="11672"/>
                </a:lnTo>
                <a:lnTo>
                  <a:pt x="304140" y="12051"/>
                </a:lnTo>
                <a:lnTo>
                  <a:pt x="303843" y="12436"/>
                </a:lnTo>
                <a:lnTo>
                  <a:pt x="303569" y="12829"/>
                </a:lnTo>
                <a:lnTo>
                  <a:pt x="303308" y="13221"/>
                </a:lnTo>
                <a:lnTo>
                  <a:pt x="303046" y="13614"/>
                </a:lnTo>
                <a:lnTo>
                  <a:pt x="302809" y="14013"/>
                </a:lnTo>
                <a:lnTo>
                  <a:pt x="302511" y="14523"/>
                </a:lnTo>
                <a:lnTo>
                  <a:pt x="302214" y="15032"/>
                </a:lnTo>
                <a:lnTo>
                  <a:pt x="301941" y="15549"/>
                </a:lnTo>
                <a:lnTo>
                  <a:pt x="301679" y="16065"/>
                </a:lnTo>
                <a:lnTo>
                  <a:pt x="301156" y="17098"/>
                </a:lnTo>
                <a:lnTo>
                  <a:pt x="300633" y="18131"/>
                </a:lnTo>
                <a:lnTo>
                  <a:pt x="300229" y="18152"/>
                </a:lnTo>
                <a:lnTo>
                  <a:pt x="299825" y="17463"/>
                </a:lnTo>
                <a:lnTo>
                  <a:pt x="299421" y="16774"/>
                </a:lnTo>
                <a:lnTo>
                  <a:pt x="299029" y="16079"/>
                </a:lnTo>
                <a:lnTo>
                  <a:pt x="298838" y="15735"/>
                </a:lnTo>
                <a:lnTo>
                  <a:pt x="298660" y="15390"/>
                </a:lnTo>
                <a:lnTo>
                  <a:pt x="298244" y="14557"/>
                </a:lnTo>
                <a:lnTo>
                  <a:pt x="297840" y="13724"/>
                </a:lnTo>
                <a:lnTo>
                  <a:pt x="297032" y="12064"/>
                </a:lnTo>
                <a:lnTo>
                  <a:pt x="296616" y="11231"/>
                </a:lnTo>
                <a:lnTo>
                  <a:pt x="296211" y="10398"/>
                </a:lnTo>
                <a:lnTo>
                  <a:pt x="295783" y="9572"/>
                </a:lnTo>
                <a:lnTo>
                  <a:pt x="295356" y="8745"/>
                </a:lnTo>
                <a:lnTo>
                  <a:pt x="295082" y="8208"/>
                </a:lnTo>
                <a:lnTo>
                  <a:pt x="294928" y="7940"/>
                </a:lnTo>
                <a:lnTo>
                  <a:pt x="294844" y="7809"/>
                </a:lnTo>
                <a:lnTo>
                  <a:pt x="294749" y="7678"/>
                </a:lnTo>
                <a:lnTo>
                  <a:pt x="294642" y="7554"/>
                </a:lnTo>
                <a:lnTo>
                  <a:pt x="294512" y="7430"/>
                </a:lnTo>
                <a:lnTo>
                  <a:pt x="294381" y="7313"/>
                </a:lnTo>
                <a:lnTo>
                  <a:pt x="294226" y="7196"/>
                </a:lnTo>
                <a:lnTo>
                  <a:pt x="294060" y="7086"/>
                </a:lnTo>
                <a:lnTo>
                  <a:pt x="293870" y="6983"/>
                </a:lnTo>
                <a:lnTo>
                  <a:pt x="293656" y="6879"/>
                </a:lnTo>
                <a:lnTo>
                  <a:pt x="293430" y="6790"/>
                </a:lnTo>
                <a:lnTo>
                  <a:pt x="293323" y="6748"/>
                </a:lnTo>
                <a:lnTo>
                  <a:pt x="293228" y="6707"/>
                </a:lnTo>
                <a:lnTo>
                  <a:pt x="293145" y="6659"/>
                </a:lnTo>
                <a:lnTo>
                  <a:pt x="293073" y="6611"/>
                </a:lnTo>
                <a:lnTo>
                  <a:pt x="293002" y="6562"/>
                </a:lnTo>
                <a:lnTo>
                  <a:pt x="292942" y="6514"/>
                </a:lnTo>
                <a:lnTo>
                  <a:pt x="292895" y="6466"/>
                </a:lnTo>
                <a:lnTo>
                  <a:pt x="292847" y="6411"/>
                </a:lnTo>
                <a:lnTo>
                  <a:pt x="292812" y="6356"/>
                </a:lnTo>
                <a:lnTo>
                  <a:pt x="292776" y="6294"/>
                </a:lnTo>
                <a:lnTo>
                  <a:pt x="292740" y="6177"/>
                </a:lnTo>
                <a:lnTo>
                  <a:pt x="292717" y="6053"/>
                </a:lnTo>
                <a:lnTo>
                  <a:pt x="292717" y="5922"/>
                </a:lnTo>
                <a:lnTo>
                  <a:pt x="292729" y="5784"/>
                </a:lnTo>
                <a:lnTo>
                  <a:pt x="292752" y="5647"/>
                </a:lnTo>
                <a:lnTo>
                  <a:pt x="292812" y="5351"/>
                </a:lnTo>
                <a:lnTo>
                  <a:pt x="292883" y="5034"/>
                </a:lnTo>
                <a:lnTo>
                  <a:pt x="292919" y="4875"/>
                </a:lnTo>
                <a:lnTo>
                  <a:pt x="292942" y="4717"/>
                </a:lnTo>
                <a:lnTo>
                  <a:pt x="292942" y="4717"/>
                </a:lnTo>
                <a:lnTo>
                  <a:pt x="291825" y="5530"/>
                </a:lnTo>
                <a:lnTo>
                  <a:pt x="289685" y="4765"/>
                </a:lnTo>
                <a:lnTo>
                  <a:pt x="289555" y="4869"/>
                </a:lnTo>
                <a:lnTo>
                  <a:pt x="289483" y="4924"/>
                </a:lnTo>
                <a:lnTo>
                  <a:pt x="289472" y="4944"/>
                </a:lnTo>
                <a:lnTo>
                  <a:pt x="289460" y="4958"/>
                </a:lnTo>
                <a:lnTo>
                  <a:pt x="289626" y="5054"/>
                </a:lnTo>
                <a:lnTo>
                  <a:pt x="289745" y="5144"/>
                </a:lnTo>
                <a:lnTo>
                  <a:pt x="289828" y="5233"/>
                </a:lnTo>
                <a:lnTo>
                  <a:pt x="289888" y="5316"/>
                </a:lnTo>
                <a:lnTo>
                  <a:pt x="289911" y="5399"/>
                </a:lnTo>
                <a:lnTo>
                  <a:pt x="289911" y="5474"/>
                </a:lnTo>
                <a:lnTo>
                  <a:pt x="289888" y="5543"/>
                </a:lnTo>
                <a:lnTo>
                  <a:pt x="289840" y="5619"/>
                </a:lnTo>
                <a:lnTo>
                  <a:pt x="289781" y="5681"/>
                </a:lnTo>
                <a:lnTo>
                  <a:pt x="289697" y="5750"/>
                </a:lnTo>
                <a:lnTo>
                  <a:pt x="289602" y="5812"/>
                </a:lnTo>
                <a:lnTo>
                  <a:pt x="289495" y="5874"/>
                </a:lnTo>
                <a:lnTo>
                  <a:pt x="289258" y="5991"/>
                </a:lnTo>
                <a:lnTo>
                  <a:pt x="288996" y="6108"/>
                </a:lnTo>
                <a:lnTo>
                  <a:pt x="288794" y="6211"/>
                </a:lnTo>
                <a:lnTo>
                  <a:pt x="288604" y="6321"/>
                </a:lnTo>
                <a:lnTo>
                  <a:pt x="288414" y="6432"/>
                </a:lnTo>
                <a:lnTo>
                  <a:pt x="288247" y="6549"/>
                </a:lnTo>
                <a:lnTo>
                  <a:pt x="288081" y="6666"/>
                </a:lnTo>
                <a:lnTo>
                  <a:pt x="287926" y="6790"/>
                </a:lnTo>
                <a:lnTo>
                  <a:pt x="287772" y="6914"/>
                </a:lnTo>
                <a:lnTo>
                  <a:pt x="287629" y="7038"/>
                </a:lnTo>
                <a:lnTo>
                  <a:pt x="287368" y="7299"/>
                </a:lnTo>
                <a:lnTo>
                  <a:pt x="287118" y="7568"/>
                </a:lnTo>
                <a:lnTo>
                  <a:pt x="286619" y="8112"/>
                </a:lnTo>
                <a:lnTo>
                  <a:pt x="285977" y="8821"/>
                </a:lnTo>
                <a:lnTo>
                  <a:pt x="285323" y="9523"/>
                </a:lnTo>
                <a:lnTo>
                  <a:pt x="284657" y="10226"/>
                </a:lnTo>
                <a:lnTo>
                  <a:pt x="284015" y="10935"/>
                </a:lnTo>
                <a:lnTo>
                  <a:pt x="283801" y="11169"/>
                </a:lnTo>
                <a:lnTo>
                  <a:pt x="283611" y="11403"/>
                </a:lnTo>
                <a:lnTo>
                  <a:pt x="283219" y="11878"/>
                </a:lnTo>
                <a:lnTo>
                  <a:pt x="283017" y="12119"/>
                </a:lnTo>
                <a:lnTo>
                  <a:pt x="282815" y="12354"/>
                </a:lnTo>
                <a:lnTo>
                  <a:pt x="282589" y="12581"/>
                </a:lnTo>
                <a:lnTo>
                  <a:pt x="282363" y="12801"/>
                </a:lnTo>
                <a:lnTo>
                  <a:pt x="282185" y="12953"/>
                </a:lnTo>
                <a:lnTo>
                  <a:pt x="281995" y="13090"/>
                </a:lnTo>
                <a:lnTo>
                  <a:pt x="281781" y="13228"/>
                </a:lnTo>
                <a:lnTo>
                  <a:pt x="281555" y="13352"/>
                </a:lnTo>
                <a:lnTo>
                  <a:pt x="281329" y="13483"/>
                </a:lnTo>
                <a:lnTo>
                  <a:pt x="281091" y="13600"/>
                </a:lnTo>
                <a:lnTo>
                  <a:pt x="280616" y="13834"/>
                </a:lnTo>
                <a:lnTo>
                  <a:pt x="280592" y="13834"/>
                </a:lnTo>
                <a:lnTo>
                  <a:pt x="280556" y="13827"/>
                </a:lnTo>
                <a:lnTo>
                  <a:pt x="280449" y="13800"/>
                </a:lnTo>
                <a:lnTo>
                  <a:pt x="280307" y="13745"/>
                </a:lnTo>
                <a:lnTo>
                  <a:pt x="280152" y="13669"/>
                </a:lnTo>
                <a:lnTo>
                  <a:pt x="279986" y="13586"/>
                </a:lnTo>
                <a:lnTo>
                  <a:pt x="279831" y="13497"/>
                </a:lnTo>
                <a:lnTo>
                  <a:pt x="279772" y="13455"/>
                </a:lnTo>
                <a:lnTo>
                  <a:pt x="279724" y="13407"/>
                </a:lnTo>
                <a:lnTo>
                  <a:pt x="279677" y="13366"/>
                </a:lnTo>
                <a:lnTo>
                  <a:pt x="279653" y="13325"/>
                </a:lnTo>
                <a:lnTo>
                  <a:pt x="279617" y="13235"/>
                </a:lnTo>
                <a:lnTo>
                  <a:pt x="279582" y="13139"/>
                </a:lnTo>
                <a:lnTo>
                  <a:pt x="279534" y="12953"/>
                </a:lnTo>
                <a:lnTo>
                  <a:pt x="279510" y="12767"/>
                </a:lnTo>
                <a:lnTo>
                  <a:pt x="279486" y="12574"/>
                </a:lnTo>
                <a:lnTo>
                  <a:pt x="279463" y="12388"/>
                </a:lnTo>
                <a:lnTo>
                  <a:pt x="279439" y="12195"/>
                </a:lnTo>
                <a:lnTo>
                  <a:pt x="279391" y="12009"/>
                </a:lnTo>
                <a:lnTo>
                  <a:pt x="279332" y="11823"/>
                </a:lnTo>
                <a:lnTo>
                  <a:pt x="278868" y="10708"/>
                </a:lnTo>
                <a:lnTo>
                  <a:pt x="278643" y="10150"/>
                </a:lnTo>
                <a:lnTo>
                  <a:pt x="278405" y="9592"/>
                </a:lnTo>
                <a:lnTo>
                  <a:pt x="278155" y="9041"/>
                </a:lnTo>
                <a:lnTo>
                  <a:pt x="277894" y="8484"/>
                </a:lnTo>
                <a:lnTo>
                  <a:pt x="277620" y="7940"/>
                </a:lnTo>
                <a:lnTo>
                  <a:pt x="277323" y="7389"/>
                </a:lnTo>
                <a:lnTo>
                  <a:pt x="277133" y="7058"/>
                </a:lnTo>
                <a:lnTo>
                  <a:pt x="276966" y="6721"/>
                </a:lnTo>
                <a:lnTo>
                  <a:pt x="276812" y="6383"/>
                </a:lnTo>
                <a:lnTo>
                  <a:pt x="276669" y="6046"/>
                </a:lnTo>
                <a:lnTo>
                  <a:pt x="276527" y="5709"/>
                </a:lnTo>
                <a:lnTo>
                  <a:pt x="276396" y="5364"/>
                </a:lnTo>
                <a:lnTo>
                  <a:pt x="276158" y="4683"/>
                </a:lnTo>
                <a:lnTo>
                  <a:pt x="275920" y="4001"/>
                </a:lnTo>
                <a:lnTo>
                  <a:pt x="275683" y="3312"/>
                </a:lnTo>
                <a:lnTo>
                  <a:pt x="275564" y="2975"/>
                </a:lnTo>
                <a:lnTo>
                  <a:pt x="275433" y="2637"/>
                </a:lnTo>
                <a:lnTo>
                  <a:pt x="275290" y="2300"/>
                </a:lnTo>
                <a:lnTo>
                  <a:pt x="275136" y="1963"/>
                </a:lnTo>
                <a:lnTo>
                  <a:pt x="275029" y="1749"/>
                </a:lnTo>
                <a:lnTo>
                  <a:pt x="274910" y="1536"/>
                </a:lnTo>
                <a:lnTo>
                  <a:pt x="274767" y="1322"/>
                </a:lnTo>
                <a:lnTo>
                  <a:pt x="274625" y="1116"/>
                </a:lnTo>
                <a:lnTo>
                  <a:pt x="274482" y="909"/>
                </a:lnTo>
                <a:lnTo>
                  <a:pt x="274316" y="702"/>
                </a:lnTo>
                <a:lnTo>
                  <a:pt x="273995" y="296"/>
                </a:lnTo>
                <a:lnTo>
                  <a:pt x="273935" y="248"/>
                </a:lnTo>
                <a:lnTo>
                  <a:pt x="273852" y="193"/>
                </a:lnTo>
                <a:lnTo>
                  <a:pt x="273757" y="145"/>
                </a:lnTo>
                <a:lnTo>
                  <a:pt x="273650" y="103"/>
                </a:lnTo>
                <a:lnTo>
                  <a:pt x="273531" y="69"/>
                </a:lnTo>
                <a:lnTo>
                  <a:pt x="273412" y="41"/>
                </a:lnTo>
                <a:lnTo>
                  <a:pt x="273282" y="14"/>
                </a:lnTo>
                <a:lnTo>
                  <a:pt x="2731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/>
          <p:nvPr/>
        </p:nvSpPr>
        <p:spPr>
          <a:xfrm flipH="1" rot="1378043">
            <a:off x="5143022" y="597427"/>
            <a:ext cx="3416647" cy="4596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8"/>
          <p:cNvSpPr/>
          <p:nvPr/>
        </p:nvSpPr>
        <p:spPr>
          <a:xfrm flipH="1" rot="-2700000">
            <a:off x="1862639" y="-1073315"/>
            <a:ext cx="5418701" cy="72901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8"/>
          <p:cNvSpPr/>
          <p:nvPr/>
        </p:nvSpPr>
        <p:spPr>
          <a:xfrm flipH="1" rot="5400000">
            <a:off x="776516" y="1931741"/>
            <a:ext cx="834013" cy="4749256"/>
          </a:xfrm>
          <a:custGeom>
            <a:rect b="b" l="l" r="r" t="t"/>
            <a:pathLst>
              <a:path extrusionOk="0" h="63023" w="92978">
                <a:moveTo>
                  <a:pt x="65377" y="6358"/>
                </a:moveTo>
                <a:lnTo>
                  <a:pt x="66198" y="6378"/>
                </a:lnTo>
                <a:lnTo>
                  <a:pt x="66948" y="6393"/>
                </a:lnTo>
                <a:lnTo>
                  <a:pt x="67626" y="6412"/>
                </a:lnTo>
                <a:lnTo>
                  <a:pt x="68233" y="6437"/>
                </a:lnTo>
                <a:lnTo>
                  <a:pt x="68769" y="6457"/>
                </a:lnTo>
                <a:lnTo>
                  <a:pt x="69197" y="6482"/>
                </a:lnTo>
                <a:lnTo>
                  <a:pt x="69590" y="6512"/>
                </a:lnTo>
                <a:lnTo>
                  <a:pt x="69911" y="6537"/>
                </a:lnTo>
                <a:lnTo>
                  <a:pt x="70161" y="6571"/>
                </a:lnTo>
                <a:lnTo>
                  <a:pt x="70340" y="6601"/>
                </a:lnTo>
                <a:lnTo>
                  <a:pt x="70483" y="6636"/>
                </a:lnTo>
                <a:lnTo>
                  <a:pt x="70518" y="6671"/>
                </a:lnTo>
                <a:lnTo>
                  <a:pt x="70554" y="6710"/>
                </a:lnTo>
                <a:lnTo>
                  <a:pt x="70483" y="6750"/>
                </a:lnTo>
                <a:lnTo>
                  <a:pt x="70376" y="6790"/>
                </a:lnTo>
                <a:lnTo>
                  <a:pt x="70197" y="6835"/>
                </a:lnTo>
                <a:lnTo>
                  <a:pt x="65377" y="6358"/>
                </a:lnTo>
                <a:close/>
                <a:moveTo>
                  <a:pt x="54023" y="6874"/>
                </a:moveTo>
                <a:lnTo>
                  <a:pt x="54701" y="6884"/>
                </a:lnTo>
                <a:lnTo>
                  <a:pt x="55379" y="6894"/>
                </a:lnTo>
                <a:lnTo>
                  <a:pt x="56093" y="6919"/>
                </a:lnTo>
                <a:lnTo>
                  <a:pt x="51666" y="7083"/>
                </a:lnTo>
                <a:lnTo>
                  <a:pt x="49417" y="7167"/>
                </a:lnTo>
                <a:lnTo>
                  <a:pt x="47131" y="7262"/>
                </a:lnTo>
                <a:lnTo>
                  <a:pt x="46275" y="7301"/>
                </a:lnTo>
                <a:lnTo>
                  <a:pt x="45418" y="7346"/>
                </a:lnTo>
                <a:lnTo>
                  <a:pt x="43739" y="7441"/>
                </a:lnTo>
                <a:lnTo>
                  <a:pt x="42061" y="7530"/>
                </a:lnTo>
                <a:lnTo>
                  <a:pt x="40383" y="7624"/>
                </a:lnTo>
                <a:lnTo>
                  <a:pt x="40062" y="7634"/>
                </a:lnTo>
                <a:lnTo>
                  <a:pt x="39705" y="7634"/>
                </a:lnTo>
                <a:lnTo>
                  <a:pt x="39383" y="7629"/>
                </a:lnTo>
                <a:lnTo>
                  <a:pt x="39026" y="7624"/>
                </a:lnTo>
                <a:lnTo>
                  <a:pt x="38991" y="7619"/>
                </a:lnTo>
                <a:lnTo>
                  <a:pt x="38991" y="7604"/>
                </a:lnTo>
                <a:lnTo>
                  <a:pt x="38955" y="7570"/>
                </a:lnTo>
                <a:lnTo>
                  <a:pt x="38955" y="7490"/>
                </a:lnTo>
                <a:lnTo>
                  <a:pt x="39526" y="7500"/>
                </a:lnTo>
                <a:lnTo>
                  <a:pt x="40133" y="7505"/>
                </a:lnTo>
                <a:lnTo>
                  <a:pt x="40740" y="7505"/>
                </a:lnTo>
                <a:lnTo>
                  <a:pt x="40812" y="7500"/>
                </a:lnTo>
                <a:lnTo>
                  <a:pt x="40847" y="7500"/>
                </a:lnTo>
                <a:lnTo>
                  <a:pt x="40990" y="7445"/>
                </a:lnTo>
                <a:lnTo>
                  <a:pt x="41133" y="7401"/>
                </a:lnTo>
                <a:lnTo>
                  <a:pt x="41347" y="7361"/>
                </a:lnTo>
                <a:lnTo>
                  <a:pt x="41561" y="7331"/>
                </a:lnTo>
                <a:lnTo>
                  <a:pt x="41811" y="7301"/>
                </a:lnTo>
                <a:lnTo>
                  <a:pt x="42061" y="7277"/>
                </a:lnTo>
                <a:lnTo>
                  <a:pt x="42347" y="7262"/>
                </a:lnTo>
                <a:lnTo>
                  <a:pt x="42633" y="7242"/>
                </a:lnTo>
                <a:lnTo>
                  <a:pt x="43240" y="7217"/>
                </a:lnTo>
                <a:lnTo>
                  <a:pt x="43847" y="7197"/>
                </a:lnTo>
                <a:lnTo>
                  <a:pt x="44489" y="7182"/>
                </a:lnTo>
                <a:lnTo>
                  <a:pt x="45061" y="7157"/>
                </a:lnTo>
                <a:lnTo>
                  <a:pt x="47846" y="7033"/>
                </a:lnTo>
                <a:lnTo>
                  <a:pt x="49202" y="6974"/>
                </a:lnTo>
                <a:lnTo>
                  <a:pt x="49881" y="6949"/>
                </a:lnTo>
                <a:lnTo>
                  <a:pt x="50595" y="6929"/>
                </a:lnTo>
                <a:lnTo>
                  <a:pt x="51273" y="6909"/>
                </a:lnTo>
                <a:lnTo>
                  <a:pt x="51952" y="6894"/>
                </a:lnTo>
                <a:lnTo>
                  <a:pt x="52630" y="6879"/>
                </a:lnTo>
                <a:lnTo>
                  <a:pt x="53344" y="6874"/>
                </a:lnTo>
                <a:close/>
                <a:moveTo>
                  <a:pt x="38134" y="7724"/>
                </a:moveTo>
                <a:lnTo>
                  <a:pt x="38455" y="7729"/>
                </a:lnTo>
                <a:lnTo>
                  <a:pt x="22138" y="9089"/>
                </a:lnTo>
                <a:lnTo>
                  <a:pt x="22352" y="9040"/>
                </a:lnTo>
                <a:lnTo>
                  <a:pt x="22638" y="8985"/>
                </a:lnTo>
                <a:lnTo>
                  <a:pt x="22959" y="8931"/>
                </a:lnTo>
                <a:lnTo>
                  <a:pt x="23316" y="8871"/>
                </a:lnTo>
                <a:lnTo>
                  <a:pt x="23709" y="8811"/>
                </a:lnTo>
                <a:lnTo>
                  <a:pt x="24137" y="8752"/>
                </a:lnTo>
                <a:lnTo>
                  <a:pt x="25137" y="8633"/>
                </a:lnTo>
                <a:lnTo>
                  <a:pt x="26208" y="8513"/>
                </a:lnTo>
                <a:lnTo>
                  <a:pt x="27386" y="8394"/>
                </a:lnTo>
                <a:lnTo>
                  <a:pt x="28636" y="8280"/>
                </a:lnTo>
                <a:lnTo>
                  <a:pt x="29921" y="8171"/>
                </a:lnTo>
                <a:lnTo>
                  <a:pt x="31207" y="8066"/>
                </a:lnTo>
                <a:lnTo>
                  <a:pt x="32492" y="7977"/>
                </a:lnTo>
                <a:lnTo>
                  <a:pt x="33706" y="7892"/>
                </a:lnTo>
                <a:lnTo>
                  <a:pt x="34885" y="7828"/>
                </a:lnTo>
                <a:lnTo>
                  <a:pt x="35991" y="7773"/>
                </a:lnTo>
                <a:lnTo>
                  <a:pt x="36491" y="7753"/>
                </a:lnTo>
                <a:lnTo>
                  <a:pt x="36955" y="7739"/>
                </a:lnTo>
                <a:lnTo>
                  <a:pt x="37384" y="7729"/>
                </a:lnTo>
                <a:lnTo>
                  <a:pt x="37777" y="7724"/>
                </a:lnTo>
                <a:close/>
                <a:moveTo>
                  <a:pt x="22031" y="9939"/>
                </a:moveTo>
                <a:lnTo>
                  <a:pt x="28065" y="10530"/>
                </a:lnTo>
                <a:lnTo>
                  <a:pt x="27279" y="10510"/>
                </a:lnTo>
                <a:lnTo>
                  <a:pt x="26565" y="10480"/>
                </a:lnTo>
                <a:lnTo>
                  <a:pt x="25851" y="10450"/>
                </a:lnTo>
                <a:lnTo>
                  <a:pt x="25208" y="10416"/>
                </a:lnTo>
                <a:lnTo>
                  <a:pt x="24601" y="10376"/>
                </a:lnTo>
                <a:lnTo>
                  <a:pt x="24066" y="10336"/>
                </a:lnTo>
                <a:lnTo>
                  <a:pt x="23566" y="10296"/>
                </a:lnTo>
                <a:lnTo>
                  <a:pt x="23137" y="10257"/>
                </a:lnTo>
                <a:lnTo>
                  <a:pt x="22780" y="10212"/>
                </a:lnTo>
                <a:lnTo>
                  <a:pt x="22459" y="10167"/>
                </a:lnTo>
                <a:lnTo>
                  <a:pt x="22209" y="10128"/>
                </a:lnTo>
                <a:lnTo>
                  <a:pt x="22031" y="10088"/>
                </a:lnTo>
                <a:lnTo>
                  <a:pt x="21923" y="10043"/>
                </a:lnTo>
                <a:lnTo>
                  <a:pt x="21888" y="10008"/>
                </a:lnTo>
                <a:lnTo>
                  <a:pt x="21923" y="9974"/>
                </a:lnTo>
                <a:lnTo>
                  <a:pt x="22031" y="9939"/>
                </a:lnTo>
                <a:close/>
                <a:moveTo>
                  <a:pt x="58950" y="7292"/>
                </a:moveTo>
                <a:lnTo>
                  <a:pt x="60164" y="7296"/>
                </a:lnTo>
                <a:lnTo>
                  <a:pt x="61414" y="7306"/>
                </a:lnTo>
                <a:lnTo>
                  <a:pt x="62056" y="7316"/>
                </a:lnTo>
                <a:lnTo>
                  <a:pt x="62699" y="7341"/>
                </a:lnTo>
                <a:lnTo>
                  <a:pt x="63342" y="7366"/>
                </a:lnTo>
                <a:lnTo>
                  <a:pt x="63949" y="7401"/>
                </a:lnTo>
                <a:lnTo>
                  <a:pt x="64556" y="7436"/>
                </a:lnTo>
                <a:lnTo>
                  <a:pt x="65198" y="7475"/>
                </a:lnTo>
                <a:lnTo>
                  <a:pt x="66377" y="7555"/>
                </a:lnTo>
                <a:lnTo>
                  <a:pt x="66519" y="7570"/>
                </a:lnTo>
                <a:lnTo>
                  <a:pt x="66627" y="7594"/>
                </a:lnTo>
                <a:lnTo>
                  <a:pt x="66734" y="7624"/>
                </a:lnTo>
                <a:lnTo>
                  <a:pt x="66805" y="7654"/>
                </a:lnTo>
                <a:lnTo>
                  <a:pt x="66948" y="7729"/>
                </a:lnTo>
                <a:lnTo>
                  <a:pt x="67091" y="7798"/>
                </a:lnTo>
                <a:lnTo>
                  <a:pt x="66591" y="7813"/>
                </a:lnTo>
                <a:lnTo>
                  <a:pt x="65127" y="7585"/>
                </a:lnTo>
                <a:lnTo>
                  <a:pt x="65127" y="7585"/>
                </a:lnTo>
                <a:lnTo>
                  <a:pt x="65234" y="7654"/>
                </a:lnTo>
                <a:lnTo>
                  <a:pt x="65377" y="7719"/>
                </a:lnTo>
                <a:lnTo>
                  <a:pt x="65555" y="7783"/>
                </a:lnTo>
                <a:lnTo>
                  <a:pt x="65770" y="7848"/>
                </a:lnTo>
                <a:lnTo>
                  <a:pt x="66162" y="7972"/>
                </a:lnTo>
                <a:lnTo>
                  <a:pt x="66591" y="8096"/>
                </a:lnTo>
                <a:lnTo>
                  <a:pt x="66805" y="8156"/>
                </a:lnTo>
                <a:lnTo>
                  <a:pt x="66984" y="8220"/>
                </a:lnTo>
                <a:lnTo>
                  <a:pt x="67126" y="8285"/>
                </a:lnTo>
                <a:lnTo>
                  <a:pt x="67234" y="8354"/>
                </a:lnTo>
                <a:lnTo>
                  <a:pt x="67341" y="8424"/>
                </a:lnTo>
                <a:lnTo>
                  <a:pt x="67376" y="8493"/>
                </a:lnTo>
                <a:lnTo>
                  <a:pt x="67341" y="8568"/>
                </a:lnTo>
                <a:lnTo>
                  <a:pt x="67269" y="8642"/>
                </a:lnTo>
                <a:lnTo>
                  <a:pt x="67162" y="8772"/>
                </a:lnTo>
                <a:lnTo>
                  <a:pt x="67055" y="8901"/>
                </a:lnTo>
                <a:lnTo>
                  <a:pt x="66984" y="9030"/>
                </a:lnTo>
                <a:lnTo>
                  <a:pt x="66912" y="9164"/>
                </a:lnTo>
                <a:lnTo>
                  <a:pt x="66769" y="9293"/>
                </a:lnTo>
                <a:lnTo>
                  <a:pt x="66698" y="9363"/>
                </a:lnTo>
                <a:lnTo>
                  <a:pt x="66555" y="9427"/>
                </a:lnTo>
                <a:lnTo>
                  <a:pt x="66412" y="9492"/>
                </a:lnTo>
                <a:lnTo>
                  <a:pt x="66270" y="9561"/>
                </a:lnTo>
                <a:lnTo>
                  <a:pt x="66055" y="9626"/>
                </a:lnTo>
                <a:lnTo>
                  <a:pt x="65805" y="9690"/>
                </a:lnTo>
                <a:lnTo>
                  <a:pt x="65912" y="9775"/>
                </a:lnTo>
                <a:lnTo>
                  <a:pt x="65984" y="9834"/>
                </a:lnTo>
                <a:lnTo>
                  <a:pt x="65984" y="9899"/>
                </a:lnTo>
                <a:lnTo>
                  <a:pt x="65948" y="10018"/>
                </a:lnTo>
                <a:lnTo>
                  <a:pt x="65841" y="10137"/>
                </a:lnTo>
                <a:lnTo>
                  <a:pt x="65663" y="10247"/>
                </a:lnTo>
                <a:lnTo>
                  <a:pt x="65448" y="10356"/>
                </a:lnTo>
                <a:lnTo>
                  <a:pt x="65198" y="10460"/>
                </a:lnTo>
                <a:lnTo>
                  <a:pt x="64877" y="10560"/>
                </a:lnTo>
                <a:lnTo>
                  <a:pt x="64520" y="10659"/>
                </a:lnTo>
                <a:lnTo>
                  <a:pt x="64127" y="10753"/>
                </a:lnTo>
                <a:lnTo>
                  <a:pt x="63699" y="10843"/>
                </a:lnTo>
                <a:lnTo>
                  <a:pt x="63235" y="10932"/>
                </a:lnTo>
                <a:lnTo>
                  <a:pt x="62735" y="11017"/>
                </a:lnTo>
                <a:lnTo>
                  <a:pt x="62235" y="11096"/>
                </a:lnTo>
                <a:lnTo>
                  <a:pt x="61664" y="11175"/>
                </a:lnTo>
                <a:lnTo>
                  <a:pt x="61057" y="11250"/>
                </a:lnTo>
                <a:lnTo>
                  <a:pt x="60450" y="11324"/>
                </a:lnTo>
                <a:lnTo>
                  <a:pt x="59807" y="11394"/>
                </a:lnTo>
                <a:lnTo>
                  <a:pt x="59200" y="11454"/>
                </a:lnTo>
                <a:lnTo>
                  <a:pt x="58557" y="11508"/>
                </a:lnTo>
                <a:lnTo>
                  <a:pt x="57843" y="11558"/>
                </a:lnTo>
                <a:lnTo>
                  <a:pt x="57129" y="11603"/>
                </a:lnTo>
                <a:lnTo>
                  <a:pt x="56415" y="11637"/>
                </a:lnTo>
                <a:lnTo>
                  <a:pt x="55665" y="11667"/>
                </a:lnTo>
                <a:lnTo>
                  <a:pt x="54951" y="11692"/>
                </a:lnTo>
                <a:lnTo>
                  <a:pt x="54201" y="11707"/>
                </a:lnTo>
                <a:lnTo>
                  <a:pt x="53201" y="11722"/>
                </a:lnTo>
                <a:lnTo>
                  <a:pt x="52166" y="11727"/>
                </a:lnTo>
                <a:lnTo>
                  <a:pt x="51166" y="11727"/>
                </a:lnTo>
                <a:lnTo>
                  <a:pt x="50202" y="11717"/>
                </a:lnTo>
                <a:lnTo>
                  <a:pt x="49238" y="11697"/>
                </a:lnTo>
                <a:lnTo>
                  <a:pt x="48274" y="11677"/>
                </a:lnTo>
                <a:lnTo>
                  <a:pt x="47310" y="11647"/>
                </a:lnTo>
                <a:lnTo>
                  <a:pt x="46382" y="11613"/>
                </a:lnTo>
                <a:lnTo>
                  <a:pt x="45453" y="11568"/>
                </a:lnTo>
                <a:lnTo>
                  <a:pt x="44525" y="11523"/>
                </a:lnTo>
                <a:lnTo>
                  <a:pt x="43597" y="11473"/>
                </a:lnTo>
                <a:lnTo>
                  <a:pt x="42704" y="11419"/>
                </a:lnTo>
                <a:lnTo>
                  <a:pt x="41811" y="11359"/>
                </a:lnTo>
                <a:lnTo>
                  <a:pt x="40919" y="11295"/>
                </a:lnTo>
                <a:lnTo>
                  <a:pt x="39133" y="11166"/>
                </a:lnTo>
                <a:lnTo>
                  <a:pt x="38526" y="11111"/>
                </a:lnTo>
                <a:lnTo>
                  <a:pt x="37955" y="11046"/>
                </a:lnTo>
                <a:lnTo>
                  <a:pt x="36777" y="10912"/>
                </a:lnTo>
                <a:lnTo>
                  <a:pt x="36206" y="10853"/>
                </a:lnTo>
                <a:lnTo>
                  <a:pt x="35599" y="10793"/>
                </a:lnTo>
                <a:lnTo>
                  <a:pt x="35313" y="10773"/>
                </a:lnTo>
                <a:lnTo>
                  <a:pt x="34992" y="10753"/>
                </a:lnTo>
                <a:lnTo>
                  <a:pt x="34706" y="10738"/>
                </a:lnTo>
                <a:lnTo>
                  <a:pt x="34385" y="10724"/>
                </a:lnTo>
                <a:lnTo>
                  <a:pt x="33563" y="10699"/>
                </a:lnTo>
                <a:lnTo>
                  <a:pt x="32814" y="10669"/>
                </a:lnTo>
                <a:lnTo>
                  <a:pt x="32064" y="10629"/>
                </a:lnTo>
                <a:lnTo>
                  <a:pt x="31350" y="10584"/>
                </a:lnTo>
                <a:lnTo>
                  <a:pt x="30636" y="10535"/>
                </a:lnTo>
                <a:lnTo>
                  <a:pt x="29957" y="10480"/>
                </a:lnTo>
                <a:lnTo>
                  <a:pt x="29314" y="10426"/>
                </a:lnTo>
                <a:lnTo>
                  <a:pt x="28636" y="10366"/>
                </a:lnTo>
                <a:lnTo>
                  <a:pt x="27386" y="10247"/>
                </a:lnTo>
                <a:lnTo>
                  <a:pt x="26101" y="10118"/>
                </a:lnTo>
                <a:lnTo>
                  <a:pt x="24816" y="9998"/>
                </a:lnTo>
                <a:lnTo>
                  <a:pt x="24173" y="9939"/>
                </a:lnTo>
                <a:lnTo>
                  <a:pt x="23530" y="9884"/>
                </a:lnTo>
                <a:lnTo>
                  <a:pt x="23387" y="9869"/>
                </a:lnTo>
                <a:lnTo>
                  <a:pt x="23280" y="9844"/>
                </a:lnTo>
                <a:lnTo>
                  <a:pt x="23209" y="9815"/>
                </a:lnTo>
                <a:lnTo>
                  <a:pt x="23173" y="9785"/>
                </a:lnTo>
                <a:lnTo>
                  <a:pt x="23102" y="9710"/>
                </a:lnTo>
                <a:lnTo>
                  <a:pt x="22995" y="9646"/>
                </a:lnTo>
                <a:lnTo>
                  <a:pt x="23459" y="9636"/>
                </a:lnTo>
                <a:lnTo>
                  <a:pt x="23923" y="9626"/>
                </a:lnTo>
                <a:lnTo>
                  <a:pt x="24137" y="9621"/>
                </a:lnTo>
                <a:lnTo>
                  <a:pt x="24387" y="9621"/>
                </a:lnTo>
                <a:lnTo>
                  <a:pt x="24566" y="9626"/>
                </a:lnTo>
                <a:lnTo>
                  <a:pt x="24780" y="9636"/>
                </a:lnTo>
                <a:lnTo>
                  <a:pt x="25066" y="9656"/>
                </a:lnTo>
                <a:lnTo>
                  <a:pt x="25351" y="9681"/>
                </a:lnTo>
                <a:lnTo>
                  <a:pt x="25922" y="9735"/>
                </a:lnTo>
                <a:lnTo>
                  <a:pt x="26458" y="9790"/>
                </a:lnTo>
                <a:lnTo>
                  <a:pt x="27029" y="9849"/>
                </a:lnTo>
                <a:lnTo>
                  <a:pt x="26922" y="9800"/>
                </a:lnTo>
                <a:lnTo>
                  <a:pt x="26779" y="9760"/>
                </a:lnTo>
                <a:lnTo>
                  <a:pt x="26601" y="9720"/>
                </a:lnTo>
                <a:lnTo>
                  <a:pt x="26422" y="9685"/>
                </a:lnTo>
                <a:lnTo>
                  <a:pt x="26030" y="9616"/>
                </a:lnTo>
                <a:lnTo>
                  <a:pt x="25851" y="9581"/>
                </a:lnTo>
                <a:lnTo>
                  <a:pt x="25708" y="9546"/>
                </a:lnTo>
                <a:lnTo>
                  <a:pt x="25601" y="9522"/>
                </a:lnTo>
                <a:lnTo>
                  <a:pt x="25494" y="9487"/>
                </a:lnTo>
                <a:lnTo>
                  <a:pt x="25423" y="9452"/>
                </a:lnTo>
                <a:lnTo>
                  <a:pt x="25387" y="9417"/>
                </a:lnTo>
                <a:lnTo>
                  <a:pt x="25387" y="9383"/>
                </a:lnTo>
                <a:lnTo>
                  <a:pt x="25387" y="9348"/>
                </a:lnTo>
                <a:lnTo>
                  <a:pt x="25423" y="9323"/>
                </a:lnTo>
                <a:lnTo>
                  <a:pt x="25494" y="9308"/>
                </a:lnTo>
                <a:lnTo>
                  <a:pt x="26422" y="9184"/>
                </a:lnTo>
                <a:lnTo>
                  <a:pt x="27351" y="9065"/>
                </a:lnTo>
                <a:lnTo>
                  <a:pt x="27851" y="9010"/>
                </a:lnTo>
                <a:lnTo>
                  <a:pt x="28350" y="8955"/>
                </a:lnTo>
                <a:lnTo>
                  <a:pt x="28886" y="8906"/>
                </a:lnTo>
                <a:lnTo>
                  <a:pt x="29422" y="8861"/>
                </a:lnTo>
                <a:lnTo>
                  <a:pt x="32671" y="8608"/>
                </a:lnTo>
                <a:lnTo>
                  <a:pt x="35956" y="8359"/>
                </a:lnTo>
                <a:lnTo>
                  <a:pt x="39276" y="8116"/>
                </a:lnTo>
                <a:lnTo>
                  <a:pt x="42597" y="7878"/>
                </a:lnTo>
                <a:lnTo>
                  <a:pt x="43704" y="7803"/>
                </a:lnTo>
                <a:lnTo>
                  <a:pt x="44811" y="7734"/>
                </a:lnTo>
                <a:lnTo>
                  <a:pt x="45953" y="7664"/>
                </a:lnTo>
                <a:lnTo>
                  <a:pt x="47096" y="7604"/>
                </a:lnTo>
                <a:lnTo>
                  <a:pt x="48238" y="7545"/>
                </a:lnTo>
                <a:lnTo>
                  <a:pt x="49381" y="7495"/>
                </a:lnTo>
                <a:lnTo>
                  <a:pt x="50559" y="7445"/>
                </a:lnTo>
                <a:lnTo>
                  <a:pt x="51737" y="7406"/>
                </a:lnTo>
                <a:lnTo>
                  <a:pt x="52916" y="7371"/>
                </a:lnTo>
                <a:lnTo>
                  <a:pt x="54094" y="7341"/>
                </a:lnTo>
                <a:lnTo>
                  <a:pt x="55272" y="7321"/>
                </a:lnTo>
                <a:lnTo>
                  <a:pt x="56486" y="7301"/>
                </a:lnTo>
                <a:lnTo>
                  <a:pt x="57700" y="7292"/>
                </a:lnTo>
                <a:close/>
                <a:moveTo>
                  <a:pt x="69376" y="11747"/>
                </a:moveTo>
                <a:lnTo>
                  <a:pt x="68947" y="11876"/>
                </a:lnTo>
                <a:lnTo>
                  <a:pt x="68697" y="11940"/>
                </a:lnTo>
                <a:lnTo>
                  <a:pt x="68412" y="12000"/>
                </a:lnTo>
                <a:lnTo>
                  <a:pt x="68162" y="12055"/>
                </a:lnTo>
                <a:lnTo>
                  <a:pt x="67841" y="12109"/>
                </a:lnTo>
                <a:lnTo>
                  <a:pt x="67555" y="12164"/>
                </a:lnTo>
                <a:lnTo>
                  <a:pt x="67234" y="12214"/>
                </a:lnTo>
                <a:lnTo>
                  <a:pt x="66877" y="12258"/>
                </a:lnTo>
                <a:lnTo>
                  <a:pt x="66519" y="12303"/>
                </a:lnTo>
                <a:lnTo>
                  <a:pt x="66162" y="12348"/>
                </a:lnTo>
                <a:lnTo>
                  <a:pt x="65770" y="12387"/>
                </a:lnTo>
                <a:lnTo>
                  <a:pt x="65377" y="12422"/>
                </a:lnTo>
                <a:lnTo>
                  <a:pt x="64984" y="12457"/>
                </a:lnTo>
                <a:lnTo>
                  <a:pt x="64556" y="12487"/>
                </a:lnTo>
                <a:lnTo>
                  <a:pt x="64091" y="12516"/>
                </a:lnTo>
                <a:lnTo>
                  <a:pt x="63627" y="12546"/>
                </a:lnTo>
                <a:lnTo>
                  <a:pt x="63163" y="12571"/>
                </a:lnTo>
                <a:lnTo>
                  <a:pt x="62663" y="12591"/>
                </a:lnTo>
                <a:lnTo>
                  <a:pt x="62163" y="12611"/>
                </a:lnTo>
                <a:lnTo>
                  <a:pt x="61128" y="12641"/>
                </a:lnTo>
                <a:lnTo>
                  <a:pt x="60021" y="12665"/>
                </a:lnTo>
                <a:lnTo>
                  <a:pt x="58843" y="12675"/>
                </a:lnTo>
                <a:lnTo>
                  <a:pt x="57593" y="12675"/>
                </a:lnTo>
                <a:lnTo>
                  <a:pt x="56308" y="12670"/>
                </a:lnTo>
                <a:lnTo>
                  <a:pt x="54951" y="12651"/>
                </a:lnTo>
                <a:lnTo>
                  <a:pt x="55986" y="12626"/>
                </a:lnTo>
                <a:lnTo>
                  <a:pt x="56950" y="12601"/>
                </a:lnTo>
                <a:lnTo>
                  <a:pt x="57950" y="12571"/>
                </a:lnTo>
                <a:lnTo>
                  <a:pt x="58914" y="12531"/>
                </a:lnTo>
                <a:lnTo>
                  <a:pt x="59878" y="12492"/>
                </a:lnTo>
                <a:lnTo>
                  <a:pt x="60807" y="12452"/>
                </a:lnTo>
                <a:lnTo>
                  <a:pt x="61735" y="12402"/>
                </a:lnTo>
                <a:lnTo>
                  <a:pt x="62663" y="12348"/>
                </a:lnTo>
                <a:lnTo>
                  <a:pt x="63556" y="12293"/>
                </a:lnTo>
                <a:lnTo>
                  <a:pt x="64449" y="12228"/>
                </a:lnTo>
                <a:lnTo>
                  <a:pt x="65305" y="12159"/>
                </a:lnTo>
                <a:lnTo>
                  <a:pt x="66162" y="12089"/>
                </a:lnTo>
                <a:lnTo>
                  <a:pt x="66984" y="12010"/>
                </a:lnTo>
                <a:lnTo>
                  <a:pt x="67805" y="11930"/>
                </a:lnTo>
                <a:lnTo>
                  <a:pt x="68590" y="11841"/>
                </a:lnTo>
                <a:lnTo>
                  <a:pt x="69376" y="11747"/>
                </a:lnTo>
                <a:close/>
                <a:moveTo>
                  <a:pt x="61521" y="17443"/>
                </a:moveTo>
                <a:lnTo>
                  <a:pt x="61878" y="17602"/>
                </a:lnTo>
                <a:lnTo>
                  <a:pt x="61271" y="17617"/>
                </a:lnTo>
                <a:lnTo>
                  <a:pt x="60628" y="17642"/>
                </a:lnTo>
                <a:lnTo>
                  <a:pt x="60057" y="17672"/>
                </a:lnTo>
                <a:lnTo>
                  <a:pt x="59450" y="17702"/>
                </a:lnTo>
                <a:lnTo>
                  <a:pt x="58272" y="17776"/>
                </a:lnTo>
                <a:lnTo>
                  <a:pt x="57129" y="17856"/>
                </a:lnTo>
                <a:lnTo>
                  <a:pt x="56558" y="17890"/>
                </a:lnTo>
                <a:lnTo>
                  <a:pt x="55951" y="17925"/>
                </a:lnTo>
                <a:lnTo>
                  <a:pt x="55344" y="17955"/>
                </a:lnTo>
                <a:lnTo>
                  <a:pt x="54737" y="17975"/>
                </a:lnTo>
                <a:lnTo>
                  <a:pt x="54094" y="17990"/>
                </a:lnTo>
                <a:lnTo>
                  <a:pt x="53451" y="17995"/>
                </a:lnTo>
                <a:lnTo>
                  <a:pt x="52773" y="17995"/>
                </a:lnTo>
                <a:lnTo>
                  <a:pt x="52059" y="17980"/>
                </a:lnTo>
                <a:lnTo>
                  <a:pt x="61521" y="17443"/>
                </a:lnTo>
                <a:close/>
                <a:moveTo>
                  <a:pt x="67591" y="17861"/>
                </a:moveTo>
                <a:lnTo>
                  <a:pt x="67269" y="17990"/>
                </a:lnTo>
                <a:lnTo>
                  <a:pt x="67019" y="18114"/>
                </a:lnTo>
                <a:lnTo>
                  <a:pt x="66519" y="18342"/>
                </a:lnTo>
                <a:lnTo>
                  <a:pt x="66270" y="18452"/>
                </a:lnTo>
                <a:lnTo>
                  <a:pt x="65984" y="18551"/>
                </a:lnTo>
                <a:lnTo>
                  <a:pt x="65698" y="18650"/>
                </a:lnTo>
                <a:lnTo>
                  <a:pt x="65341" y="18740"/>
                </a:lnTo>
                <a:lnTo>
                  <a:pt x="64877" y="18829"/>
                </a:lnTo>
                <a:lnTo>
                  <a:pt x="64377" y="18919"/>
                </a:lnTo>
                <a:lnTo>
                  <a:pt x="63877" y="18998"/>
                </a:lnTo>
                <a:lnTo>
                  <a:pt x="63342" y="19078"/>
                </a:lnTo>
                <a:lnTo>
                  <a:pt x="62271" y="19222"/>
                </a:lnTo>
                <a:lnTo>
                  <a:pt x="61342" y="19351"/>
                </a:lnTo>
                <a:lnTo>
                  <a:pt x="53844" y="19569"/>
                </a:lnTo>
                <a:lnTo>
                  <a:pt x="54130" y="19703"/>
                </a:lnTo>
                <a:lnTo>
                  <a:pt x="56451" y="19559"/>
                </a:lnTo>
                <a:lnTo>
                  <a:pt x="56950" y="19594"/>
                </a:lnTo>
                <a:lnTo>
                  <a:pt x="56736" y="19659"/>
                </a:lnTo>
                <a:lnTo>
                  <a:pt x="56522" y="19718"/>
                </a:lnTo>
                <a:lnTo>
                  <a:pt x="56272" y="19783"/>
                </a:lnTo>
                <a:lnTo>
                  <a:pt x="56129" y="19808"/>
                </a:lnTo>
                <a:lnTo>
                  <a:pt x="55951" y="19827"/>
                </a:lnTo>
                <a:lnTo>
                  <a:pt x="55808" y="19847"/>
                </a:lnTo>
                <a:lnTo>
                  <a:pt x="55594" y="19857"/>
                </a:lnTo>
                <a:lnTo>
                  <a:pt x="55165" y="19872"/>
                </a:lnTo>
                <a:lnTo>
                  <a:pt x="54701" y="19882"/>
                </a:lnTo>
                <a:lnTo>
                  <a:pt x="54487" y="19892"/>
                </a:lnTo>
                <a:lnTo>
                  <a:pt x="54273" y="19902"/>
                </a:lnTo>
                <a:lnTo>
                  <a:pt x="53594" y="19942"/>
                </a:lnTo>
                <a:lnTo>
                  <a:pt x="52951" y="19972"/>
                </a:lnTo>
                <a:lnTo>
                  <a:pt x="52273" y="19996"/>
                </a:lnTo>
                <a:lnTo>
                  <a:pt x="51630" y="20016"/>
                </a:lnTo>
                <a:lnTo>
                  <a:pt x="50952" y="20026"/>
                </a:lnTo>
                <a:lnTo>
                  <a:pt x="50274" y="20036"/>
                </a:lnTo>
                <a:lnTo>
                  <a:pt x="48952" y="20036"/>
                </a:lnTo>
                <a:lnTo>
                  <a:pt x="47596" y="20026"/>
                </a:lnTo>
                <a:lnTo>
                  <a:pt x="46275" y="20006"/>
                </a:lnTo>
                <a:lnTo>
                  <a:pt x="43597" y="19962"/>
                </a:lnTo>
                <a:lnTo>
                  <a:pt x="43954" y="19952"/>
                </a:lnTo>
                <a:lnTo>
                  <a:pt x="44346" y="19932"/>
                </a:lnTo>
                <a:lnTo>
                  <a:pt x="44703" y="19912"/>
                </a:lnTo>
                <a:lnTo>
                  <a:pt x="45061" y="19887"/>
                </a:lnTo>
                <a:lnTo>
                  <a:pt x="45775" y="19837"/>
                </a:lnTo>
                <a:lnTo>
                  <a:pt x="46524" y="19788"/>
                </a:lnTo>
                <a:lnTo>
                  <a:pt x="46882" y="19768"/>
                </a:lnTo>
                <a:lnTo>
                  <a:pt x="47274" y="19753"/>
                </a:lnTo>
                <a:lnTo>
                  <a:pt x="47631" y="19748"/>
                </a:lnTo>
                <a:lnTo>
                  <a:pt x="48024" y="19743"/>
                </a:lnTo>
                <a:lnTo>
                  <a:pt x="48417" y="19753"/>
                </a:lnTo>
                <a:lnTo>
                  <a:pt x="48845" y="19768"/>
                </a:lnTo>
                <a:lnTo>
                  <a:pt x="49274" y="19798"/>
                </a:lnTo>
                <a:lnTo>
                  <a:pt x="49702" y="19837"/>
                </a:lnTo>
                <a:lnTo>
                  <a:pt x="49774" y="19842"/>
                </a:lnTo>
                <a:lnTo>
                  <a:pt x="49809" y="19837"/>
                </a:lnTo>
                <a:lnTo>
                  <a:pt x="50024" y="19827"/>
                </a:lnTo>
                <a:lnTo>
                  <a:pt x="50274" y="19803"/>
                </a:lnTo>
                <a:lnTo>
                  <a:pt x="50595" y="19773"/>
                </a:lnTo>
                <a:lnTo>
                  <a:pt x="51345" y="19693"/>
                </a:lnTo>
                <a:lnTo>
                  <a:pt x="52237" y="19599"/>
                </a:lnTo>
                <a:lnTo>
                  <a:pt x="45632" y="19599"/>
                </a:lnTo>
                <a:lnTo>
                  <a:pt x="46524" y="19450"/>
                </a:lnTo>
                <a:lnTo>
                  <a:pt x="47417" y="19306"/>
                </a:lnTo>
                <a:lnTo>
                  <a:pt x="48345" y="19172"/>
                </a:lnTo>
                <a:lnTo>
                  <a:pt x="49274" y="19038"/>
                </a:lnTo>
                <a:lnTo>
                  <a:pt x="50238" y="18914"/>
                </a:lnTo>
                <a:lnTo>
                  <a:pt x="51202" y="18794"/>
                </a:lnTo>
                <a:lnTo>
                  <a:pt x="52202" y="18680"/>
                </a:lnTo>
                <a:lnTo>
                  <a:pt x="53201" y="18576"/>
                </a:lnTo>
                <a:lnTo>
                  <a:pt x="54237" y="18472"/>
                </a:lnTo>
                <a:lnTo>
                  <a:pt x="55272" y="18377"/>
                </a:lnTo>
                <a:lnTo>
                  <a:pt x="56343" y="18288"/>
                </a:lnTo>
                <a:lnTo>
                  <a:pt x="57415" y="18203"/>
                </a:lnTo>
                <a:lnTo>
                  <a:pt x="58521" y="18124"/>
                </a:lnTo>
                <a:lnTo>
                  <a:pt x="59664" y="18049"/>
                </a:lnTo>
                <a:lnTo>
                  <a:pt x="60807" y="17980"/>
                </a:lnTo>
                <a:lnTo>
                  <a:pt x="61985" y="17915"/>
                </a:lnTo>
                <a:lnTo>
                  <a:pt x="62556" y="17890"/>
                </a:lnTo>
                <a:lnTo>
                  <a:pt x="63199" y="17876"/>
                </a:lnTo>
                <a:lnTo>
                  <a:pt x="63842" y="17866"/>
                </a:lnTo>
                <a:lnTo>
                  <a:pt x="66769" y="17866"/>
                </a:lnTo>
                <a:lnTo>
                  <a:pt x="67591" y="17861"/>
                </a:lnTo>
                <a:close/>
                <a:moveTo>
                  <a:pt x="62235" y="20354"/>
                </a:moveTo>
                <a:lnTo>
                  <a:pt x="62556" y="20359"/>
                </a:lnTo>
                <a:lnTo>
                  <a:pt x="62913" y="20364"/>
                </a:lnTo>
                <a:lnTo>
                  <a:pt x="63235" y="20379"/>
                </a:lnTo>
                <a:lnTo>
                  <a:pt x="63592" y="20399"/>
                </a:lnTo>
                <a:lnTo>
                  <a:pt x="63913" y="20423"/>
                </a:lnTo>
                <a:lnTo>
                  <a:pt x="64270" y="20458"/>
                </a:lnTo>
                <a:lnTo>
                  <a:pt x="59271" y="20622"/>
                </a:lnTo>
                <a:lnTo>
                  <a:pt x="59521" y="20577"/>
                </a:lnTo>
                <a:lnTo>
                  <a:pt x="59771" y="20533"/>
                </a:lnTo>
                <a:lnTo>
                  <a:pt x="60021" y="20493"/>
                </a:lnTo>
                <a:lnTo>
                  <a:pt x="60307" y="20458"/>
                </a:lnTo>
                <a:lnTo>
                  <a:pt x="60592" y="20428"/>
                </a:lnTo>
                <a:lnTo>
                  <a:pt x="60914" y="20404"/>
                </a:lnTo>
                <a:lnTo>
                  <a:pt x="61235" y="20384"/>
                </a:lnTo>
                <a:lnTo>
                  <a:pt x="61556" y="20369"/>
                </a:lnTo>
                <a:lnTo>
                  <a:pt x="61878" y="20359"/>
                </a:lnTo>
                <a:lnTo>
                  <a:pt x="62235" y="20354"/>
                </a:lnTo>
                <a:close/>
                <a:moveTo>
                  <a:pt x="78766" y="30948"/>
                </a:moveTo>
                <a:lnTo>
                  <a:pt x="79302" y="30953"/>
                </a:lnTo>
                <a:lnTo>
                  <a:pt x="79802" y="30963"/>
                </a:lnTo>
                <a:lnTo>
                  <a:pt x="80266" y="30978"/>
                </a:lnTo>
                <a:lnTo>
                  <a:pt x="80766" y="30998"/>
                </a:lnTo>
                <a:lnTo>
                  <a:pt x="81694" y="31042"/>
                </a:lnTo>
                <a:lnTo>
                  <a:pt x="82623" y="31092"/>
                </a:lnTo>
                <a:lnTo>
                  <a:pt x="83087" y="31112"/>
                </a:lnTo>
                <a:lnTo>
                  <a:pt x="83551" y="31132"/>
                </a:lnTo>
                <a:lnTo>
                  <a:pt x="84015" y="31147"/>
                </a:lnTo>
                <a:lnTo>
                  <a:pt x="84479" y="31152"/>
                </a:lnTo>
                <a:lnTo>
                  <a:pt x="83979" y="31181"/>
                </a:lnTo>
                <a:lnTo>
                  <a:pt x="83480" y="31201"/>
                </a:lnTo>
                <a:lnTo>
                  <a:pt x="82980" y="31211"/>
                </a:lnTo>
                <a:lnTo>
                  <a:pt x="82480" y="31221"/>
                </a:lnTo>
                <a:lnTo>
                  <a:pt x="82016" y="31221"/>
                </a:lnTo>
                <a:lnTo>
                  <a:pt x="81516" y="31216"/>
                </a:lnTo>
                <a:lnTo>
                  <a:pt x="81052" y="31211"/>
                </a:lnTo>
                <a:lnTo>
                  <a:pt x="80552" y="31196"/>
                </a:lnTo>
                <a:lnTo>
                  <a:pt x="79588" y="31166"/>
                </a:lnTo>
                <a:lnTo>
                  <a:pt x="78588" y="31127"/>
                </a:lnTo>
                <a:lnTo>
                  <a:pt x="77588" y="31077"/>
                </a:lnTo>
                <a:lnTo>
                  <a:pt x="76517" y="31032"/>
                </a:lnTo>
                <a:lnTo>
                  <a:pt x="77124" y="30998"/>
                </a:lnTo>
                <a:lnTo>
                  <a:pt x="77695" y="30973"/>
                </a:lnTo>
                <a:lnTo>
                  <a:pt x="78231" y="30958"/>
                </a:lnTo>
                <a:lnTo>
                  <a:pt x="78766" y="30948"/>
                </a:lnTo>
                <a:close/>
                <a:moveTo>
                  <a:pt x="71518" y="32418"/>
                </a:moveTo>
                <a:lnTo>
                  <a:pt x="72875" y="32423"/>
                </a:lnTo>
                <a:lnTo>
                  <a:pt x="74232" y="32433"/>
                </a:lnTo>
                <a:lnTo>
                  <a:pt x="75589" y="32448"/>
                </a:lnTo>
                <a:lnTo>
                  <a:pt x="76945" y="32468"/>
                </a:lnTo>
                <a:lnTo>
                  <a:pt x="79623" y="32512"/>
                </a:lnTo>
                <a:lnTo>
                  <a:pt x="79980" y="32522"/>
                </a:lnTo>
                <a:lnTo>
                  <a:pt x="80373" y="32547"/>
                </a:lnTo>
                <a:lnTo>
                  <a:pt x="80730" y="32572"/>
                </a:lnTo>
                <a:lnTo>
                  <a:pt x="81087" y="32612"/>
                </a:lnTo>
                <a:lnTo>
                  <a:pt x="81409" y="32652"/>
                </a:lnTo>
                <a:lnTo>
                  <a:pt x="81694" y="32696"/>
                </a:lnTo>
                <a:lnTo>
                  <a:pt x="81944" y="32741"/>
                </a:lnTo>
                <a:lnTo>
                  <a:pt x="82158" y="32791"/>
                </a:lnTo>
                <a:lnTo>
                  <a:pt x="82301" y="32840"/>
                </a:lnTo>
                <a:lnTo>
                  <a:pt x="82444" y="32900"/>
                </a:lnTo>
                <a:lnTo>
                  <a:pt x="82551" y="32954"/>
                </a:lnTo>
                <a:lnTo>
                  <a:pt x="82587" y="33014"/>
                </a:lnTo>
                <a:lnTo>
                  <a:pt x="82551" y="33049"/>
                </a:lnTo>
                <a:lnTo>
                  <a:pt x="82515" y="33079"/>
                </a:lnTo>
                <a:lnTo>
                  <a:pt x="82480" y="33108"/>
                </a:lnTo>
                <a:lnTo>
                  <a:pt x="82373" y="33143"/>
                </a:lnTo>
                <a:lnTo>
                  <a:pt x="82266" y="33173"/>
                </a:lnTo>
                <a:lnTo>
                  <a:pt x="82087" y="33208"/>
                </a:lnTo>
                <a:lnTo>
                  <a:pt x="81908" y="33243"/>
                </a:lnTo>
                <a:lnTo>
                  <a:pt x="81694" y="33272"/>
                </a:lnTo>
                <a:lnTo>
                  <a:pt x="81087" y="33362"/>
                </a:lnTo>
                <a:lnTo>
                  <a:pt x="80445" y="33441"/>
                </a:lnTo>
                <a:lnTo>
                  <a:pt x="79766" y="33516"/>
                </a:lnTo>
                <a:lnTo>
                  <a:pt x="79088" y="33590"/>
                </a:lnTo>
                <a:lnTo>
                  <a:pt x="78409" y="33655"/>
                </a:lnTo>
                <a:lnTo>
                  <a:pt x="77660" y="33719"/>
                </a:lnTo>
                <a:lnTo>
                  <a:pt x="76945" y="33779"/>
                </a:lnTo>
                <a:lnTo>
                  <a:pt x="76160" y="33834"/>
                </a:lnTo>
                <a:lnTo>
                  <a:pt x="73875" y="33983"/>
                </a:lnTo>
                <a:lnTo>
                  <a:pt x="71518" y="34137"/>
                </a:lnTo>
                <a:lnTo>
                  <a:pt x="66841" y="34440"/>
                </a:lnTo>
                <a:lnTo>
                  <a:pt x="69019" y="34723"/>
                </a:lnTo>
                <a:lnTo>
                  <a:pt x="68055" y="34762"/>
                </a:lnTo>
                <a:lnTo>
                  <a:pt x="67162" y="34807"/>
                </a:lnTo>
                <a:lnTo>
                  <a:pt x="65484" y="34896"/>
                </a:lnTo>
                <a:lnTo>
                  <a:pt x="64663" y="34931"/>
                </a:lnTo>
                <a:lnTo>
                  <a:pt x="63877" y="34961"/>
                </a:lnTo>
                <a:lnTo>
                  <a:pt x="63127" y="34981"/>
                </a:lnTo>
                <a:lnTo>
                  <a:pt x="62735" y="34986"/>
                </a:lnTo>
                <a:lnTo>
                  <a:pt x="62342" y="34991"/>
                </a:lnTo>
                <a:lnTo>
                  <a:pt x="60628" y="34991"/>
                </a:lnTo>
                <a:lnTo>
                  <a:pt x="58914" y="34986"/>
                </a:lnTo>
                <a:lnTo>
                  <a:pt x="57200" y="34976"/>
                </a:lnTo>
                <a:lnTo>
                  <a:pt x="55451" y="34966"/>
                </a:lnTo>
                <a:lnTo>
                  <a:pt x="53737" y="34951"/>
                </a:lnTo>
                <a:lnTo>
                  <a:pt x="52023" y="34931"/>
                </a:lnTo>
                <a:lnTo>
                  <a:pt x="50309" y="34906"/>
                </a:lnTo>
                <a:lnTo>
                  <a:pt x="48595" y="34877"/>
                </a:lnTo>
                <a:lnTo>
                  <a:pt x="47774" y="34857"/>
                </a:lnTo>
                <a:lnTo>
                  <a:pt x="46917" y="34827"/>
                </a:lnTo>
                <a:lnTo>
                  <a:pt x="46096" y="34787"/>
                </a:lnTo>
                <a:lnTo>
                  <a:pt x="45310" y="34742"/>
                </a:lnTo>
                <a:lnTo>
                  <a:pt x="43668" y="34648"/>
                </a:lnTo>
                <a:lnTo>
                  <a:pt x="42847" y="34598"/>
                </a:lnTo>
                <a:lnTo>
                  <a:pt x="42026" y="34554"/>
                </a:lnTo>
                <a:lnTo>
                  <a:pt x="42740" y="34549"/>
                </a:lnTo>
                <a:lnTo>
                  <a:pt x="43418" y="34544"/>
                </a:lnTo>
                <a:lnTo>
                  <a:pt x="44096" y="34549"/>
                </a:lnTo>
                <a:lnTo>
                  <a:pt x="44739" y="34549"/>
                </a:lnTo>
                <a:lnTo>
                  <a:pt x="46060" y="34564"/>
                </a:lnTo>
                <a:lnTo>
                  <a:pt x="47346" y="34584"/>
                </a:lnTo>
                <a:lnTo>
                  <a:pt x="47667" y="34584"/>
                </a:lnTo>
                <a:lnTo>
                  <a:pt x="47953" y="34579"/>
                </a:lnTo>
                <a:lnTo>
                  <a:pt x="48595" y="34559"/>
                </a:lnTo>
                <a:lnTo>
                  <a:pt x="48095" y="34484"/>
                </a:lnTo>
                <a:lnTo>
                  <a:pt x="47810" y="34449"/>
                </a:lnTo>
                <a:lnTo>
                  <a:pt x="47524" y="34420"/>
                </a:lnTo>
                <a:lnTo>
                  <a:pt x="47239" y="34400"/>
                </a:lnTo>
                <a:lnTo>
                  <a:pt x="46917" y="34380"/>
                </a:lnTo>
                <a:lnTo>
                  <a:pt x="46560" y="34370"/>
                </a:lnTo>
                <a:lnTo>
                  <a:pt x="46203" y="34365"/>
                </a:lnTo>
                <a:lnTo>
                  <a:pt x="45703" y="34355"/>
                </a:lnTo>
                <a:lnTo>
                  <a:pt x="45168" y="34345"/>
                </a:lnTo>
                <a:lnTo>
                  <a:pt x="44668" y="34325"/>
                </a:lnTo>
                <a:lnTo>
                  <a:pt x="44204" y="34305"/>
                </a:lnTo>
                <a:lnTo>
                  <a:pt x="43739" y="34281"/>
                </a:lnTo>
                <a:lnTo>
                  <a:pt x="43275" y="34256"/>
                </a:lnTo>
                <a:lnTo>
                  <a:pt x="42347" y="34191"/>
                </a:lnTo>
                <a:lnTo>
                  <a:pt x="41419" y="34117"/>
                </a:lnTo>
                <a:lnTo>
                  <a:pt x="40490" y="34032"/>
                </a:lnTo>
                <a:lnTo>
                  <a:pt x="38562" y="33848"/>
                </a:lnTo>
                <a:lnTo>
                  <a:pt x="41026" y="33665"/>
                </a:lnTo>
                <a:lnTo>
                  <a:pt x="43347" y="33491"/>
                </a:lnTo>
                <a:lnTo>
                  <a:pt x="45560" y="33332"/>
                </a:lnTo>
                <a:lnTo>
                  <a:pt x="46667" y="33257"/>
                </a:lnTo>
                <a:lnTo>
                  <a:pt x="47774" y="33183"/>
                </a:lnTo>
                <a:lnTo>
                  <a:pt x="49916" y="33054"/>
                </a:lnTo>
                <a:lnTo>
                  <a:pt x="50988" y="32989"/>
                </a:lnTo>
                <a:lnTo>
                  <a:pt x="52059" y="32930"/>
                </a:lnTo>
                <a:lnTo>
                  <a:pt x="53166" y="32870"/>
                </a:lnTo>
                <a:lnTo>
                  <a:pt x="54273" y="32815"/>
                </a:lnTo>
                <a:lnTo>
                  <a:pt x="55379" y="32766"/>
                </a:lnTo>
                <a:lnTo>
                  <a:pt x="56486" y="32726"/>
                </a:lnTo>
                <a:lnTo>
                  <a:pt x="58022" y="32671"/>
                </a:lnTo>
                <a:lnTo>
                  <a:pt x="59557" y="32627"/>
                </a:lnTo>
                <a:lnTo>
                  <a:pt x="61092" y="32582"/>
                </a:lnTo>
                <a:lnTo>
                  <a:pt x="62628" y="32537"/>
                </a:lnTo>
                <a:lnTo>
                  <a:pt x="64163" y="32503"/>
                </a:lnTo>
                <a:lnTo>
                  <a:pt x="65698" y="32473"/>
                </a:lnTo>
                <a:lnTo>
                  <a:pt x="67269" y="32443"/>
                </a:lnTo>
                <a:lnTo>
                  <a:pt x="68805" y="32428"/>
                </a:lnTo>
                <a:lnTo>
                  <a:pt x="70161" y="32418"/>
                </a:lnTo>
                <a:close/>
                <a:moveTo>
                  <a:pt x="54665" y="42113"/>
                </a:moveTo>
                <a:lnTo>
                  <a:pt x="55379" y="42118"/>
                </a:lnTo>
                <a:lnTo>
                  <a:pt x="56093" y="42128"/>
                </a:lnTo>
                <a:lnTo>
                  <a:pt x="56879" y="42148"/>
                </a:lnTo>
                <a:lnTo>
                  <a:pt x="57557" y="42173"/>
                </a:lnTo>
                <a:lnTo>
                  <a:pt x="58236" y="42202"/>
                </a:lnTo>
                <a:lnTo>
                  <a:pt x="58879" y="42242"/>
                </a:lnTo>
                <a:lnTo>
                  <a:pt x="59486" y="42282"/>
                </a:lnTo>
                <a:lnTo>
                  <a:pt x="60092" y="42327"/>
                </a:lnTo>
                <a:lnTo>
                  <a:pt x="60664" y="42376"/>
                </a:lnTo>
                <a:lnTo>
                  <a:pt x="61235" y="42426"/>
                </a:lnTo>
                <a:lnTo>
                  <a:pt x="61806" y="42481"/>
                </a:lnTo>
                <a:lnTo>
                  <a:pt x="62878" y="42595"/>
                </a:lnTo>
                <a:lnTo>
                  <a:pt x="63949" y="42709"/>
                </a:lnTo>
                <a:lnTo>
                  <a:pt x="65020" y="42823"/>
                </a:lnTo>
                <a:lnTo>
                  <a:pt x="66162" y="42928"/>
                </a:lnTo>
                <a:lnTo>
                  <a:pt x="66234" y="42943"/>
                </a:lnTo>
                <a:lnTo>
                  <a:pt x="66341" y="42967"/>
                </a:lnTo>
                <a:lnTo>
                  <a:pt x="66377" y="42997"/>
                </a:lnTo>
                <a:lnTo>
                  <a:pt x="66412" y="43027"/>
                </a:lnTo>
                <a:lnTo>
                  <a:pt x="66412" y="43096"/>
                </a:lnTo>
                <a:lnTo>
                  <a:pt x="66377" y="43161"/>
                </a:lnTo>
                <a:lnTo>
                  <a:pt x="66341" y="43221"/>
                </a:lnTo>
                <a:lnTo>
                  <a:pt x="66270" y="43275"/>
                </a:lnTo>
                <a:lnTo>
                  <a:pt x="66127" y="43330"/>
                </a:lnTo>
                <a:lnTo>
                  <a:pt x="65984" y="43380"/>
                </a:lnTo>
                <a:lnTo>
                  <a:pt x="65841" y="43424"/>
                </a:lnTo>
                <a:lnTo>
                  <a:pt x="65627" y="43469"/>
                </a:lnTo>
                <a:lnTo>
                  <a:pt x="65413" y="43514"/>
                </a:lnTo>
                <a:lnTo>
                  <a:pt x="65163" y="43553"/>
                </a:lnTo>
                <a:lnTo>
                  <a:pt x="64913" y="43588"/>
                </a:lnTo>
                <a:lnTo>
                  <a:pt x="64627" y="43623"/>
                </a:lnTo>
                <a:lnTo>
                  <a:pt x="64056" y="43688"/>
                </a:lnTo>
                <a:lnTo>
                  <a:pt x="63377" y="43747"/>
                </a:lnTo>
                <a:lnTo>
                  <a:pt x="62699" y="43802"/>
                </a:lnTo>
                <a:lnTo>
                  <a:pt x="62592" y="43817"/>
                </a:lnTo>
                <a:lnTo>
                  <a:pt x="62556" y="43837"/>
                </a:lnTo>
                <a:lnTo>
                  <a:pt x="62449" y="43886"/>
                </a:lnTo>
                <a:lnTo>
                  <a:pt x="63734" y="43931"/>
                </a:lnTo>
                <a:lnTo>
                  <a:pt x="61485" y="44264"/>
                </a:lnTo>
                <a:lnTo>
                  <a:pt x="61414" y="44164"/>
                </a:lnTo>
                <a:lnTo>
                  <a:pt x="60592" y="44130"/>
                </a:lnTo>
                <a:lnTo>
                  <a:pt x="59771" y="44090"/>
                </a:lnTo>
                <a:lnTo>
                  <a:pt x="59378" y="44070"/>
                </a:lnTo>
                <a:lnTo>
                  <a:pt x="58950" y="44060"/>
                </a:lnTo>
                <a:lnTo>
                  <a:pt x="58557" y="44050"/>
                </a:lnTo>
                <a:lnTo>
                  <a:pt x="58164" y="44055"/>
                </a:lnTo>
                <a:lnTo>
                  <a:pt x="57415" y="44055"/>
                </a:lnTo>
                <a:lnTo>
                  <a:pt x="56629" y="44045"/>
                </a:lnTo>
                <a:lnTo>
                  <a:pt x="55844" y="44035"/>
                </a:lnTo>
                <a:lnTo>
                  <a:pt x="55058" y="44025"/>
                </a:lnTo>
                <a:lnTo>
                  <a:pt x="54665" y="44025"/>
                </a:lnTo>
                <a:lnTo>
                  <a:pt x="54273" y="44030"/>
                </a:lnTo>
                <a:lnTo>
                  <a:pt x="53915" y="44035"/>
                </a:lnTo>
                <a:lnTo>
                  <a:pt x="53558" y="44050"/>
                </a:lnTo>
                <a:lnTo>
                  <a:pt x="53237" y="44070"/>
                </a:lnTo>
                <a:lnTo>
                  <a:pt x="52880" y="44100"/>
                </a:lnTo>
                <a:lnTo>
                  <a:pt x="52559" y="44139"/>
                </a:lnTo>
                <a:lnTo>
                  <a:pt x="52273" y="44184"/>
                </a:lnTo>
                <a:lnTo>
                  <a:pt x="51773" y="44144"/>
                </a:lnTo>
                <a:lnTo>
                  <a:pt x="51273" y="44105"/>
                </a:lnTo>
                <a:lnTo>
                  <a:pt x="50809" y="44075"/>
                </a:lnTo>
                <a:lnTo>
                  <a:pt x="50559" y="44060"/>
                </a:lnTo>
                <a:lnTo>
                  <a:pt x="50345" y="44050"/>
                </a:lnTo>
                <a:lnTo>
                  <a:pt x="48310" y="43995"/>
                </a:lnTo>
                <a:lnTo>
                  <a:pt x="46275" y="43946"/>
                </a:lnTo>
                <a:lnTo>
                  <a:pt x="44239" y="43891"/>
                </a:lnTo>
                <a:lnTo>
                  <a:pt x="43204" y="43866"/>
                </a:lnTo>
                <a:lnTo>
                  <a:pt x="42204" y="43832"/>
                </a:lnTo>
                <a:lnTo>
                  <a:pt x="41811" y="43817"/>
                </a:lnTo>
                <a:lnTo>
                  <a:pt x="41454" y="43797"/>
                </a:lnTo>
                <a:lnTo>
                  <a:pt x="41133" y="43772"/>
                </a:lnTo>
                <a:lnTo>
                  <a:pt x="40847" y="43742"/>
                </a:lnTo>
                <a:lnTo>
                  <a:pt x="40597" y="43712"/>
                </a:lnTo>
                <a:lnTo>
                  <a:pt x="40383" y="43678"/>
                </a:lnTo>
                <a:lnTo>
                  <a:pt x="40205" y="43643"/>
                </a:lnTo>
                <a:lnTo>
                  <a:pt x="40097" y="43608"/>
                </a:lnTo>
                <a:lnTo>
                  <a:pt x="39990" y="43568"/>
                </a:lnTo>
                <a:lnTo>
                  <a:pt x="39955" y="43529"/>
                </a:lnTo>
                <a:lnTo>
                  <a:pt x="39955" y="43489"/>
                </a:lnTo>
                <a:lnTo>
                  <a:pt x="39990" y="43449"/>
                </a:lnTo>
                <a:lnTo>
                  <a:pt x="40097" y="43409"/>
                </a:lnTo>
                <a:lnTo>
                  <a:pt x="40205" y="43370"/>
                </a:lnTo>
                <a:lnTo>
                  <a:pt x="40383" y="43335"/>
                </a:lnTo>
                <a:lnTo>
                  <a:pt x="40633" y="43300"/>
                </a:lnTo>
                <a:lnTo>
                  <a:pt x="42097" y="43111"/>
                </a:lnTo>
                <a:lnTo>
                  <a:pt x="43597" y="42928"/>
                </a:lnTo>
                <a:lnTo>
                  <a:pt x="45096" y="42749"/>
                </a:lnTo>
                <a:lnTo>
                  <a:pt x="46667" y="42575"/>
                </a:lnTo>
                <a:lnTo>
                  <a:pt x="47774" y="42461"/>
                </a:lnTo>
                <a:lnTo>
                  <a:pt x="48345" y="42406"/>
                </a:lnTo>
                <a:lnTo>
                  <a:pt x="48917" y="42351"/>
                </a:lnTo>
                <a:lnTo>
                  <a:pt x="49524" y="42307"/>
                </a:lnTo>
                <a:lnTo>
                  <a:pt x="50131" y="42262"/>
                </a:lnTo>
                <a:lnTo>
                  <a:pt x="50738" y="42227"/>
                </a:lnTo>
                <a:lnTo>
                  <a:pt x="51345" y="42193"/>
                </a:lnTo>
                <a:lnTo>
                  <a:pt x="51987" y="42163"/>
                </a:lnTo>
                <a:lnTo>
                  <a:pt x="52630" y="42143"/>
                </a:lnTo>
                <a:lnTo>
                  <a:pt x="53273" y="42123"/>
                </a:lnTo>
                <a:lnTo>
                  <a:pt x="53951" y="42113"/>
                </a:lnTo>
                <a:close/>
                <a:moveTo>
                  <a:pt x="42097" y="44005"/>
                </a:moveTo>
                <a:lnTo>
                  <a:pt x="50702" y="44378"/>
                </a:lnTo>
                <a:lnTo>
                  <a:pt x="49988" y="44393"/>
                </a:lnTo>
                <a:lnTo>
                  <a:pt x="49274" y="44403"/>
                </a:lnTo>
                <a:lnTo>
                  <a:pt x="48560" y="44408"/>
                </a:lnTo>
                <a:lnTo>
                  <a:pt x="47810" y="44403"/>
                </a:lnTo>
                <a:lnTo>
                  <a:pt x="47131" y="44393"/>
                </a:lnTo>
                <a:lnTo>
                  <a:pt x="46417" y="44378"/>
                </a:lnTo>
                <a:lnTo>
                  <a:pt x="45775" y="44358"/>
                </a:lnTo>
                <a:lnTo>
                  <a:pt x="45132" y="44333"/>
                </a:lnTo>
                <a:lnTo>
                  <a:pt x="44561" y="44303"/>
                </a:lnTo>
                <a:lnTo>
                  <a:pt x="44025" y="44269"/>
                </a:lnTo>
                <a:lnTo>
                  <a:pt x="43525" y="44229"/>
                </a:lnTo>
                <a:lnTo>
                  <a:pt x="43097" y="44189"/>
                </a:lnTo>
                <a:lnTo>
                  <a:pt x="42740" y="44144"/>
                </a:lnTo>
                <a:lnTo>
                  <a:pt x="42454" y="44100"/>
                </a:lnTo>
                <a:lnTo>
                  <a:pt x="42240" y="44055"/>
                </a:lnTo>
                <a:lnTo>
                  <a:pt x="42168" y="44030"/>
                </a:lnTo>
                <a:lnTo>
                  <a:pt x="42097" y="44005"/>
                </a:lnTo>
                <a:close/>
                <a:moveTo>
                  <a:pt x="59378" y="44288"/>
                </a:moveTo>
                <a:lnTo>
                  <a:pt x="59521" y="44398"/>
                </a:lnTo>
                <a:lnTo>
                  <a:pt x="52987" y="44586"/>
                </a:lnTo>
                <a:lnTo>
                  <a:pt x="52559" y="44288"/>
                </a:lnTo>
                <a:close/>
                <a:moveTo>
                  <a:pt x="68662" y="48903"/>
                </a:moveTo>
                <a:lnTo>
                  <a:pt x="69090" y="49002"/>
                </a:lnTo>
                <a:lnTo>
                  <a:pt x="68983" y="49037"/>
                </a:lnTo>
                <a:lnTo>
                  <a:pt x="68876" y="49071"/>
                </a:lnTo>
                <a:lnTo>
                  <a:pt x="68733" y="49106"/>
                </a:lnTo>
                <a:lnTo>
                  <a:pt x="68662" y="49116"/>
                </a:lnTo>
                <a:lnTo>
                  <a:pt x="68590" y="49121"/>
                </a:lnTo>
                <a:lnTo>
                  <a:pt x="68340" y="49136"/>
                </a:lnTo>
                <a:lnTo>
                  <a:pt x="68055" y="49141"/>
                </a:lnTo>
                <a:lnTo>
                  <a:pt x="67484" y="49156"/>
                </a:lnTo>
                <a:lnTo>
                  <a:pt x="66912" y="49166"/>
                </a:lnTo>
                <a:lnTo>
                  <a:pt x="66377" y="49176"/>
                </a:lnTo>
                <a:lnTo>
                  <a:pt x="66091" y="49186"/>
                </a:lnTo>
                <a:lnTo>
                  <a:pt x="65841" y="49201"/>
                </a:lnTo>
                <a:lnTo>
                  <a:pt x="65591" y="49215"/>
                </a:lnTo>
                <a:lnTo>
                  <a:pt x="65377" y="49235"/>
                </a:lnTo>
                <a:lnTo>
                  <a:pt x="65163" y="49260"/>
                </a:lnTo>
                <a:lnTo>
                  <a:pt x="64948" y="49295"/>
                </a:lnTo>
                <a:lnTo>
                  <a:pt x="64770" y="49335"/>
                </a:lnTo>
                <a:lnTo>
                  <a:pt x="64627" y="49379"/>
                </a:lnTo>
                <a:lnTo>
                  <a:pt x="64591" y="49389"/>
                </a:lnTo>
                <a:lnTo>
                  <a:pt x="64520" y="49394"/>
                </a:lnTo>
                <a:lnTo>
                  <a:pt x="64341" y="49404"/>
                </a:lnTo>
                <a:lnTo>
                  <a:pt x="64127" y="49409"/>
                </a:lnTo>
                <a:lnTo>
                  <a:pt x="64056" y="49409"/>
                </a:lnTo>
                <a:lnTo>
                  <a:pt x="63877" y="49364"/>
                </a:lnTo>
                <a:lnTo>
                  <a:pt x="63699" y="49325"/>
                </a:lnTo>
                <a:lnTo>
                  <a:pt x="63485" y="49295"/>
                </a:lnTo>
                <a:lnTo>
                  <a:pt x="63306" y="49275"/>
                </a:lnTo>
                <a:lnTo>
                  <a:pt x="63127" y="49260"/>
                </a:lnTo>
                <a:lnTo>
                  <a:pt x="62949" y="49255"/>
                </a:lnTo>
                <a:lnTo>
                  <a:pt x="62770" y="49255"/>
                </a:lnTo>
                <a:lnTo>
                  <a:pt x="62556" y="49265"/>
                </a:lnTo>
                <a:lnTo>
                  <a:pt x="62378" y="49275"/>
                </a:lnTo>
                <a:lnTo>
                  <a:pt x="62199" y="49290"/>
                </a:lnTo>
                <a:lnTo>
                  <a:pt x="61806" y="49325"/>
                </a:lnTo>
                <a:lnTo>
                  <a:pt x="61414" y="49364"/>
                </a:lnTo>
                <a:lnTo>
                  <a:pt x="61021" y="49404"/>
                </a:lnTo>
                <a:lnTo>
                  <a:pt x="60771" y="49419"/>
                </a:lnTo>
                <a:lnTo>
                  <a:pt x="60485" y="49434"/>
                </a:lnTo>
                <a:lnTo>
                  <a:pt x="60235" y="49444"/>
                </a:lnTo>
                <a:lnTo>
                  <a:pt x="59950" y="49449"/>
                </a:lnTo>
                <a:lnTo>
                  <a:pt x="59343" y="49459"/>
                </a:lnTo>
                <a:lnTo>
                  <a:pt x="58736" y="49474"/>
                </a:lnTo>
                <a:lnTo>
                  <a:pt x="58557" y="49369"/>
                </a:lnTo>
                <a:lnTo>
                  <a:pt x="68662" y="48903"/>
                </a:lnTo>
                <a:close/>
                <a:moveTo>
                  <a:pt x="71375" y="50457"/>
                </a:moveTo>
                <a:lnTo>
                  <a:pt x="72197" y="50467"/>
                </a:lnTo>
                <a:lnTo>
                  <a:pt x="73054" y="50482"/>
                </a:lnTo>
                <a:lnTo>
                  <a:pt x="73910" y="50487"/>
                </a:lnTo>
                <a:lnTo>
                  <a:pt x="74339" y="50487"/>
                </a:lnTo>
                <a:lnTo>
                  <a:pt x="74803" y="50482"/>
                </a:lnTo>
                <a:lnTo>
                  <a:pt x="74517" y="50556"/>
                </a:lnTo>
                <a:lnTo>
                  <a:pt x="74125" y="50636"/>
                </a:lnTo>
                <a:lnTo>
                  <a:pt x="73696" y="50710"/>
                </a:lnTo>
                <a:lnTo>
                  <a:pt x="73161" y="50790"/>
                </a:lnTo>
                <a:lnTo>
                  <a:pt x="72589" y="50869"/>
                </a:lnTo>
                <a:lnTo>
                  <a:pt x="71947" y="50944"/>
                </a:lnTo>
                <a:lnTo>
                  <a:pt x="71233" y="51023"/>
                </a:lnTo>
                <a:lnTo>
                  <a:pt x="70483" y="51103"/>
                </a:lnTo>
                <a:lnTo>
                  <a:pt x="69697" y="51177"/>
                </a:lnTo>
                <a:lnTo>
                  <a:pt x="68840" y="51252"/>
                </a:lnTo>
                <a:lnTo>
                  <a:pt x="67983" y="51326"/>
                </a:lnTo>
                <a:lnTo>
                  <a:pt x="67055" y="51396"/>
                </a:lnTo>
                <a:lnTo>
                  <a:pt x="66127" y="51465"/>
                </a:lnTo>
                <a:lnTo>
                  <a:pt x="65163" y="51530"/>
                </a:lnTo>
                <a:lnTo>
                  <a:pt x="64199" y="51594"/>
                </a:lnTo>
                <a:lnTo>
                  <a:pt x="63199" y="51659"/>
                </a:lnTo>
                <a:lnTo>
                  <a:pt x="62199" y="51719"/>
                </a:lnTo>
                <a:lnTo>
                  <a:pt x="61199" y="51773"/>
                </a:lnTo>
                <a:lnTo>
                  <a:pt x="60164" y="51823"/>
                </a:lnTo>
                <a:lnTo>
                  <a:pt x="59164" y="51868"/>
                </a:lnTo>
                <a:lnTo>
                  <a:pt x="58200" y="51912"/>
                </a:lnTo>
                <a:lnTo>
                  <a:pt x="57200" y="51947"/>
                </a:lnTo>
                <a:lnTo>
                  <a:pt x="56236" y="51982"/>
                </a:lnTo>
                <a:lnTo>
                  <a:pt x="55308" y="52012"/>
                </a:lnTo>
                <a:lnTo>
                  <a:pt x="54380" y="52032"/>
                </a:lnTo>
                <a:lnTo>
                  <a:pt x="53523" y="52051"/>
                </a:lnTo>
                <a:lnTo>
                  <a:pt x="52666" y="52061"/>
                </a:lnTo>
                <a:lnTo>
                  <a:pt x="51880" y="52066"/>
                </a:lnTo>
                <a:lnTo>
                  <a:pt x="51130" y="52061"/>
                </a:lnTo>
                <a:lnTo>
                  <a:pt x="50416" y="52051"/>
                </a:lnTo>
                <a:lnTo>
                  <a:pt x="49774" y="52037"/>
                </a:lnTo>
                <a:lnTo>
                  <a:pt x="49202" y="52012"/>
                </a:lnTo>
                <a:lnTo>
                  <a:pt x="53844" y="51580"/>
                </a:lnTo>
                <a:lnTo>
                  <a:pt x="55701" y="51406"/>
                </a:lnTo>
                <a:lnTo>
                  <a:pt x="57522" y="51227"/>
                </a:lnTo>
                <a:lnTo>
                  <a:pt x="58450" y="51143"/>
                </a:lnTo>
                <a:lnTo>
                  <a:pt x="59378" y="51058"/>
                </a:lnTo>
                <a:lnTo>
                  <a:pt x="60342" y="50979"/>
                </a:lnTo>
                <a:lnTo>
                  <a:pt x="61306" y="50904"/>
                </a:lnTo>
                <a:lnTo>
                  <a:pt x="61699" y="50879"/>
                </a:lnTo>
                <a:lnTo>
                  <a:pt x="62128" y="50854"/>
                </a:lnTo>
                <a:lnTo>
                  <a:pt x="62949" y="50815"/>
                </a:lnTo>
                <a:lnTo>
                  <a:pt x="63842" y="50785"/>
                </a:lnTo>
                <a:lnTo>
                  <a:pt x="64698" y="50755"/>
                </a:lnTo>
                <a:lnTo>
                  <a:pt x="65555" y="50720"/>
                </a:lnTo>
                <a:lnTo>
                  <a:pt x="66412" y="50686"/>
                </a:lnTo>
                <a:lnTo>
                  <a:pt x="66805" y="50666"/>
                </a:lnTo>
                <a:lnTo>
                  <a:pt x="67198" y="50641"/>
                </a:lnTo>
                <a:lnTo>
                  <a:pt x="67591" y="50611"/>
                </a:lnTo>
                <a:lnTo>
                  <a:pt x="67948" y="50581"/>
                </a:lnTo>
                <a:lnTo>
                  <a:pt x="68376" y="50542"/>
                </a:lnTo>
                <a:lnTo>
                  <a:pt x="68840" y="50512"/>
                </a:lnTo>
                <a:lnTo>
                  <a:pt x="69269" y="50492"/>
                </a:lnTo>
                <a:lnTo>
                  <a:pt x="69697" y="50472"/>
                </a:lnTo>
                <a:lnTo>
                  <a:pt x="70090" y="50462"/>
                </a:lnTo>
                <a:lnTo>
                  <a:pt x="70518" y="50457"/>
                </a:lnTo>
                <a:close/>
                <a:moveTo>
                  <a:pt x="67698" y="51594"/>
                </a:moveTo>
                <a:lnTo>
                  <a:pt x="67555" y="51649"/>
                </a:lnTo>
                <a:lnTo>
                  <a:pt x="67341" y="51699"/>
                </a:lnTo>
                <a:lnTo>
                  <a:pt x="67091" y="51753"/>
                </a:lnTo>
                <a:lnTo>
                  <a:pt x="66734" y="51803"/>
                </a:lnTo>
                <a:lnTo>
                  <a:pt x="66305" y="51858"/>
                </a:lnTo>
                <a:lnTo>
                  <a:pt x="65841" y="51907"/>
                </a:lnTo>
                <a:lnTo>
                  <a:pt x="65305" y="51957"/>
                </a:lnTo>
                <a:lnTo>
                  <a:pt x="64734" y="52007"/>
                </a:lnTo>
                <a:lnTo>
                  <a:pt x="64091" y="52051"/>
                </a:lnTo>
                <a:lnTo>
                  <a:pt x="63449" y="52096"/>
                </a:lnTo>
                <a:lnTo>
                  <a:pt x="62735" y="52141"/>
                </a:lnTo>
                <a:lnTo>
                  <a:pt x="61985" y="52186"/>
                </a:lnTo>
                <a:lnTo>
                  <a:pt x="61199" y="52225"/>
                </a:lnTo>
                <a:lnTo>
                  <a:pt x="60414" y="52260"/>
                </a:lnTo>
                <a:lnTo>
                  <a:pt x="59593" y="52300"/>
                </a:lnTo>
                <a:lnTo>
                  <a:pt x="58736" y="52330"/>
                </a:lnTo>
                <a:lnTo>
                  <a:pt x="57879" y="52359"/>
                </a:lnTo>
                <a:lnTo>
                  <a:pt x="57022" y="52389"/>
                </a:lnTo>
                <a:lnTo>
                  <a:pt x="56165" y="52414"/>
                </a:lnTo>
                <a:lnTo>
                  <a:pt x="55272" y="52434"/>
                </a:lnTo>
                <a:lnTo>
                  <a:pt x="54415" y="52449"/>
                </a:lnTo>
                <a:lnTo>
                  <a:pt x="53558" y="52464"/>
                </a:lnTo>
                <a:lnTo>
                  <a:pt x="52701" y="52474"/>
                </a:lnTo>
                <a:lnTo>
                  <a:pt x="51880" y="52479"/>
                </a:lnTo>
                <a:lnTo>
                  <a:pt x="51059" y="52484"/>
                </a:lnTo>
                <a:lnTo>
                  <a:pt x="50274" y="52479"/>
                </a:lnTo>
                <a:lnTo>
                  <a:pt x="49488" y="52474"/>
                </a:lnTo>
                <a:lnTo>
                  <a:pt x="48774" y="52464"/>
                </a:lnTo>
                <a:lnTo>
                  <a:pt x="48060" y="52449"/>
                </a:lnTo>
                <a:lnTo>
                  <a:pt x="47417" y="52424"/>
                </a:lnTo>
                <a:lnTo>
                  <a:pt x="46810" y="52399"/>
                </a:lnTo>
                <a:lnTo>
                  <a:pt x="46239" y="52369"/>
                </a:lnTo>
                <a:lnTo>
                  <a:pt x="47738" y="52369"/>
                </a:lnTo>
                <a:lnTo>
                  <a:pt x="49202" y="52364"/>
                </a:lnTo>
                <a:lnTo>
                  <a:pt x="50666" y="52349"/>
                </a:lnTo>
                <a:lnTo>
                  <a:pt x="52059" y="52330"/>
                </a:lnTo>
                <a:lnTo>
                  <a:pt x="53487" y="52305"/>
                </a:lnTo>
                <a:lnTo>
                  <a:pt x="54844" y="52275"/>
                </a:lnTo>
                <a:lnTo>
                  <a:pt x="56201" y="52235"/>
                </a:lnTo>
                <a:lnTo>
                  <a:pt x="57557" y="52195"/>
                </a:lnTo>
                <a:lnTo>
                  <a:pt x="58879" y="52141"/>
                </a:lnTo>
                <a:lnTo>
                  <a:pt x="60164" y="52086"/>
                </a:lnTo>
                <a:lnTo>
                  <a:pt x="61449" y="52022"/>
                </a:lnTo>
                <a:lnTo>
                  <a:pt x="62735" y="51952"/>
                </a:lnTo>
                <a:lnTo>
                  <a:pt x="63984" y="51873"/>
                </a:lnTo>
                <a:lnTo>
                  <a:pt x="65234" y="51788"/>
                </a:lnTo>
                <a:lnTo>
                  <a:pt x="66484" y="51694"/>
                </a:lnTo>
                <a:lnTo>
                  <a:pt x="67698" y="51594"/>
                </a:lnTo>
                <a:close/>
                <a:moveTo>
                  <a:pt x="48560" y="0"/>
                </a:moveTo>
                <a:lnTo>
                  <a:pt x="48310" y="10"/>
                </a:lnTo>
                <a:lnTo>
                  <a:pt x="47774" y="30"/>
                </a:lnTo>
                <a:lnTo>
                  <a:pt x="47274" y="55"/>
                </a:lnTo>
                <a:lnTo>
                  <a:pt x="46989" y="65"/>
                </a:lnTo>
                <a:lnTo>
                  <a:pt x="46524" y="65"/>
                </a:lnTo>
                <a:lnTo>
                  <a:pt x="46275" y="55"/>
                </a:lnTo>
                <a:lnTo>
                  <a:pt x="46203" y="50"/>
                </a:lnTo>
                <a:lnTo>
                  <a:pt x="46132" y="55"/>
                </a:lnTo>
                <a:lnTo>
                  <a:pt x="45953" y="65"/>
                </a:lnTo>
                <a:lnTo>
                  <a:pt x="45453" y="105"/>
                </a:lnTo>
                <a:lnTo>
                  <a:pt x="45168" y="135"/>
                </a:lnTo>
                <a:lnTo>
                  <a:pt x="44846" y="154"/>
                </a:lnTo>
                <a:lnTo>
                  <a:pt x="44489" y="174"/>
                </a:lnTo>
                <a:lnTo>
                  <a:pt x="44132" y="184"/>
                </a:lnTo>
                <a:lnTo>
                  <a:pt x="44132" y="184"/>
                </a:lnTo>
                <a:lnTo>
                  <a:pt x="45168" y="55"/>
                </a:lnTo>
                <a:lnTo>
                  <a:pt x="42918" y="5"/>
                </a:lnTo>
                <a:lnTo>
                  <a:pt x="43132" y="199"/>
                </a:lnTo>
                <a:lnTo>
                  <a:pt x="42883" y="204"/>
                </a:lnTo>
                <a:lnTo>
                  <a:pt x="42668" y="199"/>
                </a:lnTo>
                <a:lnTo>
                  <a:pt x="42168" y="184"/>
                </a:lnTo>
                <a:lnTo>
                  <a:pt x="41704" y="164"/>
                </a:lnTo>
                <a:lnTo>
                  <a:pt x="40740" y="120"/>
                </a:lnTo>
                <a:lnTo>
                  <a:pt x="40240" y="105"/>
                </a:lnTo>
                <a:lnTo>
                  <a:pt x="39812" y="95"/>
                </a:lnTo>
                <a:lnTo>
                  <a:pt x="39383" y="95"/>
                </a:lnTo>
                <a:lnTo>
                  <a:pt x="39205" y="100"/>
                </a:lnTo>
                <a:lnTo>
                  <a:pt x="38991" y="110"/>
                </a:lnTo>
                <a:lnTo>
                  <a:pt x="37277" y="199"/>
                </a:lnTo>
                <a:lnTo>
                  <a:pt x="35527" y="288"/>
                </a:lnTo>
                <a:lnTo>
                  <a:pt x="33778" y="378"/>
                </a:lnTo>
                <a:lnTo>
                  <a:pt x="32064" y="472"/>
                </a:lnTo>
                <a:lnTo>
                  <a:pt x="31207" y="522"/>
                </a:lnTo>
                <a:lnTo>
                  <a:pt x="30350" y="577"/>
                </a:lnTo>
                <a:lnTo>
                  <a:pt x="29529" y="631"/>
                </a:lnTo>
                <a:lnTo>
                  <a:pt x="28672" y="691"/>
                </a:lnTo>
                <a:lnTo>
                  <a:pt x="27886" y="755"/>
                </a:lnTo>
                <a:lnTo>
                  <a:pt x="27065" y="825"/>
                </a:lnTo>
                <a:lnTo>
                  <a:pt x="26280" y="899"/>
                </a:lnTo>
                <a:lnTo>
                  <a:pt x="25530" y="984"/>
                </a:lnTo>
                <a:lnTo>
                  <a:pt x="24459" y="1103"/>
                </a:lnTo>
                <a:lnTo>
                  <a:pt x="23459" y="1227"/>
                </a:lnTo>
                <a:lnTo>
                  <a:pt x="22423" y="1351"/>
                </a:lnTo>
                <a:lnTo>
                  <a:pt x="21459" y="1480"/>
                </a:lnTo>
                <a:lnTo>
                  <a:pt x="20495" y="1610"/>
                </a:lnTo>
                <a:lnTo>
                  <a:pt x="19531" y="1744"/>
                </a:lnTo>
                <a:lnTo>
                  <a:pt x="18639" y="1878"/>
                </a:lnTo>
                <a:lnTo>
                  <a:pt x="17746" y="2017"/>
                </a:lnTo>
                <a:lnTo>
                  <a:pt x="16889" y="2161"/>
                </a:lnTo>
                <a:lnTo>
                  <a:pt x="16068" y="2305"/>
                </a:lnTo>
                <a:lnTo>
                  <a:pt x="15282" y="2454"/>
                </a:lnTo>
                <a:lnTo>
                  <a:pt x="14497" y="2608"/>
                </a:lnTo>
                <a:lnTo>
                  <a:pt x="13783" y="2762"/>
                </a:lnTo>
                <a:lnTo>
                  <a:pt x="13104" y="2921"/>
                </a:lnTo>
                <a:lnTo>
                  <a:pt x="12462" y="3085"/>
                </a:lnTo>
                <a:lnTo>
                  <a:pt x="11855" y="3254"/>
                </a:lnTo>
                <a:lnTo>
                  <a:pt x="11640" y="3308"/>
                </a:lnTo>
                <a:lnTo>
                  <a:pt x="11390" y="3368"/>
                </a:lnTo>
                <a:lnTo>
                  <a:pt x="10819" y="3477"/>
                </a:lnTo>
                <a:lnTo>
                  <a:pt x="10248" y="3591"/>
                </a:lnTo>
                <a:lnTo>
                  <a:pt x="9712" y="3711"/>
                </a:lnTo>
                <a:lnTo>
                  <a:pt x="9462" y="3770"/>
                </a:lnTo>
                <a:lnTo>
                  <a:pt x="9248" y="3835"/>
                </a:lnTo>
                <a:lnTo>
                  <a:pt x="9070" y="3899"/>
                </a:lnTo>
                <a:lnTo>
                  <a:pt x="8927" y="3964"/>
                </a:lnTo>
                <a:lnTo>
                  <a:pt x="8855" y="4038"/>
                </a:lnTo>
                <a:lnTo>
                  <a:pt x="8820" y="4108"/>
                </a:lnTo>
                <a:lnTo>
                  <a:pt x="8855" y="4187"/>
                </a:lnTo>
                <a:lnTo>
                  <a:pt x="8998" y="4267"/>
                </a:lnTo>
                <a:lnTo>
                  <a:pt x="8998" y="4277"/>
                </a:lnTo>
                <a:lnTo>
                  <a:pt x="8962" y="4287"/>
                </a:lnTo>
                <a:lnTo>
                  <a:pt x="8820" y="4307"/>
                </a:lnTo>
                <a:lnTo>
                  <a:pt x="8320" y="4361"/>
                </a:lnTo>
                <a:lnTo>
                  <a:pt x="8034" y="4391"/>
                </a:lnTo>
                <a:lnTo>
                  <a:pt x="7784" y="4421"/>
                </a:lnTo>
                <a:lnTo>
                  <a:pt x="7606" y="4451"/>
                </a:lnTo>
                <a:lnTo>
                  <a:pt x="7534" y="4465"/>
                </a:lnTo>
                <a:lnTo>
                  <a:pt x="7499" y="4480"/>
                </a:lnTo>
                <a:lnTo>
                  <a:pt x="7356" y="4585"/>
                </a:lnTo>
                <a:lnTo>
                  <a:pt x="7249" y="4689"/>
                </a:lnTo>
                <a:lnTo>
                  <a:pt x="7034" y="4903"/>
                </a:lnTo>
                <a:lnTo>
                  <a:pt x="6677" y="5394"/>
                </a:lnTo>
                <a:lnTo>
                  <a:pt x="6142" y="5136"/>
                </a:lnTo>
                <a:lnTo>
                  <a:pt x="5963" y="5305"/>
                </a:lnTo>
                <a:lnTo>
                  <a:pt x="5749" y="5474"/>
                </a:lnTo>
                <a:lnTo>
                  <a:pt x="5285" y="5811"/>
                </a:lnTo>
                <a:lnTo>
                  <a:pt x="4785" y="6144"/>
                </a:lnTo>
                <a:lnTo>
                  <a:pt x="4571" y="6313"/>
                </a:lnTo>
                <a:lnTo>
                  <a:pt x="4356" y="6482"/>
                </a:lnTo>
                <a:lnTo>
                  <a:pt x="4214" y="6651"/>
                </a:lnTo>
                <a:lnTo>
                  <a:pt x="4106" y="6820"/>
                </a:lnTo>
                <a:lnTo>
                  <a:pt x="4035" y="6989"/>
                </a:lnTo>
                <a:lnTo>
                  <a:pt x="4071" y="7157"/>
                </a:lnTo>
                <a:lnTo>
                  <a:pt x="4106" y="7242"/>
                </a:lnTo>
                <a:lnTo>
                  <a:pt x="4178" y="7326"/>
                </a:lnTo>
                <a:lnTo>
                  <a:pt x="4249" y="7411"/>
                </a:lnTo>
                <a:lnTo>
                  <a:pt x="4356" y="7500"/>
                </a:lnTo>
                <a:lnTo>
                  <a:pt x="4499" y="7585"/>
                </a:lnTo>
                <a:lnTo>
                  <a:pt x="4678" y="7669"/>
                </a:lnTo>
                <a:lnTo>
                  <a:pt x="4856" y="7758"/>
                </a:lnTo>
                <a:lnTo>
                  <a:pt x="5071" y="7843"/>
                </a:lnTo>
                <a:lnTo>
                  <a:pt x="6499" y="8002"/>
                </a:lnTo>
                <a:lnTo>
                  <a:pt x="6999" y="8181"/>
                </a:lnTo>
                <a:lnTo>
                  <a:pt x="7534" y="8364"/>
                </a:lnTo>
                <a:lnTo>
                  <a:pt x="7784" y="8454"/>
                </a:lnTo>
                <a:lnTo>
                  <a:pt x="8070" y="8548"/>
                </a:lnTo>
                <a:lnTo>
                  <a:pt x="8391" y="8638"/>
                </a:lnTo>
                <a:lnTo>
                  <a:pt x="8748" y="8727"/>
                </a:lnTo>
                <a:lnTo>
                  <a:pt x="9070" y="8811"/>
                </a:lnTo>
                <a:lnTo>
                  <a:pt x="9319" y="8891"/>
                </a:lnTo>
                <a:lnTo>
                  <a:pt x="9462" y="8975"/>
                </a:lnTo>
                <a:lnTo>
                  <a:pt x="9569" y="9055"/>
                </a:lnTo>
                <a:lnTo>
                  <a:pt x="9569" y="9129"/>
                </a:lnTo>
                <a:lnTo>
                  <a:pt x="9534" y="9204"/>
                </a:lnTo>
                <a:lnTo>
                  <a:pt x="9462" y="9278"/>
                </a:lnTo>
                <a:lnTo>
                  <a:pt x="9319" y="9348"/>
                </a:lnTo>
                <a:lnTo>
                  <a:pt x="9141" y="9417"/>
                </a:lnTo>
                <a:lnTo>
                  <a:pt x="8927" y="9487"/>
                </a:lnTo>
                <a:lnTo>
                  <a:pt x="8677" y="9551"/>
                </a:lnTo>
                <a:lnTo>
                  <a:pt x="8391" y="9621"/>
                </a:lnTo>
                <a:lnTo>
                  <a:pt x="7784" y="9745"/>
                </a:lnTo>
                <a:lnTo>
                  <a:pt x="7141" y="9864"/>
                </a:lnTo>
                <a:lnTo>
                  <a:pt x="6642" y="9959"/>
                </a:lnTo>
                <a:lnTo>
                  <a:pt x="6142" y="10053"/>
                </a:lnTo>
                <a:lnTo>
                  <a:pt x="5713" y="10147"/>
                </a:lnTo>
                <a:lnTo>
                  <a:pt x="5285" y="10247"/>
                </a:lnTo>
                <a:lnTo>
                  <a:pt x="4892" y="10341"/>
                </a:lnTo>
                <a:lnTo>
                  <a:pt x="4535" y="10440"/>
                </a:lnTo>
                <a:lnTo>
                  <a:pt x="4178" y="10545"/>
                </a:lnTo>
                <a:lnTo>
                  <a:pt x="3821" y="10644"/>
                </a:lnTo>
                <a:lnTo>
                  <a:pt x="3250" y="10853"/>
                </a:lnTo>
                <a:lnTo>
                  <a:pt x="2678" y="11061"/>
                </a:lnTo>
                <a:lnTo>
                  <a:pt x="2214" y="11275"/>
                </a:lnTo>
                <a:lnTo>
                  <a:pt x="1786" y="11493"/>
                </a:lnTo>
                <a:lnTo>
                  <a:pt x="1714" y="11528"/>
                </a:lnTo>
                <a:lnTo>
                  <a:pt x="1679" y="11568"/>
                </a:lnTo>
                <a:lnTo>
                  <a:pt x="1679" y="11642"/>
                </a:lnTo>
                <a:lnTo>
                  <a:pt x="1679" y="11727"/>
                </a:lnTo>
                <a:lnTo>
                  <a:pt x="1714" y="11806"/>
                </a:lnTo>
                <a:lnTo>
                  <a:pt x="1750" y="11881"/>
                </a:lnTo>
                <a:lnTo>
                  <a:pt x="1714" y="11955"/>
                </a:lnTo>
                <a:lnTo>
                  <a:pt x="1679" y="11985"/>
                </a:lnTo>
                <a:lnTo>
                  <a:pt x="1607" y="12015"/>
                </a:lnTo>
                <a:lnTo>
                  <a:pt x="1500" y="12045"/>
                </a:lnTo>
                <a:lnTo>
                  <a:pt x="1393" y="12069"/>
                </a:lnTo>
                <a:lnTo>
                  <a:pt x="1107" y="12119"/>
                </a:lnTo>
                <a:lnTo>
                  <a:pt x="893" y="12169"/>
                </a:lnTo>
                <a:lnTo>
                  <a:pt x="679" y="12218"/>
                </a:lnTo>
                <a:lnTo>
                  <a:pt x="500" y="12273"/>
                </a:lnTo>
                <a:lnTo>
                  <a:pt x="393" y="12323"/>
                </a:lnTo>
                <a:lnTo>
                  <a:pt x="286" y="12372"/>
                </a:lnTo>
                <a:lnTo>
                  <a:pt x="179" y="12427"/>
                </a:lnTo>
                <a:lnTo>
                  <a:pt x="143" y="12477"/>
                </a:lnTo>
                <a:lnTo>
                  <a:pt x="72" y="12581"/>
                </a:lnTo>
                <a:lnTo>
                  <a:pt x="72" y="12690"/>
                </a:lnTo>
                <a:lnTo>
                  <a:pt x="107" y="12800"/>
                </a:lnTo>
                <a:lnTo>
                  <a:pt x="179" y="12909"/>
                </a:lnTo>
                <a:lnTo>
                  <a:pt x="357" y="13276"/>
                </a:lnTo>
                <a:lnTo>
                  <a:pt x="536" y="13644"/>
                </a:lnTo>
                <a:lnTo>
                  <a:pt x="822" y="14379"/>
                </a:lnTo>
                <a:lnTo>
                  <a:pt x="893" y="14488"/>
                </a:lnTo>
                <a:lnTo>
                  <a:pt x="964" y="14598"/>
                </a:lnTo>
                <a:lnTo>
                  <a:pt x="964" y="14652"/>
                </a:lnTo>
                <a:lnTo>
                  <a:pt x="929" y="14697"/>
                </a:lnTo>
                <a:lnTo>
                  <a:pt x="857" y="14727"/>
                </a:lnTo>
                <a:lnTo>
                  <a:pt x="822" y="14742"/>
                </a:lnTo>
                <a:lnTo>
                  <a:pt x="750" y="14747"/>
                </a:lnTo>
                <a:lnTo>
                  <a:pt x="393" y="14776"/>
                </a:lnTo>
                <a:lnTo>
                  <a:pt x="179" y="14806"/>
                </a:lnTo>
                <a:lnTo>
                  <a:pt x="36" y="14831"/>
                </a:lnTo>
                <a:lnTo>
                  <a:pt x="0" y="14856"/>
                </a:lnTo>
                <a:lnTo>
                  <a:pt x="36" y="14881"/>
                </a:lnTo>
                <a:lnTo>
                  <a:pt x="107" y="14905"/>
                </a:lnTo>
                <a:lnTo>
                  <a:pt x="250" y="14930"/>
                </a:lnTo>
                <a:lnTo>
                  <a:pt x="393" y="14955"/>
                </a:lnTo>
                <a:lnTo>
                  <a:pt x="750" y="15005"/>
                </a:lnTo>
                <a:lnTo>
                  <a:pt x="893" y="15030"/>
                </a:lnTo>
                <a:lnTo>
                  <a:pt x="1000" y="15054"/>
                </a:lnTo>
                <a:lnTo>
                  <a:pt x="1107" y="15079"/>
                </a:lnTo>
                <a:lnTo>
                  <a:pt x="1107" y="15109"/>
                </a:lnTo>
                <a:lnTo>
                  <a:pt x="1072" y="15139"/>
                </a:lnTo>
                <a:lnTo>
                  <a:pt x="929" y="15174"/>
                </a:lnTo>
                <a:lnTo>
                  <a:pt x="822" y="15194"/>
                </a:lnTo>
                <a:lnTo>
                  <a:pt x="750" y="15213"/>
                </a:lnTo>
                <a:lnTo>
                  <a:pt x="714" y="15238"/>
                </a:lnTo>
                <a:lnTo>
                  <a:pt x="679" y="15268"/>
                </a:lnTo>
                <a:lnTo>
                  <a:pt x="643" y="15328"/>
                </a:lnTo>
                <a:lnTo>
                  <a:pt x="679" y="15392"/>
                </a:lnTo>
                <a:lnTo>
                  <a:pt x="750" y="15462"/>
                </a:lnTo>
                <a:lnTo>
                  <a:pt x="857" y="15531"/>
                </a:lnTo>
                <a:lnTo>
                  <a:pt x="1107" y="15660"/>
                </a:lnTo>
                <a:lnTo>
                  <a:pt x="1214" y="15705"/>
                </a:lnTo>
                <a:lnTo>
                  <a:pt x="1357" y="15755"/>
                </a:lnTo>
                <a:lnTo>
                  <a:pt x="1536" y="15799"/>
                </a:lnTo>
                <a:lnTo>
                  <a:pt x="1750" y="15839"/>
                </a:lnTo>
                <a:lnTo>
                  <a:pt x="2178" y="15934"/>
                </a:lnTo>
                <a:lnTo>
                  <a:pt x="2643" y="16028"/>
                </a:lnTo>
                <a:lnTo>
                  <a:pt x="1536" y="16028"/>
                </a:lnTo>
                <a:lnTo>
                  <a:pt x="1893" y="16276"/>
                </a:lnTo>
                <a:lnTo>
                  <a:pt x="3464" y="16207"/>
                </a:lnTo>
                <a:lnTo>
                  <a:pt x="3321" y="16276"/>
                </a:lnTo>
                <a:lnTo>
                  <a:pt x="3178" y="16346"/>
                </a:lnTo>
                <a:lnTo>
                  <a:pt x="3107" y="16420"/>
                </a:lnTo>
                <a:lnTo>
                  <a:pt x="3035" y="16490"/>
                </a:lnTo>
                <a:lnTo>
                  <a:pt x="3000" y="16559"/>
                </a:lnTo>
                <a:lnTo>
                  <a:pt x="3000" y="16624"/>
                </a:lnTo>
                <a:lnTo>
                  <a:pt x="3000" y="16689"/>
                </a:lnTo>
                <a:lnTo>
                  <a:pt x="3035" y="16753"/>
                </a:lnTo>
                <a:lnTo>
                  <a:pt x="3107" y="16808"/>
                </a:lnTo>
                <a:lnTo>
                  <a:pt x="3178" y="16862"/>
                </a:lnTo>
                <a:lnTo>
                  <a:pt x="3285" y="16912"/>
                </a:lnTo>
                <a:lnTo>
                  <a:pt x="3392" y="16957"/>
                </a:lnTo>
                <a:lnTo>
                  <a:pt x="3535" y="16991"/>
                </a:lnTo>
                <a:lnTo>
                  <a:pt x="3678" y="17021"/>
                </a:lnTo>
                <a:lnTo>
                  <a:pt x="3857" y="17041"/>
                </a:lnTo>
                <a:lnTo>
                  <a:pt x="3999" y="17056"/>
                </a:lnTo>
                <a:lnTo>
                  <a:pt x="5106" y="17866"/>
                </a:lnTo>
                <a:lnTo>
                  <a:pt x="6820" y="17761"/>
                </a:lnTo>
                <a:lnTo>
                  <a:pt x="7070" y="17791"/>
                </a:lnTo>
                <a:lnTo>
                  <a:pt x="7177" y="17806"/>
                </a:lnTo>
                <a:lnTo>
                  <a:pt x="7213" y="17811"/>
                </a:lnTo>
                <a:lnTo>
                  <a:pt x="7034" y="17940"/>
                </a:lnTo>
                <a:lnTo>
                  <a:pt x="6856" y="18064"/>
                </a:lnTo>
                <a:lnTo>
                  <a:pt x="9034" y="18323"/>
                </a:lnTo>
                <a:lnTo>
                  <a:pt x="6784" y="18427"/>
                </a:lnTo>
                <a:lnTo>
                  <a:pt x="7606" y="18477"/>
                </a:lnTo>
                <a:lnTo>
                  <a:pt x="8320" y="18516"/>
                </a:lnTo>
                <a:lnTo>
                  <a:pt x="8641" y="18536"/>
                </a:lnTo>
                <a:lnTo>
                  <a:pt x="8891" y="18556"/>
                </a:lnTo>
                <a:lnTo>
                  <a:pt x="9141" y="18581"/>
                </a:lnTo>
                <a:lnTo>
                  <a:pt x="9319" y="18611"/>
                </a:lnTo>
                <a:lnTo>
                  <a:pt x="9498" y="18640"/>
                </a:lnTo>
                <a:lnTo>
                  <a:pt x="9605" y="18680"/>
                </a:lnTo>
                <a:lnTo>
                  <a:pt x="9712" y="18720"/>
                </a:lnTo>
                <a:lnTo>
                  <a:pt x="9784" y="18765"/>
                </a:lnTo>
                <a:lnTo>
                  <a:pt x="9962" y="18859"/>
                </a:lnTo>
                <a:lnTo>
                  <a:pt x="10141" y="18963"/>
                </a:lnTo>
                <a:lnTo>
                  <a:pt x="10569" y="18968"/>
                </a:lnTo>
                <a:lnTo>
                  <a:pt x="10855" y="18978"/>
                </a:lnTo>
                <a:lnTo>
                  <a:pt x="10962" y="18988"/>
                </a:lnTo>
                <a:lnTo>
                  <a:pt x="11069" y="18998"/>
                </a:lnTo>
                <a:lnTo>
                  <a:pt x="11319" y="19048"/>
                </a:lnTo>
                <a:lnTo>
                  <a:pt x="11533" y="19102"/>
                </a:lnTo>
                <a:lnTo>
                  <a:pt x="11962" y="19207"/>
                </a:lnTo>
                <a:lnTo>
                  <a:pt x="12176" y="19261"/>
                </a:lnTo>
                <a:lnTo>
                  <a:pt x="12390" y="19311"/>
                </a:lnTo>
                <a:lnTo>
                  <a:pt x="12640" y="19361"/>
                </a:lnTo>
                <a:lnTo>
                  <a:pt x="12926" y="19405"/>
                </a:lnTo>
                <a:lnTo>
                  <a:pt x="13426" y="19465"/>
                </a:lnTo>
                <a:lnTo>
                  <a:pt x="13997" y="19525"/>
                </a:lnTo>
                <a:lnTo>
                  <a:pt x="15139" y="19634"/>
                </a:lnTo>
                <a:lnTo>
                  <a:pt x="15675" y="19688"/>
                </a:lnTo>
                <a:lnTo>
                  <a:pt x="16175" y="19748"/>
                </a:lnTo>
                <a:lnTo>
                  <a:pt x="16389" y="19783"/>
                </a:lnTo>
                <a:lnTo>
                  <a:pt x="16603" y="19813"/>
                </a:lnTo>
                <a:lnTo>
                  <a:pt x="16782" y="19847"/>
                </a:lnTo>
                <a:lnTo>
                  <a:pt x="16960" y="19887"/>
                </a:lnTo>
                <a:lnTo>
                  <a:pt x="17210" y="19952"/>
                </a:lnTo>
                <a:lnTo>
                  <a:pt x="17532" y="20011"/>
                </a:lnTo>
                <a:lnTo>
                  <a:pt x="17889" y="20066"/>
                </a:lnTo>
                <a:lnTo>
                  <a:pt x="18246" y="20116"/>
                </a:lnTo>
                <a:lnTo>
                  <a:pt x="18603" y="20160"/>
                </a:lnTo>
                <a:lnTo>
                  <a:pt x="18996" y="20205"/>
                </a:lnTo>
                <a:lnTo>
                  <a:pt x="19424" y="20240"/>
                </a:lnTo>
                <a:lnTo>
                  <a:pt x="19817" y="20274"/>
                </a:lnTo>
                <a:lnTo>
                  <a:pt x="20709" y="20339"/>
                </a:lnTo>
                <a:lnTo>
                  <a:pt x="21566" y="20394"/>
                </a:lnTo>
                <a:lnTo>
                  <a:pt x="22459" y="20453"/>
                </a:lnTo>
                <a:lnTo>
                  <a:pt x="23280" y="20523"/>
                </a:lnTo>
                <a:lnTo>
                  <a:pt x="23923" y="20577"/>
                </a:lnTo>
                <a:lnTo>
                  <a:pt x="24423" y="20632"/>
                </a:lnTo>
                <a:lnTo>
                  <a:pt x="24673" y="20657"/>
                </a:lnTo>
                <a:lnTo>
                  <a:pt x="24851" y="20687"/>
                </a:lnTo>
                <a:lnTo>
                  <a:pt x="25030" y="20717"/>
                </a:lnTo>
                <a:lnTo>
                  <a:pt x="25173" y="20746"/>
                </a:lnTo>
                <a:lnTo>
                  <a:pt x="25280" y="20781"/>
                </a:lnTo>
                <a:lnTo>
                  <a:pt x="25351" y="20811"/>
                </a:lnTo>
                <a:lnTo>
                  <a:pt x="25387" y="20851"/>
                </a:lnTo>
                <a:lnTo>
                  <a:pt x="25387" y="20885"/>
                </a:lnTo>
                <a:lnTo>
                  <a:pt x="25315" y="20925"/>
                </a:lnTo>
                <a:lnTo>
                  <a:pt x="25244" y="20970"/>
                </a:lnTo>
                <a:lnTo>
                  <a:pt x="25137" y="21019"/>
                </a:lnTo>
                <a:lnTo>
                  <a:pt x="24958" y="21069"/>
                </a:lnTo>
                <a:lnTo>
                  <a:pt x="22745" y="21690"/>
                </a:lnTo>
                <a:lnTo>
                  <a:pt x="21674" y="21998"/>
                </a:lnTo>
                <a:lnTo>
                  <a:pt x="21138" y="22157"/>
                </a:lnTo>
                <a:lnTo>
                  <a:pt x="20638" y="22316"/>
                </a:lnTo>
                <a:lnTo>
                  <a:pt x="20174" y="22475"/>
                </a:lnTo>
                <a:lnTo>
                  <a:pt x="19745" y="22634"/>
                </a:lnTo>
                <a:lnTo>
                  <a:pt x="18889" y="22957"/>
                </a:lnTo>
                <a:lnTo>
                  <a:pt x="17282" y="23607"/>
                </a:lnTo>
                <a:lnTo>
                  <a:pt x="16603" y="23870"/>
                </a:lnTo>
                <a:lnTo>
                  <a:pt x="15996" y="24129"/>
                </a:lnTo>
                <a:lnTo>
                  <a:pt x="15389" y="24392"/>
                </a:lnTo>
                <a:lnTo>
                  <a:pt x="14890" y="24660"/>
                </a:lnTo>
                <a:lnTo>
                  <a:pt x="14782" y="24730"/>
                </a:lnTo>
                <a:lnTo>
                  <a:pt x="14711" y="24804"/>
                </a:lnTo>
                <a:lnTo>
                  <a:pt x="14675" y="24879"/>
                </a:lnTo>
                <a:lnTo>
                  <a:pt x="14640" y="24953"/>
                </a:lnTo>
                <a:lnTo>
                  <a:pt x="14604" y="25102"/>
                </a:lnTo>
                <a:lnTo>
                  <a:pt x="14604" y="25177"/>
                </a:lnTo>
                <a:lnTo>
                  <a:pt x="14568" y="25251"/>
                </a:lnTo>
                <a:lnTo>
                  <a:pt x="14425" y="25365"/>
                </a:lnTo>
                <a:lnTo>
                  <a:pt x="14283" y="25475"/>
                </a:lnTo>
                <a:lnTo>
                  <a:pt x="14104" y="25589"/>
                </a:lnTo>
                <a:lnTo>
                  <a:pt x="13961" y="25703"/>
                </a:lnTo>
                <a:lnTo>
                  <a:pt x="13676" y="25951"/>
                </a:lnTo>
                <a:lnTo>
                  <a:pt x="13390" y="26205"/>
                </a:lnTo>
                <a:lnTo>
                  <a:pt x="12747" y="26716"/>
                </a:lnTo>
                <a:lnTo>
                  <a:pt x="12569" y="26860"/>
                </a:lnTo>
                <a:lnTo>
                  <a:pt x="12497" y="26930"/>
                </a:lnTo>
                <a:lnTo>
                  <a:pt x="12462" y="27004"/>
                </a:lnTo>
                <a:lnTo>
                  <a:pt x="12354" y="27764"/>
                </a:lnTo>
                <a:lnTo>
                  <a:pt x="12319" y="28147"/>
                </a:lnTo>
                <a:lnTo>
                  <a:pt x="12319" y="28524"/>
                </a:lnTo>
                <a:lnTo>
                  <a:pt x="12354" y="28599"/>
                </a:lnTo>
                <a:lnTo>
                  <a:pt x="12390" y="28668"/>
                </a:lnTo>
                <a:lnTo>
                  <a:pt x="12569" y="28817"/>
                </a:lnTo>
                <a:lnTo>
                  <a:pt x="12783" y="28961"/>
                </a:lnTo>
                <a:lnTo>
                  <a:pt x="12961" y="29105"/>
                </a:lnTo>
                <a:lnTo>
                  <a:pt x="12997" y="29145"/>
                </a:lnTo>
                <a:lnTo>
                  <a:pt x="12997" y="29185"/>
                </a:lnTo>
                <a:lnTo>
                  <a:pt x="12997" y="29224"/>
                </a:lnTo>
                <a:lnTo>
                  <a:pt x="13033" y="29264"/>
                </a:lnTo>
                <a:lnTo>
                  <a:pt x="13461" y="29801"/>
                </a:lnTo>
                <a:lnTo>
                  <a:pt x="13747" y="30064"/>
                </a:lnTo>
                <a:lnTo>
                  <a:pt x="13890" y="30198"/>
                </a:lnTo>
                <a:lnTo>
                  <a:pt x="14068" y="30332"/>
                </a:lnTo>
                <a:lnTo>
                  <a:pt x="14104" y="30347"/>
                </a:lnTo>
                <a:lnTo>
                  <a:pt x="14175" y="30362"/>
                </a:lnTo>
                <a:lnTo>
                  <a:pt x="14354" y="30387"/>
                </a:lnTo>
                <a:lnTo>
                  <a:pt x="14568" y="30412"/>
                </a:lnTo>
                <a:lnTo>
                  <a:pt x="14890" y="30436"/>
                </a:lnTo>
                <a:lnTo>
                  <a:pt x="15568" y="30496"/>
                </a:lnTo>
                <a:lnTo>
                  <a:pt x="15961" y="30526"/>
                </a:lnTo>
                <a:lnTo>
                  <a:pt x="16318" y="30561"/>
                </a:lnTo>
                <a:lnTo>
                  <a:pt x="14175" y="30531"/>
                </a:lnTo>
                <a:lnTo>
                  <a:pt x="15925" y="31142"/>
                </a:lnTo>
                <a:lnTo>
                  <a:pt x="17603" y="31738"/>
                </a:lnTo>
                <a:lnTo>
                  <a:pt x="17960" y="31887"/>
                </a:lnTo>
                <a:lnTo>
                  <a:pt x="18317" y="32041"/>
                </a:lnTo>
                <a:lnTo>
                  <a:pt x="18639" y="32195"/>
                </a:lnTo>
                <a:lnTo>
                  <a:pt x="19031" y="32349"/>
                </a:lnTo>
                <a:lnTo>
                  <a:pt x="19853" y="32607"/>
                </a:lnTo>
                <a:lnTo>
                  <a:pt x="20674" y="32865"/>
                </a:lnTo>
                <a:lnTo>
                  <a:pt x="21459" y="33123"/>
                </a:lnTo>
                <a:lnTo>
                  <a:pt x="21816" y="33252"/>
                </a:lnTo>
                <a:lnTo>
                  <a:pt x="22173" y="33387"/>
                </a:lnTo>
                <a:lnTo>
                  <a:pt x="22245" y="33431"/>
                </a:lnTo>
                <a:lnTo>
                  <a:pt x="22281" y="33486"/>
                </a:lnTo>
                <a:lnTo>
                  <a:pt x="22281" y="33546"/>
                </a:lnTo>
                <a:lnTo>
                  <a:pt x="22245" y="33600"/>
                </a:lnTo>
                <a:lnTo>
                  <a:pt x="22173" y="33660"/>
                </a:lnTo>
                <a:lnTo>
                  <a:pt x="22031" y="33714"/>
                </a:lnTo>
                <a:lnTo>
                  <a:pt x="21888" y="33759"/>
                </a:lnTo>
                <a:lnTo>
                  <a:pt x="21674" y="33804"/>
                </a:lnTo>
                <a:lnTo>
                  <a:pt x="20781" y="33953"/>
                </a:lnTo>
                <a:lnTo>
                  <a:pt x="19888" y="34097"/>
                </a:lnTo>
                <a:lnTo>
                  <a:pt x="17996" y="34380"/>
                </a:lnTo>
                <a:lnTo>
                  <a:pt x="17032" y="34524"/>
                </a:lnTo>
                <a:lnTo>
                  <a:pt x="16139" y="34673"/>
                </a:lnTo>
                <a:lnTo>
                  <a:pt x="15282" y="34822"/>
                </a:lnTo>
                <a:lnTo>
                  <a:pt x="14461" y="34976"/>
                </a:lnTo>
                <a:lnTo>
                  <a:pt x="13568" y="35170"/>
                </a:lnTo>
                <a:lnTo>
                  <a:pt x="12711" y="35363"/>
                </a:lnTo>
                <a:lnTo>
                  <a:pt x="11926" y="35562"/>
                </a:lnTo>
                <a:lnTo>
                  <a:pt x="11212" y="35761"/>
                </a:lnTo>
                <a:lnTo>
                  <a:pt x="10533" y="35964"/>
                </a:lnTo>
                <a:lnTo>
                  <a:pt x="9926" y="36168"/>
                </a:lnTo>
                <a:lnTo>
                  <a:pt x="9391" y="36377"/>
                </a:lnTo>
                <a:lnTo>
                  <a:pt x="8891" y="36585"/>
                </a:lnTo>
                <a:lnTo>
                  <a:pt x="8463" y="36799"/>
                </a:lnTo>
                <a:lnTo>
                  <a:pt x="8105" y="37012"/>
                </a:lnTo>
                <a:lnTo>
                  <a:pt x="7820" y="37231"/>
                </a:lnTo>
                <a:lnTo>
                  <a:pt x="7570" y="37454"/>
                </a:lnTo>
                <a:lnTo>
                  <a:pt x="7391" y="37678"/>
                </a:lnTo>
                <a:lnTo>
                  <a:pt x="7284" y="37901"/>
                </a:lnTo>
                <a:lnTo>
                  <a:pt x="7249" y="38130"/>
                </a:lnTo>
                <a:lnTo>
                  <a:pt x="7249" y="38363"/>
                </a:lnTo>
                <a:lnTo>
                  <a:pt x="7320" y="38691"/>
                </a:lnTo>
                <a:lnTo>
                  <a:pt x="7427" y="39019"/>
                </a:lnTo>
                <a:lnTo>
                  <a:pt x="7534" y="39183"/>
                </a:lnTo>
                <a:lnTo>
                  <a:pt x="7641" y="39347"/>
                </a:lnTo>
                <a:lnTo>
                  <a:pt x="7748" y="39511"/>
                </a:lnTo>
                <a:lnTo>
                  <a:pt x="7927" y="39674"/>
                </a:lnTo>
                <a:lnTo>
                  <a:pt x="8105" y="39794"/>
                </a:lnTo>
                <a:lnTo>
                  <a:pt x="8355" y="39913"/>
                </a:lnTo>
                <a:lnTo>
                  <a:pt x="8677" y="40032"/>
                </a:lnTo>
                <a:lnTo>
                  <a:pt x="8962" y="40151"/>
                </a:lnTo>
                <a:lnTo>
                  <a:pt x="9284" y="40265"/>
                </a:lnTo>
                <a:lnTo>
                  <a:pt x="9569" y="40385"/>
                </a:lnTo>
                <a:lnTo>
                  <a:pt x="9819" y="40504"/>
                </a:lnTo>
                <a:lnTo>
                  <a:pt x="9998" y="40623"/>
                </a:lnTo>
                <a:lnTo>
                  <a:pt x="10105" y="40703"/>
                </a:lnTo>
                <a:lnTo>
                  <a:pt x="10212" y="40772"/>
                </a:lnTo>
                <a:lnTo>
                  <a:pt x="10355" y="40837"/>
                </a:lnTo>
                <a:lnTo>
                  <a:pt x="10533" y="40896"/>
                </a:lnTo>
                <a:lnTo>
                  <a:pt x="10748" y="40956"/>
                </a:lnTo>
                <a:lnTo>
                  <a:pt x="11069" y="41005"/>
                </a:lnTo>
                <a:lnTo>
                  <a:pt x="11426" y="41055"/>
                </a:lnTo>
                <a:lnTo>
                  <a:pt x="11890" y="41100"/>
                </a:lnTo>
                <a:lnTo>
                  <a:pt x="11676" y="41150"/>
                </a:lnTo>
                <a:lnTo>
                  <a:pt x="11498" y="41194"/>
                </a:lnTo>
                <a:lnTo>
                  <a:pt x="11390" y="41239"/>
                </a:lnTo>
                <a:lnTo>
                  <a:pt x="11319" y="41274"/>
                </a:lnTo>
                <a:lnTo>
                  <a:pt x="11283" y="41308"/>
                </a:lnTo>
                <a:lnTo>
                  <a:pt x="11319" y="41338"/>
                </a:lnTo>
                <a:lnTo>
                  <a:pt x="11390" y="41363"/>
                </a:lnTo>
                <a:lnTo>
                  <a:pt x="11498" y="41388"/>
                </a:lnTo>
                <a:lnTo>
                  <a:pt x="11640" y="41408"/>
                </a:lnTo>
                <a:lnTo>
                  <a:pt x="11819" y="41423"/>
                </a:lnTo>
                <a:lnTo>
                  <a:pt x="12033" y="41433"/>
                </a:lnTo>
                <a:lnTo>
                  <a:pt x="12319" y="41443"/>
                </a:lnTo>
                <a:lnTo>
                  <a:pt x="12604" y="41448"/>
                </a:lnTo>
                <a:lnTo>
                  <a:pt x="12926" y="41452"/>
                </a:lnTo>
                <a:lnTo>
                  <a:pt x="13676" y="41448"/>
                </a:lnTo>
                <a:lnTo>
                  <a:pt x="13568" y="41482"/>
                </a:lnTo>
                <a:lnTo>
                  <a:pt x="13497" y="41517"/>
                </a:lnTo>
                <a:lnTo>
                  <a:pt x="13461" y="41552"/>
                </a:lnTo>
                <a:lnTo>
                  <a:pt x="13461" y="41582"/>
                </a:lnTo>
                <a:lnTo>
                  <a:pt x="13461" y="41606"/>
                </a:lnTo>
                <a:lnTo>
                  <a:pt x="13497" y="41631"/>
                </a:lnTo>
                <a:lnTo>
                  <a:pt x="13640" y="41676"/>
                </a:lnTo>
                <a:lnTo>
                  <a:pt x="13818" y="41721"/>
                </a:lnTo>
                <a:lnTo>
                  <a:pt x="14033" y="41765"/>
                </a:lnTo>
                <a:lnTo>
                  <a:pt x="14175" y="41810"/>
                </a:lnTo>
                <a:lnTo>
                  <a:pt x="14318" y="41855"/>
                </a:lnTo>
                <a:lnTo>
                  <a:pt x="14390" y="41885"/>
                </a:lnTo>
                <a:lnTo>
                  <a:pt x="14461" y="41914"/>
                </a:lnTo>
                <a:lnTo>
                  <a:pt x="14675" y="41969"/>
                </a:lnTo>
                <a:lnTo>
                  <a:pt x="14961" y="42019"/>
                </a:lnTo>
                <a:lnTo>
                  <a:pt x="15318" y="42063"/>
                </a:lnTo>
                <a:lnTo>
                  <a:pt x="16032" y="42148"/>
                </a:lnTo>
                <a:lnTo>
                  <a:pt x="16782" y="42232"/>
                </a:lnTo>
                <a:lnTo>
                  <a:pt x="17103" y="42277"/>
                </a:lnTo>
                <a:lnTo>
                  <a:pt x="17389" y="42327"/>
                </a:lnTo>
                <a:lnTo>
                  <a:pt x="17603" y="42381"/>
                </a:lnTo>
                <a:lnTo>
                  <a:pt x="17675" y="42406"/>
                </a:lnTo>
                <a:lnTo>
                  <a:pt x="17746" y="42436"/>
                </a:lnTo>
                <a:lnTo>
                  <a:pt x="17782" y="42466"/>
                </a:lnTo>
                <a:lnTo>
                  <a:pt x="17782" y="42496"/>
                </a:lnTo>
                <a:lnTo>
                  <a:pt x="17746" y="42530"/>
                </a:lnTo>
                <a:lnTo>
                  <a:pt x="17710" y="42565"/>
                </a:lnTo>
                <a:lnTo>
                  <a:pt x="17639" y="42605"/>
                </a:lnTo>
                <a:lnTo>
                  <a:pt x="17532" y="42645"/>
                </a:lnTo>
                <a:lnTo>
                  <a:pt x="17389" y="42684"/>
                </a:lnTo>
                <a:lnTo>
                  <a:pt x="17175" y="42729"/>
                </a:lnTo>
                <a:lnTo>
                  <a:pt x="17175" y="42744"/>
                </a:lnTo>
                <a:lnTo>
                  <a:pt x="17210" y="42764"/>
                </a:lnTo>
                <a:lnTo>
                  <a:pt x="17460" y="42818"/>
                </a:lnTo>
                <a:lnTo>
                  <a:pt x="17782" y="42878"/>
                </a:lnTo>
                <a:lnTo>
                  <a:pt x="18103" y="42938"/>
                </a:lnTo>
                <a:lnTo>
                  <a:pt x="18210" y="42913"/>
                </a:lnTo>
                <a:lnTo>
                  <a:pt x="18353" y="42893"/>
                </a:lnTo>
                <a:lnTo>
                  <a:pt x="18531" y="42878"/>
                </a:lnTo>
                <a:lnTo>
                  <a:pt x="18710" y="42868"/>
                </a:lnTo>
                <a:lnTo>
                  <a:pt x="18889" y="42858"/>
                </a:lnTo>
                <a:lnTo>
                  <a:pt x="19103" y="42858"/>
                </a:lnTo>
                <a:lnTo>
                  <a:pt x="19353" y="42863"/>
                </a:lnTo>
                <a:lnTo>
                  <a:pt x="19567" y="42873"/>
                </a:lnTo>
                <a:lnTo>
                  <a:pt x="19817" y="42888"/>
                </a:lnTo>
                <a:lnTo>
                  <a:pt x="20067" y="42908"/>
                </a:lnTo>
                <a:lnTo>
                  <a:pt x="20317" y="42933"/>
                </a:lnTo>
                <a:lnTo>
                  <a:pt x="20531" y="42962"/>
                </a:lnTo>
                <a:lnTo>
                  <a:pt x="20781" y="42992"/>
                </a:lnTo>
                <a:lnTo>
                  <a:pt x="21031" y="43032"/>
                </a:lnTo>
                <a:lnTo>
                  <a:pt x="21245" y="43072"/>
                </a:lnTo>
                <a:lnTo>
                  <a:pt x="21459" y="43121"/>
                </a:lnTo>
                <a:lnTo>
                  <a:pt x="21674" y="43176"/>
                </a:lnTo>
                <a:lnTo>
                  <a:pt x="21816" y="43241"/>
                </a:lnTo>
                <a:lnTo>
                  <a:pt x="21959" y="43310"/>
                </a:lnTo>
                <a:lnTo>
                  <a:pt x="22031" y="43375"/>
                </a:lnTo>
                <a:lnTo>
                  <a:pt x="22209" y="43519"/>
                </a:lnTo>
                <a:lnTo>
                  <a:pt x="22388" y="43653"/>
                </a:lnTo>
                <a:lnTo>
                  <a:pt x="22995" y="43643"/>
                </a:lnTo>
                <a:lnTo>
                  <a:pt x="23280" y="43414"/>
                </a:lnTo>
                <a:lnTo>
                  <a:pt x="24101" y="43419"/>
                </a:lnTo>
                <a:lnTo>
                  <a:pt x="24066" y="43509"/>
                </a:lnTo>
                <a:lnTo>
                  <a:pt x="24066" y="43603"/>
                </a:lnTo>
                <a:lnTo>
                  <a:pt x="24066" y="43797"/>
                </a:lnTo>
                <a:lnTo>
                  <a:pt x="24030" y="43886"/>
                </a:lnTo>
                <a:lnTo>
                  <a:pt x="23923" y="43976"/>
                </a:lnTo>
                <a:lnTo>
                  <a:pt x="23852" y="44015"/>
                </a:lnTo>
                <a:lnTo>
                  <a:pt x="23780" y="44060"/>
                </a:lnTo>
                <a:lnTo>
                  <a:pt x="23673" y="44095"/>
                </a:lnTo>
                <a:lnTo>
                  <a:pt x="23530" y="44135"/>
                </a:lnTo>
                <a:lnTo>
                  <a:pt x="22673" y="44353"/>
                </a:lnTo>
                <a:lnTo>
                  <a:pt x="21852" y="44577"/>
                </a:lnTo>
                <a:lnTo>
                  <a:pt x="21067" y="44805"/>
                </a:lnTo>
                <a:lnTo>
                  <a:pt x="20317" y="45033"/>
                </a:lnTo>
                <a:lnTo>
                  <a:pt x="19638" y="45262"/>
                </a:lnTo>
                <a:lnTo>
                  <a:pt x="18996" y="45490"/>
                </a:lnTo>
                <a:lnTo>
                  <a:pt x="18424" y="45724"/>
                </a:lnTo>
                <a:lnTo>
                  <a:pt x="17853" y="45957"/>
                </a:lnTo>
                <a:lnTo>
                  <a:pt x="17353" y="46196"/>
                </a:lnTo>
                <a:lnTo>
                  <a:pt x="16925" y="46434"/>
                </a:lnTo>
                <a:lnTo>
                  <a:pt x="16496" y="46672"/>
                </a:lnTo>
                <a:lnTo>
                  <a:pt x="16139" y="46916"/>
                </a:lnTo>
                <a:lnTo>
                  <a:pt x="15818" y="47159"/>
                </a:lnTo>
                <a:lnTo>
                  <a:pt x="15532" y="47408"/>
                </a:lnTo>
                <a:lnTo>
                  <a:pt x="15282" y="47656"/>
                </a:lnTo>
                <a:lnTo>
                  <a:pt x="15068" y="47904"/>
                </a:lnTo>
                <a:lnTo>
                  <a:pt x="14925" y="48123"/>
                </a:lnTo>
                <a:lnTo>
                  <a:pt x="14854" y="48341"/>
                </a:lnTo>
                <a:lnTo>
                  <a:pt x="14782" y="48560"/>
                </a:lnTo>
                <a:lnTo>
                  <a:pt x="14747" y="48783"/>
                </a:lnTo>
                <a:lnTo>
                  <a:pt x="14747" y="49225"/>
                </a:lnTo>
                <a:lnTo>
                  <a:pt x="14782" y="49667"/>
                </a:lnTo>
                <a:lnTo>
                  <a:pt x="14782" y="49792"/>
                </a:lnTo>
                <a:lnTo>
                  <a:pt x="14818" y="49856"/>
                </a:lnTo>
                <a:lnTo>
                  <a:pt x="14925" y="49921"/>
                </a:lnTo>
                <a:lnTo>
                  <a:pt x="15068" y="49985"/>
                </a:lnTo>
                <a:lnTo>
                  <a:pt x="15175" y="50015"/>
                </a:lnTo>
                <a:lnTo>
                  <a:pt x="15282" y="50045"/>
                </a:lnTo>
                <a:lnTo>
                  <a:pt x="15461" y="50070"/>
                </a:lnTo>
                <a:lnTo>
                  <a:pt x="15639" y="50100"/>
                </a:lnTo>
                <a:lnTo>
                  <a:pt x="15854" y="50124"/>
                </a:lnTo>
                <a:lnTo>
                  <a:pt x="16103" y="50149"/>
                </a:lnTo>
                <a:lnTo>
                  <a:pt x="16211" y="50159"/>
                </a:lnTo>
                <a:lnTo>
                  <a:pt x="16282" y="50174"/>
                </a:lnTo>
                <a:lnTo>
                  <a:pt x="16425" y="50209"/>
                </a:lnTo>
                <a:lnTo>
                  <a:pt x="16568" y="50253"/>
                </a:lnTo>
                <a:lnTo>
                  <a:pt x="16639" y="50303"/>
                </a:lnTo>
                <a:lnTo>
                  <a:pt x="16710" y="50358"/>
                </a:lnTo>
                <a:lnTo>
                  <a:pt x="16710" y="50412"/>
                </a:lnTo>
                <a:lnTo>
                  <a:pt x="16675" y="50462"/>
                </a:lnTo>
                <a:lnTo>
                  <a:pt x="16603" y="50507"/>
                </a:lnTo>
                <a:lnTo>
                  <a:pt x="16496" y="50566"/>
                </a:lnTo>
                <a:lnTo>
                  <a:pt x="16425" y="50631"/>
                </a:lnTo>
                <a:lnTo>
                  <a:pt x="16389" y="50686"/>
                </a:lnTo>
                <a:lnTo>
                  <a:pt x="16425" y="50745"/>
                </a:lnTo>
                <a:lnTo>
                  <a:pt x="16461" y="50800"/>
                </a:lnTo>
                <a:lnTo>
                  <a:pt x="16532" y="50854"/>
                </a:lnTo>
                <a:lnTo>
                  <a:pt x="16639" y="50909"/>
                </a:lnTo>
                <a:lnTo>
                  <a:pt x="16782" y="50959"/>
                </a:lnTo>
                <a:lnTo>
                  <a:pt x="17103" y="51063"/>
                </a:lnTo>
                <a:lnTo>
                  <a:pt x="17460" y="51162"/>
                </a:lnTo>
                <a:lnTo>
                  <a:pt x="17817" y="51267"/>
                </a:lnTo>
                <a:lnTo>
                  <a:pt x="18103" y="51366"/>
                </a:lnTo>
                <a:lnTo>
                  <a:pt x="18174" y="51381"/>
                </a:lnTo>
                <a:lnTo>
                  <a:pt x="18282" y="51396"/>
                </a:lnTo>
                <a:lnTo>
                  <a:pt x="18531" y="51426"/>
                </a:lnTo>
                <a:lnTo>
                  <a:pt x="18889" y="51455"/>
                </a:lnTo>
                <a:lnTo>
                  <a:pt x="19281" y="51490"/>
                </a:lnTo>
                <a:lnTo>
                  <a:pt x="19210" y="51560"/>
                </a:lnTo>
                <a:lnTo>
                  <a:pt x="19210" y="51619"/>
                </a:lnTo>
                <a:lnTo>
                  <a:pt x="19281" y="51679"/>
                </a:lnTo>
                <a:lnTo>
                  <a:pt x="19388" y="51739"/>
                </a:lnTo>
                <a:lnTo>
                  <a:pt x="19531" y="51793"/>
                </a:lnTo>
                <a:lnTo>
                  <a:pt x="19745" y="51848"/>
                </a:lnTo>
                <a:lnTo>
                  <a:pt x="19995" y="51897"/>
                </a:lnTo>
                <a:lnTo>
                  <a:pt x="20245" y="51947"/>
                </a:lnTo>
                <a:lnTo>
                  <a:pt x="20852" y="52046"/>
                </a:lnTo>
                <a:lnTo>
                  <a:pt x="21531" y="52141"/>
                </a:lnTo>
                <a:lnTo>
                  <a:pt x="22173" y="52240"/>
                </a:lnTo>
                <a:lnTo>
                  <a:pt x="22780" y="52340"/>
                </a:lnTo>
                <a:lnTo>
                  <a:pt x="23566" y="52469"/>
                </a:lnTo>
                <a:lnTo>
                  <a:pt x="24351" y="52593"/>
                </a:lnTo>
                <a:lnTo>
                  <a:pt x="25958" y="52826"/>
                </a:lnTo>
                <a:lnTo>
                  <a:pt x="25280" y="53005"/>
                </a:lnTo>
                <a:lnTo>
                  <a:pt x="24566" y="53174"/>
                </a:lnTo>
                <a:lnTo>
                  <a:pt x="23137" y="53517"/>
                </a:lnTo>
                <a:lnTo>
                  <a:pt x="22423" y="53690"/>
                </a:lnTo>
                <a:lnTo>
                  <a:pt x="21781" y="53864"/>
                </a:lnTo>
                <a:lnTo>
                  <a:pt x="21174" y="54038"/>
                </a:lnTo>
                <a:lnTo>
                  <a:pt x="20638" y="54212"/>
                </a:lnTo>
                <a:lnTo>
                  <a:pt x="20174" y="54381"/>
                </a:lnTo>
                <a:lnTo>
                  <a:pt x="19817" y="54550"/>
                </a:lnTo>
                <a:lnTo>
                  <a:pt x="19460" y="54724"/>
                </a:lnTo>
                <a:lnTo>
                  <a:pt x="19174" y="54902"/>
                </a:lnTo>
                <a:lnTo>
                  <a:pt x="18639" y="55255"/>
                </a:lnTo>
                <a:lnTo>
                  <a:pt x="18103" y="55608"/>
                </a:lnTo>
                <a:lnTo>
                  <a:pt x="17817" y="55816"/>
                </a:lnTo>
                <a:lnTo>
                  <a:pt x="17603" y="56020"/>
                </a:lnTo>
                <a:lnTo>
                  <a:pt x="17496" y="56129"/>
                </a:lnTo>
                <a:lnTo>
                  <a:pt x="17460" y="56233"/>
                </a:lnTo>
                <a:lnTo>
                  <a:pt x="17389" y="56338"/>
                </a:lnTo>
                <a:lnTo>
                  <a:pt x="17389" y="56442"/>
                </a:lnTo>
                <a:lnTo>
                  <a:pt x="17425" y="56710"/>
                </a:lnTo>
                <a:lnTo>
                  <a:pt x="17496" y="56983"/>
                </a:lnTo>
                <a:lnTo>
                  <a:pt x="17639" y="57257"/>
                </a:lnTo>
                <a:lnTo>
                  <a:pt x="17746" y="57391"/>
                </a:lnTo>
                <a:lnTo>
                  <a:pt x="17853" y="57525"/>
                </a:lnTo>
                <a:lnTo>
                  <a:pt x="17996" y="57659"/>
                </a:lnTo>
                <a:lnTo>
                  <a:pt x="18174" y="57788"/>
                </a:lnTo>
                <a:lnTo>
                  <a:pt x="18353" y="57922"/>
                </a:lnTo>
                <a:lnTo>
                  <a:pt x="18603" y="58056"/>
                </a:lnTo>
                <a:lnTo>
                  <a:pt x="18889" y="58185"/>
                </a:lnTo>
                <a:lnTo>
                  <a:pt x="19174" y="58314"/>
                </a:lnTo>
                <a:lnTo>
                  <a:pt x="19531" y="58444"/>
                </a:lnTo>
                <a:lnTo>
                  <a:pt x="19924" y="58573"/>
                </a:lnTo>
                <a:lnTo>
                  <a:pt x="20995" y="58905"/>
                </a:lnTo>
                <a:lnTo>
                  <a:pt x="22031" y="59243"/>
                </a:lnTo>
                <a:lnTo>
                  <a:pt x="24137" y="59919"/>
                </a:lnTo>
                <a:lnTo>
                  <a:pt x="24244" y="59944"/>
                </a:lnTo>
                <a:lnTo>
                  <a:pt x="24351" y="59968"/>
                </a:lnTo>
                <a:lnTo>
                  <a:pt x="24566" y="60013"/>
                </a:lnTo>
                <a:lnTo>
                  <a:pt x="25922" y="60311"/>
                </a:lnTo>
                <a:lnTo>
                  <a:pt x="25423" y="60381"/>
                </a:lnTo>
                <a:lnTo>
                  <a:pt x="27672" y="60470"/>
                </a:lnTo>
                <a:lnTo>
                  <a:pt x="26387" y="60540"/>
                </a:lnTo>
                <a:lnTo>
                  <a:pt x="28315" y="61091"/>
                </a:lnTo>
                <a:lnTo>
                  <a:pt x="29243" y="61349"/>
                </a:lnTo>
                <a:lnTo>
                  <a:pt x="30171" y="61592"/>
                </a:lnTo>
                <a:lnTo>
                  <a:pt x="31064" y="61816"/>
                </a:lnTo>
                <a:lnTo>
                  <a:pt x="32028" y="62039"/>
                </a:lnTo>
                <a:lnTo>
                  <a:pt x="33028" y="62253"/>
                </a:lnTo>
                <a:lnTo>
                  <a:pt x="33563" y="62357"/>
                </a:lnTo>
                <a:lnTo>
                  <a:pt x="34099" y="62462"/>
                </a:lnTo>
                <a:lnTo>
                  <a:pt x="34420" y="62521"/>
                </a:lnTo>
                <a:lnTo>
                  <a:pt x="34777" y="62576"/>
                </a:lnTo>
                <a:lnTo>
                  <a:pt x="35134" y="62631"/>
                </a:lnTo>
                <a:lnTo>
                  <a:pt x="35563" y="62675"/>
                </a:lnTo>
                <a:lnTo>
                  <a:pt x="35777" y="62695"/>
                </a:lnTo>
                <a:lnTo>
                  <a:pt x="36027" y="62710"/>
                </a:lnTo>
                <a:lnTo>
                  <a:pt x="36277" y="62725"/>
                </a:lnTo>
                <a:lnTo>
                  <a:pt x="36563" y="62740"/>
                </a:lnTo>
                <a:lnTo>
                  <a:pt x="36884" y="62745"/>
                </a:lnTo>
                <a:lnTo>
                  <a:pt x="37205" y="62750"/>
                </a:lnTo>
                <a:lnTo>
                  <a:pt x="37598" y="62755"/>
                </a:lnTo>
                <a:lnTo>
                  <a:pt x="37991" y="62750"/>
                </a:lnTo>
                <a:lnTo>
                  <a:pt x="38455" y="62750"/>
                </a:lnTo>
                <a:lnTo>
                  <a:pt x="38955" y="62755"/>
                </a:lnTo>
                <a:lnTo>
                  <a:pt x="39419" y="62760"/>
                </a:lnTo>
                <a:lnTo>
                  <a:pt x="39919" y="62770"/>
                </a:lnTo>
                <a:lnTo>
                  <a:pt x="40883" y="62799"/>
                </a:lnTo>
                <a:lnTo>
                  <a:pt x="41883" y="62839"/>
                </a:lnTo>
                <a:lnTo>
                  <a:pt x="43847" y="62929"/>
                </a:lnTo>
                <a:lnTo>
                  <a:pt x="44811" y="62973"/>
                </a:lnTo>
                <a:lnTo>
                  <a:pt x="45810" y="63013"/>
                </a:lnTo>
                <a:lnTo>
                  <a:pt x="46096" y="63018"/>
                </a:lnTo>
                <a:lnTo>
                  <a:pt x="46417" y="63023"/>
                </a:lnTo>
                <a:lnTo>
                  <a:pt x="47024" y="63023"/>
                </a:lnTo>
                <a:lnTo>
                  <a:pt x="47667" y="63018"/>
                </a:lnTo>
                <a:lnTo>
                  <a:pt x="48274" y="63018"/>
                </a:lnTo>
                <a:lnTo>
                  <a:pt x="47667" y="62869"/>
                </a:lnTo>
                <a:lnTo>
                  <a:pt x="47381" y="62799"/>
                </a:lnTo>
                <a:lnTo>
                  <a:pt x="47060" y="62730"/>
                </a:lnTo>
                <a:lnTo>
                  <a:pt x="46596" y="62645"/>
                </a:lnTo>
                <a:lnTo>
                  <a:pt x="46132" y="62566"/>
                </a:lnTo>
                <a:lnTo>
                  <a:pt x="45382" y="62432"/>
                </a:lnTo>
                <a:lnTo>
                  <a:pt x="45489" y="62362"/>
                </a:lnTo>
                <a:lnTo>
                  <a:pt x="45596" y="62288"/>
                </a:lnTo>
                <a:lnTo>
                  <a:pt x="45632" y="62248"/>
                </a:lnTo>
                <a:lnTo>
                  <a:pt x="45668" y="62218"/>
                </a:lnTo>
                <a:lnTo>
                  <a:pt x="45632" y="62188"/>
                </a:lnTo>
                <a:lnTo>
                  <a:pt x="45560" y="62159"/>
                </a:lnTo>
                <a:lnTo>
                  <a:pt x="44096" y="61826"/>
                </a:lnTo>
                <a:lnTo>
                  <a:pt x="42597" y="61493"/>
                </a:lnTo>
                <a:lnTo>
                  <a:pt x="41062" y="61165"/>
                </a:lnTo>
                <a:lnTo>
                  <a:pt x="39598" y="60833"/>
                </a:lnTo>
                <a:lnTo>
                  <a:pt x="39419" y="60788"/>
                </a:lnTo>
                <a:lnTo>
                  <a:pt x="39276" y="60748"/>
                </a:lnTo>
                <a:lnTo>
                  <a:pt x="38991" y="60659"/>
                </a:lnTo>
                <a:lnTo>
                  <a:pt x="38705" y="60574"/>
                </a:lnTo>
                <a:lnTo>
                  <a:pt x="38526" y="60535"/>
                </a:lnTo>
                <a:lnTo>
                  <a:pt x="38348" y="60495"/>
                </a:lnTo>
                <a:lnTo>
                  <a:pt x="38419" y="60470"/>
                </a:lnTo>
                <a:lnTo>
                  <a:pt x="38455" y="60445"/>
                </a:lnTo>
                <a:lnTo>
                  <a:pt x="38455" y="60420"/>
                </a:lnTo>
                <a:lnTo>
                  <a:pt x="38384" y="60391"/>
                </a:lnTo>
                <a:lnTo>
                  <a:pt x="38312" y="60361"/>
                </a:lnTo>
                <a:lnTo>
                  <a:pt x="38241" y="60331"/>
                </a:lnTo>
                <a:lnTo>
                  <a:pt x="37955" y="60271"/>
                </a:lnTo>
                <a:lnTo>
                  <a:pt x="37634" y="60212"/>
                </a:lnTo>
                <a:lnTo>
                  <a:pt x="37277" y="60152"/>
                </a:lnTo>
                <a:lnTo>
                  <a:pt x="36527" y="60028"/>
                </a:lnTo>
                <a:lnTo>
                  <a:pt x="36134" y="59963"/>
                </a:lnTo>
                <a:lnTo>
                  <a:pt x="35813" y="59899"/>
                </a:lnTo>
                <a:lnTo>
                  <a:pt x="35170" y="59765"/>
                </a:lnTo>
                <a:lnTo>
                  <a:pt x="34599" y="59626"/>
                </a:lnTo>
                <a:lnTo>
                  <a:pt x="34099" y="59487"/>
                </a:lnTo>
                <a:lnTo>
                  <a:pt x="33671" y="59343"/>
                </a:lnTo>
                <a:lnTo>
                  <a:pt x="33242" y="59194"/>
                </a:lnTo>
                <a:lnTo>
                  <a:pt x="32849" y="59045"/>
                </a:lnTo>
                <a:lnTo>
                  <a:pt x="32492" y="58896"/>
                </a:lnTo>
                <a:lnTo>
                  <a:pt x="31707" y="58593"/>
                </a:lnTo>
                <a:lnTo>
                  <a:pt x="30886" y="58295"/>
                </a:lnTo>
                <a:lnTo>
                  <a:pt x="30064" y="57997"/>
                </a:lnTo>
                <a:lnTo>
                  <a:pt x="29243" y="57694"/>
                </a:lnTo>
                <a:lnTo>
                  <a:pt x="29065" y="57614"/>
                </a:lnTo>
                <a:lnTo>
                  <a:pt x="28886" y="57530"/>
                </a:lnTo>
                <a:lnTo>
                  <a:pt x="28743" y="57450"/>
                </a:lnTo>
                <a:lnTo>
                  <a:pt x="28600" y="57366"/>
                </a:lnTo>
                <a:lnTo>
                  <a:pt x="28422" y="57202"/>
                </a:lnTo>
                <a:lnTo>
                  <a:pt x="28315" y="57033"/>
                </a:lnTo>
                <a:lnTo>
                  <a:pt x="28243" y="56864"/>
                </a:lnTo>
                <a:lnTo>
                  <a:pt x="28243" y="56695"/>
                </a:lnTo>
                <a:lnTo>
                  <a:pt x="28279" y="56358"/>
                </a:lnTo>
                <a:lnTo>
                  <a:pt x="28350" y="56194"/>
                </a:lnTo>
                <a:lnTo>
                  <a:pt x="28458" y="56035"/>
                </a:lnTo>
                <a:lnTo>
                  <a:pt x="28600" y="55881"/>
                </a:lnTo>
                <a:lnTo>
                  <a:pt x="28815" y="55722"/>
                </a:lnTo>
                <a:lnTo>
                  <a:pt x="29065" y="55573"/>
                </a:lnTo>
                <a:lnTo>
                  <a:pt x="29350" y="55419"/>
                </a:lnTo>
                <a:lnTo>
                  <a:pt x="29672" y="55270"/>
                </a:lnTo>
                <a:lnTo>
                  <a:pt x="30064" y="55126"/>
                </a:lnTo>
                <a:lnTo>
                  <a:pt x="30457" y="54982"/>
                </a:lnTo>
                <a:lnTo>
                  <a:pt x="30921" y="54838"/>
                </a:lnTo>
                <a:lnTo>
                  <a:pt x="31385" y="54694"/>
                </a:lnTo>
                <a:lnTo>
                  <a:pt x="31885" y="54555"/>
                </a:lnTo>
                <a:lnTo>
                  <a:pt x="32421" y="54416"/>
                </a:lnTo>
                <a:lnTo>
                  <a:pt x="32992" y="54277"/>
                </a:lnTo>
                <a:lnTo>
                  <a:pt x="33599" y="54142"/>
                </a:lnTo>
                <a:lnTo>
                  <a:pt x="34206" y="54008"/>
                </a:lnTo>
                <a:lnTo>
                  <a:pt x="34956" y="53849"/>
                </a:lnTo>
                <a:lnTo>
                  <a:pt x="35313" y="53785"/>
                </a:lnTo>
                <a:lnTo>
                  <a:pt x="35634" y="53735"/>
                </a:lnTo>
                <a:lnTo>
                  <a:pt x="35956" y="53685"/>
                </a:lnTo>
                <a:lnTo>
                  <a:pt x="36277" y="53651"/>
                </a:lnTo>
                <a:lnTo>
                  <a:pt x="36598" y="53621"/>
                </a:lnTo>
                <a:lnTo>
                  <a:pt x="36955" y="53596"/>
                </a:lnTo>
                <a:lnTo>
                  <a:pt x="37312" y="53581"/>
                </a:lnTo>
                <a:lnTo>
                  <a:pt x="37705" y="53566"/>
                </a:lnTo>
                <a:lnTo>
                  <a:pt x="38134" y="53561"/>
                </a:lnTo>
                <a:lnTo>
                  <a:pt x="38598" y="53556"/>
                </a:lnTo>
                <a:lnTo>
                  <a:pt x="39133" y="53556"/>
                </a:lnTo>
                <a:lnTo>
                  <a:pt x="39705" y="53561"/>
                </a:lnTo>
                <a:lnTo>
                  <a:pt x="41062" y="53576"/>
                </a:lnTo>
                <a:lnTo>
                  <a:pt x="45703" y="53641"/>
                </a:lnTo>
                <a:lnTo>
                  <a:pt x="48024" y="53666"/>
                </a:lnTo>
                <a:lnTo>
                  <a:pt x="50345" y="53685"/>
                </a:lnTo>
                <a:lnTo>
                  <a:pt x="51523" y="53685"/>
                </a:lnTo>
                <a:lnTo>
                  <a:pt x="52701" y="53690"/>
                </a:lnTo>
                <a:lnTo>
                  <a:pt x="53880" y="53685"/>
                </a:lnTo>
                <a:lnTo>
                  <a:pt x="55058" y="53676"/>
                </a:lnTo>
                <a:lnTo>
                  <a:pt x="56236" y="53661"/>
                </a:lnTo>
                <a:lnTo>
                  <a:pt x="57415" y="53641"/>
                </a:lnTo>
                <a:lnTo>
                  <a:pt x="58593" y="53616"/>
                </a:lnTo>
                <a:lnTo>
                  <a:pt x="59771" y="53586"/>
                </a:lnTo>
                <a:lnTo>
                  <a:pt x="61771" y="53517"/>
                </a:lnTo>
                <a:lnTo>
                  <a:pt x="63699" y="53442"/>
                </a:lnTo>
                <a:lnTo>
                  <a:pt x="65627" y="53358"/>
                </a:lnTo>
                <a:lnTo>
                  <a:pt x="67484" y="53268"/>
                </a:lnTo>
                <a:lnTo>
                  <a:pt x="68412" y="53214"/>
                </a:lnTo>
                <a:lnTo>
                  <a:pt x="69340" y="53164"/>
                </a:lnTo>
                <a:lnTo>
                  <a:pt x="70233" y="53104"/>
                </a:lnTo>
                <a:lnTo>
                  <a:pt x="71125" y="53045"/>
                </a:lnTo>
                <a:lnTo>
                  <a:pt x="72018" y="52985"/>
                </a:lnTo>
                <a:lnTo>
                  <a:pt x="72875" y="52921"/>
                </a:lnTo>
                <a:lnTo>
                  <a:pt x="73768" y="52851"/>
                </a:lnTo>
                <a:lnTo>
                  <a:pt x="74625" y="52782"/>
                </a:lnTo>
                <a:lnTo>
                  <a:pt x="75410" y="52712"/>
                </a:lnTo>
                <a:lnTo>
                  <a:pt x="76196" y="52638"/>
                </a:lnTo>
                <a:lnTo>
                  <a:pt x="76945" y="52563"/>
                </a:lnTo>
                <a:lnTo>
                  <a:pt x="77660" y="52484"/>
                </a:lnTo>
                <a:lnTo>
                  <a:pt x="78374" y="52399"/>
                </a:lnTo>
                <a:lnTo>
                  <a:pt x="79088" y="52315"/>
                </a:lnTo>
                <a:lnTo>
                  <a:pt x="79766" y="52225"/>
                </a:lnTo>
                <a:lnTo>
                  <a:pt x="80409" y="52136"/>
                </a:lnTo>
                <a:lnTo>
                  <a:pt x="81052" y="52041"/>
                </a:lnTo>
                <a:lnTo>
                  <a:pt x="81659" y="51947"/>
                </a:lnTo>
                <a:lnTo>
                  <a:pt x="82266" y="51848"/>
                </a:lnTo>
                <a:lnTo>
                  <a:pt x="82837" y="51743"/>
                </a:lnTo>
                <a:lnTo>
                  <a:pt x="83372" y="51639"/>
                </a:lnTo>
                <a:lnTo>
                  <a:pt x="83908" y="51530"/>
                </a:lnTo>
                <a:lnTo>
                  <a:pt x="84408" y="51421"/>
                </a:lnTo>
                <a:lnTo>
                  <a:pt x="84908" y="51311"/>
                </a:lnTo>
                <a:lnTo>
                  <a:pt x="85086" y="51262"/>
                </a:lnTo>
                <a:lnTo>
                  <a:pt x="85229" y="51217"/>
                </a:lnTo>
                <a:lnTo>
                  <a:pt x="85372" y="51167"/>
                </a:lnTo>
                <a:lnTo>
                  <a:pt x="85479" y="51113"/>
                </a:lnTo>
                <a:lnTo>
                  <a:pt x="85586" y="51063"/>
                </a:lnTo>
                <a:lnTo>
                  <a:pt x="85658" y="51008"/>
                </a:lnTo>
                <a:lnTo>
                  <a:pt x="85693" y="50954"/>
                </a:lnTo>
                <a:lnTo>
                  <a:pt x="85693" y="50899"/>
                </a:lnTo>
                <a:lnTo>
                  <a:pt x="85693" y="50845"/>
                </a:lnTo>
                <a:lnTo>
                  <a:pt x="85622" y="50795"/>
                </a:lnTo>
                <a:lnTo>
                  <a:pt x="85550" y="50740"/>
                </a:lnTo>
                <a:lnTo>
                  <a:pt x="85443" y="50686"/>
                </a:lnTo>
                <a:lnTo>
                  <a:pt x="85336" y="50636"/>
                </a:lnTo>
                <a:lnTo>
                  <a:pt x="85158" y="50591"/>
                </a:lnTo>
                <a:lnTo>
                  <a:pt x="84979" y="50542"/>
                </a:lnTo>
                <a:lnTo>
                  <a:pt x="84729" y="50497"/>
                </a:lnTo>
                <a:lnTo>
                  <a:pt x="84408" y="50427"/>
                </a:lnTo>
                <a:lnTo>
                  <a:pt x="84086" y="50358"/>
                </a:lnTo>
                <a:lnTo>
                  <a:pt x="83801" y="50288"/>
                </a:lnTo>
                <a:lnTo>
                  <a:pt x="83551" y="50214"/>
                </a:lnTo>
                <a:lnTo>
                  <a:pt x="83122" y="50065"/>
                </a:lnTo>
                <a:lnTo>
                  <a:pt x="82730" y="49911"/>
                </a:lnTo>
                <a:lnTo>
                  <a:pt x="82337" y="49762"/>
                </a:lnTo>
                <a:lnTo>
                  <a:pt x="81908" y="49613"/>
                </a:lnTo>
                <a:lnTo>
                  <a:pt x="81659" y="49538"/>
                </a:lnTo>
                <a:lnTo>
                  <a:pt x="81409" y="49469"/>
                </a:lnTo>
                <a:lnTo>
                  <a:pt x="81123" y="49399"/>
                </a:lnTo>
                <a:lnTo>
                  <a:pt x="80766" y="49330"/>
                </a:lnTo>
                <a:lnTo>
                  <a:pt x="80087" y="49206"/>
                </a:lnTo>
                <a:lnTo>
                  <a:pt x="79730" y="49146"/>
                </a:lnTo>
                <a:lnTo>
                  <a:pt x="79338" y="49091"/>
                </a:lnTo>
                <a:lnTo>
                  <a:pt x="78981" y="49042"/>
                </a:lnTo>
                <a:lnTo>
                  <a:pt x="78588" y="48992"/>
                </a:lnTo>
                <a:lnTo>
                  <a:pt x="78159" y="48952"/>
                </a:lnTo>
                <a:lnTo>
                  <a:pt x="77767" y="48912"/>
                </a:lnTo>
                <a:lnTo>
                  <a:pt x="77338" y="48878"/>
                </a:lnTo>
                <a:lnTo>
                  <a:pt x="76874" y="48848"/>
                </a:lnTo>
                <a:lnTo>
                  <a:pt x="76410" y="48828"/>
                </a:lnTo>
                <a:lnTo>
                  <a:pt x="75946" y="48808"/>
                </a:lnTo>
                <a:lnTo>
                  <a:pt x="75446" y="48798"/>
                </a:lnTo>
                <a:lnTo>
                  <a:pt x="74910" y="48793"/>
                </a:lnTo>
                <a:lnTo>
                  <a:pt x="74375" y="48798"/>
                </a:lnTo>
                <a:lnTo>
                  <a:pt x="73803" y="48808"/>
                </a:lnTo>
                <a:lnTo>
                  <a:pt x="73625" y="48808"/>
                </a:lnTo>
                <a:lnTo>
                  <a:pt x="73411" y="48803"/>
                </a:lnTo>
                <a:lnTo>
                  <a:pt x="73196" y="48793"/>
                </a:lnTo>
                <a:lnTo>
                  <a:pt x="72946" y="48778"/>
                </a:lnTo>
                <a:lnTo>
                  <a:pt x="72518" y="48744"/>
                </a:lnTo>
                <a:lnTo>
                  <a:pt x="72268" y="48729"/>
                </a:lnTo>
                <a:lnTo>
                  <a:pt x="72054" y="48719"/>
                </a:lnTo>
                <a:lnTo>
                  <a:pt x="71375" y="48699"/>
                </a:lnTo>
                <a:lnTo>
                  <a:pt x="70697" y="48684"/>
                </a:lnTo>
                <a:lnTo>
                  <a:pt x="70054" y="48674"/>
                </a:lnTo>
                <a:lnTo>
                  <a:pt x="69412" y="48669"/>
                </a:lnTo>
                <a:lnTo>
                  <a:pt x="68769" y="48669"/>
                </a:lnTo>
                <a:lnTo>
                  <a:pt x="68126" y="48674"/>
                </a:lnTo>
                <a:lnTo>
                  <a:pt x="67484" y="48684"/>
                </a:lnTo>
                <a:lnTo>
                  <a:pt x="66841" y="48699"/>
                </a:lnTo>
                <a:lnTo>
                  <a:pt x="66198" y="48714"/>
                </a:lnTo>
                <a:lnTo>
                  <a:pt x="65591" y="48734"/>
                </a:lnTo>
                <a:lnTo>
                  <a:pt x="64306" y="48783"/>
                </a:lnTo>
                <a:lnTo>
                  <a:pt x="63056" y="48838"/>
                </a:lnTo>
                <a:lnTo>
                  <a:pt x="61806" y="48903"/>
                </a:lnTo>
                <a:lnTo>
                  <a:pt x="60200" y="48992"/>
                </a:lnTo>
                <a:lnTo>
                  <a:pt x="58629" y="49091"/>
                </a:lnTo>
                <a:lnTo>
                  <a:pt x="57093" y="49191"/>
                </a:lnTo>
                <a:lnTo>
                  <a:pt x="55594" y="49300"/>
                </a:lnTo>
                <a:lnTo>
                  <a:pt x="54094" y="49419"/>
                </a:lnTo>
                <a:lnTo>
                  <a:pt x="52630" y="49538"/>
                </a:lnTo>
                <a:lnTo>
                  <a:pt x="51202" y="49662"/>
                </a:lnTo>
                <a:lnTo>
                  <a:pt x="49774" y="49792"/>
                </a:lnTo>
                <a:lnTo>
                  <a:pt x="48381" y="49926"/>
                </a:lnTo>
                <a:lnTo>
                  <a:pt x="46989" y="50065"/>
                </a:lnTo>
                <a:lnTo>
                  <a:pt x="44239" y="50343"/>
                </a:lnTo>
                <a:lnTo>
                  <a:pt x="41526" y="50631"/>
                </a:lnTo>
                <a:lnTo>
                  <a:pt x="38848" y="50924"/>
                </a:lnTo>
                <a:lnTo>
                  <a:pt x="37991" y="51013"/>
                </a:lnTo>
                <a:lnTo>
                  <a:pt x="37598" y="51063"/>
                </a:lnTo>
                <a:lnTo>
                  <a:pt x="37241" y="51118"/>
                </a:lnTo>
                <a:lnTo>
                  <a:pt x="37098" y="51147"/>
                </a:lnTo>
                <a:lnTo>
                  <a:pt x="36955" y="51177"/>
                </a:lnTo>
                <a:lnTo>
                  <a:pt x="36884" y="51212"/>
                </a:lnTo>
                <a:lnTo>
                  <a:pt x="36813" y="51247"/>
                </a:lnTo>
                <a:lnTo>
                  <a:pt x="36741" y="51287"/>
                </a:lnTo>
                <a:lnTo>
                  <a:pt x="36741" y="51326"/>
                </a:lnTo>
                <a:lnTo>
                  <a:pt x="36777" y="51371"/>
                </a:lnTo>
                <a:lnTo>
                  <a:pt x="36848" y="51416"/>
                </a:lnTo>
                <a:lnTo>
                  <a:pt x="36848" y="51445"/>
                </a:lnTo>
                <a:lnTo>
                  <a:pt x="36777" y="51480"/>
                </a:lnTo>
                <a:lnTo>
                  <a:pt x="36670" y="51515"/>
                </a:lnTo>
                <a:lnTo>
                  <a:pt x="36563" y="51550"/>
                </a:lnTo>
                <a:lnTo>
                  <a:pt x="36384" y="51585"/>
                </a:lnTo>
                <a:lnTo>
                  <a:pt x="36206" y="51609"/>
                </a:lnTo>
                <a:lnTo>
                  <a:pt x="36063" y="51629"/>
                </a:lnTo>
                <a:lnTo>
                  <a:pt x="35920" y="51639"/>
                </a:lnTo>
                <a:lnTo>
                  <a:pt x="34813" y="51644"/>
                </a:lnTo>
                <a:lnTo>
                  <a:pt x="33671" y="51644"/>
                </a:lnTo>
                <a:lnTo>
                  <a:pt x="33099" y="51634"/>
                </a:lnTo>
                <a:lnTo>
                  <a:pt x="32599" y="51624"/>
                </a:lnTo>
                <a:lnTo>
                  <a:pt x="32099" y="51599"/>
                </a:lnTo>
                <a:lnTo>
                  <a:pt x="31885" y="51585"/>
                </a:lnTo>
                <a:lnTo>
                  <a:pt x="31671" y="51570"/>
                </a:lnTo>
                <a:lnTo>
                  <a:pt x="31028" y="51505"/>
                </a:lnTo>
                <a:lnTo>
                  <a:pt x="30386" y="51441"/>
                </a:lnTo>
                <a:lnTo>
                  <a:pt x="29779" y="51366"/>
                </a:lnTo>
                <a:lnTo>
                  <a:pt x="29172" y="51287"/>
                </a:lnTo>
                <a:lnTo>
                  <a:pt x="28636" y="51202"/>
                </a:lnTo>
                <a:lnTo>
                  <a:pt x="28100" y="51118"/>
                </a:lnTo>
                <a:lnTo>
                  <a:pt x="27565" y="51033"/>
                </a:lnTo>
                <a:lnTo>
                  <a:pt x="27065" y="50944"/>
                </a:lnTo>
                <a:lnTo>
                  <a:pt x="26922" y="50919"/>
                </a:lnTo>
                <a:lnTo>
                  <a:pt x="26815" y="50894"/>
                </a:lnTo>
                <a:lnTo>
                  <a:pt x="26637" y="50835"/>
                </a:lnTo>
                <a:lnTo>
                  <a:pt x="26494" y="50770"/>
                </a:lnTo>
                <a:lnTo>
                  <a:pt x="26387" y="50700"/>
                </a:lnTo>
                <a:lnTo>
                  <a:pt x="26172" y="50566"/>
                </a:lnTo>
                <a:lnTo>
                  <a:pt x="26030" y="50502"/>
                </a:lnTo>
                <a:lnTo>
                  <a:pt x="25851" y="50442"/>
                </a:lnTo>
                <a:lnTo>
                  <a:pt x="25530" y="50358"/>
                </a:lnTo>
                <a:lnTo>
                  <a:pt x="25315" y="50273"/>
                </a:lnTo>
                <a:lnTo>
                  <a:pt x="25137" y="50189"/>
                </a:lnTo>
                <a:lnTo>
                  <a:pt x="24994" y="50104"/>
                </a:lnTo>
                <a:lnTo>
                  <a:pt x="24923" y="50020"/>
                </a:lnTo>
                <a:lnTo>
                  <a:pt x="24851" y="49936"/>
                </a:lnTo>
                <a:lnTo>
                  <a:pt x="24816" y="49851"/>
                </a:lnTo>
                <a:lnTo>
                  <a:pt x="24816" y="49767"/>
                </a:lnTo>
                <a:lnTo>
                  <a:pt x="24887" y="49593"/>
                </a:lnTo>
                <a:lnTo>
                  <a:pt x="24994" y="49424"/>
                </a:lnTo>
                <a:lnTo>
                  <a:pt x="25066" y="49250"/>
                </a:lnTo>
                <a:lnTo>
                  <a:pt x="25101" y="49081"/>
                </a:lnTo>
                <a:lnTo>
                  <a:pt x="25137" y="48843"/>
                </a:lnTo>
                <a:lnTo>
                  <a:pt x="25208" y="48600"/>
                </a:lnTo>
                <a:lnTo>
                  <a:pt x="25315" y="48361"/>
                </a:lnTo>
                <a:lnTo>
                  <a:pt x="25494" y="48128"/>
                </a:lnTo>
                <a:lnTo>
                  <a:pt x="25708" y="47889"/>
                </a:lnTo>
                <a:lnTo>
                  <a:pt x="25958" y="47656"/>
                </a:lnTo>
                <a:lnTo>
                  <a:pt x="26244" y="47422"/>
                </a:lnTo>
                <a:lnTo>
                  <a:pt x="26601" y="47194"/>
                </a:lnTo>
                <a:lnTo>
                  <a:pt x="27029" y="46966"/>
                </a:lnTo>
                <a:lnTo>
                  <a:pt x="27458" y="46737"/>
                </a:lnTo>
                <a:lnTo>
                  <a:pt x="27993" y="46514"/>
                </a:lnTo>
                <a:lnTo>
                  <a:pt x="28529" y="46285"/>
                </a:lnTo>
                <a:lnTo>
                  <a:pt x="29136" y="46067"/>
                </a:lnTo>
                <a:lnTo>
                  <a:pt x="29814" y="45843"/>
                </a:lnTo>
                <a:lnTo>
                  <a:pt x="30528" y="45625"/>
                </a:lnTo>
                <a:lnTo>
                  <a:pt x="31314" y="45406"/>
                </a:lnTo>
                <a:lnTo>
                  <a:pt x="32064" y="45212"/>
                </a:lnTo>
                <a:lnTo>
                  <a:pt x="32385" y="45133"/>
                </a:lnTo>
                <a:lnTo>
                  <a:pt x="32671" y="45068"/>
                </a:lnTo>
                <a:lnTo>
                  <a:pt x="32956" y="45014"/>
                </a:lnTo>
                <a:lnTo>
                  <a:pt x="33242" y="44974"/>
                </a:lnTo>
                <a:lnTo>
                  <a:pt x="33528" y="44944"/>
                </a:lnTo>
                <a:lnTo>
                  <a:pt x="33813" y="44924"/>
                </a:lnTo>
                <a:lnTo>
                  <a:pt x="34135" y="44914"/>
                </a:lnTo>
                <a:lnTo>
                  <a:pt x="34527" y="44914"/>
                </a:lnTo>
                <a:lnTo>
                  <a:pt x="34920" y="44924"/>
                </a:lnTo>
                <a:lnTo>
                  <a:pt x="35384" y="44939"/>
                </a:lnTo>
                <a:lnTo>
                  <a:pt x="35920" y="44964"/>
                </a:lnTo>
                <a:lnTo>
                  <a:pt x="36563" y="44999"/>
                </a:lnTo>
                <a:lnTo>
                  <a:pt x="38062" y="45088"/>
                </a:lnTo>
                <a:lnTo>
                  <a:pt x="39419" y="45168"/>
                </a:lnTo>
                <a:lnTo>
                  <a:pt x="40812" y="45242"/>
                </a:lnTo>
                <a:lnTo>
                  <a:pt x="42204" y="45312"/>
                </a:lnTo>
                <a:lnTo>
                  <a:pt x="43597" y="45376"/>
                </a:lnTo>
                <a:lnTo>
                  <a:pt x="45025" y="45431"/>
                </a:lnTo>
                <a:lnTo>
                  <a:pt x="46453" y="45485"/>
                </a:lnTo>
                <a:lnTo>
                  <a:pt x="47846" y="45530"/>
                </a:lnTo>
                <a:lnTo>
                  <a:pt x="49309" y="45570"/>
                </a:lnTo>
                <a:lnTo>
                  <a:pt x="50738" y="45600"/>
                </a:lnTo>
                <a:lnTo>
                  <a:pt x="52166" y="45625"/>
                </a:lnTo>
                <a:lnTo>
                  <a:pt x="53630" y="45644"/>
                </a:lnTo>
                <a:lnTo>
                  <a:pt x="55094" y="45649"/>
                </a:lnTo>
                <a:lnTo>
                  <a:pt x="56558" y="45654"/>
                </a:lnTo>
                <a:lnTo>
                  <a:pt x="58022" y="45649"/>
                </a:lnTo>
                <a:lnTo>
                  <a:pt x="59486" y="45634"/>
                </a:lnTo>
                <a:lnTo>
                  <a:pt x="60985" y="45610"/>
                </a:lnTo>
                <a:lnTo>
                  <a:pt x="62235" y="45580"/>
                </a:lnTo>
                <a:lnTo>
                  <a:pt x="63520" y="45540"/>
                </a:lnTo>
                <a:lnTo>
                  <a:pt x="64770" y="45490"/>
                </a:lnTo>
                <a:lnTo>
                  <a:pt x="66020" y="45426"/>
                </a:lnTo>
                <a:lnTo>
                  <a:pt x="66627" y="45391"/>
                </a:lnTo>
                <a:lnTo>
                  <a:pt x="67198" y="45351"/>
                </a:lnTo>
                <a:lnTo>
                  <a:pt x="67805" y="45312"/>
                </a:lnTo>
                <a:lnTo>
                  <a:pt x="68376" y="45267"/>
                </a:lnTo>
                <a:lnTo>
                  <a:pt x="68947" y="45222"/>
                </a:lnTo>
                <a:lnTo>
                  <a:pt x="69519" y="45173"/>
                </a:lnTo>
                <a:lnTo>
                  <a:pt x="70054" y="45118"/>
                </a:lnTo>
                <a:lnTo>
                  <a:pt x="70590" y="45063"/>
                </a:lnTo>
                <a:lnTo>
                  <a:pt x="71125" y="45004"/>
                </a:lnTo>
                <a:lnTo>
                  <a:pt x="71625" y="44944"/>
                </a:lnTo>
                <a:lnTo>
                  <a:pt x="72125" y="44884"/>
                </a:lnTo>
                <a:lnTo>
                  <a:pt x="72589" y="44815"/>
                </a:lnTo>
                <a:lnTo>
                  <a:pt x="73054" y="44745"/>
                </a:lnTo>
                <a:lnTo>
                  <a:pt x="73518" y="44676"/>
                </a:lnTo>
                <a:lnTo>
                  <a:pt x="73946" y="44601"/>
                </a:lnTo>
                <a:lnTo>
                  <a:pt x="74339" y="44522"/>
                </a:lnTo>
                <a:lnTo>
                  <a:pt x="74732" y="44442"/>
                </a:lnTo>
                <a:lnTo>
                  <a:pt x="75089" y="44358"/>
                </a:lnTo>
                <a:lnTo>
                  <a:pt x="75410" y="44274"/>
                </a:lnTo>
                <a:lnTo>
                  <a:pt x="75731" y="44184"/>
                </a:lnTo>
                <a:lnTo>
                  <a:pt x="76053" y="44095"/>
                </a:lnTo>
                <a:lnTo>
                  <a:pt x="76303" y="44000"/>
                </a:lnTo>
                <a:lnTo>
                  <a:pt x="76553" y="43901"/>
                </a:lnTo>
                <a:lnTo>
                  <a:pt x="76767" y="43802"/>
                </a:lnTo>
                <a:lnTo>
                  <a:pt x="76910" y="43727"/>
                </a:lnTo>
                <a:lnTo>
                  <a:pt x="77017" y="43643"/>
                </a:lnTo>
                <a:lnTo>
                  <a:pt x="77088" y="43563"/>
                </a:lnTo>
                <a:lnTo>
                  <a:pt x="77088" y="43479"/>
                </a:lnTo>
                <a:lnTo>
                  <a:pt x="77088" y="43394"/>
                </a:lnTo>
                <a:lnTo>
                  <a:pt x="77017" y="43315"/>
                </a:lnTo>
                <a:lnTo>
                  <a:pt x="76910" y="43236"/>
                </a:lnTo>
                <a:lnTo>
                  <a:pt x="76731" y="43166"/>
                </a:lnTo>
                <a:lnTo>
                  <a:pt x="76231" y="42982"/>
                </a:lnTo>
                <a:lnTo>
                  <a:pt x="75803" y="42794"/>
                </a:lnTo>
                <a:lnTo>
                  <a:pt x="75410" y="42610"/>
                </a:lnTo>
                <a:lnTo>
                  <a:pt x="74982" y="42421"/>
                </a:lnTo>
                <a:lnTo>
                  <a:pt x="74732" y="42332"/>
                </a:lnTo>
                <a:lnTo>
                  <a:pt x="74482" y="42237"/>
                </a:lnTo>
                <a:lnTo>
                  <a:pt x="74196" y="42148"/>
                </a:lnTo>
                <a:lnTo>
                  <a:pt x="73875" y="42063"/>
                </a:lnTo>
                <a:lnTo>
                  <a:pt x="73518" y="41979"/>
                </a:lnTo>
                <a:lnTo>
                  <a:pt x="73161" y="41895"/>
                </a:lnTo>
                <a:lnTo>
                  <a:pt x="72732" y="41815"/>
                </a:lnTo>
                <a:lnTo>
                  <a:pt x="72268" y="41736"/>
                </a:lnTo>
                <a:lnTo>
                  <a:pt x="71483" y="41616"/>
                </a:lnTo>
                <a:lnTo>
                  <a:pt x="70697" y="41502"/>
                </a:lnTo>
                <a:lnTo>
                  <a:pt x="70304" y="41443"/>
                </a:lnTo>
                <a:lnTo>
                  <a:pt x="69911" y="41388"/>
                </a:lnTo>
                <a:lnTo>
                  <a:pt x="69447" y="41338"/>
                </a:lnTo>
                <a:lnTo>
                  <a:pt x="69019" y="41289"/>
                </a:lnTo>
                <a:lnTo>
                  <a:pt x="67234" y="41125"/>
                </a:lnTo>
                <a:lnTo>
                  <a:pt x="66341" y="41045"/>
                </a:lnTo>
                <a:lnTo>
                  <a:pt x="65448" y="40966"/>
                </a:lnTo>
                <a:lnTo>
                  <a:pt x="64520" y="40891"/>
                </a:lnTo>
                <a:lnTo>
                  <a:pt x="63592" y="40822"/>
                </a:lnTo>
                <a:lnTo>
                  <a:pt x="62663" y="40752"/>
                </a:lnTo>
                <a:lnTo>
                  <a:pt x="61699" y="40693"/>
                </a:lnTo>
                <a:lnTo>
                  <a:pt x="60735" y="40633"/>
                </a:lnTo>
                <a:lnTo>
                  <a:pt x="59771" y="40578"/>
                </a:lnTo>
                <a:lnTo>
                  <a:pt x="58771" y="40529"/>
                </a:lnTo>
                <a:lnTo>
                  <a:pt x="57736" y="40489"/>
                </a:lnTo>
                <a:lnTo>
                  <a:pt x="56700" y="40454"/>
                </a:lnTo>
                <a:lnTo>
                  <a:pt x="55629" y="40424"/>
                </a:lnTo>
                <a:lnTo>
                  <a:pt x="54558" y="40400"/>
                </a:lnTo>
                <a:lnTo>
                  <a:pt x="53451" y="40385"/>
                </a:lnTo>
                <a:lnTo>
                  <a:pt x="52701" y="40380"/>
                </a:lnTo>
                <a:lnTo>
                  <a:pt x="51952" y="40380"/>
                </a:lnTo>
                <a:lnTo>
                  <a:pt x="51238" y="40385"/>
                </a:lnTo>
                <a:lnTo>
                  <a:pt x="50488" y="40390"/>
                </a:lnTo>
                <a:lnTo>
                  <a:pt x="49809" y="40405"/>
                </a:lnTo>
                <a:lnTo>
                  <a:pt x="49095" y="40419"/>
                </a:lnTo>
                <a:lnTo>
                  <a:pt x="48417" y="40444"/>
                </a:lnTo>
                <a:lnTo>
                  <a:pt x="47738" y="40469"/>
                </a:lnTo>
                <a:lnTo>
                  <a:pt x="47096" y="40504"/>
                </a:lnTo>
                <a:lnTo>
                  <a:pt x="46453" y="40539"/>
                </a:lnTo>
                <a:lnTo>
                  <a:pt x="45846" y="40578"/>
                </a:lnTo>
                <a:lnTo>
                  <a:pt x="45239" y="40623"/>
                </a:lnTo>
                <a:lnTo>
                  <a:pt x="44632" y="40673"/>
                </a:lnTo>
                <a:lnTo>
                  <a:pt x="44061" y="40722"/>
                </a:lnTo>
                <a:lnTo>
                  <a:pt x="43525" y="40782"/>
                </a:lnTo>
                <a:lnTo>
                  <a:pt x="42990" y="40842"/>
                </a:lnTo>
                <a:lnTo>
                  <a:pt x="41561" y="41025"/>
                </a:lnTo>
                <a:lnTo>
                  <a:pt x="40169" y="41219"/>
                </a:lnTo>
                <a:lnTo>
                  <a:pt x="38812" y="41418"/>
                </a:lnTo>
                <a:lnTo>
                  <a:pt x="37491" y="41616"/>
                </a:lnTo>
                <a:lnTo>
                  <a:pt x="34849" y="42024"/>
                </a:lnTo>
                <a:lnTo>
                  <a:pt x="33563" y="42227"/>
                </a:lnTo>
                <a:lnTo>
                  <a:pt x="32242" y="42431"/>
                </a:lnTo>
                <a:lnTo>
                  <a:pt x="30528" y="42679"/>
                </a:lnTo>
                <a:lnTo>
                  <a:pt x="29707" y="42580"/>
                </a:lnTo>
                <a:lnTo>
                  <a:pt x="28886" y="42481"/>
                </a:lnTo>
                <a:lnTo>
                  <a:pt x="28136" y="42381"/>
                </a:lnTo>
                <a:lnTo>
                  <a:pt x="27386" y="42277"/>
                </a:lnTo>
                <a:lnTo>
                  <a:pt x="26672" y="42173"/>
                </a:lnTo>
                <a:lnTo>
                  <a:pt x="25994" y="42068"/>
                </a:lnTo>
                <a:lnTo>
                  <a:pt x="25351" y="41959"/>
                </a:lnTo>
                <a:lnTo>
                  <a:pt x="24708" y="41850"/>
                </a:lnTo>
                <a:lnTo>
                  <a:pt x="24101" y="41741"/>
                </a:lnTo>
                <a:lnTo>
                  <a:pt x="23530" y="41626"/>
                </a:lnTo>
                <a:lnTo>
                  <a:pt x="22995" y="41512"/>
                </a:lnTo>
                <a:lnTo>
                  <a:pt x="22495" y="41393"/>
                </a:lnTo>
                <a:lnTo>
                  <a:pt x="21995" y="41274"/>
                </a:lnTo>
                <a:lnTo>
                  <a:pt x="21566" y="41154"/>
                </a:lnTo>
                <a:lnTo>
                  <a:pt x="21102" y="41035"/>
                </a:lnTo>
                <a:lnTo>
                  <a:pt x="20709" y="40911"/>
                </a:lnTo>
                <a:lnTo>
                  <a:pt x="20317" y="40787"/>
                </a:lnTo>
                <a:lnTo>
                  <a:pt x="19995" y="40663"/>
                </a:lnTo>
                <a:lnTo>
                  <a:pt x="19638" y="40534"/>
                </a:lnTo>
                <a:lnTo>
                  <a:pt x="19353" y="40405"/>
                </a:lnTo>
                <a:lnTo>
                  <a:pt x="19067" y="40270"/>
                </a:lnTo>
                <a:lnTo>
                  <a:pt x="18817" y="40141"/>
                </a:lnTo>
                <a:lnTo>
                  <a:pt x="18567" y="40007"/>
                </a:lnTo>
                <a:lnTo>
                  <a:pt x="18389" y="39873"/>
                </a:lnTo>
                <a:lnTo>
                  <a:pt x="18174" y="39734"/>
                </a:lnTo>
                <a:lnTo>
                  <a:pt x="18032" y="39595"/>
                </a:lnTo>
                <a:lnTo>
                  <a:pt x="17889" y="39456"/>
                </a:lnTo>
                <a:lnTo>
                  <a:pt x="17782" y="39317"/>
                </a:lnTo>
                <a:lnTo>
                  <a:pt x="17675" y="39173"/>
                </a:lnTo>
                <a:lnTo>
                  <a:pt x="17603" y="39029"/>
                </a:lnTo>
                <a:lnTo>
                  <a:pt x="17532" y="38736"/>
                </a:lnTo>
                <a:lnTo>
                  <a:pt x="17532" y="38587"/>
                </a:lnTo>
                <a:lnTo>
                  <a:pt x="17532" y="38443"/>
                </a:lnTo>
                <a:lnTo>
                  <a:pt x="17567" y="38299"/>
                </a:lnTo>
                <a:lnTo>
                  <a:pt x="17639" y="38160"/>
                </a:lnTo>
                <a:lnTo>
                  <a:pt x="17746" y="38016"/>
                </a:lnTo>
                <a:lnTo>
                  <a:pt x="17853" y="37876"/>
                </a:lnTo>
                <a:lnTo>
                  <a:pt x="17996" y="37742"/>
                </a:lnTo>
                <a:lnTo>
                  <a:pt x="18174" y="37603"/>
                </a:lnTo>
                <a:lnTo>
                  <a:pt x="18353" y="37469"/>
                </a:lnTo>
                <a:lnTo>
                  <a:pt x="18567" y="37335"/>
                </a:lnTo>
                <a:lnTo>
                  <a:pt x="18817" y="37206"/>
                </a:lnTo>
                <a:lnTo>
                  <a:pt x="19103" y="37077"/>
                </a:lnTo>
                <a:lnTo>
                  <a:pt x="19388" y="36948"/>
                </a:lnTo>
                <a:lnTo>
                  <a:pt x="19710" y="36824"/>
                </a:lnTo>
                <a:lnTo>
                  <a:pt x="20067" y="36699"/>
                </a:lnTo>
                <a:lnTo>
                  <a:pt x="20424" y="36575"/>
                </a:lnTo>
                <a:lnTo>
                  <a:pt x="20817" y="36451"/>
                </a:lnTo>
                <a:lnTo>
                  <a:pt x="21245" y="36332"/>
                </a:lnTo>
                <a:lnTo>
                  <a:pt x="21709" y="36213"/>
                </a:lnTo>
                <a:lnTo>
                  <a:pt x="22173" y="36098"/>
                </a:lnTo>
                <a:lnTo>
                  <a:pt x="22673" y="35984"/>
                </a:lnTo>
                <a:lnTo>
                  <a:pt x="23209" y="35870"/>
                </a:lnTo>
                <a:lnTo>
                  <a:pt x="23780" y="35756"/>
                </a:lnTo>
                <a:lnTo>
                  <a:pt x="24351" y="35646"/>
                </a:lnTo>
                <a:lnTo>
                  <a:pt x="24958" y="35537"/>
                </a:lnTo>
                <a:lnTo>
                  <a:pt x="25601" y="35428"/>
                </a:lnTo>
                <a:lnTo>
                  <a:pt x="26244" y="35324"/>
                </a:lnTo>
                <a:lnTo>
                  <a:pt x="26922" y="35219"/>
                </a:lnTo>
                <a:lnTo>
                  <a:pt x="27636" y="35115"/>
                </a:lnTo>
                <a:lnTo>
                  <a:pt x="28386" y="35016"/>
                </a:lnTo>
                <a:lnTo>
                  <a:pt x="29136" y="34916"/>
                </a:lnTo>
                <a:lnTo>
                  <a:pt x="29957" y="34817"/>
                </a:lnTo>
                <a:lnTo>
                  <a:pt x="30743" y="34916"/>
                </a:lnTo>
                <a:lnTo>
                  <a:pt x="31528" y="35011"/>
                </a:lnTo>
                <a:lnTo>
                  <a:pt x="32349" y="35100"/>
                </a:lnTo>
                <a:lnTo>
                  <a:pt x="33206" y="35185"/>
                </a:lnTo>
                <a:lnTo>
                  <a:pt x="34063" y="35259"/>
                </a:lnTo>
                <a:lnTo>
                  <a:pt x="34956" y="35334"/>
                </a:lnTo>
                <a:lnTo>
                  <a:pt x="35849" y="35403"/>
                </a:lnTo>
                <a:lnTo>
                  <a:pt x="36741" y="35463"/>
                </a:lnTo>
                <a:lnTo>
                  <a:pt x="37670" y="35522"/>
                </a:lnTo>
                <a:lnTo>
                  <a:pt x="38634" y="35577"/>
                </a:lnTo>
                <a:lnTo>
                  <a:pt x="39562" y="35627"/>
                </a:lnTo>
                <a:lnTo>
                  <a:pt x="40526" y="35676"/>
                </a:lnTo>
                <a:lnTo>
                  <a:pt x="41526" y="35721"/>
                </a:lnTo>
                <a:lnTo>
                  <a:pt x="42490" y="35761"/>
                </a:lnTo>
                <a:lnTo>
                  <a:pt x="44489" y="35840"/>
                </a:lnTo>
                <a:lnTo>
                  <a:pt x="47453" y="35939"/>
                </a:lnTo>
                <a:lnTo>
                  <a:pt x="50488" y="36029"/>
                </a:lnTo>
                <a:lnTo>
                  <a:pt x="53487" y="36108"/>
                </a:lnTo>
                <a:lnTo>
                  <a:pt x="56522" y="36178"/>
                </a:lnTo>
                <a:lnTo>
                  <a:pt x="57129" y="36188"/>
                </a:lnTo>
                <a:lnTo>
                  <a:pt x="57772" y="36183"/>
                </a:lnTo>
                <a:lnTo>
                  <a:pt x="58414" y="36178"/>
                </a:lnTo>
                <a:lnTo>
                  <a:pt x="59057" y="36163"/>
                </a:lnTo>
                <a:lnTo>
                  <a:pt x="60378" y="36133"/>
                </a:lnTo>
                <a:lnTo>
                  <a:pt x="61021" y="36118"/>
                </a:lnTo>
                <a:lnTo>
                  <a:pt x="61664" y="36113"/>
                </a:lnTo>
                <a:lnTo>
                  <a:pt x="62485" y="36108"/>
                </a:lnTo>
                <a:lnTo>
                  <a:pt x="63342" y="36113"/>
                </a:lnTo>
                <a:lnTo>
                  <a:pt x="64984" y="36123"/>
                </a:lnTo>
                <a:lnTo>
                  <a:pt x="65841" y="36128"/>
                </a:lnTo>
                <a:lnTo>
                  <a:pt x="66662" y="36128"/>
                </a:lnTo>
                <a:lnTo>
                  <a:pt x="67448" y="36118"/>
                </a:lnTo>
                <a:lnTo>
                  <a:pt x="68269" y="36098"/>
                </a:lnTo>
                <a:lnTo>
                  <a:pt x="69697" y="36049"/>
                </a:lnTo>
                <a:lnTo>
                  <a:pt x="71125" y="35999"/>
                </a:lnTo>
                <a:lnTo>
                  <a:pt x="72554" y="35939"/>
                </a:lnTo>
                <a:lnTo>
                  <a:pt x="73946" y="35880"/>
                </a:lnTo>
                <a:lnTo>
                  <a:pt x="75339" y="35815"/>
                </a:lnTo>
                <a:lnTo>
                  <a:pt x="76695" y="35741"/>
                </a:lnTo>
                <a:lnTo>
                  <a:pt x="78052" y="35661"/>
                </a:lnTo>
                <a:lnTo>
                  <a:pt x="79373" y="35577"/>
                </a:lnTo>
                <a:lnTo>
                  <a:pt x="80659" y="35487"/>
                </a:lnTo>
                <a:lnTo>
                  <a:pt x="81944" y="35393"/>
                </a:lnTo>
                <a:lnTo>
                  <a:pt x="83194" y="35289"/>
                </a:lnTo>
                <a:lnTo>
                  <a:pt x="84408" y="35175"/>
                </a:lnTo>
                <a:lnTo>
                  <a:pt x="85622" y="35055"/>
                </a:lnTo>
                <a:lnTo>
                  <a:pt x="86764" y="34931"/>
                </a:lnTo>
                <a:lnTo>
                  <a:pt x="87907" y="34792"/>
                </a:lnTo>
                <a:lnTo>
                  <a:pt x="88978" y="34648"/>
                </a:lnTo>
                <a:lnTo>
                  <a:pt x="89692" y="34544"/>
                </a:lnTo>
                <a:lnTo>
                  <a:pt x="90335" y="34430"/>
                </a:lnTo>
                <a:lnTo>
                  <a:pt x="90656" y="34370"/>
                </a:lnTo>
                <a:lnTo>
                  <a:pt x="90942" y="34310"/>
                </a:lnTo>
                <a:lnTo>
                  <a:pt x="91192" y="34246"/>
                </a:lnTo>
                <a:lnTo>
                  <a:pt x="91442" y="34181"/>
                </a:lnTo>
                <a:lnTo>
                  <a:pt x="91692" y="34112"/>
                </a:lnTo>
                <a:lnTo>
                  <a:pt x="91906" y="34042"/>
                </a:lnTo>
                <a:lnTo>
                  <a:pt x="92085" y="33973"/>
                </a:lnTo>
                <a:lnTo>
                  <a:pt x="92263" y="33898"/>
                </a:lnTo>
                <a:lnTo>
                  <a:pt x="92442" y="33824"/>
                </a:lnTo>
                <a:lnTo>
                  <a:pt x="92584" y="33744"/>
                </a:lnTo>
                <a:lnTo>
                  <a:pt x="92691" y="33665"/>
                </a:lnTo>
                <a:lnTo>
                  <a:pt x="92799" y="33580"/>
                </a:lnTo>
                <a:lnTo>
                  <a:pt x="92941" y="33411"/>
                </a:lnTo>
                <a:lnTo>
                  <a:pt x="92977" y="33337"/>
                </a:lnTo>
                <a:lnTo>
                  <a:pt x="92977" y="33257"/>
                </a:lnTo>
                <a:lnTo>
                  <a:pt x="92977" y="33183"/>
                </a:lnTo>
                <a:lnTo>
                  <a:pt x="92941" y="33113"/>
                </a:lnTo>
                <a:lnTo>
                  <a:pt x="92870" y="33044"/>
                </a:lnTo>
                <a:lnTo>
                  <a:pt x="92799" y="32974"/>
                </a:lnTo>
                <a:lnTo>
                  <a:pt x="92691" y="32905"/>
                </a:lnTo>
                <a:lnTo>
                  <a:pt x="92549" y="32840"/>
                </a:lnTo>
                <a:lnTo>
                  <a:pt x="92406" y="32771"/>
                </a:lnTo>
                <a:lnTo>
                  <a:pt x="92192" y="32706"/>
                </a:lnTo>
                <a:lnTo>
                  <a:pt x="92013" y="32637"/>
                </a:lnTo>
                <a:lnTo>
                  <a:pt x="91763" y="32572"/>
                </a:lnTo>
                <a:lnTo>
                  <a:pt x="91228" y="32438"/>
                </a:lnTo>
                <a:lnTo>
                  <a:pt x="91156" y="32413"/>
                </a:lnTo>
                <a:lnTo>
                  <a:pt x="91085" y="32388"/>
                </a:lnTo>
                <a:lnTo>
                  <a:pt x="91013" y="32329"/>
                </a:lnTo>
                <a:lnTo>
                  <a:pt x="91013" y="32269"/>
                </a:lnTo>
                <a:lnTo>
                  <a:pt x="91013" y="32204"/>
                </a:lnTo>
                <a:lnTo>
                  <a:pt x="91085" y="32075"/>
                </a:lnTo>
                <a:lnTo>
                  <a:pt x="91049" y="32011"/>
                </a:lnTo>
                <a:lnTo>
                  <a:pt x="90978" y="31951"/>
                </a:lnTo>
                <a:lnTo>
                  <a:pt x="90728" y="31817"/>
                </a:lnTo>
                <a:lnTo>
                  <a:pt x="90371" y="31693"/>
                </a:lnTo>
                <a:lnTo>
                  <a:pt x="89942" y="31574"/>
                </a:lnTo>
                <a:lnTo>
                  <a:pt x="89442" y="31464"/>
                </a:lnTo>
                <a:lnTo>
                  <a:pt x="88907" y="31355"/>
                </a:lnTo>
                <a:lnTo>
                  <a:pt x="88335" y="31261"/>
                </a:lnTo>
                <a:lnTo>
                  <a:pt x="87657" y="31166"/>
                </a:lnTo>
                <a:lnTo>
                  <a:pt x="86979" y="31087"/>
                </a:lnTo>
                <a:lnTo>
                  <a:pt x="86229" y="31008"/>
                </a:lnTo>
                <a:lnTo>
                  <a:pt x="85408" y="30943"/>
                </a:lnTo>
                <a:lnTo>
                  <a:pt x="84586" y="30883"/>
                </a:lnTo>
                <a:lnTo>
                  <a:pt x="83729" y="30834"/>
                </a:lnTo>
                <a:lnTo>
                  <a:pt x="82837" y="30794"/>
                </a:lnTo>
                <a:lnTo>
                  <a:pt x="81873" y="30764"/>
                </a:lnTo>
                <a:lnTo>
                  <a:pt x="80944" y="30744"/>
                </a:lnTo>
                <a:lnTo>
                  <a:pt x="79945" y="30734"/>
                </a:lnTo>
                <a:lnTo>
                  <a:pt x="77088" y="30714"/>
                </a:lnTo>
                <a:lnTo>
                  <a:pt x="74232" y="30690"/>
                </a:lnTo>
                <a:lnTo>
                  <a:pt x="71375" y="30665"/>
                </a:lnTo>
                <a:lnTo>
                  <a:pt x="69911" y="30660"/>
                </a:lnTo>
                <a:lnTo>
                  <a:pt x="68483" y="30655"/>
                </a:lnTo>
                <a:lnTo>
                  <a:pt x="67448" y="30660"/>
                </a:lnTo>
                <a:lnTo>
                  <a:pt x="66377" y="30665"/>
                </a:lnTo>
                <a:lnTo>
                  <a:pt x="64234" y="30690"/>
                </a:lnTo>
                <a:lnTo>
                  <a:pt x="62056" y="30719"/>
                </a:lnTo>
                <a:lnTo>
                  <a:pt x="59843" y="30744"/>
                </a:lnTo>
                <a:lnTo>
                  <a:pt x="60271" y="30928"/>
                </a:lnTo>
                <a:lnTo>
                  <a:pt x="69983" y="30928"/>
                </a:lnTo>
                <a:lnTo>
                  <a:pt x="70054" y="31072"/>
                </a:lnTo>
                <a:lnTo>
                  <a:pt x="53416" y="31405"/>
                </a:lnTo>
                <a:lnTo>
                  <a:pt x="53416" y="31405"/>
                </a:lnTo>
                <a:lnTo>
                  <a:pt x="53701" y="31330"/>
                </a:lnTo>
                <a:lnTo>
                  <a:pt x="53951" y="31266"/>
                </a:lnTo>
                <a:lnTo>
                  <a:pt x="54165" y="31201"/>
                </a:lnTo>
                <a:lnTo>
                  <a:pt x="54273" y="31171"/>
                </a:lnTo>
                <a:lnTo>
                  <a:pt x="54380" y="31147"/>
                </a:lnTo>
                <a:lnTo>
                  <a:pt x="54522" y="31122"/>
                </a:lnTo>
                <a:lnTo>
                  <a:pt x="54701" y="31107"/>
                </a:lnTo>
                <a:lnTo>
                  <a:pt x="54880" y="31092"/>
                </a:lnTo>
                <a:lnTo>
                  <a:pt x="55094" y="31082"/>
                </a:lnTo>
                <a:lnTo>
                  <a:pt x="55594" y="31082"/>
                </a:lnTo>
                <a:lnTo>
                  <a:pt x="55951" y="31092"/>
                </a:lnTo>
                <a:lnTo>
                  <a:pt x="56308" y="31107"/>
                </a:lnTo>
                <a:lnTo>
                  <a:pt x="56451" y="31117"/>
                </a:lnTo>
                <a:lnTo>
                  <a:pt x="56950" y="31117"/>
                </a:lnTo>
                <a:lnTo>
                  <a:pt x="57307" y="31102"/>
                </a:lnTo>
                <a:lnTo>
                  <a:pt x="57700" y="31087"/>
                </a:lnTo>
                <a:lnTo>
                  <a:pt x="58521" y="31037"/>
                </a:lnTo>
                <a:lnTo>
                  <a:pt x="58914" y="31017"/>
                </a:lnTo>
                <a:lnTo>
                  <a:pt x="59343" y="30998"/>
                </a:lnTo>
                <a:lnTo>
                  <a:pt x="59021" y="30714"/>
                </a:lnTo>
                <a:lnTo>
                  <a:pt x="53737" y="31008"/>
                </a:lnTo>
                <a:lnTo>
                  <a:pt x="48595" y="31286"/>
                </a:lnTo>
                <a:lnTo>
                  <a:pt x="47489" y="31335"/>
                </a:lnTo>
                <a:lnTo>
                  <a:pt x="46417" y="31380"/>
                </a:lnTo>
                <a:lnTo>
                  <a:pt x="45310" y="31430"/>
                </a:lnTo>
                <a:lnTo>
                  <a:pt x="44775" y="31455"/>
                </a:lnTo>
                <a:lnTo>
                  <a:pt x="44239" y="31484"/>
                </a:lnTo>
                <a:lnTo>
                  <a:pt x="41883" y="31623"/>
                </a:lnTo>
                <a:lnTo>
                  <a:pt x="40740" y="31698"/>
                </a:lnTo>
                <a:lnTo>
                  <a:pt x="39598" y="31777"/>
                </a:lnTo>
                <a:lnTo>
                  <a:pt x="39026" y="31822"/>
                </a:lnTo>
                <a:lnTo>
                  <a:pt x="38491" y="31867"/>
                </a:lnTo>
                <a:lnTo>
                  <a:pt x="37991" y="31916"/>
                </a:lnTo>
                <a:lnTo>
                  <a:pt x="37455" y="31971"/>
                </a:lnTo>
                <a:lnTo>
                  <a:pt x="36991" y="32031"/>
                </a:lnTo>
                <a:lnTo>
                  <a:pt x="36527" y="32095"/>
                </a:lnTo>
                <a:lnTo>
                  <a:pt x="36063" y="32165"/>
                </a:lnTo>
                <a:lnTo>
                  <a:pt x="35634" y="32239"/>
                </a:lnTo>
                <a:lnTo>
                  <a:pt x="35492" y="32264"/>
                </a:lnTo>
                <a:lnTo>
                  <a:pt x="35349" y="32284"/>
                </a:lnTo>
                <a:lnTo>
                  <a:pt x="34992" y="32319"/>
                </a:lnTo>
                <a:lnTo>
                  <a:pt x="34563" y="32349"/>
                </a:lnTo>
                <a:lnTo>
                  <a:pt x="34099" y="32373"/>
                </a:lnTo>
                <a:lnTo>
                  <a:pt x="33135" y="32418"/>
                </a:lnTo>
                <a:lnTo>
                  <a:pt x="32635" y="32443"/>
                </a:lnTo>
                <a:lnTo>
                  <a:pt x="32171" y="32468"/>
                </a:lnTo>
                <a:lnTo>
                  <a:pt x="31885" y="32473"/>
                </a:lnTo>
                <a:lnTo>
                  <a:pt x="31564" y="32473"/>
                </a:lnTo>
                <a:lnTo>
                  <a:pt x="31278" y="32463"/>
                </a:lnTo>
                <a:lnTo>
                  <a:pt x="31171" y="32453"/>
                </a:lnTo>
                <a:lnTo>
                  <a:pt x="31100" y="32443"/>
                </a:lnTo>
                <a:lnTo>
                  <a:pt x="30314" y="32274"/>
                </a:lnTo>
                <a:lnTo>
                  <a:pt x="29564" y="32100"/>
                </a:lnTo>
                <a:lnTo>
                  <a:pt x="29207" y="32011"/>
                </a:lnTo>
                <a:lnTo>
                  <a:pt x="28850" y="31921"/>
                </a:lnTo>
                <a:lnTo>
                  <a:pt x="28529" y="31832"/>
                </a:lnTo>
                <a:lnTo>
                  <a:pt x="28208" y="31738"/>
                </a:lnTo>
                <a:lnTo>
                  <a:pt x="27922" y="31628"/>
                </a:lnTo>
                <a:lnTo>
                  <a:pt x="27636" y="31514"/>
                </a:lnTo>
                <a:lnTo>
                  <a:pt x="27136" y="31286"/>
                </a:lnTo>
                <a:lnTo>
                  <a:pt x="26637" y="31057"/>
                </a:lnTo>
                <a:lnTo>
                  <a:pt x="26387" y="30943"/>
                </a:lnTo>
                <a:lnTo>
                  <a:pt x="26101" y="30834"/>
                </a:lnTo>
                <a:lnTo>
                  <a:pt x="25530" y="30615"/>
                </a:lnTo>
                <a:lnTo>
                  <a:pt x="24994" y="30397"/>
                </a:lnTo>
                <a:lnTo>
                  <a:pt x="24530" y="30178"/>
                </a:lnTo>
                <a:lnTo>
                  <a:pt x="24101" y="29955"/>
                </a:lnTo>
                <a:lnTo>
                  <a:pt x="23744" y="29736"/>
                </a:lnTo>
                <a:lnTo>
                  <a:pt x="23423" y="29513"/>
                </a:lnTo>
                <a:lnTo>
                  <a:pt x="23173" y="29289"/>
                </a:lnTo>
                <a:lnTo>
                  <a:pt x="22959" y="29066"/>
                </a:lnTo>
                <a:lnTo>
                  <a:pt x="22816" y="28842"/>
                </a:lnTo>
                <a:lnTo>
                  <a:pt x="22673" y="28619"/>
                </a:lnTo>
                <a:lnTo>
                  <a:pt x="22638" y="28390"/>
                </a:lnTo>
                <a:lnTo>
                  <a:pt x="22638" y="28162"/>
                </a:lnTo>
                <a:lnTo>
                  <a:pt x="22673" y="27933"/>
                </a:lnTo>
                <a:lnTo>
                  <a:pt x="22780" y="27705"/>
                </a:lnTo>
                <a:lnTo>
                  <a:pt x="22923" y="27476"/>
                </a:lnTo>
                <a:lnTo>
                  <a:pt x="23102" y="27248"/>
                </a:lnTo>
                <a:lnTo>
                  <a:pt x="23209" y="27114"/>
                </a:lnTo>
                <a:lnTo>
                  <a:pt x="23280" y="26975"/>
                </a:lnTo>
                <a:lnTo>
                  <a:pt x="23280" y="26706"/>
                </a:lnTo>
                <a:lnTo>
                  <a:pt x="23316" y="26567"/>
                </a:lnTo>
                <a:lnTo>
                  <a:pt x="23352" y="26433"/>
                </a:lnTo>
                <a:lnTo>
                  <a:pt x="23423" y="26299"/>
                </a:lnTo>
                <a:lnTo>
                  <a:pt x="23566" y="26165"/>
                </a:lnTo>
                <a:lnTo>
                  <a:pt x="23780" y="26001"/>
                </a:lnTo>
                <a:lnTo>
                  <a:pt x="24066" y="25837"/>
                </a:lnTo>
                <a:lnTo>
                  <a:pt x="24351" y="25673"/>
                </a:lnTo>
                <a:lnTo>
                  <a:pt x="24673" y="25509"/>
                </a:lnTo>
                <a:lnTo>
                  <a:pt x="25387" y="25187"/>
                </a:lnTo>
                <a:lnTo>
                  <a:pt x="26065" y="24864"/>
                </a:lnTo>
                <a:lnTo>
                  <a:pt x="26422" y="24675"/>
                </a:lnTo>
                <a:lnTo>
                  <a:pt x="26744" y="24486"/>
                </a:lnTo>
                <a:lnTo>
                  <a:pt x="27422" y="24114"/>
                </a:lnTo>
                <a:lnTo>
                  <a:pt x="27779" y="23930"/>
                </a:lnTo>
                <a:lnTo>
                  <a:pt x="28172" y="23746"/>
                </a:lnTo>
                <a:lnTo>
                  <a:pt x="28600" y="23562"/>
                </a:lnTo>
                <a:lnTo>
                  <a:pt x="29100" y="23384"/>
                </a:lnTo>
                <a:lnTo>
                  <a:pt x="29457" y="23279"/>
                </a:lnTo>
                <a:lnTo>
                  <a:pt x="29779" y="23175"/>
                </a:lnTo>
                <a:lnTo>
                  <a:pt x="30528" y="22971"/>
                </a:lnTo>
                <a:lnTo>
                  <a:pt x="31314" y="22773"/>
                </a:lnTo>
                <a:lnTo>
                  <a:pt x="32135" y="22569"/>
                </a:lnTo>
                <a:lnTo>
                  <a:pt x="32921" y="22370"/>
                </a:lnTo>
                <a:lnTo>
                  <a:pt x="33706" y="22167"/>
                </a:lnTo>
                <a:lnTo>
                  <a:pt x="34420" y="21963"/>
                </a:lnTo>
                <a:lnTo>
                  <a:pt x="34777" y="21859"/>
                </a:lnTo>
                <a:lnTo>
                  <a:pt x="35099" y="21755"/>
                </a:lnTo>
                <a:lnTo>
                  <a:pt x="35349" y="21670"/>
                </a:lnTo>
                <a:lnTo>
                  <a:pt x="35634" y="21591"/>
                </a:lnTo>
                <a:lnTo>
                  <a:pt x="35956" y="21526"/>
                </a:lnTo>
                <a:lnTo>
                  <a:pt x="36277" y="21466"/>
                </a:lnTo>
                <a:lnTo>
                  <a:pt x="36598" y="21417"/>
                </a:lnTo>
                <a:lnTo>
                  <a:pt x="36955" y="21372"/>
                </a:lnTo>
                <a:lnTo>
                  <a:pt x="37348" y="21332"/>
                </a:lnTo>
                <a:lnTo>
                  <a:pt x="37741" y="21303"/>
                </a:lnTo>
                <a:lnTo>
                  <a:pt x="38169" y="21278"/>
                </a:lnTo>
                <a:lnTo>
                  <a:pt x="38634" y="21258"/>
                </a:lnTo>
                <a:lnTo>
                  <a:pt x="39133" y="21243"/>
                </a:lnTo>
                <a:lnTo>
                  <a:pt x="39633" y="21238"/>
                </a:lnTo>
                <a:lnTo>
                  <a:pt x="40169" y="21233"/>
                </a:lnTo>
                <a:lnTo>
                  <a:pt x="40740" y="21228"/>
                </a:lnTo>
                <a:lnTo>
                  <a:pt x="41954" y="21238"/>
                </a:lnTo>
                <a:lnTo>
                  <a:pt x="44061" y="21253"/>
                </a:lnTo>
                <a:lnTo>
                  <a:pt x="46167" y="21263"/>
                </a:lnTo>
                <a:lnTo>
                  <a:pt x="48274" y="21263"/>
                </a:lnTo>
                <a:lnTo>
                  <a:pt x="49345" y="21258"/>
                </a:lnTo>
                <a:lnTo>
                  <a:pt x="50381" y="21253"/>
                </a:lnTo>
                <a:lnTo>
                  <a:pt x="51452" y="21243"/>
                </a:lnTo>
                <a:lnTo>
                  <a:pt x="52487" y="21228"/>
                </a:lnTo>
                <a:lnTo>
                  <a:pt x="53558" y="21213"/>
                </a:lnTo>
                <a:lnTo>
                  <a:pt x="54594" y="21193"/>
                </a:lnTo>
                <a:lnTo>
                  <a:pt x="55629" y="21168"/>
                </a:lnTo>
                <a:lnTo>
                  <a:pt x="56665" y="21139"/>
                </a:lnTo>
                <a:lnTo>
                  <a:pt x="57700" y="21109"/>
                </a:lnTo>
                <a:lnTo>
                  <a:pt x="58736" y="21069"/>
                </a:lnTo>
                <a:lnTo>
                  <a:pt x="59271" y="21049"/>
                </a:lnTo>
                <a:lnTo>
                  <a:pt x="59843" y="21019"/>
                </a:lnTo>
                <a:lnTo>
                  <a:pt x="60378" y="20990"/>
                </a:lnTo>
                <a:lnTo>
                  <a:pt x="60914" y="20955"/>
                </a:lnTo>
                <a:lnTo>
                  <a:pt x="61985" y="20880"/>
                </a:lnTo>
                <a:lnTo>
                  <a:pt x="63056" y="20801"/>
                </a:lnTo>
                <a:lnTo>
                  <a:pt x="64127" y="20717"/>
                </a:lnTo>
                <a:lnTo>
                  <a:pt x="65198" y="20642"/>
                </a:lnTo>
                <a:lnTo>
                  <a:pt x="66270" y="20577"/>
                </a:lnTo>
                <a:lnTo>
                  <a:pt x="66841" y="20548"/>
                </a:lnTo>
                <a:lnTo>
                  <a:pt x="67412" y="20523"/>
                </a:lnTo>
                <a:lnTo>
                  <a:pt x="68055" y="20488"/>
                </a:lnTo>
                <a:lnTo>
                  <a:pt x="68697" y="20448"/>
                </a:lnTo>
                <a:lnTo>
                  <a:pt x="69233" y="20404"/>
                </a:lnTo>
                <a:lnTo>
                  <a:pt x="69769" y="20349"/>
                </a:lnTo>
                <a:lnTo>
                  <a:pt x="70233" y="20294"/>
                </a:lnTo>
                <a:lnTo>
                  <a:pt x="70661" y="20235"/>
                </a:lnTo>
                <a:lnTo>
                  <a:pt x="71090" y="20170"/>
                </a:lnTo>
                <a:lnTo>
                  <a:pt x="71447" y="20101"/>
                </a:lnTo>
                <a:lnTo>
                  <a:pt x="71804" y="20031"/>
                </a:lnTo>
                <a:lnTo>
                  <a:pt x="72125" y="19962"/>
                </a:lnTo>
                <a:lnTo>
                  <a:pt x="72768" y="19818"/>
                </a:lnTo>
                <a:lnTo>
                  <a:pt x="73411" y="19669"/>
                </a:lnTo>
                <a:lnTo>
                  <a:pt x="74053" y="19534"/>
                </a:lnTo>
                <a:lnTo>
                  <a:pt x="74339" y="19480"/>
                </a:lnTo>
                <a:lnTo>
                  <a:pt x="74589" y="19420"/>
                </a:lnTo>
                <a:lnTo>
                  <a:pt x="74803" y="19356"/>
                </a:lnTo>
                <a:lnTo>
                  <a:pt x="75017" y="19296"/>
                </a:lnTo>
                <a:lnTo>
                  <a:pt x="75196" y="19227"/>
                </a:lnTo>
                <a:lnTo>
                  <a:pt x="75374" y="19162"/>
                </a:lnTo>
                <a:lnTo>
                  <a:pt x="75660" y="19023"/>
                </a:lnTo>
                <a:lnTo>
                  <a:pt x="75839" y="18879"/>
                </a:lnTo>
                <a:lnTo>
                  <a:pt x="75981" y="18735"/>
                </a:lnTo>
                <a:lnTo>
                  <a:pt x="76053" y="18591"/>
                </a:lnTo>
                <a:lnTo>
                  <a:pt x="76053" y="18457"/>
                </a:lnTo>
                <a:lnTo>
                  <a:pt x="75946" y="18223"/>
                </a:lnTo>
                <a:lnTo>
                  <a:pt x="75767" y="17995"/>
                </a:lnTo>
                <a:lnTo>
                  <a:pt x="75553" y="17766"/>
                </a:lnTo>
                <a:lnTo>
                  <a:pt x="75267" y="17533"/>
                </a:lnTo>
                <a:lnTo>
                  <a:pt x="74696" y="17076"/>
                </a:lnTo>
                <a:lnTo>
                  <a:pt x="74053" y="16619"/>
                </a:lnTo>
                <a:lnTo>
                  <a:pt x="73982" y="16554"/>
                </a:lnTo>
                <a:lnTo>
                  <a:pt x="73839" y="16495"/>
                </a:lnTo>
                <a:lnTo>
                  <a:pt x="73625" y="16435"/>
                </a:lnTo>
                <a:lnTo>
                  <a:pt x="73482" y="16405"/>
                </a:lnTo>
                <a:lnTo>
                  <a:pt x="73339" y="16381"/>
                </a:lnTo>
                <a:lnTo>
                  <a:pt x="73161" y="16356"/>
                </a:lnTo>
                <a:lnTo>
                  <a:pt x="72982" y="16336"/>
                </a:lnTo>
                <a:lnTo>
                  <a:pt x="72768" y="16316"/>
                </a:lnTo>
                <a:lnTo>
                  <a:pt x="72518" y="16301"/>
                </a:lnTo>
                <a:lnTo>
                  <a:pt x="72268" y="16286"/>
                </a:lnTo>
                <a:lnTo>
                  <a:pt x="71947" y="16276"/>
                </a:lnTo>
                <a:lnTo>
                  <a:pt x="71625" y="16271"/>
                </a:lnTo>
                <a:lnTo>
                  <a:pt x="71268" y="16271"/>
                </a:lnTo>
                <a:lnTo>
                  <a:pt x="73303" y="16773"/>
                </a:lnTo>
                <a:lnTo>
                  <a:pt x="72518" y="16778"/>
                </a:lnTo>
                <a:lnTo>
                  <a:pt x="71840" y="16783"/>
                </a:lnTo>
                <a:lnTo>
                  <a:pt x="71518" y="16788"/>
                </a:lnTo>
                <a:lnTo>
                  <a:pt x="71197" y="16783"/>
                </a:lnTo>
                <a:lnTo>
                  <a:pt x="70911" y="16778"/>
                </a:lnTo>
                <a:lnTo>
                  <a:pt x="70661" y="16768"/>
                </a:lnTo>
                <a:lnTo>
                  <a:pt x="70126" y="16738"/>
                </a:lnTo>
                <a:lnTo>
                  <a:pt x="69590" y="16713"/>
                </a:lnTo>
                <a:lnTo>
                  <a:pt x="69055" y="16693"/>
                </a:lnTo>
                <a:lnTo>
                  <a:pt x="68519" y="16679"/>
                </a:lnTo>
                <a:lnTo>
                  <a:pt x="67983" y="16664"/>
                </a:lnTo>
                <a:lnTo>
                  <a:pt x="67448" y="16654"/>
                </a:lnTo>
                <a:lnTo>
                  <a:pt x="66377" y="16644"/>
                </a:lnTo>
                <a:lnTo>
                  <a:pt x="65305" y="16639"/>
                </a:lnTo>
                <a:lnTo>
                  <a:pt x="64199" y="16644"/>
                </a:lnTo>
                <a:lnTo>
                  <a:pt x="63127" y="16654"/>
                </a:lnTo>
                <a:lnTo>
                  <a:pt x="62056" y="16674"/>
                </a:lnTo>
                <a:lnTo>
                  <a:pt x="61628" y="16679"/>
                </a:lnTo>
                <a:lnTo>
                  <a:pt x="61235" y="16684"/>
                </a:lnTo>
                <a:lnTo>
                  <a:pt x="60878" y="16679"/>
                </a:lnTo>
                <a:lnTo>
                  <a:pt x="60557" y="16674"/>
                </a:lnTo>
                <a:lnTo>
                  <a:pt x="60271" y="16664"/>
                </a:lnTo>
                <a:lnTo>
                  <a:pt x="60021" y="16649"/>
                </a:lnTo>
                <a:lnTo>
                  <a:pt x="59771" y="16629"/>
                </a:lnTo>
                <a:lnTo>
                  <a:pt x="59593" y="16604"/>
                </a:lnTo>
                <a:lnTo>
                  <a:pt x="59414" y="16574"/>
                </a:lnTo>
                <a:lnTo>
                  <a:pt x="59271" y="16540"/>
                </a:lnTo>
                <a:lnTo>
                  <a:pt x="59164" y="16500"/>
                </a:lnTo>
                <a:lnTo>
                  <a:pt x="59093" y="16455"/>
                </a:lnTo>
                <a:lnTo>
                  <a:pt x="59021" y="16400"/>
                </a:lnTo>
                <a:lnTo>
                  <a:pt x="59021" y="16346"/>
                </a:lnTo>
                <a:lnTo>
                  <a:pt x="58986" y="16281"/>
                </a:lnTo>
                <a:lnTo>
                  <a:pt x="59021" y="16212"/>
                </a:lnTo>
                <a:lnTo>
                  <a:pt x="52666" y="16753"/>
                </a:lnTo>
                <a:lnTo>
                  <a:pt x="52987" y="16803"/>
                </a:lnTo>
                <a:lnTo>
                  <a:pt x="50416" y="16828"/>
                </a:lnTo>
                <a:lnTo>
                  <a:pt x="50595" y="16922"/>
                </a:lnTo>
                <a:lnTo>
                  <a:pt x="49452" y="17036"/>
                </a:lnTo>
                <a:lnTo>
                  <a:pt x="48345" y="17140"/>
                </a:lnTo>
                <a:lnTo>
                  <a:pt x="46132" y="17354"/>
                </a:lnTo>
                <a:lnTo>
                  <a:pt x="45061" y="17463"/>
                </a:lnTo>
                <a:lnTo>
                  <a:pt x="44025" y="17573"/>
                </a:lnTo>
                <a:lnTo>
                  <a:pt x="43025" y="17687"/>
                </a:lnTo>
                <a:lnTo>
                  <a:pt x="42061" y="17806"/>
                </a:lnTo>
                <a:lnTo>
                  <a:pt x="40919" y="17955"/>
                </a:lnTo>
                <a:lnTo>
                  <a:pt x="39812" y="18109"/>
                </a:lnTo>
                <a:lnTo>
                  <a:pt x="38741" y="18268"/>
                </a:lnTo>
                <a:lnTo>
                  <a:pt x="37705" y="18432"/>
                </a:lnTo>
                <a:lnTo>
                  <a:pt x="35634" y="18760"/>
                </a:lnTo>
                <a:lnTo>
                  <a:pt x="33563" y="19087"/>
                </a:lnTo>
                <a:lnTo>
                  <a:pt x="33242" y="19137"/>
                </a:lnTo>
                <a:lnTo>
                  <a:pt x="32885" y="19182"/>
                </a:lnTo>
                <a:lnTo>
                  <a:pt x="32528" y="19217"/>
                </a:lnTo>
                <a:lnTo>
                  <a:pt x="32135" y="19246"/>
                </a:lnTo>
                <a:lnTo>
                  <a:pt x="31742" y="19271"/>
                </a:lnTo>
                <a:lnTo>
                  <a:pt x="31314" y="19286"/>
                </a:lnTo>
                <a:lnTo>
                  <a:pt x="30921" y="19301"/>
                </a:lnTo>
                <a:lnTo>
                  <a:pt x="30493" y="19306"/>
                </a:lnTo>
                <a:lnTo>
                  <a:pt x="30029" y="19311"/>
                </a:lnTo>
                <a:lnTo>
                  <a:pt x="29600" y="19306"/>
                </a:lnTo>
                <a:lnTo>
                  <a:pt x="29172" y="19296"/>
                </a:lnTo>
                <a:lnTo>
                  <a:pt x="28743" y="19281"/>
                </a:lnTo>
                <a:lnTo>
                  <a:pt x="28279" y="19261"/>
                </a:lnTo>
                <a:lnTo>
                  <a:pt x="27851" y="19236"/>
                </a:lnTo>
                <a:lnTo>
                  <a:pt x="27422" y="19212"/>
                </a:lnTo>
                <a:lnTo>
                  <a:pt x="26994" y="19177"/>
                </a:lnTo>
                <a:lnTo>
                  <a:pt x="25958" y="19082"/>
                </a:lnTo>
                <a:lnTo>
                  <a:pt x="24958" y="18978"/>
                </a:lnTo>
                <a:lnTo>
                  <a:pt x="24030" y="18874"/>
                </a:lnTo>
                <a:lnTo>
                  <a:pt x="23137" y="18760"/>
                </a:lnTo>
                <a:lnTo>
                  <a:pt x="22281" y="18645"/>
                </a:lnTo>
                <a:lnTo>
                  <a:pt x="21459" y="18521"/>
                </a:lnTo>
                <a:lnTo>
                  <a:pt x="20674" y="18397"/>
                </a:lnTo>
                <a:lnTo>
                  <a:pt x="19924" y="18268"/>
                </a:lnTo>
                <a:lnTo>
                  <a:pt x="19174" y="18134"/>
                </a:lnTo>
                <a:lnTo>
                  <a:pt x="18460" y="18000"/>
                </a:lnTo>
                <a:lnTo>
                  <a:pt x="17068" y="17732"/>
                </a:lnTo>
                <a:lnTo>
                  <a:pt x="15675" y="17458"/>
                </a:lnTo>
                <a:lnTo>
                  <a:pt x="14283" y="17190"/>
                </a:lnTo>
                <a:lnTo>
                  <a:pt x="14068" y="17140"/>
                </a:lnTo>
                <a:lnTo>
                  <a:pt x="13890" y="17081"/>
                </a:lnTo>
                <a:lnTo>
                  <a:pt x="13783" y="17021"/>
                </a:lnTo>
                <a:lnTo>
                  <a:pt x="13676" y="16962"/>
                </a:lnTo>
                <a:lnTo>
                  <a:pt x="13497" y="16833"/>
                </a:lnTo>
                <a:lnTo>
                  <a:pt x="13426" y="16768"/>
                </a:lnTo>
                <a:lnTo>
                  <a:pt x="13283" y="16708"/>
                </a:lnTo>
                <a:lnTo>
                  <a:pt x="12926" y="16579"/>
                </a:lnTo>
                <a:lnTo>
                  <a:pt x="12533" y="16445"/>
                </a:lnTo>
                <a:lnTo>
                  <a:pt x="11712" y="16187"/>
                </a:lnTo>
                <a:lnTo>
                  <a:pt x="11569" y="16152"/>
                </a:lnTo>
                <a:lnTo>
                  <a:pt x="11355" y="16122"/>
                </a:lnTo>
                <a:lnTo>
                  <a:pt x="11212" y="16093"/>
                </a:lnTo>
                <a:lnTo>
                  <a:pt x="11140" y="16073"/>
                </a:lnTo>
                <a:lnTo>
                  <a:pt x="11105" y="16058"/>
                </a:lnTo>
                <a:lnTo>
                  <a:pt x="10926" y="15655"/>
                </a:lnTo>
                <a:lnTo>
                  <a:pt x="10783" y="15253"/>
                </a:lnTo>
                <a:lnTo>
                  <a:pt x="10605" y="14851"/>
                </a:lnTo>
                <a:lnTo>
                  <a:pt x="10426" y="14449"/>
                </a:lnTo>
                <a:lnTo>
                  <a:pt x="10284" y="14230"/>
                </a:lnTo>
                <a:lnTo>
                  <a:pt x="10212" y="14007"/>
                </a:lnTo>
                <a:lnTo>
                  <a:pt x="10176" y="13783"/>
                </a:lnTo>
                <a:lnTo>
                  <a:pt x="10176" y="13560"/>
                </a:lnTo>
                <a:lnTo>
                  <a:pt x="10212" y="13336"/>
                </a:lnTo>
                <a:lnTo>
                  <a:pt x="10284" y="13113"/>
                </a:lnTo>
                <a:lnTo>
                  <a:pt x="10426" y="12894"/>
                </a:lnTo>
                <a:lnTo>
                  <a:pt x="10605" y="12670"/>
                </a:lnTo>
                <a:lnTo>
                  <a:pt x="10748" y="12556"/>
                </a:lnTo>
                <a:lnTo>
                  <a:pt x="10891" y="12442"/>
                </a:lnTo>
                <a:lnTo>
                  <a:pt x="11105" y="12328"/>
                </a:lnTo>
                <a:lnTo>
                  <a:pt x="11319" y="12218"/>
                </a:lnTo>
                <a:lnTo>
                  <a:pt x="11819" y="11995"/>
                </a:lnTo>
                <a:lnTo>
                  <a:pt x="12354" y="11771"/>
                </a:lnTo>
                <a:lnTo>
                  <a:pt x="12676" y="11647"/>
                </a:lnTo>
                <a:lnTo>
                  <a:pt x="13033" y="11528"/>
                </a:lnTo>
                <a:lnTo>
                  <a:pt x="13747" y="11285"/>
                </a:lnTo>
                <a:lnTo>
                  <a:pt x="15282" y="10803"/>
                </a:lnTo>
                <a:lnTo>
                  <a:pt x="15425" y="10758"/>
                </a:lnTo>
                <a:lnTo>
                  <a:pt x="15604" y="10724"/>
                </a:lnTo>
                <a:lnTo>
                  <a:pt x="15782" y="10689"/>
                </a:lnTo>
                <a:lnTo>
                  <a:pt x="16032" y="10659"/>
                </a:lnTo>
                <a:lnTo>
                  <a:pt x="16246" y="10634"/>
                </a:lnTo>
                <a:lnTo>
                  <a:pt x="16496" y="10614"/>
                </a:lnTo>
                <a:lnTo>
                  <a:pt x="16746" y="10604"/>
                </a:lnTo>
                <a:lnTo>
                  <a:pt x="17032" y="10594"/>
                </a:lnTo>
                <a:lnTo>
                  <a:pt x="17317" y="10589"/>
                </a:lnTo>
                <a:lnTo>
                  <a:pt x="17603" y="10589"/>
                </a:lnTo>
                <a:lnTo>
                  <a:pt x="17889" y="10594"/>
                </a:lnTo>
                <a:lnTo>
                  <a:pt x="18210" y="10604"/>
                </a:lnTo>
                <a:lnTo>
                  <a:pt x="18496" y="10619"/>
                </a:lnTo>
                <a:lnTo>
                  <a:pt x="18817" y="10634"/>
                </a:lnTo>
                <a:lnTo>
                  <a:pt x="19103" y="10659"/>
                </a:lnTo>
                <a:lnTo>
                  <a:pt x="19388" y="10684"/>
                </a:lnTo>
                <a:lnTo>
                  <a:pt x="19781" y="10724"/>
                </a:lnTo>
                <a:lnTo>
                  <a:pt x="20102" y="10763"/>
                </a:lnTo>
                <a:lnTo>
                  <a:pt x="20781" y="10848"/>
                </a:lnTo>
                <a:lnTo>
                  <a:pt x="22102" y="11022"/>
                </a:lnTo>
                <a:lnTo>
                  <a:pt x="22780" y="11106"/>
                </a:lnTo>
                <a:lnTo>
                  <a:pt x="23173" y="11146"/>
                </a:lnTo>
                <a:lnTo>
                  <a:pt x="23530" y="11180"/>
                </a:lnTo>
                <a:lnTo>
                  <a:pt x="23959" y="11215"/>
                </a:lnTo>
                <a:lnTo>
                  <a:pt x="24351" y="11245"/>
                </a:lnTo>
                <a:lnTo>
                  <a:pt x="24816" y="11270"/>
                </a:lnTo>
                <a:lnTo>
                  <a:pt x="25280" y="11290"/>
                </a:lnTo>
                <a:lnTo>
                  <a:pt x="25601" y="11305"/>
                </a:lnTo>
                <a:lnTo>
                  <a:pt x="25922" y="11324"/>
                </a:lnTo>
                <a:lnTo>
                  <a:pt x="26208" y="11349"/>
                </a:lnTo>
                <a:lnTo>
                  <a:pt x="26494" y="11374"/>
                </a:lnTo>
                <a:lnTo>
                  <a:pt x="27065" y="11434"/>
                </a:lnTo>
                <a:lnTo>
                  <a:pt x="27636" y="11498"/>
                </a:lnTo>
                <a:lnTo>
                  <a:pt x="28172" y="11568"/>
                </a:lnTo>
                <a:lnTo>
                  <a:pt x="28743" y="11632"/>
                </a:lnTo>
                <a:lnTo>
                  <a:pt x="29350" y="11692"/>
                </a:lnTo>
                <a:lnTo>
                  <a:pt x="29636" y="11722"/>
                </a:lnTo>
                <a:lnTo>
                  <a:pt x="29957" y="11747"/>
                </a:lnTo>
                <a:lnTo>
                  <a:pt x="31457" y="11851"/>
                </a:lnTo>
                <a:lnTo>
                  <a:pt x="32992" y="11955"/>
                </a:lnTo>
                <a:lnTo>
                  <a:pt x="36098" y="12154"/>
                </a:lnTo>
                <a:lnTo>
                  <a:pt x="39169" y="12358"/>
                </a:lnTo>
                <a:lnTo>
                  <a:pt x="40704" y="12462"/>
                </a:lnTo>
                <a:lnTo>
                  <a:pt x="42204" y="12571"/>
                </a:lnTo>
                <a:lnTo>
                  <a:pt x="42918" y="12626"/>
                </a:lnTo>
                <a:lnTo>
                  <a:pt x="43632" y="12670"/>
                </a:lnTo>
                <a:lnTo>
                  <a:pt x="44382" y="12715"/>
                </a:lnTo>
                <a:lnTo>
                  <a:pt x="45096" y="12755"/>
                </a:lnTo>
                <a:lnTo>
                  <a:pt x="45846" y="12795"/>
                </a:lnTo>
                <a:lnTo>
                  <a:pt x="46596" y="12829"/>
                </a:lnTo>
                <a:lnTo>
                  <a:pt x="47346" y="12859"/>
                </a:lnTo>
                <a:lnTo>
                  <a:pt x="48095" y="12889"/>
                </a:lnTo>
                <a:lnTo>
                  <a:pt x="49595" y="12939"/>
                </a:lnTo>
                <a:lnTo>
                  <a:pt x="51130" y="12978"/>
                </a:lnTo>
                <a:lnTo>
                  <a:pt x="52701" y="13008"/>
                </a:lnTo>
                <a:lnTo>
                  <a:pt x="54237" y="13028"/>
                </a:lnTo>
                <a:lnTo>
                  <a:pt x="55272" y="13038"/>
                </a:lnTo>
                <a:lnTo>
                  <a:pt x="56272" y="13043"/>
                </a:lnTo>
                <a:lnTo>
                  <a:pt x="57272" y="13048"/>
                </a:lnTo>
                <a:lnTo>
                  <a:pt x="58236" y="13043"/>
                </a:lnTo>
                <a:lnTo>
                  <a:pt x="59236" y="13028"/>
                </a:lnTo>
                <a:lnTo>
                  <a:pt x="60200" y="13013"/>
                </a:lnTo>
                <a:lnTo>
                  <a:pt x="61164" y="12993"/>
                </a:lnTo>
                <a:lnTo>
                  <a:pt x="62092" y="12964"/>
                </a:lnTo>
                <a:lnTo>
                  <a:pt x="63056" y="12929"/>
                </a:lnTo>
                <a:lnTo>
                  <a:pt x="63949" y="12884"/>
                </a:lnTo>
                <a:lnTo>
                  <a:pt x="64877" y="12834"/>
                </a:lnTo>
                <a:lnTo>
                  <a:pt x="65770" y="12775"/>
                </a:lnTo>
                <a:lnTo>
                  <a:pt x="66662" y="12710"/>
                </a:lnTo>
                <a:lnTo>
                  <a:pt x="67519" y="12636"/>
                </a:lnTo>
                <a:lnTo>
                  <a:pt x="68376" y="12551"/>
                </a:lnTo>
                <a:lnTo>
                  <a:pt x="69233" y="12457"/>
                </a:lnTo>
                <a:lnTo>
                  <a:pt x="69840" y="12382"/>
                </a:lnTo>
                <a:lnTo>
                  <a:pt x="70376" y="12303"/>
                </a:lnTo>
                <a:lnTo>
                  <a:pt x="70876" y="12223"/>
                </a:lnTo>
                <a:lnTo>
                  <a:pt x="71340" y="12139"/>
                </a:lnTo>
                <a:lnTo>
                  <a:pt x="71768" y="12050"/>
                </a:lnTo>
                <a:lnTo>
                  <a:pt x="72161" y="11960"/>
                </a:lnTo>
                <a:lnTo>
                  <a:pt x="72518" y="11871"/>
                </a:lnTo>
                <a:lnTo>
                  <a:pt x="72875" y="11776"/>
                </a:lnTo>
                <a:lnTo>
                  <a:pt x="73161" y="11682"/>
                </a:lnTo>
                <a:lnTo>
                  <a:pt x="73446" y="11588"/>
                </a:lnTo>
                <a:lnTo>
                  <a:pt x="73982" y="11389"/>
                </a:lnTo>
                <a:lnTo>
                  <a:pt x="75017" y="10992"/>
                </a:lnTo>
                <a:lnTo>
                  <a:pt x="75374" y="10823"/>
                </a:lnTo>
                <a:lnTo>
                  <a:pt x="75696" y="10659"/>
                </a:lnTo>
                <a:lnTo>
                  <a:pt x="75946" y="10490"/>
                </a:lnTo>
                <a:lnTo>
                  <a:pt x="76124" y="10321"/>
                </a:lnTo>
                <a:lnTo>
                  <a:pt x="76231" y="10157"/>
                </a:lnTo>
                <a:lnTo>
                  <a:pt x="76338" y="9988"/>
                </a:lnTo>
                <a:lnTo>
                  <a:pt x="76338" y="9820"/>
                </a:lnTo>
                <a:lnTo>
                  <a:pt x="76338" y="9651"/>
                </a:lnTo>
                <a:lnTo>
                  <a:pt x="76303" y="9482"/>
                </a:lnTo>
                <a:lnTo>
                  <a:pt x="76267" y="9313"/>
                </a:lnTo>
                <a:lnTo>
                  <a:pt x="76088" y="8975"/>
                </a:lnTo>
                <a:lnTo>
                  <a:pt x="75874" y="8642"/>
                </a:lnTo>
                <a:lnTo>
                  <a:pt x="75731" y="8305"/>
                </a:lnTo>
                <a:lnTo>
                  <a:pt x="75624" y="8022"/>
                </a:lnTo>
                <a:lnTo>
                  <a:pt x="75553" y="7739"/>
                </a:lnTo>
                <a:lnTo>
                  <a:pt x="75482" y="7599"/>
                </a:lnTo>
                <a:lnTo>
                  <a:pt x="75410" y="7460"/>
                </a:lnTo>
                <a:lnTo>
                  <a:pt x="75267" y="7321"/>
                </a:lnTo>
                <a:lnTo>
                  <a:pt x="75053" y="7182"/>
                </a:lnTo>
                <a:lnTo>
                  <a:pt x="74517" y="6840"/>
                </a:lnTo>
                <a:lnTo>
                  <a:pt x="74232" y="6671"/>
                </a:lnTo>
                <a:lnTo>
                  <a:pt x="74053" y="6586"/>
                </a:lnTo>
                <a:lnTo>
                  <a:pt x="73839" y="6507"/>
                </a:lnTo>
                <a:lnTo>
                  <a:pt x="73589" y="6427"/>
                </a:lnTo>
                <a:lnTo>
                  <a:pt x="73303" y="6348"/>
                </a:lnTo>
                <a:lnTo>
                  <a:pt x="72982" y="6273"/>
                </a:lnTo>
                <a:lnTo>
                  <a:pt x="72589" y="6204"/>
                </a:lnTo>
                <a:lnTo>
                  <a:pt x="72161" y="6134"/>
                </a:lnTo>
                <a:lnTo>
                  <a:pt x="71697" y="6075"/>
                </a:lnTo>
                <a:lnTo>
                  <a:pt x="71125" y="6015"/>
                </a:lnTo>
                <a:lnTo>
                  <a:pt x="70518" y="5960"/>
                </a:lnTo>
                <a:lnTo>
                  <a:pt x="73018" y="6651"/>
                </a:lnTo>
                <a:lnTo>
                  <a:pt x="73018" y="6651"/>
                </a:lnTo>
                <a:lnTo>
                  <a:pt x="72197" y="6576"/>
                </a:lnTo>
                <a:lnTo>
                  <a:pt x="71340" y="6507"/>
                </a:lnTo>
                <a:lnTo>
                  <a:pt x="70483" y="6442"/>
                </a:lnTo>
                <a:lnTo>
                  <a:pt x="69662" y="6388"/>
                </a:lnTo>
                <a:lnTo>
                  <a:pt x="68805" y="6333"/>
                </a:lnTo>
                <a:lnTo>
                  <a:pt x="67948" y="6283"/>
                </a:lnTo>
                <a:lnTo>
                  <a:pt x="67091" y="6239"/>
                </a:lnTo>
                <a:lnTo>
                  <a:pt x="66234" y="6199"/>
                </a:lnTo>
                <a:lnTo>
                  <a:pt x="65377" y="6164"/>
                </a:lnTo>
                <a:lnTo>
                  <a:pt x="64520" y="6129"/>
                </a:lnTo>
                <a:lnTo>
                  <a:pt x="63663" y="6104"/>
                </a:lnTo>
                <a:lnTo>
                  <a:pt x="62806" y="6080"/>
                </a:lnTo>
                <a:lnTo>
                  <a:pt x="61949" y="6060"/>
                </a:lnTo>
                <a:lnTo>
                  <a:pt x="61057" y="6040"/>
                </a:lnTo>
                <a:lnTo>
                  <a:pt x="60200" y="6030"/>
                </a:lnTo>
                <a:lnTo>
                  <a:pt x="59343" y="6015"/>
                </a:lnTo>
                <a:lnTo>
                  <a:pt x="57593" y="6005"/>
                </a:lnTo>
                <a:lnTo>
                  <a:pt x="55844" y="6000"/>
                </a:lnTo>
                <a:lnTo>
                  <a:pt x="54058" y="6005"/>
                </a:lnTo>
                <a:lnTo>
                  <a:pt x="52273" y="6020"/>
                </a:lnTo>
                <a:lnTo>
                  <a:pt x="50488" y="6045"/>
                </a:lnTo>
                <a:lnTo>
                  <a:pt x="48702" y="6070"/>
                </a:lnTo>
                <a:lnTo>
                  <a:pt x="46882" y="6100"/>
                </a:lnTo>
                <a:lnTo>
                  <a:pt x="45061" y="6134"/>
                </a:lnTo>
                <a:lnTo>
                  <a:pt x="46524" y="6010"/>
                </a:lnTo>
                <a:lnTo>
                  <a:pt x="46310" y="5936"/>
                </a:lnTo>
                <a:lnTo>
                  <a:pt x="40597" y="6373"/>
                </a:lnTo>
                <a:lnTo>
                  <a:pt x="40240" y="6288"/>
                </a:lnTo>
                <a:lnTo>
                  <a:pt x="41811" y="6154"/>
                </a:lnTo>
                <a:lnTo>
                  <a:pt x="41633" y="6090"/>
                </a:lnTo>
                <a:lnTo>
                  <a:pt x="41062" y="6109"/>
                </a:lnTo>
                <a:lnTo>
                  <a:pt x="40490" y="6124"/>
                </a:lnTo>
                <a:lnTo>
                  <a:pt x="40240" y="6134"/>
                </a:lnTo>
                <a:lnTo>
                  <a:pt x="39990" y="6149"/>
                </a:lnTo>
                <a:lnTo>
                  <a:pt x="39812" y="6164"/>
                </a:lnTo>
                <a:lnTo>
                  <a:pt x="39633" y="6189"/>
                </a:lnTo>
                <a:lnTo>
                  <a:pt x="39312" y="6244"/>
                </a:lnTo>
                <a:lnTo>
                  <a:pt x="38955" y="6293"/>
                </a:lnTo>
                <a:lnTo>
                  <a:pt x="38598" y="6338"/>
                </a:lnTo>
                <a:lnTo>
                  <a:pt x="38205" y="6378"/>
                </a:lnTo>
                <a:lnTo>
                  <a:pt x="37777" y="6412"/>
                </a:lnTo>
                <a:lnTo>
                  <a:pt x="37348" y="6442"/>
                </a:lnTo>
                <a:lnTo>
                  <a:pt x="36491" y="6497"/>
                </a:lnTo>
                <a:lnTo>
                  <a:pt x="34670" y="6596"/>
                </a:lnTo>
                <a:lnTo>
                  <a:pt x="33813" y="6656"/>
                </a:lnTo>
                <a:lnTo>
                  <a:pt x="33385" y="6686"/>
                </a:lnTo>
                <a:lnTo>
                  <a:pt x="32992" y="6725"/>
                </a:lnTo>
                <a:lnTo>
                  <a:pt x="31885" y="6825"/>
                </a:lnTo>
                <a:lnTo>
                  <a:pt x="30814" y="6924"/>
                </a:lnTo>
                <a:lnTo>
                  <a:pt x="28600" y="7123"/>
                </a:lnTo>
                <a:lnTo>
                  <a:pt x="26387" y="7316"/>
                </a:lnTo>
                <a:lnTo>
                  <a:pt x="24209" y="7510"/>
                </a:lnTo>
                <a:lnTo>
                  <a:pt x="22709" y="7654"/>
                </a:lnTo>
                <a:lnTo>
                  <a:pt x="21209" y="7798"/>
                </a:lnTo>
                <a:lnTo>
                  <a:pt x="19745" y="7947"/>
                </a:lnTo>
                <a:lnTo>
                  <a:pt x="18246" y="8086"/>
                </a:lnTo>
                <a:lnTo>
                  <a:pt x="17853" y="8121"/>
                </a:lnTo>
                <a:lnTo>
                  <a:pt x="17639" y="8131"/>
                </a:lnTo>
                <a:lnTo>
                  <a:pt x="17460" y="8136"/>
                </a:lnTo>
                <a:lnTo>
                  <a:pt x="17317" y="8141"/>
                </a:lnTo>
                <a:lnTo>
                  <a:pt x="17175" y="8141"/>
                </a:lnTo>
                <a:lnTo>
                  <a:pt x="17032" y="8136"/>
                </a:lnTo>
                <a:lnTo>
                  <a:pt x="16889" y="8126"/>
                </a:lnTo>
                <a:lnTo>
                  <a:pt x="16746" y="8116"/>
                </a:lnTo>
                <a:lnTo>
                  <a:pt x="16639" y="8101"/>
                </a:lnTo>
                <a:lnTo>
                  <a:pt x="16389" y="8061"/>
                </a:lnTo>
                <a:lnTo>
                  <a:pt x="16139" y="8012"/>
                </a:lnTo>
                <a:lnTo>
                  <a:pt x="15889" y="7947"/>
                </a:lnTo>
                <a:lnTo>
                  <a:pt x="15639" y="7878"/>
                </a:lnTo>
                <a:lnTo>
                  <a:pt x="15389" y="7808"/>
                </a:lnTo>
                <a:lnTo>
                  <a:pt x="14997" y="7674"/>
                </a:lnTo>
                <a:lnTo>
                  <a:pt x="14711" y="7530"/>
                </a:lnTo>
                <a:lnTo>
                  <a:pt x="14425" y="7391"/>
                </a:lnTo>
                <a:lnTo>
                  <a:pt x="14247" y="7247"/>
                </a:lnTo>
                <a:lnTo>
                  <a:pt x="14068" y="7103"/>
                </a:lnTo>
                <a:lnTo>
                  <a:pt x="13818" y="6815"/>
                </a:lnTo>
                <a:lnTo>
                  <a:pt x="13783" y="6730"/>
                </a:lnTo>
                <a:lnTo>
                  <a:pt x="13783" y="6641"/>
                </a:lnTo>
                <a:lnTo>
                  <a:pt x="13854" y="6556"/>
                </a:lnTo>
                <a:lnTo>
                  <a:pt x="13961" y="6467"/>
                </a:lnTo>
                <a:lnTo>
                  <a:pt x="14175" y="6288"/>
                </a:lnTo>
                <a:lnTo>
                  <a:pt x="14390" y="6114"/>
                </a:lnTo>
                <a:lnTo>
                  <a:pt x="14497" y="6070"/>
                </a:lnTo>
                <a:lnTo>
                  <a:pt x="14532" y="6045"/>
                </a:lnTo>
                <a:lnTo>
                  <a:pt x="14532" y="6025"/>
                </a:lnTo>
                <a:lnTo>
                  <a:pt x="14568" y="5896"/>
                </a:lnTo>
                <a:lnTo>
                  <a:pt x="14640" y="5772"/>
                </a:lnTo>
                <a:lnTo>
                  <a:pt x="14782" y="5653"/>
                </a:lnTo>
                <a:lnTo>
                  <a:pt x="14961" y="5533"/>
                </a:lnTo>
                <a:lnTo>
                  <a:pt x="15175" y="5414"/>
                </a:lnTo>
                <a:lnTo>
                  <a:pt x="15461" y="5300"/>
                </a:lnTo>
                <a:lnTo>
                  <a:pt x="15746" y="5186"/>
                </a:lnTo>
                <a:lnTo>
                  <a:pt x="16068" y="5076"/>
                </a:lnTo>
                <a:lnTo>
                  <a:pt x="16782" y="4853"/>
                </a:lnTo>
                <a:lnTo>
                  <a:pt x="17532" y="4634"/>
                </a:lnTo>
                <a:lnTo>
                  <a:pt x="18317" y="4416"/>
                </a:lnTo>
                <a:lnTo>
                  <a:pt x="19067" y="4197"/>
                </a:lnTo>
                <a:lnTo>
                  <a:pt x="19710" y="4018"/>
                </a:lnTo>
                <a:lnTo>
                  <a:pt x="20352" y="3845"/>
                </a:lnTo>
                <a:lnTo>
                  <a:pt x="21067" y="3671"/>
                </a:lnTo>
                <a:lnTo>
                  <a:pt x="21781" y="3502"/>
                </a:lnTo>
                <a:lnTo>
                  <a:pt x="22566" y="3338"/>
                </a:lnTo>
                <a:lnTo>
                  <a:pt x="23387" y="3179"/>
                </a:lnTo>
                <a:lnTo>
                  <a:pt x="24209" y="3025"/>
                </a:lnTo>
                <a:lnTo>
                  <a:pt x="25101" y="2871"/>
                </a:lnTo>
                <a:lnTo>
                  <a:pt x="25994" y="2722"/>
                </a:lnTo>
                <a:lnTo>
                  <a:pt x="26922" y="2578"/>
                </a:lnTo>
                <a:lnTo>
                  <a:pt x="27922" y="2434"/>
                </a:lnTo>
                <a:lnTo>
                  <a:pt x="28922" y="2300"/>
                </a:lnTo>
                <a:lnTo>
                  <a:pt x="29957" y="2166"/>
                </a:lnTo>
                <a:lnTo>
                  <a:pt x="31028" y="2032"/>
                </a:lnTo>
                <a:lnTo>
                  <a:pt x="32099" y="1908"/>
                </a:lnTo>
                <a:lnTo>
                  <a:pt x="33242" y="1783"/>
                </a:lnTo>
                <a:lnTo>
                  <a:pt x="33885" y="1714"/>
                </a:lnTo>
                <a:lnTo>
                  <a:pt x="34563" y="1649"/>
                </a:lnTo>
                <a:lnTo>
                  <a:pt x="35277" y="1595"/>
                </a:lnTo>
                <a:lnTo>
                  <a:pt x="35956" y="1540"/>
                </a:lnTo>
                <a:lnTo>
                  <a:pt x="36670" y="1490"/>
                </a:lnTo>
                <a:lnTo>
                  <a:pt x="37420" y="1446"/>
                </a:lnTo>
                <a:lnTo>
                  <a:pt x="38134" y="1401"/>
                </a:lnTo>
                <a:lnTo>
                  <a:pt x="38884" y="1366"/>
                </a:lnTo>
                <a:lnTo>
                  <a:pt x="39633" y="1331"/>
                </a:lnTo>
                <a:lnTo>
                  <a:pt x="40419" y="1302"/>
                </a:lnTo>
                <a:lnTo>
                  <a:pt x="41204" y="1272"/>
                </a:lnTo>
                <a:lnTo>
                  <a:pt x="41954" y="1247"/>
                </a:lnTo>
                <a:lnTo>
                  <a:pt x="43561" y="1207"/>
                </a:lnTo>
                <a:lnTo>
                  <a:pt x="45168" y="1178"/>
                </a:lnTo>
                <a:lnTo>
                  <a:pt x="47310" y="1148"/>
                </a:lnTo>
                <a:lnTo>
                  <a:pt x="49417" y="1118"/>
                </a:lnTo>
                <a:lnTo>
                  <a:pt x="51559" y="1088"/>
                </a:lnTo>
                <a:lnTo>
                  <a:pt x="53701" y="1048"/>
                </a:lnTo>
                <a:lnTo>
                  <a:pt x="54951" y="1019"/>
                </a:lnTo>
                <a:lnTo>
                  <a:pt x="56201" y="989"/>
                </a:lnTo>
                <a:lnTo>
                  <a:pt x="58700" y="914"/>
                </a:lnTo>
                <a:lnTo>
                  <a:pt x="61199" y="850"/>
                </a:lnTo>
                <a:lnTo>
                  <a:pt x="62449" y="820"/>
                </a:lnTo>
                <a:lnTo>
                  <a:pt x="63699" y="800"/>
                </a:lnTo>
                <a:lnTo>
                  <a:pt x="64698" y="785"/>
                </a:lnTo>
                <a:lnTo>
                  <a:pt x="65698" y="780"/>
                </a:lnTo>
                <a:lnTo>
                  <a:pt x="66734" y="775"/>
                </a:lnTo>
                <a:lnTo>
                  <a:pt x="67733" y="775"/>
                </a:lnTo>
                <a:lnTo>
                  <a:pt x="69769" y="785"/>
                </a:lnTo>
                <a:lnTo>
                  <a:pt x="71768" y="795"/>
                </a:lnTo>
                <a:lnTo>
                  <a:pt x="71982" y="800"/>
                </a:lnTo>
                <a:lnTo>
                  <a:pt x="72197" y="815"/>
                </a:lnTo>
                <a:lnTo>
                  <a:pt x="72411" y="830"/>
                </a:lnTo>
                <a:lnTo>
                  <a:pt x="72625" y="850"/>
                </a:lnTo>
                <a:lnTo>
                  <a:pt x="73054" y="899"/>
                </a:lnTo>
                <a:lnTo>
                  <a:pt x="73446" y="949"/>
                </a:lnTo>
                <a:lnTo>
                  <a:pt x="74018" y="1019"/>
                </a:lnTo>
                <a:lnTo>
                  <a:pt x="74589" y="1088"/>
                </a:lnTo>
                <a:lnTo>
                  <a:pt x="75803" y="1247"/>
                </a:lnTo>
                <a:lnTo>
                  <a:pt x="75731" y="1153"/>
                </a:lnTo>
                <a:lnTo>
                  <a:pt x="75589" y="1063"/>
                </a:lnTo>
                <a:lnTo>
                  <a:pt x="75446" y="974"/>
                </a:lnTo>
                <a:lnTo>
                  <a:pt x="75267" y="889"/>
                </a:lnTo>
                <a:lnTo>
                  <a:pt x="75089" y="810"/>
                </a:lnTo>
                <a:lnTo>
                  <a:pt x="74875" y="731"/>
                </a:lnTo>
                <a:lnTo>
                  <a:pt x="74589" y="661"/>
                </a:lnTo>
                <a:lnTo>
                  <a:pt x="74303" y="591"/>
                </a:lnTo>
                <a:lnTo>
                  <a:pt x="73982" y="527"/>
                </a:lnTo>
                <a:lnTo>
                  <a:pt x="73625" y="472"/>
                </a:lnTo>
                <a:lnTo>
                  <a:pt x="73232" y="418"/>
                </a:lnTo>
                <a:lnTo>
                  <a:pt x="72804" y="373"/>
                </a:lnTo>
                <a:lnTo>
                  <a:pt x="72339" y="333"/>
                </a:lnTo>
                <a:lnTo>
                  <a:pt x="71804" y="298"/>
                </a:lnTo>
                <a:lnTo>
                  <a:pt x="71233" y="274"/>
                </a:lnTo>
                <a:lnTo>
                  <a:pt x="70590" y="259"/>
                </a:lnTo>
                <a:lnTo>
                  <a:pt x="69733" y="234"/>
                </a:lnTo>
                <a:lnTo>
                  <a:pt x="68840" y="199"/>
                </a:lnTo>
                <a:lnTo>
                  <a:pt x="67126" y="120"/>
                </a:lnTo>
                <a:lnTo>
                  <a:pt x="66270" y="85"/>
                </a:lnTo>
                <a:lnTo>
                  <a:pt x="65413" y="55"/>
                </a:lnTo>
                <a:lnTo>
                  <a:pt x="64984" y="40"/>
                </a:lnTo>
                <a:lnTo>
                  <a:pt x="64556" y="35"/>
                </a:lnTo>
                <a:lnTo>
                  <a:pt x="64127" y="30"/>
                </a:lnTo>
                <a:lnTo>
                  <a:pt x="62663" y="30"/>
                </a:lnTo>
                <a:lnTo>
                  <a:pt x="61628" y="25"/>
                </a:lnTo>
                <a:lnTo>
                  <a:pt x="60592" y="25"/>
                </a:lnTo>
                <a:lnTo>
                  <a:pt x="59521" y="30"/>
                </a:lnTo>
                <a:lnTo>
                  <a:pt x="59021" y="40"/>
                </a:lnTo>
                <a:lnTo>
                  <a:pt x="58486" y="50"/>
                </a:lnTo>
                <a:lnTo>
                  <a:pt x="57986" y="65"/>
                </a:lnTo>
                <a:lnTo>
                  <a:pt x="57450" y="85"/>
                </a:lnTo>
                <a:lnTo>
                  <a:pt x="56950" y="110"/>
                </a:lnTo>
                <a:lnTo>
                  <a:pt x="56451" y="139"/>
                </a:lnTo>
                <a:lnTo>
                  <a:pt x="55986" y="179"/>
                </a:lnTo>
                <a:lnTo>
                  <a:pt x="55487" y="224"/>
                </a:lnTo>
                <a:lnTo>
                  <a:pt x="55379" y="234"/>
                </a:lnTo>
                <a:lnTo>
                  <a:pt x="55237" y="244"/>
                </a:lnTo>
                <a:lnTo>
                  <a:pt x="54915" y="249"/>
                </a:lnTo>
                <a:lnTo>
                  <a:pt x="54594" y="249"/>
                </a:lnTo>
                <a:lnTo>
                  <a:pt x="54201" y="239"/>
                </a:lnTo>
                <a:lnTo>
                  <a:pt x="53808" y="224"/>
                </a:lnTo>
                <a:lnTo>
                  <a:pt x="53416" y="204"/>
                </a:lnTo>
                <a:lnTo>
                  <a:pt x="52666" y="164"/>
                </a:lnTo>
                <a:lnTo>
                  <a:pt x="53808" y="100"/>
                </a:lnTo>
                <a:lnTo>
                  <a:pt x="51737" y="40"/>
                </a:lnTo>
                <a:lnTo>
                  <a:pt x="51845" y="130"/>
                </a:lnTo>
                <a:lnTo>
                  <a:pt x="49845" y="184"/>
                </a:lnTo>
                <a:lnTo>
                  <a:pt x="49738" y="125"/>
                </a:lnTo>
                <a:lnTo>
                  <a:pt x="49595" y="75"/>
                </a:lnTo>
                <a:lnTo>
                  <a:pt x="49417" y="40"/>
                </a:lnTo>
                <a:lnTo>
                  <a:pt x="49238" y="15"/>
                </a:lnTo>
                <a:lnTo>
                  <a:pt x="49024" y="5"/>
                </a:lnTo>
                <a:lnTo>
                  <a:pt x="488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flipH="1">
            <a:off x="2002157" y="945900"/>
            <a:ext cx="9174243" cy="712900"/>
          </a:xfrm>
          <a:custGeom>
            <a:rect b="b" l="l" r="r" t="t"/>
            <a:pathLst>
              <a:path extrusionOk="0" h="28516" w="430463">
                <a:moveTo>
                  <a:pt x="77730" y="3484"/>
                </a:moveTo>
                <a:lnTo>
                  <a:pt x="78122" y="3498"/>
                </a:lnTo>
                <a:lnTo>
                  <a:pt x="78157" y="3595"/>
                </a:lnTo>
                <a:lnTo>
                  <a:pt x="78205" y="3691"/>
                </a:lnTo>
                <a:lnTo>
                  <a:pt x="78336" y="3884"/>
                </a:lnTo>
                <a:lnTo>
                  <a:pt x="78455" y="4077"/>
                </a:lnTo>
                <a:lnTo>
                  <a:pt x="78502" y="4173"/>
                </a:lnTo>
                <a:lnTo>
                  <a:pt x="78538" y="4269"/>
                </a:lnTo>
                <a:lnTo>
                  <a:pt x="78562" y="4366"/>
                </a:lnTo>
                <a:lnTo>
                  <a:pt x="78550" y="4455"/>
                </a:lnTo>
                <a:lnTo>
                  <a:pt x="78526" y="4497"/>
                </a:lnTo>
                <a:lnTo>
                  <a:pt x="78502" y="4545"/>
                </a:lnTo>
                <a:lnTo>
                  <a:pt x="78478" y="4586"/>
                </a:lnTo>
                <a:lnTo>
                  <a:pt x="78431" y="4634"/>
                </a:lnTo>
                <a:lnTo>
                  <a:pt x="78383" y="4676"/>
                </a:lnTo>
                <a:lnTo>
                  <a:pt x="78324" y="4717"/>
                </a:lnTo>
                <a:lnTo>
                  <a:pt x="78253" y="4758"/>
                </a:lnTo>
                <a:lnTo>
                  <a:pt x="78169" y="4793"/>
                </a:lnTo>
                <a:lnTo>
                  <a:pt x="78074" y="4834"/>
                </a:lnTo>
                <a:lnTo>
                  <a:pt x="77967" y="4869"/>
                </a:lnTo>
                <a:lnTo>
                  <a:pt x="77848" y="4910"/>
                </a:lnTo>
                <a:lnTo>
                  <a:pt x="77730" y="4939"/>
                </a:lnTo>
                <a:lnTo>
                  <a:pt x="77730" y="3484"/>
                </a:lnTo>
                <a:close/>
                <a:moveTo>
                  <a:pt x="79192" y="4648"/>
                </a:moveTo>
                <a:lnTo>
                  <a:pt x="80036" y="6652"/>
                </a:lnTo>
                <a:lnTo>
                  <a:pt x="79679" y="6748"/>
                </a:lnTo>
                <a:lnTo>
                  <a:pt x="79560" y="6666"/>
                </a:lnTo>
                <a:lnTo>
                  <a:pt x="79418" y="6583"/>
                </a:lnTo>
                <a:lnTo>
                  <a:pt x="79132" y="6418"/>
                </a:lnTo>
                <a:lnTo>
                  <a:pt x="79013" y="6335"/>
                </a:lnTo>
                <a:lnTo>
                  <a:pt x="78906" y="6259"/>
                </a:lnTo>
                <a:lnTo>
                  <a:pt x="78883" y="6225"/>
                </a:lnTo>
                <a:lnTo>
                  <a:pt x="78859" y="6191"/>
                </a:lnTo>
                <a:lnTo>
                  <a:pt x="78847" y="6156"/>
                </a:lnTo>
                <a:lnTo>
                  <a:pt x="78847" y="6122"/>
                </a:lnTo>
                <a:lnTo>
                  <a:pt x="78883" y="6012"/>
                </a:lnTo>
                <a:lnTo>
                  <a:pt x="78894" y="5908"/>
                </a:lnTo>
                <a:lnTo>
                  <a:pt x="78883" y="5812"/>
                </a:lnTo>
                <a:lnTo>
                  <a:pt x="78847" y="5722"/>
                </a:lnTo>
                <a:lnTo>
                  <a:pt x="78799" y="5640"/>
                </a:lnTo>
                <a:lnTo>
                  <a:pt x="78740" y="5564"/>
                </a:lnTo>
                <a:lnTo>
                  <a:pt x="78669" y="5488"/>
                </a:lnTo>
                <a:lnTo>
                  <a:pt x="78585" y="5419"/>
                </a:lnTo>
                <a:lnTo>
                  <a:pt x="78490" y="5357"/>
                </a:lnTo>
                <a:lnTo>
                  <a:pt x="78395" y="5295"/>
                </a:lnTo>
                <a:lnTo>
                  <a:pt x="78169" y="5178"/>
                </a:lnTo>
                <a:lnTo>
                  <a:pt x="77944" y="5068"/>
                </a:lnTo>
                <a:lnTo>
                  <a:pt x="77730" y="4944"/>
                </a:lnTo>
                <a:lnTo>
                  <a:pt x="77730" y="4940"/>
                </a:lnTo>
                <a:lnTo>
                  <a:pt x="77730" y="4940"/>
                </a:lnTo>
                <a:lnTo>
                  <a:pt x="79192" y="4648"/>
                </a:lnTo>
                <a:close/>
                <a:moveTo>
                  <a:pt x="122508" y="4869"/>
                </a:moveTo>
                <a:lnTo>
                  <a:pt x="123518" y="4896"/>
                </a:lnTo>
                <a:lnTo>
                  <a:pt x="124148" y="7375"/>
                </a:lnTo>
                <a:lnTo>
                  <a:pt x="123720" y="7409"/>
                </a:lnTo>
                <a:lnTo>
                  <a:pt x="122567" y="5647"/>
                </a:lnTo>
                <a:lnTo>
                  <a:pt x="122258" y="5702"/>
                </a:lnTo>
                <a:lnTo>
                  <a:pt x="122508" y="4869"/>
                </a:lnTo>
                <a:close/>
                <a:moveTo>
                  <a:pt x="39240" y="6996"/>
                </a:moveTo>
                <a:lnTo>
                  <a:pt x="40214" y="8849"/>
                </a:lnTo>
                <a:lnTo>
                  <a:pt x="39727" y="8924"/>
                </a:lnTo>
                <a:lnTo>
                  <a:pt x="38705" y="7072"/>
                </a:lnTo>
                <a:lnTo>
                  <a:pt x="39240" y="6996"/>
                </a:lnTo>
                <a:close/>
                <a:moveTo>
                  <a:pt x="60280" y="8993"/>
                </a:moveTo>
                <a:lnTo>
                  <a:pt x="60291" y="9035"/>
                </a:lnTo>
                <a:lnTo>
                  <a:pt x="60304" y="9090"/>
                </a:lnTo>
                <a:lnTo>
                  <a:pt x="60304" y="9090"/>
                </a:lnTo>
                <a:lnTo>
                  <a:pt x="60470" y="9069"/>
                </a:lnTo>
                <a:lnTo>
                  <a:pt x="60280" y="8993"/>
                </a:lnTo>
                <a:close/>
                <a:moveTo>
                  <a:pt x="140552" y="7823"/>
                </a:moveTo>
                <a:lnTo>
                  <a:pt x="140825" y="7898"/>
                </a:lnTo>
                <a:lnTo>
                  <a:pt x="141063" y="7974"/>
                </a:lnTo>
                <a:lnTo>
                  <a:pt x="141277" y="8057"/>
                </a:lnTo>
                <a:lnTo>
                  <a:pt x="141455" y="8153"/>
                </a:lnTo>
                <a:lnTo>
                  <a:pt x="141598" y="8250"/>
                </a:lnTo>
                <a:lnTo>
                  <a:pt x="141729" y="8346"/>
                </a:lnTo>
                <a:lnTo>
                  <a:pt x="141824" y="8456"/>
                </a:lnTo>
                <a:lnTo>
                  <a:pt x="141895" y="8566"/>
                </a:lnTo>
                <a:lnTo>
                  <a:pt x="141955" y="8683"/>
                </a:lnTo>
                <a:lnTo>
                  <a:pt x="141990" y="8800"/>
                </a:lnTo>
                <a:lnTo>
                  <a:pt x="142002" y="8924"/>
                </a:lnTo>
                <a:lnTo>
                  <a:pt x="142014" y="9048"/>
                </a:lnTo>
                <a:lnTo>
                  <a:pt x="142002" y="9179"/>
                </a:lnTo>
                <a:lnTo>
                  <a:pt x="141990" y="9303"/>
                </a:lnTo>
                <a:lnTo>
                  <a:pt x="141931" y="9572"/>
                </a:lnTo>
                <a:lnTo>
                  <a:pt x="141503" y="9654"/>
                </a:lnTo>
                <a:lnTo>
                  <a:pt x="141337" y="9179"/>
                </a:lnTo>
                <a:lnTo>
                  <a:pt x="141253" y="8945"/>
                </a:lnTo>
                <a:lnTo>
                  <a:pt x="141146" y="8711"/>
                </a:lnTo>
                <a:lnTo>
                  <a:pt x="141016" y="8484"/>
                </a:lnTo>
                <a:lnTo>
                  <a:pt x="140861" y="8263"/>
                </a:lnTo>
                <a:lnTo>
                  <a:pt x="140552" y="7823"/>
                </a:lnTo>
                <a:close/>
                <a:moveTo>
                  <a:pt x="125063" y="8208"/>
                </a:moveTo>
                <a:lnTo>
                  <a:pt x="125313" y="9826"/>
                </a:lnTo>
                <a:lnTo>
                  <a:pt x="124576" y="9868"/>
                </a:lnTo>
                <a:lnTo>
                  <a:pt x="124303" y="8250"/>
                </a:lnTo>
                <a:lnTo>
                  <a:pt x="125063" y="8208"/>
                </a:lnTo>
                <a:close/>
                <a:moveTo>
                  <a:pt x="73308" y="8525"/>
                </a:moveTo>
                <a:lnTo>
                  <a:pt x="73902" y="8553"/>
                </a:lnTo>
                <a:lnTo>
                  <a:pt x="73462" y="10852"/>
                </a:lnTo>
                <a:lnTo>
                  <a:pt x="73367" y="10708"/>
                </a:lnTo>
                <a:lnTo>
                  <a:pt x="73272" y="10563"/>
                </a:lnTo>
                <a:lnTo>
                  <a:pt x="73201" y="10412"/>
                </a:lnTo>
                <a:lnTo>
                  <a:pt x="73141" y="10267"/>
                </a:lnTo>
                <a:lnTo>
                  <a:pt x="73094" y="10123"/>
                </a:lnTo>
                <a:lnTo>
                  <a:pt x="73058" y="9978"/>
                </a:lnTo>
                <a:lnTo>
                  <a:pt x="73046" y="9826"/>
                </a:lnTo>
                <a:lnTo>
                  <a:pt x="73034" y="9682"/>
                </a:lnTo>
                <a:lnTo>
                  <a:pt x="73034" y="9537"/>
                </a:lnTo>
                <a:lnTo>
                  <a:pt x="73034" y="9393"/>
                </a:lnTo>
                <a:lnTo>
                  <a:pt x="73058" y="9248"/>
                </a:lnTo>
                <a:lnTo>
                  <a:pt x="73094" y="9103"/>
                </a:lnTo>
                <a:lnTo>
                  <a:pt x="73129" y="8952"/>
                </a:lnTo>
                <a:lnTo>
                  <a:pt x="73177" y="8807"/>
                </a:lnTo>
                <a:lnTo>
                  <a:pt x="73236" y="8670"/>
                </a:lnTo>
                <a:lnTo>
                  <a:pt x="73308" y="8525"/>
                </a:lnTo>
                <a:close/>
                <a:moveTo>
                  <a:pt x="250768" y="7478"/>
                </a:moveTo>
                <a:lnTo>
                  <a:pt x="250887" y="7588"/>
                </a:lnTo>
                <a:lnTo>
                  <a:pt x="251005" y="7692"/>
                </a:lnTo>
                <a:lnTo>
                  <a:pt x="251124" y="7802"/>
                </a:lnTo>
                <a:lnTo>
                  <a:pt x="251172" y="7857"/>
                </a:lnTo>
                <a:lnTo>
                  <a:pt x="251207" y="7912"/>
                </a:lnTo>
                <a:lnTo>
                  <a:pt x="251588" y="8553"/>
                </a:lnTo>
                <a:lnTo>
                  <a:pt x="251944" y="9200"/>
                </a:lnTo>
                <a:lnTo>
                  <a:pt x="252301" y="9840"/>
                </a:lnTo>
                <a:lnTo>
                  <a:pt x="252646" y="10488"/>
                </a:lnTo>
                <a:lnTo>
                  <a:pt x="252681" y="10549"/>
                </a:lnTo>
                <a:lnTo>
                  <a:pt x="252693" y="10618"/>
                </a:lnTo>
                <a:lnTo>
                  <a:pt x="252693" y="10680"/>
                </a:lnTo>
                <a:lnTo>
                  <a:pt x="252693" y="10749"/>
                </a:lnTo>
                <a:lnTo>
                  <a:pt x="252670" y="10887"/>
                </a:lnTo>
                <a:lnTo>
                  <a:pt x="252658" y="11018"/>
                </a:lnTo>
                <a:lnTo>
                  <a:pt x="252551" y="10976"/>
                </a:lnTo>
                <a:lnTo>
                  <a:pt x="252444" y="10928"/>
                </a:lnTo>
                <a:lnTo>
                  <a:pt x="252218" y="10839"/>
                </a:lnTo>
                <a:lnTo>
                  <a:pt x="252111" y="10797"/>
                </a:lnTo>
                <a:lnTo>
                  <a:pt x="252028" y="10749"/>
                </a:lnTo>
                <a:lnTo>
                  <a:pt x="251956" y="10694"/>
                </a:lnTo>
                <a:lnTo>
                  <a:pt x="251933" y="10673"/>
                </a:lnTo>
                <a:lnTo>
                  <a:pt x="251909" y="10639"/>
                </a:lnTo>
                <a:lnTo>
                  <a:pt x="251528" y="9868"/>
                </a:lnTo>
                <a:lnTo>
                  <a:pt x="251160" y="9097"/>
                </a:lnTo>
                <a:lnTo>
                  <a:pt x="250459" y="7547"/>
                </a:lnTo>
                <a:lnTo>
                  <a:pt x="250768" y="7478"/>
                </a:lnTo>
                <a:close/>
                <a:moveTo>
                  <a:pt x="250221" y="9152"/>
                </a:moveTo>
                <a:lnTo>
                  <a:pt x="251469" y="11934"/>
                </a:lnTo>
                <a:lnTo>
                  <a:pt x="250898" y="12016"/>
                </a:lnTo>
                <a:lnTo>
                  <a:pt x="249686" y="9227"/>
                </a:lnTo>
                <a:lnTo>
                  <a:pt x="250221" y="9152"/>
                </a:lnTo>
                <a:close/>
                <a:moveTo>
                  <a:pt x="126858" y="11624"/>
                </a:moveTo>
                <a:lnTo>
                  <a:pt x="126882" y="11665"/>
                </a:lnTo>
                <a:lnTo>
                  <a:pt x="126906" y="11713"/>
                </a:lnTo>
                <a:lnTo>
                  <a:pt x="126918" y="11817"/>
                </a:lnTo>
                <a:lnTo>
                  <a:pt x="126918" y="11913"/>
                </a:lnTo>
                <a:lnTo>
                  <a:pt x="126894" y="12016"/>
                </a:lnTo>
                <a:lnTo>
                  <a:pt x="126834" y="12230"/>
                </a:lnTo>
                <a:lnTo>
                  <a:pt x="126811" y="12333"/>
                </a:lnTo>
                <a:lnTo>
                  <a:pt x="126787" y="12436"/>
                </a:lnTo>
                <a:lnTo>
                  <a:pt x="126775" y="12540"/>
                </a:lnTo>
                <a:lnTo>
                  <a:pt x="126775" y="12643"/>
                </a:lnTo>
                <a:lnTo>
                  <a:pt x="126799" y="12746"/>
                </a:lnTo>
                <a:lnTo>
                  <a:pt x="126823" y="12794"/>
                </a:lnTo>
                <a:lnTo>
                  <a:pt x="126858" y="12836"/>
                </a:lnTo>
                <a:lnTo>
                  <a:pt x="126894" y="12884"/>
                </a:lnTo>
                <a:lnTo>
                  <a:pt x="126941" y="12932"/>
                </a:lnTo>
                <a:lnTo>
                  <a:pt x="127001" y="12973"/>
                </a:lnTo>
                <a:lnTo>
                  <a:pt x="127072" y="13015"/>
                </a:lnTo>
                <a:lnTo>
                  <a:pt x="127144" y="13056"/>
                </a:lnTo>
                <a:lnTo>
                  <a:pt x="127239" y="13097"/>
                </a:lnTo>
                <a:lnTo>
                  <a:pt x="127334" y="13139"/>
                </a:lnTo>
                <a:lnTo>
                  <a:pt x="127453" y="13173"/>
                </a:lnTo>
                <a:lnTo>
                  <a:pt x="127476" y="13180"/>
                </a:lnTo>
                <a:lnTo>
                  <a:pt x="127488" y="13194"/>
                </a:lnTo>
                <a:lnTo>
                  <a:pt x="127524" y="13235"/>
                </a:lnTo>
                <a:lnTo>
                  <a:pt x="127548" y="13283"/>
                </a:lnTo>
                <a:lnTo>
                  <a:pt x="127560" y="13345"/>
                </a:lnTo>
                <a:lnTo>
                  <a:pt x="127560" y="13407"/>
                </a:lnTo>
                <a:lnTo>
                  <a:pt x="127560" y="13469"/>
                </a:lnTo>
                <a:lnTo>
                  <a:pt x="127548" y="13524"/>
                </a:lnTo>
                <a:lnTo>
                  <a:pt x="127524" y="13572"/>
                </a:lnTo>
                <a:lnTo>
                  <a:pt x="127369" y="13813"/>
                </a:lnTo>
                <a:lnTo>
                  <a:pt x="127179" y="14041"/>
                </a:lnTo>
                <a:lnTo>
                  <a:pt x="126787" y="14530"/>
                </a:lnTo>
                <a:lnTo>
                  <a:pt x="126692" y="14502"/>
                </a:lnTo>
                <a:lnTo>
                  <a:pt x="126621" y="14468"/>
                </a:lnTo>
                <a:lnTo>
                  <a:pt x="126549" y="14433"/>
                </a:lnTo>
                <a:lnTo>
                  <a:pt x="126502" y="14392"/>
                </a:lnTo>
                <a:lnTo>
                  <a:pt x="126466" y="14351"/>
                </a:lnTo>
                <a:lnTo>
                  <a:pt x="126430" y="14302"/>
                </a:lnTo>
                <a:lnTo>
                  <a:pt x="126418" y="14261"/>
                </a:lnTo>
                <a:lnTo>
                  <a:pt x="126407" y="14206"/>
                </a:lnTo>
                <a:lnTo>
                  <a:pt x="126395" y="14103"/>
                </a:lnTo>
                <a:lnTo>
                  <a:pt x="126418" y="13992"/>
                </a:lnTo>
                <a:lnTo>
                  <a:pt x="126466" y="13772"/>
                </a:lnTo>
                <a:lnTo>
                  <a:pt x="126478" y="13662"/>
                </a:lnTo>
                <a:lnTo>
                  <a:pt x="126478" y="13559"/>
                </a:lnTo>
                <a:lnTo>
                  <a:pt x="126478" y="13504"/>
                </a:lnTo>
                <a:lnTo>
                  <a:pt x="126454" y="13462"/>
                </a:lnTo>
                <a:lnTo>
                  <a:pt x="126430" y="13414"/>
                </a:lnTo>
                <a:lnTo>
                  <a:pt x="126395" y="13373"/>
                </a:lnTo>
                <a:lnTo>
                  <a:pt x="126347" y="13331"/>
                </a:lnTo>
                <a:lnTo>
                  <a:pt x="126288" y="13297"/>
                </a:lnTo>
                <a:lnTo>
                  <a:pt x="126216" y="13263"/>
                </a:lnTo>
                <a:lnTo>
                  <a:pt x="126133" y="13235"/>
                </a:lnTo>
                <a:lnTo>
                  <a:pt x="126026" y="13214"/>
                </a:lnTo>
                <a:lnTo>
                  <a:pt x="125907" y="13194"/>
                </a:lnTo>
                <a:lnTo>
                  <a:pt x="125777" y="13180"/>
                </a:lnTo>
                <a:lnTo>
                  <a:pt x="125610" y="13166"/>
                </a:lnTo>
                <a:lnTo>
                  <a:pt x="125646" y="13063"/>
                </a:lnTo>
                <a:lnTo>
                  <a:pt x="125670" y="12953"/>
                </a:lnTo>
                <a:lnTo>
                  <a:pt x="125681" y="12843"/>
                </a:lnTo>
                <a:lnTo>
                  <a:pt x="125681" y="12725"/>
                </a:lnTo>
                <a:lnTo>
                  <a:pt x="125693" y="12498"/>
                </a:lnTo>
                <a:lnTo>
                  <a:pt x="125705" y="12381"/>
                </a:lnTo>
                <a:lnTo>
                  <a:pt x="125729" y="12271"/>
                </a:lnTo>
                <a:lnTo>
                  <a:pt x="125765" y="12168"/>
                </a:lnTo>
                <a:lnTo>
                  <a:pt x="125824" y="12064"/>
                </a:lnTo>
                <a:lnTo>
                  <a:pt x="125860" y="12016"/>
                </a:lnTo>
                <a:lnTo>
                  <a:pt x="125907" y="11968"/>
                </a:lnTo>
                <a:lnTo>
                  <a:pt x="125967" y="11920"/>
                </a:lnTo>
                <a:lnTo>
                  <a:pt x="126026" y="11878"/>
                </a:lnTo>
                <a:lnTo>
                  <a:pt x="126086" y="11837"/>
                </a:lnTo>
                <a:lnTo>
                  <a:pt x="126169" y="11796"/>
                </a:lnTo>
                <a:lnTo>
                  <a:pt x="126252" y="11761"/>
                </a:lnTo>
                <a:lnTo>
                  <a:pt x="126359" y="11727"/>
                </a:lnTo>
                <a:lnTo>
                  <a:pt x="126466" y="11699"/>
                </a:lnTo>
                <a:lnTo>
                  <a:pt x="126585" y="11672"/>
                </a:lnTo>
                <a:lnTo>
                  <a:pt x="126716" y="11644"/>
                </a:lnTo>
                <a:lnTo>
                  <a:pt x="126858" y="11624"/>
                </a:lnTo>
                <a:close/>
                <a:moveTo>
                  <a:pt x="59638" y="10226"/>
                </a:moveTo>
                <a:lnTo>
                  <a:pt x="59792" y="10481"/>
                </a:lnTo>
                <a:lnTo>
                  <a:pt x="59863" y="10611"/>
                </a:lnTo>
                <a:lnTo>
                  <a:pt x="59911" y="10742"/>
                </a:lnTo>
                <a:lnTo>
                  <a:pt x="60066" y="11238"/>
                </a:lnTo>
                <a:lnTo>
                  <a:pt x="60220" y="11727"/>
                </a:lnTo>
                <a:lnTo>
                  <a:pt x="60363" y="12223"/>
                </a:lnTo>
                <a:lnTo>
                  <a:pt x="60517" y="12719"/>
                </a:lnTo>
                <a:lnTo>
                  <a:pt x="60648" y="13090"/>
                </a:lnTo>
                <a:lnTo>
                  <a:pt x="60779" y="13455"/>
                </a:lnTo>
                <a:lnTo>
                  <a:pt x="60921" y="13827"/>
                </a:lnTo>
                <a:lnTo>
                  <a:pt x="61052" y="14199"/>
                </a:lnTo>
                <a:lnTo>
                  <a:pt x="61088" y="14351"/>
                </a:lnTo>
                <a:lnTo>
                  <a:pt x="61124" y="14502"/>
                </a:lnTo>
                <a:lnTo>
                  <a:pt x="61171" y="14654"/>
                </a:lnTo>
                <a:lnTo>
                  <a:pt x="61195" y="14729"/>
                </a:lnTo>
                <a:lnTo>
                  <a:pt x="61230" y="14798"/>
                </a:lnTo>
                <a:lnTo>
                  <a:pt x="61278" y="14867"/>
                </a:lnTo>
                <a:lnTo>
                  <a:pt x="61337" y="14936"/>
                </a:lnTo>
                <a:lnTo>
                  <a:pt x="61409" y="14998"/>
                </a:lnTo>
                <a:lnTo>
                  <a:pt x="61492" y="15053"/>
                </a:lnTo>
                <a:lnTo>
                  <a:pt x="61599" y="15101"/>
                </a:lnTo>
                <a:lnTo>
                  <a:pt x="61718" y="15149"/>
                </a:lnTo>
                <a:lnTo>
                  <a:pt x="61861" y="15184"/>
                </a:lnTo>
                <a:lnTo>
                  <a:pt x="62027" y="15218"/>
                </a:lnTo>
                <a:lnTo>
                  <a:pt x="62074" y="15232"/>
                </a:lnTo>
                <a:lnTo>
                  <a:pt x="62110" y="15260"/>
                </a:lnTo>
                <a:lnTo>
                  <a:pt x="62158" y="15294"/>
                </a:lnTo>
                <a:lnTo>
                  <a:pt x="62193" y="15335"/>
                </a:lnTo>
                <a:lnTo>
                  <a:pt x="62288" y="15445"/>
                </a:lnTo>
                <a:lnTo>
                  <a:pt x="62407" y="15576"/>
                </a:lnTo>
                <a:lnTo>
                  <a:pt x="62407" y="15576"/>
                </a:lnTo>
                <a:lnTo>
                  <a:pt x="60814" y="15494"/>
                </a:lnTo>
                <a:lnTo>
                  <a:pt x="60600" y="14957"/>
                </a:lnTo>
                <a:lnTo>
                  <a:pt x="60482" y="14695"/>
                </a:lnTo>
                <a:lnTo>
                  <a:pt x="60363" y="14433"/>
                </a:lnTo>
                <a:lnTo>
                  <a:pt x="60268" y="14247"/>
                </a:lnTo>
                <a:lnTo>
                  <a:pt x="60149" y="14068"/>
                </a:lnTo>
                <a:lnTo>
                  <a:pt x="59923" y="13710"/>
                </a:lnTo>
                <a:lnTo>
                  <a:pt x="59816" y="13531"/>
                </a:lnTo>
                <a:lnTo>
                  <a:pt x="59721" y="13345"/>
                </a:lnTo>
                <a:lnTo>
                  <a:pt x="59638" y="13166"/>
                </a:lnTo>
                <a:lnTo>
                  <a:pt x="59578" y="12980"/>
                </a:lnTo>
                <a:lnTo>
                  <a:pt x="59495" y="12643"/>
                </a:lnTo>
                <a:lnTo>
                  <a:pt x="59424" y="12312"/>
                </a:lnTo>
                <a:lnTo>
                  <a:pt x="59376" y="11975"/>
                </a:lnTo>
                <a:lnTo>
                  <a:pt x="59317" y="11637"/>
                </a:lnTo>
                <a:lnTo>
                  <a:pt x="59222" y="10963"/>
                </a:lnTo>
                <a:lnTo>
                  <a:pt x="59127" y="10288"/>
                </a:lnTo>
                <a:lnTo>
                  <a:pt x="59638" y="10226"/>
                </a:lnTo>
                <a:close/>
                <a:moveTo>
                  <a:pt x="53968" y="14227"/>
                </a:moveTo>
                <a:lnTo>
                  <a:pt x="54526" y="14233"/>
                </a:lnTo>
                <a:lnTo>
                  <a:pt x="53932" y="16864"/>
                </a:lnTo>
                <a:lnTo>
                  <a:pt x="53611" y="16843"/>
                </a:lnTo>
                <a:lnTo>
                  <a:pt x="53968" y="14227"/>
                </a:lnTo>
                <a:close/>
                <a:moveTo>
                  <a:pt x="135227" y="14598"/>
                </a:moveTo>
                <a:lnTo>
                  <a:pt x="135274" y="14784"/>
                </a:lnTo>
                <a:lnTo>
                  <a:pt x="135286" y="14970"/>
                </a:lnTo>
                <a:lnTo>
                  <a:pt x="135298" y="15142"/>
                </a:lnTo>
                <a:lnTo>
                  <a:pt x="135286" y="15308"/>
                </a:lnTo>
                <a:lnTo>
                  <a:pt x="135250" y="15473"/>
                </a:lnTo>
                <a:lnTo>
                  <a:pt x="135215" y="15631"/>
                </a:lnTo>
                <a:lnTo>
                  <a:pt x="135155" y="15790"/>
                </a:lnTo>
                <a:lnTo>
                  <a:pt x="135084" y="15941"/>
                </a:lnTo>
                <a:lnTo>
                  <a:pt x="135013" y="16093"/>
                </a:lnTo>
                <a:lnTo>
                  <a:pt x="134929" y="16237"/>
                </a:lnTo>
                <a:lnTo>
                  <a:pt x="134834" y="16375"/>
                </a:lnTo>
                <a:lnTo>
                  <a:pt x="134739" y="16520"/>
                </a:lnTo>
                <a:lnTo>
                  <a:pt x="134525" y="16795"/>
                </a:lnTo>
                <a:lnTo>
                  <a:pt x="134323" y="17071"/>
                </a:lnTo>
                <a:lnTo>
                  <a:pt x="134288" y="17084"/>
                </a:lnTo>
                <a:lnTo>
                  <a:pt x="134216" y="17098"/>
                </a:lnTo>
                <a:lnTo>
                  <a:pt x="134133" y="17112"/>
                </a:lnTo>
                <a:lnTo>
                  <a:pt x="134050" y="17119"/>
                </a:lnTo>
                <a:lnTo>
                  <a:pt x="133943" y="17119"/>
                </a:lnTo>
                <a:lnTo>
                  <a:pt x="133860" y="17112"/>
                </a:lnTo>
                <a:lnTo>
                  <a:pt x="133788" y="17105"/>
                </a:lnTo>
                <a:lnTo>
                  <a:pt x="133741" y="17084"/>
                </a:lnTo>
                <a:lnTo>
                  <a:pt x="133681" y="17043"/>
                </a:lnTo>
                <a:lnTo>
                  <a:pt x="133634" y="16995"/>
                </a:lnTo>
                <a:lnTo>
                  <a:pt x="133598" y="16947"/>
                </a:lnTo>
                <a:lnTo>
                  <a:pt x="133562" y="16892"/>
                </a:lnTo>
                <a:lnTo>
                  <a:pt x="133539" y="16830"/>
                </a:lnTo>
                <a:lnTo>
                  <a:pt x="133527" y="16781"/>
                </a:lnTo>
                <a:lnTo>
                  <a:pt x="133539" y="16733"/>
                </a:lnTo>
                <a:lnTo>
                  <a:pt x="133562" y="16699"/>
                </a:lnTo>
                <a:lnTo>
                  <a:pt x="133646" y="16623"/>
                </a:lnTo>
                <a:lnTo>
                  <a:pt x="133741" y="16547"/>
                </a:lnTo>
                <a:lnTo>
                  <a:pt x="133967" y="16396"/>
                </a:lnTo>
                <a:lnTo>
                  <a:pt x="134216" y="16244"/>
                </a:lnTo>
                <a:lnTo>
                  <a:pt x="134490" y="16086"/>
                </a:lnTo>
                <a:lnTo>
                  <a:pt x="134299" y="16051"/>
                </a:lnTo>
                <a:lnTo>
                  <a:pt x="134145" y="16024"/>
                </a:lnTo>
                <a:lnTo>
                  <a:pt x="134014" y="15996"/>
                </a:lnTo>
                <a:lnTo>
                  <a:pt x="133919" y="15962"/>
                </a:lnTo>
                <a:lnTo>
                  <a:pt x="133836" y="15934"/>
                </a:lnTo>
                <a:lnTo>
                  <a:pt x="133788" y="15900"/>
                </a:lnTo>
                <a:lnTo>
                  <a:pt x="133753" y="15865"/>
                </a:lnTo>
                <a:lnTo>
                  <a:pt x="133741" y="15838"/>
                </a:lnTo>
                <a:lnTo>
                  <a:pt x="133741" y="15804"/>
                </a:lnTo>
                <a:lnTo>
                  <a:pt x="133753" y="15769"/>
                </a:lnTo>
                <a:lnTo>
                  <a:pt x="133788" y="15735"/>
                </a:lnTo>
                <a:lnTo>
                  <a:pt x="133836" y="15707"/>
                </a:lnTo>
                <a:lnTo>
                  <a:pt x="133955" y="15638"/>
                </a:lnTo>
                <a:lnTo>
                  <a:pt x="134086" y="15569"/>
                </a:lnTo>
                <a:lnTo>
                  <a:pt x="134383" y="15432"/>
                </a:lnTo>
                <a:lnTo>
                  <a:pt x="134513" y="15363"/>
                </a:lnTo>
                <a:lnTo>
                  <a:pt x="134561" y="15328"/>
                </a:lnTo>
                <a:lnTo>
                  <a:pt x="134597" y="15301"/>
                </a:lnTo>
                <a:lnTo>
                  <a:pt x="134632" y="15266"/>
                </a:lnTo>
                <a:lnTo>
                  <a:pt x="134644" y="15232"/>
                </a:lnTo>
                <a:lnTo>
                  <a:pt x="134632" y="15198"/>
                </a:lnTo>
                <a:lnTo>
                  <a:pt x="134620" y="15163"/>
                </a:lnTo>
                <a:lnTo>
                  <a:pt x="134573" y="15129"/>
                </a:lnTo>
                <a:lnTo>
                  <a:pt x="134513" y="15101"/>
                </a:lnTo>
                <a:lnTo>
                  <a:pt x="134430" y="15067"/>
                </a:lnTo>
                <a:lnTo>
                  <a:pt x="134323" y="15032"/>
                </a:lnTo>
                <a:lnTo>
                  <a:pt x="135227" y="14598"/>
                </a:lnTo>
                <a:close/>
                <a:moveTo>
                  <a:pt x="72309" y="15149"/>
                </a:moveTo>
                <a:lnTo>
                  <a:pt x="72844" y="15225"/>
                </a:lnTo>
                <a:lnTo>
                  <a:pt x="72083" y="17160"/>
                </a:lnTo>
                <a:lnTo>
                  <a:pt x="71477" y="17084"/>
                </a:lnTo>
                <a:lnTo>
                  <a:pt x="72309" y="15149"/>
                </a:lnTo>
                <a:close/>
                <a:moveTo>
                  <a:pt x="92006" y="15005"/>
                </a:moveTo>
                <a:lnTo>
                  <a:pt x="92564" y="15094"/>
                </a:lnTo>
                <a:lnTo>
                  <a:pt x="92398" y="15501"/>
                </a:lnTo>
                <a:lnTo>
                  <a:pt x="92315" y="15700"/>
                </a:lnTo>
                <a:lnTo>
                  <a:pt x="92244" y="15900"/>
                </a:lnTo>
                <a:lnTo>
                  <a:pt x="92184" y="16175"/>
                </a:lnTo>
                <a:lnTo>
                  <a:pt x="92137" y="16451"/>
                </a:lnTo>
                <a:lnTo>
                  <a:pt x="92041" y="17015"/>
                </a:lnTo>
                <a:lnTo>
                  <a:pt x="90472" y="17305"/>
                </a:lnTo>
                <a:lnTo>
                  <a:pt x="92006" y="15005"/>
                </a:lnTo>
                <a:close/>
                <a:moveTo>
                  <a:pt x="40405" y="9282"/>
                </a:moveTo>
                <a:lnTo>
                  <a:pt x="40868" y="9964"/>
                </a:lnTo>
                <a:lnTo>
                  <a:pt x="41320" y="10646"/>
                </a:lnTo>
                <a:lnTo>
                  <a:pt x="41748" y="11334"/>
                </a:lnTo>
                <a:lnTo>
                  <a:pt x="42152" y="12023"/>
                </a:lnTo>
                <a:lnTo>
                  <a:pt x="42544" y="12712"/>
                </a:lnTo>
                <a:lnTo>
                  <a:pt x="42925" y="13407"/>
                </a:lnTo>
                <a:lnTo>
                  <a:pt x="43281" y="14103"/>
                </a:lnTo>
                <a:lnTo>
                  <a:pt x="43614" y="14805"/>
                </a:lnTo>
                <a:lnTo>
                  <a:pt x="43923" y="15507"/>
                </a:lnTo>
                <a:lnTo>
                  <a:pt x="44220" y="16217"/>
                </a:lnTo>
                <a:lnTo>
                  <a:pt x="44494" y="16926"/>
                </a:lnTo>
                <a:lnTo>
                  <a:pt x="44743" y="17635"/>
                </a:lnTo>
                <a:lnTo>
                  <a:pt x="44981" y="18351"/>
                </a:lnTo>
                <a:lnTo>
                  <a:pt x="45195" y="19074"/>
                </a:lnTo>
                <a:lnTo>
                  <a:pt x="45385" y="19797"/>
                </a:lnTo>
                <a:lnTo>
                  <a:pt x="45552" y="20520"/>
                </a:lnTo>
                <a:lnTo>
                  <a:pt x="40405" y="9282"/>
                </a:lnTo>
                <a:close/>
                <a:moveTo>
                  <a:pt x="133467" y="18021"/>
                </a:moveTo>
                <a:lnTo>
                  <a:pt x="133491" y="18028"/>
                </a:lnTo>
                <a:lnTo>
                  <a:pt x="133539" y="18048"/>
                </a:lnTo>
                <a:lnTo>
                  <a:pt x="133598" y="18076"/>
                </a:lnTo>
                <a:lnTo>
                  <a:pt x="133658" y="18117"/>
                </a:lnTo>
                <a:lnTo>
                  <a:pt x="133717" y="18159"/>
                </a:lnTo>
                <a:lnTo>
                  <a:pt x="133753" y="18207"/>
                </a:lnTo>
                <a:lnTo>
                  <a:pt x="133788" y="18248"/>
                </a:lnTo>
                <a:lnTo>
                  <a:pt x="133788" y="18276"/>
                </a:lnTo>
                <a:lnTo>
                  <a:pt x="133622" y="18758"/>
                </a:lnTo>
                <a:lnTo>
                  <a:pt x="133456" y="19233"/>
                </a:lnTo>
                <a:lnTo>
                  <a:pt x="133349" y="19467"/>
                </a:lnTo>
                <a:lnTo>
                  <a:pt x="133242" y="19701"/>
                </a:lnTo>
                <a:lnTo>
                  <a:pt x="133123" y="19935"/>
                </a:lnTo>
                <a:lnTo>
                  <a:pt x="132980" y="20162"/>
                </a:lnTo>
                <a:lnTo>
                  <a:pt x="132956" y="20197"/>
                </a:lnTo>
                <a:lnTo>
                  <a:pt x="132909" y="20224"/>
                </a:lnTo>
                <a:lnTo>
                  <a:pt x="132849" y="20252"/>
                </a:lnTo>
                <a:lnTo>
                  <a:pt x="132778" y="20279"/>
                </a:lnTo>
                <a:lnTo>
                  <a:pt x="132623" y="20328"/>
                </a:lnTo>
                <a:lnTo>
                  <a:pt x="132433" y="20376"/>
                </a:lnTo>
                <a:lnTo>
                  <a:pt x="132005" y="20452"/>
                </a:lnTo>
                <a:lnTo>
                  <a:pt x="131791" y="20500"/>
                </a:lnTo>
                <a:lnTo>
                  <a:pt x="131577" y="20548"/>
                </a:lnTo>
                <a:lnTo>
                  <a:pt x="131601" y="20355"/>
                </a:lnTo>
                <a:lnTo>
                  <a:pt x="131613" y="20286"/>
                </a:lnTo>
                <a:lnTo>
                  <a:pt x="131625" y="20231"/>
                </a:lnTo>
                <a:lnTo>
                  <a:pt x="131684" y="20100"/>
                </a:lnTo>
                <a:lnTo>
                  <a:pt x="131756" y="19976"/>
                </a:lnTo>
                <a:lnTo>
                  <a:pt x="131851" y="19852"/>
                </a:lnTo>
                <a:lnTo>
                  <a:pt x="131946" y="19735"/>
                </a:lnTo>
                <a:lnTo>
                  <a:pt x="132172" y="19501"/>
                </a:lnTo>
                <a:lnTo>
                  <a:pt x="132409" y="19274"/>
                </a:lnTo>
                <a:lnTo>
                  <a:pt x="132516" y="19157"/>
                </a:lnTo>
                <a:lnTo>
                  <a:pt x="132623" y="19033"/>
                </a:lnTo>
                <a:lnTo>
                  <a:pt x="132719" y="18916"/>
                </a:lnTo>
                <a:lnTo>
                  <a:pt x="132790" y="18792"/>
                </a:lnTo>
                <a:lnTo>
                  <a:pt x="132849" y="18661"/>
                </a:lnTo>
                <a:lnTo>
                  <a:pt x="132897" y="18530"/>
                </a:lnTo>
                <a:lnTo>
                  <a:pt x="132909" y="18393"/>
                </a:lnTo>
                <a:lnTo>
                  <a:pt x="132909" y="18248"/>
                </a:lnTo>
                <a:lnTo>
                  <a:pt x="132909" y="18234"/>
                </a:lnTo>
                <a:lnTo>
                  <a:pt x="132921" y="18221"/>
                </a:lnTo>
                <a:lnTo>
                  <a:pt x="132956" y="18186"/>
                </a:lnTo>
                <a:lnTo>
                  <a:pt x="133016" y="18152"/>
                </a:lnTo>
                <a:lnTo>
                  <a:pt x="133099" y="18124"/>
                </a:lnTo>
                <a:lnTo>
                  <a:pt x="133289" y="18062"/>
                </a:lnTo>
                <a:lnTo>
                  <a:pt x="133467" y="18021"/>
                </a:lnTo>
                <a:close/>
                <a:moveTo>
                  <a:pt x="419217" y="19949"/>
                </a:moveTo>
                <a:lnTo>
                  <a:pt x="419562" y="20052"/>
                </a:lnTo>
                <a:lnTo>
                  <a:pt x="416305" y="24377"/>
                </a:lnTo>
                <a:lnTo>
                  <a:pt x="415937" y="24280"/>
                </a:lnTo>
                <a:lnTo>
                  <a:pt x="419217" y="19949"/>
                </a:lnTo>
                <a:close/>
                <a:moveTo>
                  <a:pt x="394397" y="22800"/>
                </a:moveTo>
                <a:lnTo>
                  <a:pt x="394445" y="22951"/>
                </a:lnTo>
                <a:lnTo>
                  <a:pt x="394481" y="23096"/>
                </a:lnTo>
                <a:lnTo>
                  <a:pt x="394481" y="23240"/>
                </a:lnTo>
                <a:lnTo>
                  <a:pt x="394481" y="23378"/>
                </a:lnTo>
                <a:lnTo>
                  <a:pt x="394445" y="23516"/>
                </a:lnTo>
                <a:lnTo>
                  <a:pt x="394409" y="23647"/>
                </a:lnTo>
                <a:lnTo>
                  <a:pt x="394350" y="23778"/>
                </a:lnTo>
                <a:lnTo>
                  <a:pt x="394279" y="23908"/>
                </a:lnTo>
                <a:lnTo>
                  <a:pt x="394195" y="24032"/>
                </a:lnTo>
                <a:lnTo>
                  <a:pt x="394100" y="24156"/>
                </a:lnTo>
                <a:lnTo>
                  <a:pt x="393981" y="24273"/>
                </a:lnTo>
                <a:lnTo>
                  <a:pt x="393874" y="24390"/>
                </a:lnTo>
                <a:lnTo>
                  <a:pt x="393744" y="24507"/>
                </a:lnTo>
                <a:lnTo>
                  <a:pt x="393601" y="24625"/>
                </a:lnTo>
                <a:lnTo>
                  <a:pt x="393316" y="24852"/>
                </a:lnTo>
                <a:lnTo>
                  <a:pt x="393161" y="25003"/>
                </a:lnTo>
                <a:lnTo>
                  <a:pt x="393007" y="25162"/>
                </a:lnTo>
                <a:lnTo>
                  <a:pt x="392864" y="25313"/>
                </a:lnTo>
                <a:lnTo>
                  <a:pt x="392805" y="25396"/>
                </a:lnTo>
                <a:lnTo>
                  <a:pt x="392757" y="25478"/>
                </a:lnTo>
                <a:lnTo>
                  <a:pt x="392626" y="25726"/>
                </a:lnTo>
                <a:lnTo>
                  <a:pt x="392543" y="25850"/>
                </a:lnTo>
                <a:lnTo>
                  <a:pt x="392460" y="25967"/>
                </a:lnTo>
                <a:lnTo>
                  <a:pt x="392365" y="26077"/>
                </a:lnTo>
                <a:lnTo>
                  <a:pt x="392270" y="26188"/>
                </a:lnTo>
                <a:lnTo>
                  <a:pt x="392163" y="26298"/>
                </a:lnTo>
                <a:lnTo>
                  <a:pt x="392044" y="26401"/>
                </a:lnTo>
                <a:lnTo>
                  <a:pt x="391925" y="26498"/>
                </a:lnTo>
                <a:lnTo>
                  <a:pt x="391782" y="26594"/>
                </a:lnTo>
                <a:lnTo>
                  <a:pt x="391640" y="26683"/>
                </a:lnTo>
                <a:lnTo>
                  <a:pt x="391485" y="26766"/>
                </a:lnTo>
                <a:lnTo>
                  <a:pt x="391319" y="26842"/>
                </a:lnTo>
                <a:lnTo>
                  <a:pt x="391140" y="26918"/>
                </a:lnTo>
                <a:lnTo>
                  <a:pt x="390962" y="26986"/>
                </a:lnTo>
                <a:lnTo>
                  <a:pt x="390760" y="27048"/>
                </a:lnTo>
                <a:lnTo>
                  <a:pt x="390427" y="26931"/>
                </a:lnTo>
                <a:lnTo>
                  <a:pt x="393007" y="24507"/>
                </a:lnTo>
                <a:lnTo>
                  <a:pt x="394397" y="22800"/>
                </a:lnTo>
                <a:close/>
                <a:moveTo>
                  <a:pt x="415723" y="24680"/>
                </a:moveTo>
                <a:lnTo>
                  <a:pt x="415877" y="24721"/>
                </a:lnTo>
                <a:lnTo>
                  <a:pt x="415984" y="24769"/>
                </a:lnTo>
                <a:lnTo>
                  <a:pt x="416032" y="24797"/>
                </a:lnTo>
                <a:lnTo>
                  <a:pt x="416055" y="24817"/>
                </a:lnTo>
                <a:lnTo>
                  <a:pt x="416067" y="24845"/>
                </a:lnTo>
                <a:lnTo>
                  <a:pt x="416079" y="24872"/>
                </a:lnTo>
                <a:lnTo>
                  <a:pt x="416067" y="24907"/>
                </a:lnTo>
                <a:lnTo>
                  <a:pt x="416055" y="24941"/>
                </a:lnTo>
                <a:lnTo>
                  <a:pt x="415984" y="25024"/>
                </a:lnTo>
                <a:lnTo>
                  <a:pt x="415877" y="25120"/>
                </a:lnTo>
                <a:lnTo>
                  <a:pt x="415723" y="25244"/>
                </a:lnTo>
                <a:lnTo>
                  <a:pt x="415390" y="25520"/>
                </a:lnTo>
                <a:lnTo>
                  <a:pt x="415223" y="25664"/>
                </a:lnTo>
                <a:lnTo>
                  <a:pt x="415069" y="25809"/>
                </a:lnTo>
                <a:lnTo>
                  <a:pt x="414914" y="25954"/>
                </a:lnTo>
                <a:lnTo>
                  <a:pt x="414772" y="26105"/>
                </a:lnTo>
                <a:lnTo>
                  <a:pt x="414641" y="26250"/>
                </a:lnTo>
                <a:lnTo>
                  <a:pt x="414510" y="26408"/>
                </a:lnTo>
                <a:lnTo>
                  <a:pt x="414403" y="26532"/>
                </a:lnTo>
                <a:lnTo>
                  <a:pt x="414284" y="26656"/>
                </a:lnTo>
                <a:lnTo>
                  <a:pt x="414142" y="26773"/>
                </a:lnTo>
                <a:lnTo>
                  <a:pt x="413975" y="26890"/>
                </a:lnTo>
                <a:lnTo>
                  <a:pt x="413809" y="26993"/>
                </a:lnTo>
                <a:lnTo>
                  <a:pt x="413619" y="27097"/>
                </a:lnTo>
                <a:lnTo>
                  <a:pt x="413417" y="27193"/>
                </a:lnTo>
                <a:lnTo>
                  <a:pt x="413203" y="27283"/>
                </a:lnTo>
                <a:lnTo>
                  <a:pt x="412977" y="27365"/>
                </a:lnTo>
                <a:lnTo>
                  <a:pt x="412751" y="27434"/>
                </a:lnTo>
                <a:lnTo>
                  <a:pt x="412513" y="27496"/>
                </a:lnTo>
                <a:lnTo>
                  <a:pt x="412275" y="27544"/>
                </a:lnTo>
                <a:lnTo>
                  <a:pt x="412026" y="27586"/>
                </a:lnTo>
                <a:lnTo>
                  <a:pt x="411776" y="27613"/>
                </a:lnTo>
                <a:lnTo>
                  <a:pt x="411527" y="27627"/>
                </a:lnTo>
                <a:lnTo>
                  <a:pt x="411277" y="27627"/>
                </a:lnTo>
                <a:lnTo>
                  <a:pt x="415723" y="24680"/>
                </a:lnTo>
                <a:close/>
                <a:moveTo>
                  <a:pt x="273139" y="0"/>
                </a:moveTo>
                <a:lnTo>
                  <a:pt x="273115" y="7"/>
                </a:lnTo>
                <a:lnTo>
                  <a:pt x="273056" y="35"/>
                </a:lnTo>
                <a:lnTo>
                  <a:pt x="272984" y="76"/>
                </a:lnTo>
                <a:lnTo>
                  <a:pt x="272913" y="131"/>
                </a:lnTo>
                <a:lnTo>
                  <a:pt x="272842" y="193"/>
                </a:lnTo>
                <a:lnTo>
                  <a:pt x="272782" y="262"/>
                </a:lnTo>
                <a:lnTo>
                  <a:pt x="272735" y="331"/>
                </a:lnTo>
                <a:lnTo>
                  <a:pt x="272699" y="393"/>
                </a:lnTo>
                <a:lnTo>
                  <a:pt x="272652" y="503"/>
                </a:lnTo>
                <a:lnTo>
                  <a:pt x="272592" y="620"/>
                </a:lnTo>
                <a:lnTo>
                  <a:pt x="272521" y="730"/>
                </a:lnTo>
                <a:lnTo>
                  <a:pt x="272449" y="833"/>
                </a:lnTo>
                <a:lnTo>
                  <a:pt x="272366" y="930"/>
                </a:lnTo>
                <a:lnTo>
                  <a:pt x="272283" y="1026"/>
                </a:lnTo>
                <a:lnTo>
                  <a:pt x="272176" y="1123"/>
                </a:lnTo>
                <a:lnTo>
                  <a:pt x="272069" y="1212"/>
                </a:lnTo>
                <a:lnTo>
                  <a:pt x="271950" y="1295"/>
                </a:lnTo>
                <a:lnTo>
                  <a:pt x="271819" y="1370"/>
                </a:lnTo>
                <a:lnTo>
                  <a:pt x="271677" y="1439"/>
                </a:lnTo>
                <a:lnTo>
                  <a:pt x="271522" y="1508"/>
                </a:lnTo>
                <a:lnTo>
                  <a:pt x="271356" y="1570"/>
                </a:lnTo>
                <a:lnTo>
                  <a:pt x="271178" y="1625"/>
                </a:lnTo>
                <a:lnTo>
                  <a:pt x="270975" y="1673"/>
                </a:lnTo>
                <a:lnTo>
                  <a:pt x="270773" y="1715"/>
                </a:lnTo>
                <a:lnTo>
                  <a:pt x="269858" y="1302"/>
                </a:lnTo>
                <a:lnTo>
                  <a:pt x="269680" y="1226"/>
                </a:lnTo>
                <a:lnTo>
                  <a:pt x="269513" y="1157"/>
                </a:lnTo>
                <a:lnTo>
                  <a:pt x="269347" y="1095"/>
                </a:lnTo>
                <a:lnTo>
                  <a:pt x="269181" y="1033"/>
                </a:lnTo>
                <a:lnTo>
                  <a:pt x="269026" y="985"/>
                </a:lnTo>
                <a:lnTo>
                  <a:pt x="268860" y="943"/>
                </a:lnTo>
                <a:lnTo>
                  <a:pt x="268705" y="909"/>
                </a:lnTo>
                <a:lnTo>
                  <a:pt x="268562" y="881"/>
                </a:lnTo>
                <a:lnTo>
                  <a:pt x="268408" y="854"/>
                </a:lnTo>
                <a:lnTo>
                  <a:pt x="268265" y="840"/>
                </a:lnTo>
                <a:lnTo>
                  <a:pt x="268123" y="826"/>
                </a:lnTo>
                <a:lnTo>
                  <a:pt x="267849" y="826"/>
                </a:lnTo>
                <a:lnTo>
                  <a:pt x="267707" y="840"/>
                </a:lnTo>
                <a:lnTo>
                  <a:pt x="267576" y="854"/>
                </a:lnTo>
                <a:lnTo>
                  <a:pt x="267457" y="875"/>
                </a:lnTo>
                <a:lnTo>
                  <a:pt x="267326" y="902"/>
                </a:lnTo>
                <a:lnTo>
                  <a:pt x="267207" y="937"/>
                </a:lnTo>
                <a:lnTo>
                  <a:pt x="267088" y="978"/>
                </a:lnTo>
                <a:lnTo>
                  <a:pt x="266970" y="1026"/>
                </a:lnTo>
                <a:lnTo>
                  <a:pt x="266851" y="1081"/>
                </a:lnTo>
                <a:lnTo>
                  <a:pt x="266744" y="1143"/>
                </a:lnTo>
                <a:lnTo>
                  <a:pt x="266637" y="1205"/>
                </a:lnTo>
                <a:lnTo>
                  <a:pt x="266530" y="1281"/>
                </a:lnTo>
                <a:lnTo>
                  <a:pt x="266435" y="1357"/>
                </a:lnTo>
                <a:lnTo>
                  <a:pt x="266328" y="1439"/>
                </a:lnTo>
                <a:lnTo>
                  <a:pt x="266233" y="1529"/>
                </a:lnTo>
                <a:lnTo>
                  <a:pt x="266137" y="1625"/>
                </a:lnTo>
                <a:lnTo>
                  <a:pt x="265971" y="1832"/>
                </a:lnTo>
                <a:lnTo>
                  <a:pt x="265805" y="2066"/>
                </a:lnTo>
                <a:lnTo>
                  <a:pt x="265246" y="2913"/>
                </a:lnTo>
                <a:lnTo>
                  <a:pt x="264663" y="3760"/>
                </a:lnTo>
                <a:lnTo>
                  <a:pt x="264081" y="4600"/>
                </a:lnTo>
                <a:lnTo>
                  <a:pt x="263487" y="5440"/>
                </a:lnTo>
                <a:lnTo>
                  <a:pt x="262286" y="7120"/>
                </a:lnTo>
                <a:lnTo>
                  <a:pt x="261086" y="8794"/>
                </a:lnTo>
                <a:lnTo>
                  <a:pt x="260170" y="10047"/>
                </a:lnTo>
                <a:lnTo>
                  <a:pt x="259243" y="11293"/>
                </a:lnTo>
                <a:lnTo>
                  <a:pt x="257389" y="13786"/>
                </a:lnTo>
                <a:lnTo>
                  <a:pt x="257282" y="13903"/>
                </a:lnTo>
                <a:lnTo>
                  <a:pt x="257163" y="14041"/>
                </a:lnTo>
                <a:lnTo>
                  <a:pt x="256806" y="14433"/>
                </a:lnTo>
                <a:lnTo>
                  <a:pt x="256081" y="13531"/>
                </a:lnTo>
                <a:lnTo>
                  <a:pt x="255404" y="12670"/>
                </a:lnTo>
                <a:lnTo>
                  <a:pt x="255071" y="12250"/>
                </a:lnTo>
                <a:lnTo>
                  <a:pt x="254738" y="11837"/>
                </a:lnTo>
                <a:lnTo>
                  <a:pt x="254393" y="11431"/>
                </a:lnTo>
                <a:lnTo>
                  <a:pt x="254037" y="11031"/>
                </a:lnTo>
                <a:lnTo>
                  <a:pt x="253454" y="10377"/>
                </a:lnTo>
                <a:lnTo>
                  <a:pt x="253181" y="10047"/>
                </a:lnTo>
                <a:lnTo>
                  <a:pt x="252919" y="9709"/>
                </a:lnTo>
                <a:lnTo>
                  <a:pt x="252800" y="9544"/>
                </a:lnTo>
                <a:lnTo>
                  <a:pt x="252693" y="9372"/>
                </a:lnTo>
                <a:lnTo>
                  <a:pt x="252586" y="9193"/>
                </a:lnTo>
                <a:lnTo>
                  <a:pt x="252491" y="9021"/>
                </a:lnTo>
                <a:lnTo>
                  <a:pt x="252420" y="8835"/>
                </a:lnTo>
                <a:lnTo>
                  <a:pt x="252349" y="8649"/>
                </a:lnTo>
                <a:lnTo>
                  <a:pt x="252289" y="8463"/>
                </a:lnTo>
                <a:lnTo>
                  <a:pt x="252242" y="8270"/>
                </a:lnTo>
                <a:lnTo>
                  <a:pt x="252147" y="7788"/>
                </a:lnTo>
                <a:lnTo>
                  <a:pt x="252016" y="7306"/>
                </a:lnTo>
                <a:lnTo>
                  <a:pt x="251873" y="6824"/>
                </a:lnTo>
                <a:lnTo>
                  <a:pt x="251707" y="6342"/>
                </a:lnTo>
                <a:lnTo>
                  <a:pt x="251517" y="5860"/>
                </a:lnTo>
                <a:lnTo>
                  <a:pt x="251314" y="5385"/>
                </a:lnTo>
                <a:lnTo>
                  <a:pt x="251089" y="4917"/>
                </a:lnTo>
                <a:lnTo>
                  <a:pt x="250851" y="4448"/>
                </a:lnTo>
                <a:lnTo>
                  <a:pt x="250744" y="4256"/>
                </a:lnTo>
                <a:lnTo>
                  <a:pt x="250637" y="4063"/>
                </a:lnTo>
                <a:lnTo>
                  <a:pt x="250387" y="3677"/>
                </a:lnTo>
                <a:lnTo>
                  <a:pt x="250114" y="3305"/>
                </a:lnTo>
                <a:lnTo>
                  <a:pt x="249829" y="2927"/>
                </a:lnTo>
                <a:lnTo>
                  <a:pt x="249520" y="2555"/>
                </a:lnTo>
                <a:lnTo>
                  <a:pt x="249210" y="2190"/>
                </a:lnTo>
                <a:lnTo>
                  <a:pt x="248580" y="1453"/>
                </a:lnTo>
                <a:lnTo>
                  <a:pt x="248545" y="1412"/>
                </a:lnTo>
                <a:lnTo>
                  <a:pt x="248497" y="1370"/>
                </a:lnTo>
                <a:lnTo>
                  <a:pt x="248366" y="1288"/>
                </a:lnTo>
                <a:lnTo>
                  <a:pt x="248224" y="1205"/>
                </a:lnTo>
                <a:lnTo>
                  <a:pt x="248057" y="1136"/>
                </a:lnTo>
                <a:lnTo>
                  <a:pt x="247891" y="1074"/>
                </a:lnTo>
                <a:lnTo>
                  <a:pt x="247725" y="1033"/>
                </a:lnTo>
                <a:lnTo>
                  <a:pt x="247653" y="1019"/>
                </a:lnTo>
                <a:lnTo>
                  <a:pt x="247570" y="1012"/>
                </a:lnTo>
                <a:lnTo>
                  <a:pt x="247511" y="1005"/>
                </a:lnTo>
                <a:lnTo>
                  <a:pt x="247439" y="1012"/>
                </a:lnTo>
                <a:lnTo>
                  <a:pt x="247368" y="1026"/>
                </a:lnTo>
                <a:lnTo>
                  <a:pt x="247297" y="1047"/>
                </a:lnTo>
                <a:lnTo>
                  <a:pt x="247225" y="1067"/>
                </a:lnTo>
                <a:lnTo>
                  <a:pt x="247154" y="1102"/>
                </a:lnTo>
                <a:lnTo>
                  <a:pt x="247023" y="1171"/>
                </a:lnTo>
                <a:lnTo>
                  <a:pt x="246904" y="1260"/>
                </a:lnTo>
                <a:lnTo>
                  <a:pt x="246786" y="1350"/>
                </a:lnTo>
                <a:lnTo>
                  <a:pt x="246667" y="1446"/>
                </a:lnTo>
                <a:lnTo>
                  <a:pt x="246429" y="1632"/>
                </a:lnTo>
                <a:lnTo>
                  <a:pt x="246215" y="1804"/>
                </a:lnTo>
                <a:lnTo>
                  <a:pt x="246013" y="1990"/>
                </a:lnTo>
                <a:lnTo>
                  <a:pt x="245597" y="2369"/>
                </a:lnTo>
                <a:lnTo>
                  <a:pt x="245252" y="2259"/>
                </a:lnTo>
                <a:lnTo>
                  <a:pt x="244943" y="2149"/>
                </a:lnTo>
                <a:lnTo>
                  <a:pt x="244634" y="2059"/>
                </a:lnTo>
                <a:lnTo>
                  <a:pt x="244491" y="2011"/>
                </a:lnTo>
                <a:lnTo>
                  <a:pt x="244337" y="1976"/>
                </a:lnTo>
                <a:lnTo>
                  <a:pt x="244123" y="1921"/>
                </a:lnTo>
                <a:lnTo>
                  <a:pt x="243897" y="1866"/>
                </a:lnTo>
                <a:lnTo>
                  <a:pt x="243671" y="1804"/>
                </a:lnTo>
                <a:lnTo>
                  <a:pt x="243433" y="1749"/>
                </a:lnTo>
                <a:lnTo>
                  <a:pt x="243219" y="1701"/>
                </a:lnTo>
                <a:lnTo>
                  <a:pt x="243112" y="1687"/>
                </a:lnTo>
                <a:lnTo>
                  <a:pt x="243017" y="1673"/>
                </a:lnTo>
                <a:lnTo>
                  <a:pt x="242839" y="1673"/>
                </a:lnTo>
                <a:lnTo>
                  <a:pt x="242768" y="1680"/>
                </a:lnTo>
                <a:lnTo>
                  <a:pt x="242696" y="1701"/>
                </a:lnTo>
                <a:lnTo>
                  <a:pt x="242482" y="1784"/>
                </a:lnTo>
                <a:lnTo>
                  <a:pt x="242257" y="1880"/>
                </a:lnTo>
                <a:lnTo>
                  <a:pt x="242162" y="1935"/>
                </a:lnTo>
                <a:lnTo>
                  <a:pt x="242066" y="1990"/>
                </a:lnTo>
                <a:lnTo>
                  <a:pt x="241971" y="2052"/>
                </a:lnTo>
                <a:lnTo>
                  <a:pt x="241888" y="2114"/>
                </a:lnTo>
                <a:lnTo>
                  <a:pt x="241817" y="2190"/>
                </a:lnTo>
                <a:lnTo>
                  <a:pt x="241757" y="2259"/>
                </a:lnTo>
                <a:lnTo>
                  <a:pt x="241710" y="2341"/>
                </a:lnTo>
                <a:lnTo>
                  <a:pt x="241686" y="2431"/>
                </a:lnTo>
                <a:lnTo>
                  <a:pt x="241662" y="2520"/>
                </a:lnTo>
                <a:lnTo>
                  <a:pt x="241662" y="2617"/>
                </a:lnTo>
                <a:lnTo>
                  <a:pt x="241686" y="2720"/>
                </a:lnTo>
                <a:lnTo>
                  <a:pt x="241722" y="2823"/>
                </a:lnTo>
                <a:lnTo>
                  <a:pt x="241734" y="2872"/>
                </a:lnTo>
                <a:lnTo>
                  <a:pt x="241734" y="2913"/>
                </a:lnTo>
                <a:lnTo>
                  <a:pt x="241710" y="2961"/>
                </a:lnTo>
                <a:lnTo>
                  <a:pt x="241674" y="3016"/>
                </a:lnTo>
                <a:lnTo>
                  <a:pt x="241591" y="3113"/>
                </a:lnTo>
                <a:lnTo>
                  <a:pt x="241472" y="3223"/>
                </a:lnTo>
                <a:lnTo>
                  <a:pt x="241341" y="3333"/>
                </a:lnTo>
                <a:lnTo>
                  <a:pt x="241222" y="3443"/>
                </a:lnTo>
                <a:lnTo>
                  <a:pt x="241175" y="3498"/>
                </a:lnTo>
                <a:lnTo>
                  <a:pt x="241127" y="3553"/>
                </a:lnTo>
                <a:lnTo>
                  <a:pt x="241104" y="3608"/>
                </a:lnTo>
                <a:lnTo>
                  <a:pt x="241080" y="3670"/>
                </a:lnTo>
                <a:lnTo>
                  <a:pt x="241020" y="3946"/>
                </a:lnTo>
                <a:lnTo>
                  <a:pt x="240973" y="4228"/>
                </a:lnTo>
                <a:lnTo>
                  <a:pt x="240925" y="4510"/>
                </a:lnTo>
                <a:lnTo>
                  <a:pt x="240890" y="4793"/>
                </a:lnTo>
                <a:lnTo>
                  <a:pt x="240830" y="5357"/>
                </a:lnTo>
                <a:lnTo>
                  <a:pt x="240771" y="5922"/>
                </a:lnTo>
                <a:lnTo>
                  <a:pt x="240735" y="6163"/>
                </a:lnTo>
                <a:lnTo>
                  <a:pt x="240699" y="6404"/>
                </a:lnTo>
                <a:lnTo>
                  <a:pt x="240604" y="6886"/>
                </a:lnTo>
                <a:lnTo>
                  <a:pt x="240581" y="7127"/>
                </a:lnTo>
                <a:lnTo>
                  <a:pt x="240557" y="7368"/>
                </a:lnTo>
                <a:lnTo>
                  <a:pt x="240557" y="7609"/>
                </a:lnTo>
                <a:lnTo>
                  <a:pt x="240592" y="7843"/>
                </a:lnTo>
                <a:lnTo>
                  <a:pt x="240592" y="7960"/>
                </a:lnTo>
                <a:lnTo>
                  <a:pt x="240581" y="8071"/>
                </a:lnTo>
                <a:lnTo>
                  <a:pt x="240557" y="8181"/>
                </a:lnTo>
                <a:lnTo>
                  <a:pt x="240509" y="8284"/>
                </a:lnTo>
                <a:lnTo>
                  <a:pt x="240450" y="8387"/>
                </a:lnTo>
                <a:lnTo>
                  <a:pt x="240390" y="8484"/>
                </a:lnTo>
                <a:lnTo>
                  <a:pt x="240236" y="8676"/>
                </a:lnTo>
                <a:lnTo>
                  <a:pt x="240081" y="8876"/>
                </a:lnTo>
                <a:lnTo>
                  <a:pt x="240022" y="8973"/>
                </a:lnTo>
                <a:lnTo>
                  <a:pt x="239951" y="9076"/>
                </a:lnTo>
                <a:lnTo>
                  <a:pt x="239903" y="9179"/>
                </a:lnTo>
                <a:lnTo>
                  <a:pt x="239867" y="9282"/>
                </a:lnTo>
                <a:lnTo>
                  <a:pt x="239844" y="9393"/>
                </a:lnTo>
                <a:lnTo>
                  <a:pt x="239832" y="9510"/>
                </a:lnTo>
                <a:lnTo>
                  <a:pt x="239844" y="9634"/>
                </a:lnTo>
                <a:lnTo>
                  <a:pt x="239832" y="9758"/>
                </a:lnTo>
                <a:lnTo>
                  <a:pt x="239808" y="10005"/>
                </a:lnTo>
                <a:lnTo>
                  <a:pt x="239760" y="10260"/>
                </a:lnTo>
                <a:lnTo>
                  <a:pt x="239689" y="10508"/>
                </a:lnTo>
                <a:lnTo>
                  <a:pt x="239618" y="10763"/>
                </a:lnTo>
                <a:lnTo>
                  <a:pt x="239523" y="11011"/>
                </a:lnTo>
                <a:lnTo>
                  <a:pt x="239321" y="11507"/>
                </a:lnTo>
                <a:lnTo>
                  <a:pt x="239095" y="12009"/>
                </a:lnTo>
                <a:lnTo>
                  <a:pt x="238869" y="12512"/>
                </a:lnTo>
                <a:lnTo>
                  <a:pt x="238405" y="13510"/>
                </a:lnTo>
                <a:lnTo>
                  <a:pt x="237930" y="14509"/>
                </a:lnTo>
                <a:lnTo>
                  <a:pt x="237454" y="15514"/>
                </a:lnTo>
                <a:lnTo>
                  <a:pt x="237240" y="15989"/>
                </a:lnTo>
                <a:lnTo>
                  <a:pt x="237026" y="16499"/>
                </a:lnTo>
                <a:lnTo>
                  <a:pt x="236527" y="17677"/>
                </a:lnTo>
                <a:lnTo>
                  <a:pt x="236159" y="17415"/>
                </a:lnTo>
                <a:lnTo>
                  <a:pt x="235861" y="17215"/>
                </a:lnTo>
                <a:lnTo>
                  <a:pt x="235743" y="17126"/>
                </a:lnTo>
                <a:lnTo>
                  <a:pt x="235624" y="17043"/>
                </a:lnTo>
                <a:lnTo>
                  <a:pt x="235540" y="16960"/>
                </a:lnTo>
                <a:lnTo>
                  <a:pt x="235457" y="16878"/>
                </a:lnTo>
                <a:lnTo>
                  <a:pt x="234102" y="15225"/>
                </a:lnTo>
                <a:lnTo>
                  <a:pt x="232759" y="13566"/>
                </a:lnTo>
                <a:lnTo>
                  <a:pt x="232081" y="12732"/>
                </a:lnTo>
                <a:lnTo>
                  <a:pt x="231428" y="11899"/>
                </a:lnTo>
                <a:lnTo>
                  <a:pt x="230774" y="11066"/>
                </a:lnTo>
                <a:lnTo>
                  <a:pt x="230132" y="10233"/>
                </a:lnTo>
                <a:lnTo>
                  <a:pt x="230025" y="10088"/>
                </a:lnTo>
                <a:lnTo>
                  <a:pt x="229930" y="9944"/>
                </a:lnTo>
                <a:lnTo>
                  <a:pt x="229847" y="9792"/>
                </a:lnTo>
                <a:lnTo>
                  <a:pt x="229763" y="9647"/>
                </a:lnTo>
                <a:lnTo>
                  <a:pt x="229621" y="9344"/>
                </a:lnTo>
                <a:lnTo>
                  <a:pt x="229502" y="9035"/>
                </a:lnTo>
                <a:lnTo>
                  <a:pt x="229252" y="8422"/>
                </a:lnTo>
                <a:lnTo>
                  <a:pt x="229110" y="8119"/>
                </a:lnTo>
                <a:lnTo>
                  <a:pt x="228955" y="7823"/>
                </a:lnTo>
                <a:lnTo>
                  <a:pt x="228480" y="7017"/>
                </a:lnTo>
                <a:lnTo>
                  <a:pt x="228242" y="6618"/>
                </a:lnTo>
                <a:lnTo>
                  <a:pt x="227992" y="6218"/>
                </a:lnTo>
                <a:lnTo>
                  <a:pt x="227731" y="5819"/>
                </a:lnTo>
                <a:lnTo>
                  <a:pt x="227457" y="5419"/>
                </a:lnTo>
                <a:lnTo>
                  <a:pt x="227172" y="5034"/>
                </a:lnTo>
                <a:lnTo>
                  <a:pt x="226875" y="4641"/>
                </a:lnTo>
                <a:lnTo>
                  <a:pt x="226697" y="4421"/>
                </a:lnTo>
                <a:lnTo>
                  <a:pt x="226602" y="4311"/>
                </a:lnTo>
                <a:lnTo>
                  <a:pt x="226495" y="4201"/>
                </a:lnTo>
                <a:lnTo>
                  <a:pt x="226376" y="4097"/>
                </a:lnTo>
                <a:lnTo>
                  <a:pt x="226245" y="4001"/>
                </a:lnTo>
                <a:lnTo>
                  <a:pt x="226114" y="3918"/>
                </a:lnTo>
                <a:lnTo>
                  <a:pt x="225960" y="3842"/>
                </a:lnTo>
                <a:lnTo>
                  <a:pt x="225888" y="3808"/>
                </a:lnTo>
                <a:lnTo>
                  <a:pt x="225793" y="3781"/>
                </a:lnTo>
                <a:lnTo>
                  <a:pt x="225710" y="3753"/>
                </a:lnTo>
                <a:lnTo>
                  <a:pt x="225615" y="3732"/>
                </a:lnTo>
                <a:lnTo>
                  <a:pt x="225520" y="3719"/>
                </a:lnTo>
                <a:lnTo>
                  <a:pt x="225425" y="3705"/>
                </a:lnTo>
                <a:lnTo>
                  <a:pt x="225318" y="3698"/>
                </a:lnTo>
                <a:lnTo>
                  <a:pt x="225211" y="3698"/>
                </a:lnTo>
                <a:lnTo>
                  <a:pt x="225092" y="3705"/>
                </a:lnTo>
                <a:lnTo>
                  <a:pt x="224973" y="3712"/>
                </a:lnTo>
                <a:lnTo>
                  <a:pt x="224842" y="3732"/>
                </a:lnTo>
                <a:lnTo>
                  <a:pt x="224711" y="3753"/>
                </a:lnTo>
                <a:lnTo>
                  <a:pt x="224581" y="3787"/>
                </a:lnTo>
                <a:lnTo>
                  <a:pt x="224438" y="3822"/>
                </a:lnTo>
                <a:lnTo>
                  <a:pt x="224284" y="3863"/>
                </a:lnTo>
                <a:lnTo>
                  <a:pt x="224129" y="3918"/>
                </a:lnTo>
                <a:lnTo>
                  <a:pt x="224081" y="4152"/>
                </a:lnTo>
                <a:lnTo>
                  <a:pt x="224034" y="4297"/>
                </a:lnTo>
                <a:lnTo>
                  <a:pt x="224010" y="4373"/>
                </a:lnTo>
                <a:lnTo>
                  <a:pt x="223974" y="4448"/>
                </a:lnTo>
                <a:lnTo>
                  <a:pt x="223927" y="4510"/>
                </a:lnTo>
                <a:lnTo>
                  <a:pt x="223891" y="4572"/>
                </a:lnTo>
                <a:lnTo>
                  <a:pt x="223832" y="4627"/>
                </a:lnTo>
                <a:lnTo>
                  <a:pt x="223784" y="4676"/>
                </a:lnTo>
                <a:lnTo>
                  <a:pt x="223725" y="4724"/>
                </a:lnTo>
                <a:lnTo>
                  <a:pt x="223654" y="4758"/>
                </a:lnTo>
                <a:lnTo>
                  <a:pt x="223594" y="4793"/>
                </a:lnTo>
                <a:lnTo>
                  <a:pt x="223511" y="4813"/>
                </a:lnTo>
                <a:lnTo>
                  <a:pt x="223440" y="4834"/>
                </a:lnTo>
                <a:lnTo>
                  <a:pt x="223356" y="4841"/>
                </a:lnTo>
                <a:lnTo>
                  <a:pt x="223261" y="4848"/>
                </a:lnTo>
                <a:lnTo>
                  <a:pt x="223166" y="4841"/>
                </a:lnTo>
                <a:lnTo>
                  <a:pt x="223059" y="4827"/>
                </a:lnTo>
                <a:lnTo>
                  <a:pt x="222952" y="4807"/>
                </a:lnTo>
                <a:lnTo>
                  <a:pt x="222845" y="4779"/>
                </a:lnTo>
                <a:lnTo>
                  <a:pt x="222726" y="4738"/>
                </a:lnTo>
                <a:lnTo>
                  <a:pt x="222405" y="4641"/>
                </a:lnTo>
                <a:lnTo>
                  <a:pt x="222096" y="4566"/>
                </a:lnTo>
                <a:lnTo>
                  <a:pt x="221954" y="4531"/>
                </a:lnTo>
                <a:lnTo>
                  <a:pt x="221799" y="4504"/>
                </a:lnTo>
                <a:lnTo>
                  <a:pt x="221657" y="4483"/>
                </a:lnTo>
                <a:lnTo>
                  <a:pt x="221526" y="4469"/>
                </a:lnTo>
                <a:lnTo>
                  <a:pt x="221383" y="4462"/>
                </a:lnTo>
                <a:lnTo>
                  <a:pt x="221252" y="4455"/>
                </a:lnTo>
                <a:lnTo>
                  <a:pt x="220991" y="4455"/>
                </a:lnTo>
                <a:lnTo>
                  <a:pt x="220872" y="4462"/>
                </a:lnTo>
                <a:lnTo>
                  <a:pt x="220753" y="4476"/>
                </a:lnTo>
                <a:lnTo>
                  <a:pt x="220646" y="4497"/>
                </a:lnTo>
                <a:lnTo>
                  <a:pt x="220527" y="4524"/>
                </a:lnTo>
                <a:lnTo>
                  <a:pt x="220420" y="4552"/>
                </a:lnTo>
                <a:lnTo>
                  <a:pt x="220325" y="4586"/>
                </a:lnTo>
                <a:lnTo>
                  <a:pt x="220218" y="4621"/>
                </a:lnTo>
                <a:lnTo>
                  <a:pt x="220123" y="4662"/>
                </a:lnTo>
                <a:lnTo>
                  <a:pt x="220040" y="4710"/>
                </a:lnTo>
                <a:lnTo>
                  <a:pt x="219945" y="4765"/>
                </a:lnTo>
                <a:lnTo>
                  <a:pt x="219862" y="4820"/>
                </a:lnTo>
                <a:lnTo>
                  <a:pt x="219790" y="4882"/>
                </a:lnTo>
                <a:lnTo>
                  <a:pt x="219719" y="4951"/>
                </a:lnTo>
                <a:lnTo>
                  <a:pt x="219648" y="5020"/>
                </a:lnTo>
                <a:lnTo>
                  <a:pt x="219588" y="5096"/>
                </a:lnTo>
                <a:lnTo>
                  <a:pt x="219529" y="5178"/>
                </a:lnTo>
                <a:lnTo>
                  <a:pt x="219469" y="5268"/>
                </a:lnTo>
                <a:lnTo>
                  <a:pt x="219422" y="5357"/>
                </a:lnTo>
                <a:lnTo>
                  <a:pt x="219339" y="5550"/>
                </a:lnTo>
                <a:lnTo>
                  <a:pt x="219339" y="5592"/>
                </a:lnTo>
                <a:lnTo>
                  <a:pt x="219339" y="5633"/>
                </a:lnTo>
                <a:lnTo>
                  <a:pt x="219339" y="5674"/>
                </a:lnTo>
                <a:lnTo>
                  <a:pt x="219339" y="5688"/>
                </a:lnTo>
                <a:lnTo>
                  <a:pt x="219315" y="5702"/>
                </a:lnTo>
                <a:lnTo>
                  <a:pt x="219184" y="5764"/>
                </a:lnTo>
                <a:lnTo>
                  <a:pt x="219053" y="5826"/>
                </a:lnTo>
                <a:lnTo>
                  <a:pt x="218934" y="5895"/>
                </a:lnTo>
                <a:lnTo>
                  <a:pt x="218827" y="5963"/>
                </a:lnTo>
                <a:lnTo>
                  <a:pt x="218720" y="6032"/>
                </a:lnTo>
                <a:lnTo>
                  <a:pt x="218637" y="6108"/>
                </a:lnTo>
                <a:lnTo>
                  <a:pt x="218554" y="6184"/>
                </a:lnTo>
                <a:lnTo>
                  <a:pt x="218483" y="6259"/>
                </a:lnTo>
                <a:lnTo>
                  <a:pt x="218411" y="6335"/>
                </a:lnTo>
                <a:lnTo>
                  <a:pt x="218364" y="6418"/>
                </a:lnTo>
                <a:lnTo>
                  <a:pt x="218257" y="6576"/>
                </a:lnTo>
                <a:lnTo>
                  <a:pt x="218186" y="6748"/>
                </a:lnTo>
                <a:lnTo>
                  <a:pt x="218138" y="6914"/>
                </a:lnTo>
                <a:lnTo>
                  <a:pt x="218090" y="7093"/>
                </a:lnTo>
                <a:lnTo>
                  <a:pt x="218067" y="7265"/>
                </a:lnTo>
                <a:lnTo>
                  <a:pt x="218031" y="7609"/>
                </a:lnTo>
                <a:lnTo>
                  <a:pt x="217995" y="7953"/>
                </a:lnTo>
                <a:lnTo>
                  <a:pt x="217972" y="8119"/>
                </a:lnTo>
                <a:lnTo>
                  <a:pt x="217924" y="8277"/>
                </a:lnTo>
                <a:lnTo>
                  <a:pt x="217865" y="8497"/>
                </a:lnTo>
                <a:lnTo>
                  <a:pt x="217781" y="8711"/>
                </a:lnTo>
                <a:lnTo>
                  <a:pt x="217615" y="9131"/>
                </a:lnTo>
                <a:lnTo>
                  <a:pt x="217425" y="9558"/>
                </a:lnTo>
                <a:lnTo>
                  <a:pt x="217211" y="9971"/>
                </a:lnTo>
                <a:lnTo>
                  <a:pt x="217009" y="10391"/>
                </a:lnTo>
                <a:lnTo>
                  <a:pt x="216819" y="10804"/>
                </a:lnTo>
                <a:lnTo>
                  <a:pt x="216628" y="11224"/>
                </a:lnTo>
                <a:lnTo>
                  <a:pt x="216545" y="11438"/>
                </a:lnTo>
                <a:lnTo>
                  <a:pt x="216474" y="11651"/>
                </a:lnTo>
                <a:lnTo>
                  <a:pt x="216307" y="12147"/>
                </a:lnTo>
                <a:lnTo>
                  <a:pt x="216117" y="12643"/>
                </a:lnTo>
                <a:lnTo>
                  <a:pt x="215749" y="13634"/>
                </a:lnTo>
                <a:lnTo>
                  <a:pt x="215356" y="14619"/>
                </a:lnTo>
                <a:lnTo>
                  <a:pt x="214988" y="15611"/>
                </a:lnTo>
                <a:lnTo>
                  <a:pt x="214964" y="15686"/>
                </a:lnTo>
                <a:lnTo>
                  <a:pt x="214952" y="15762"/>
                </a:lnTo>
                <a:lnTo>
                  <a:pt x="214952" y="15941"/>
                </a:lnTo>
                <a:lnTo>
                  <a:pt x="214964" y="16162"/>
                </a:lnTo>
                <a:lnTo>
                  <a:pt x="214976" y="16430"/>
                </a:lnTo>
                <a:lnTo>
                  <a:pt x="214726" y="16258"/>
                </a:lnTo>
                <a:lnTo>
                  <a:pt x="214489" y="16106"/>
                </a:lnTo>
                <a:lnTo>
                  <a:pt x="214394" y="16038"/>
                </a:lnTo>
                <a:lnTo>
                  <a:pt x="214299" y="15962"/>
                </a:lnTo>
                <a:lnTo>
                  <a:pt x="214203" y="15893"/>
                </a:lnTo>
                <a:lnTo>
                  <a:pt x="214132" y="15817"/>
                </a:lnTo>
                <a:lnTo>
                  <a:pt x="213728" y="15349"/>
                </a:lnTo>
                <a:lnTo>
                  <a:pt x="213336" y="14874"/>
                </a:lnTo>
                <a:lnTo>
                  <a:pt x="212967" y="14399"/>
                </a:lnTo>
                <a:lnTo>
                  <a:pt x="212599" y="13917"/>
                </a:lnTo>
                <a:lnTo>
                  <a:pt x="212242" y="13435"/>
                </a:lnTo>
                <a:lnTo>
                  <a:pt x="211909" y="12946"/>
                </a:lnTo>
                <a:lnTo>
                  <a:pt x="211588" y="12464"/>
                </a:lnTo>
                <a:lnTo>
                  <a:pt x="211279" y="11968"/>
                </a:lnTo>
                <a:lnTo>
                  <a:pt x="210970" y="11479"/>
                </a:lnTo>
                <a:lnTo>
                  <a:pt x="210685" y="10983"/>
                </a:lnTo>
                <a:lnTo>
                  <a:pt x="210412" y="10481"/>
                </a:lnTo>
                <a:lnTo>
                  <a:pt x="210138" y="9978"/>
                </a:lnTo>
                <a:lnTo>
                  <a:pt x="209888" y="9475"/>
                </a:lnTo>
                <a:lnTo>
                  <a:pt x="209639" y="8973"/>
                </a:lnTo>
                <a:lnTo>
                  <a:pt x="209401" y="8463"/>
                </a:lnTo>
                <a:lnTo>
                  <a:pt x="209175" y="7953"/>
                </a:lnTo>
                <a:lnTo>
                  <a:pt x="209068" y="7712"/>
                </a:lnTo>
                <a:lnTo>
                  <a:pt x="208938" y="7465"/>
                </a:lnTo>
                <a:lnTo>
                  <a:pt x="208819" y="7224"/>
                </a:lnTo>
                <a:lnTo>
                  <a:pt x="208676" y="6983"/>
                </a:lnTo>
                <a:lnTo>
                  <a:pt x="208391" y="6507"/>
                </a:lnTo>
                <a:lnTo>
                  <a:pt x="208082" y="6032"/>
                </a:lnTo>
                <a:lnTo>
                  <a:pt x="207749" y="5557"/>
                </a:lnTo>
                <a:lnTo>
                  <a:pt x="207428" y="5082"/>
                </a:lnTo>
                <a:lnTo>
                  <a:pt x="207095" y="4607"/>
                </a:lnTo>
                <a:lnTo>
                  <a:pt x="206774" y="4139"/>
                </a:lnTo>
                <a:lnTo>
                  <a:pt x="206548" y="3808"/>
                </a:lnTo>
                <a:lnTo>
                  <a:pt x="206417" y="3650"/>
                </a:lnTo>
                <a:lnTo>
                  <a:pt x="206287" y="3484"/>
                </a:lnTo>
                <a:lnTo>
                  <a:pt x="206144" y="3333"/>
                </a:lnTo>
                <a:lnTo>
                  <a:pt x="206001" y="3175"/>
                </a:lnTo>
                <a:lnTo>
                  <a:pt x="205847" y="3023"/>
                </a:lnTo>
                <a:lnTo>
                  <a:pt x="205681" y="2878"/>
                </a:lnTo>
                <a:lnTo>
                  <a:pt x="205574" y="2796"/>
                </a:lnTo>
                <a:lnTo>
                  <a:pt x="205455" y="2713"/>
                </a:lnTo>
                <a:lnTo>
                  <a:pt x="205312" y="2631"/>
                </a:lnTo>
                <a:lnTo>
                  <a:pt x="205157" y="2562"/>
                </a:lnTo>
                <a:lnTo>
                  <a:pt x="205003" y="2500"/>
                </a:lnTo>
                <a:lnTo>
                  <a:pt x="204848" y="2452"/>
                </a:lnTo>
                <a:lnTo>
                  <a:pt x="204777" y="2438"/>
                </a:lnTo>
                <a:lnTo>
                  <a:pt x="204694" y="2424"/>
                </a:lnTo>
                <a:lnTo>
                  <a:pt x="204623" y="2417"/>
                </a:lnTo>
                <a:lnTo>
                  <a:pt x="204563" y="2417"/>
                </a:lnTo>
                <a:lnTo>
                  <a:pt x="204492" y="2424"/>
                </a:lnTo>
                <a:lnTo>
                  <a:pt x="204432" y="2445"/>
                </a:lnTo>
                <a:lnTo>
                  <a:pt x="204385" y="2465"/>
                </a:lnTo>
                <a:lnTo>
                  <a:pt x="204325" y="2493"/>
                </a:lnTo>
                <a:lnTo>
                  <a:pt x="204218" y="2569"/>
                </a:lnTo>
                <a:lnTo>
                  <a:pt x="204111" y="2651"/>
                </a:lnTo>
                <a:lnTo>
                  <a:pt x="203886" y="2844"/>
                </a:lnTo>
                <a:lnTo>
                  <a:pt x="203767" y="2927"/>
                </a:lnTo>
                <a:lnTo>
                  <a:pt x="203707" y="2968"/>
                </a:lnTo>
                <a:lnTo>
                  <a:pt x="203636" y="3002"/>
                </a:lnTo>
                <a:lnTo>
                  <a:pt x="203327" y="3133"/>
                </a:lnTo>
                <a:lnTo>
                  <a:pt x="203172" y="3202"/>
                </a:lnTo>
                <a:lnTo>
                  <a:pt x="202994" y="3264"/>
                </a:lnTo>
                <a:lnTo>
                  <a:pt x="202828" y="3312"/>
                </a:lnTo>
                <a:lnTo>
                  <a:pt x="202661" y="3354"/>
                </a:lnTo>
                <a:lnTo>
                  <a:pt x="202483" y="3381"/>
                </a:lnTo>
                <a:lnTo>
                  <a:pt x="202400" y="3388"/>
                </a:lnTo>
                <a:lnTo>
                  <a:pt x="202317" y="3395"/>
                </a:lnTo>
                <a:lnTo>
                  <a:pt x="202186" y="3388"/>
                </a:lnTo>
                <a:lnTo>
                  <a:pt x="202043" y="3381"/>
                </a:lnTo>
                <a:lnTo>
                  <a:pt x="201912" y="3367"/>
                </a:lnTo>
                <a:lnTo>
                  <a:pt x="201770" y="3347"/>
                </a:lnTo>
                <a:lnTo>
                  <a:pt x="201484" y="3298"/>
                </a:lnTo>
                <a:lnTo>
                  <a:pt x="201199" y="3243"/>
                </a:lnTo>
                <a:lnTo>
                  <a:pt x="200938" y="3202"/>
                </a:lnTo>
                <a:lnTo>
                  <a:pt x="200807" y="3188"/>
                </a:lnTo>
                <a:lnTo>
                  <a:pt x="200688" y="3175"/>
                </a:lnTo>
                <a:lnTo>
                  <a:pt x="200569" y="3168"/>
                </a:lnTo>
                <a:lnTo>
                  <a:pt x="200462" y="3175"/>
                </a:lnTo>
                <a:lnTo>
                  <a:pt x="200367" y="3188"/>
                </a:lnTo>
                <a:lnTo>
                  <a:pt x="200272" y="3209"/>
                </a:lnTo>
                <a:lnTo>
                  <a:pt x="200141" y="3257"/>
                </a:lnTo>
                <a:lnTo>
                  <a:pt x="200010" y="3312"/>
                </a:lnTo>
                <a:lnTo>
                  <a:pt x="199892" y="3367"/>
                </a:lnTo>
                <a:lnTo>
                  <a:pt x="199773" y="3436"/>
                </a:lnTo>
                <a:lnTo>
                  <a:pt x="199654" y="3505"/>
                </a:lnTo>
                <a:lnTo>
                  <a:pt x="199547" y="3574"/>
                </a:lnTo>
                <a:lnTo>
                  <a:pt x="199333" y="3725"/>
                </a:lnTo>
                <a:lnTo>
                  <a:pt x="199143" y="3891"/>
                </a:lnTo>
                <a:lnTo>
                  <a:pt x="198964" y="4063"/>
                </a:lnTo>
                <a:lnTo>
                  <a:pt x="198798" y="4235"/>
                </a:lnTo>
                <a:lnTo>
                  <a:pt x="198655" y="4407"/>
                </a:lnTo>
                <a:lnTo>
                  <a:pt x="198608" y="4469"/>
                </a:lnTo>
                <a:lnTo>
                  <a:pt x="198572" y="4538"/>
                </a:lnTo>
                <a:lnTo>
                  <a:pt x="198536" y="4607"/>
                </a:lnTo>
                <a:lnTo>
                  <a:pt x="198513" y="4676"/>
                </a:lnTo>
                <a:lnTo>
                  <a:pt x="198477" y="4820"/>
                </a:lnTo>
                <a:lnTo>
                  <a:pt x="198465" y="4972"/>
                </a:lnTo>
                <a:lnTo>
                  <a:pt x="198453" y="5275"/>
                </a:lnTo>
                <a:lnTo>
                  <a:pt x="198441" y="5433"/>
                </a:lnTo>
                <a:lnTo>
                  <a:pt x="198418" y="5578"/>
                </a:lnTo>
                <a:lnTo>
                  <a:pt x="198406" y="5688"/>
                </a:lnTo>
                <a:lnTo>
                  <a:pt x="198394" y="5805"/>
                </a:lnTo>
                <a:lnTo>
                  <a:pt x="198382" y="6039"/>
                </a:lnTo>
                <a:lnTo>
                  <a:pt x="198370" y="6149"/>
                </a:lnTo>
                <a:lnTo>
                  <a:pt x="198322" y="6253"/>
                </a:lnTo>
                <a:lnTo>
                  <a:pt x="198299" y="6294"/>
                </a:lnTo>
                <a:lnTo>
                  <a:pt x="198263" y="6335"/>
                </a:lnTo>
                <a:lnTo>
                  <a:pt x="198227" y="6370"/>
                </a:lnTo>
                <a:lnTo>
                  <a:pt x="198180" y="6397"/>
                </a:lnTo>
                <a:lnTo>
                  <a:pt x="198073" y="6452"/>
                </a:lnTo>
                <a:lnTo>
                  <a:pt x="197990" y="6507"/>
                </a:lnTo>
                <a:lnTo>
                  <a:pt x="197906" y="6569"/>
                </a:lnTo>
                <a:lnTo>
                  <a:pt x="197835" y="6624"/>
                </a:lnTo>
                <a:lnTo>
                  <a:pt x="197764" y="6680"/>
                </a:lnTo>
                <a:lnTo>
                  <a:pt x="197716" y="6742"/>
                </a:lnTo>
                <a:lnTo>
                  <a:pt x="197669" y="6797"/>
                </a:lnTo>
                <a:lnTo>
                  <a:pt x="197621" y="6859"/>
                </a:lnTo>
                <a:lnTo>
                  <a:pt x="197562" y="6976"/>
                </a:lnTo>
                <a:lnTo>
                  <a:pt x="197526" y="7100"/>
                </a:lnTo>
                <a:lnTo>
                  <a:pt x="197502" y="7217"/>
                </a:lnTo>
                <a:lnTo>
                  <a:pt x="197502" y="7341"/>
                </a:lnTo>
                <a:lnTo>
                  <a:pt x="197514" y="7465"/>
                </a:lnTo>
                <a:lnTo>
                  <a:pt x="197526" y="7588"/>
                </a:lnTo>
                <a:lnTo>
                  <a:pt x="197562" y="7843"/>
                </a:lnTo>
                <a:lnTo>
                  <a:pt x="197574" y="7967"/>
                </a:lnTo>
                <a:lnTo>
                  <a:pt x="197574" y="8091"/>
                </a:lnTo>
                <a:lnTo>
                  <a:pt x="197562" y="8208"/>
                </a:lnTo>
                <a:lnTo>
                  <a:pt x="197538" y="8332"/>
                </a:lnTo>
                <a:lnTo>
                  <a:pt x="197253" y="8553"/>
                </a:lnTo>
                <a:lnTo>
                  <a:pt x="196979" y="8773"/>
                </a:lnTo>
                <a:lnTo>
                  <a:pt x="196860" y="8890"/>
                </a:lnTo>
                <a:lnTo>
                  <a:pt x="196742" y="9000"/>
                </a:lnTo>
                <a:lnTo>
                  <a:pt x="196646" y="9124"/>
                </a:lnTo>
                <a:lnTo>
                  <a:pt x="196563" y="9241"/>
                </a:lnTo>
                <a:lnTo>
                  <a:pt x="196492" y="9365"/>
                </a:lnTo>
                <a:lnTo>
                  <a:pt x="196432" y="9489"/>
                </a:lnTo>
                <a:lnTo>
                  <a:pt x="196409" y="9620"/>
                </a:lnTo>
                <a:lnTo>
                  <a:pt x="196397" y="9751"/>
                </a:lnTo>
                <a:lnTo>
                  <a:pt x="196409" y="9888"/>
                </a:lnTo>
                <a:lnTo>
                  <a:pt x="196456" y="10033"/>
                </a:lnTo>
                <a:lnTo>
                  <a:pt x="196528" y="10185"/>
                </a:lnTo>
                <a:lnTo>
                  <a:pt x="196635" y="10336"/>
                </a:lnTo>
                <a:lnTo>
                  <a:pt x="196646" y="10370"/>
                </a:lnTo>
                <a:lnTo>
                  <a:pt x="196635" y="10412"/>
                </a:lnTo>
                <a:lnTo>
                  <a:pt x="196599" y="10460"/>
                </a:lnTo>
                <a:lnTo>
                  <a:pt x="196563" y="10508"/>
                </a:lnTo>
                <a:lnTo>
                  <a:pt x="196468" y="10605"/>
                </a:lnTo>
                <a:lnTo>
                  <a:pt x="196385" y="10701"/>
                </a:lnTo>
                <a:lnTo>
                  <a:pt x="195458" y="10419"/>
                </a:lnTo>
                <a:lnTo>
                  <a:pt x="196278" y="11603"/>
                </a:lnTo>
                <a:lnTo>
                  <a:pt x="193722" y="15321"/>
                </a:lnTo>
                <a:lnTo>
                  <a:pt x="193389" y="15342"/>
                </a:lnTo>
                <a:lnTo>
                  <a:pt x="193104" y="14633"/>
                </a:lnTo>
                <a:lnTo>
                  <a:pt x="192819" y="13931"/>
                </a:lnTo>
                <a:lnTo>
                  <a:pt x="192676" y="13572"/>
                </a:lnTo>
                <a:lnTo>
                  <a:pt x="192545" y="13221"/>
                </a:lnTo>
                <a:lnTo>
                  <a:pt x="192427" y="12863"/>
                </a:lnTo>
                <a:lnTo>
                  <a:pt x="192320" y="12512"/>
                </a:lnTo>
                <a:lnTo>
                  <a:pt x="192272" y="12326"/>
                </a:lnTo>
                <a:lnTo>
                  <a:pt x="192236" y="12140"/>
                </a:lnTo>
                <a:lnTo>
                  <a:pt x="192165" y="11768"/>
                </a:lnTo>
                <a:lnTo>
                  <a:pt x="192106" y="11403"/>
                </a:lnTo>
                <a:lnTo>
                  <a:pt x="192046" y="11031"/>
                </a:lnTo>
                <a:lnTo>
                  <a:pt x="191999" y="10846"/>
                </a:lnTo>
                <a:lnTo>
                  <a:pt x="191951" y="10660"/>
                </a:lnTo>
                <a:lnTo>
                  <a:pt x="191892" y="10481"/>
                </a:lnTo>
                <a:lnTo>
                  <a:pt x="191820" y="10295"/>
                </a:lnTo>
                <a:lnTo>
                  <a:pt x="191737" y="10109"/>
                </a:lnTo>
                <a:lnTo>
                  <a:pt x="191642" y="9930"/>
                </a:lnTo>
                <a:lnTo>
                  <a:pt x="191523" y="9744"/>
                </a:lnTo>
                <a:lnTo>
                  <a:pt x="191381" y="9565"/>
                </a:lnTo>
                <a:lnTo>
                  <a:pt x="191285" y="9427"/>
                </a:lnTo>
                <a:lnTo>
                  <a:pt x="191202" y="9289"/>
                </a:lnTo>
                <a:lnTo>
                  <a:pt x="191131" y="9152"/>
                </a:lnTo>
                <a:lnTo>
                  <a:pt x="191071" y="9007"/>
                </a:lnTo>
                <a:lnTo>
                  <a:pt x="191024" y="8856"/>
                </a:lnTo>
                <a:lnTo>
                  <a:pt x="190988" y="8704"/>
                </a:lnTo>
                <a:lnTo>
                  <a:pt x="190929" y="8401"/>
                </a:lnTo>
                <a:lnTo>
                  <a:pt x="190869" y="8098"/>
                </a:lnTo>
                <a:lnTo>
                  <a:pt x="190810" y="7788"/>
                </a:lnTo>
                <a:lnTo>
                  <a:pt x="190774" y="7637"/>
                </a:lnTo>
                <a:lnTo>
                  <a:pt x="190739" y="7485"/>
                </a:lnTo>
                <a:lnTo>
                  <a:pt x="190691" y="7334"/>
                </a:lnTo>
                <a:lnTo>
                  <a:pt x="190632" y="7182"/>
                </a:lnTo>
                <a:lnTo>
                  <a:pt x="190061" y="5963"/>
                </a:lnTo>
                <a:lnTo>
                  <a:pt x="189776" y="5351"/>
                </a:lnTo>
                <a:lnTo>
                  <a:pt x="189479" y="4745"/>
                </a:lnTo>
                <a:lnTo>
                  <a:pt x="189170" y="4139"/>
                </a:lnTo>
                <a:lnTo>
                  <a:pt x="188849" y="3533"/>
                </a:lnTo>
                <a:lnTo>
                  <a:pt x="188516" y="2927"/>
                </a:lnTo>
                <a:lnTo>
                  <a:pt x="188159" y="2334"/>
                </a:lnTo>
                <a:lnTo>
                  <a:pt x="188040" y="2162"/>
                </a:lnTo>
                <a:lnTo>
                  <a:pt x="187981" y="2087"/>
                </a:lnTo>
                <a:lnTo>
                  <a:pt x="187910" y="2018"/>
                </a:lnTo>
                <a:lnTo>
                  <a:pt x="187850" y="1949"/>
                </a:lnTo>
                <a:lnTo>
                  <a:pt x="187779" y="1894"/>
                </a:lnTo>
                <a:lnTo>
                  <a:pt x="187707" y="1846"/>
                </a:lnTo>
                <a:lnTo>
                  <a:pt x="187636" y="1804"/>
                </a:lnTo>
                <a:lnTo>
                  <a:pt x="187553" y="1763"/>
                </a:lnTo>
                <a:lnTo>
                  <a:pt x="187482" y="1728"/>
                </a:lnTo>
                <a:lnTo>
                  <a:pt x="187398" y="1701"/>
                </a:lnTo>
                <a:lnTo>
                  <a:pt x="187327" y="1680"/>
                </a:lnTo>
                <a:lnTo>
                  <a:pt x="187244" y="1666"/>
                </a:lnTo>
                <a:lnTo>
                  <a:pt x="187161" y="1653"/>
                </a:lnTo>
                <a:lnTo>
                  <a:pt x="187077" y="1646"/>
                </a:lnTo>
                <a:lnTo>
                  <a:pt x="186911" y="1646"/>
                </a:lnTo>
                <a:lnTo>
                  <a:pt x="186828" y="1653"/>
                </a:lnTo>
                <a:lnTo>
                  <a:pt x="186661" y="1680"/>
                </a:lnTo>
                <a:lnTo>
                  <a:pt x="186495" y="1722"/>
                </a:lnTo>
                <a:lnTo>
                  <a:pt x="186329" y="1777"/>
                </a:lnTo>
                <a:lnTo>
                  <a:pt x="186162" y="1846"/>
                </a:lnTo>
                <a:lnTo>
                  <a:pt x="185996" y="1928"/>
                </a:lnTo>
                <a:lnTo>
                  <a:pt x="185841" y="2018"/>
                </a:lnTo>
                <a:lnTo>
                  <a:pt x="185687" y="2121"/>
                </a:lnTo>
                <a:lnTo>
                  <a:pt x="185568" y="2197"/>
                </a:lnTo>
                <a:lnTo>
                  <a:pt x="185437" y="2259"/>
                </a:lnTo>
                <a:lnTo>
                  <a:pt x="185294" y="2328"/>
                </a:lnTo>
                <a:lnTo>
                  <a:pt x="185128" y="2383"/>
                </a:lnTo>
                <a:lnTo>
                  <a:pt x="184962" y="2424"/>
                </a:lnTo>
                <a:lnTo>
                  <a:pt x="184795" y="2458"/>
                </a:lnTo>
                <a:lnTo>
                  <a:pt x="184629" y="2486"/>
                </a:lnTo>
                <a:lnTo>
                  <a:pt x="184474" y="2493"/>
                </a:lnTo>
                <a:lnTo>
                  <a:pt x="184213" y="2493"/>
                </a:lnTo>
                <a:lnTo>
                  <a:pt x="183963" y="2507"/>
                </a:lnTo>
                <a:lnTo>
                  <a:pt x="183725" y="2527"/>
                </a:lnTo>
                <a:lnTo>
                  <a:pt x="183511" y="2562"/>
                </a:lnTo>
                <a:lnTo>
                  <a:pt x="183309" y="2603"/>
                </a:lnTo>
                <a:lnTo>
                  <a:pt x="183119" y="2658"/>
                </a:lnTo>
                <a:lnTo>
                  <a:pt x="182953" y="2720"/>
                </a:lnTo>
                <a:lnTo>
                  <a:pt x="182798" y="2796"/>
                </a:lnTo>
                <a:lnTo>
                  <a:pt x="182656" y="2885"/>
                </a:lnTo>
                <a:lnTo>
                  <a:pt x="182525" y="2975"/>
                </a:lnTo>
                <a:lnTo>
                  <a:pt x="182418" y="3085"/>
                </a:lnTo>
                <a:lnTo>
                  <a:pt x="182311" y="3202"/>
                </a:lnTo>
                <a:lnTo>
                  <a:pt x="182228" y="3326"/>
                </a:lnTo>
                <a:lnTo>
                  <a:pt x="182156" y="3464"/>
                </a:lnTo>
                <a:lnTo>
                  <a:pt x="182097" y="3615"/>
                </a:lnTo>
                <a:lnTo>
                  <a:pt x="182049" y="3774"/>
                </a:lnTo>
                <a:lnTo>
                  <a:pt x="182026" y="3856"/>
                </a:lnTo>
                <a:lnTo>
                  <a:pt x="182002" y="3932"/>
                </a:lnTo>
                <a:lnTo>
                  <a:pt x="181919" y="4090"/>
                </a:lnTo>
                <a:lnTo>
                  <a:pt x="181823" y="4249"/>
                </a:lnTo>
                <a:lnTo>
                  <a:pt x="181716" y="4407"/>
                </a:lnTo>
                <a:lnTo>
                  <a:pt x="181491" y="4717"/>
                </a:lnTo>
                <a:lnTo>
                  <a:pt x="181395" y="4875"/>
                </a:lnTo>
                <a:lnTo>
                  <a:pt x="181312" y="5034"/>
                </a:lnTo>
                <a:lnTo>
                  <a:pt x="181277" y="5116"/>
                </a:lnTo>
                <a:lnTo>
                  <a:pt x="181277" y="5206"/>
                </a:lnTo>
                <a:lnTo>
                  <a:pt x="181289" y="5295"/>
                </a:lnTo>
                <a:lnTo>
                  <a:pt x="181300" y="5392"/>
                </a:lnTo>
                <a:lnTo>
                  <a:pt x="181324" y="5481"/>
                </a:lnTo>
                <a:lnTo>
                  <a:pt x="181324" y="5571"/>
                </a:lnTo>
                <a:lnTo>
                  <a:pt x="181312" y="5654"/>
                </a:lnTo>
                <a:lnTo>
                  <a:pt x="181300" y="5695"/>
                </a:lnTo>
                <a:lnTo>
                  <a:pt x="181289" y="5736"/>
                </a:lnTo>
                <a:lnTo>
                  <a:pt x="181182" y="5895"/>
                </a:lnTo>
                <a:lnTo>
                  <a:pt x="181063" y="6053"/>
                </a:lnTo>
                <a:lnTo>
                  <a:pt x="180801" y="6370"/>
                </a:lnTo>
                <a:lnTo>
                  <a:pt x="180682" y="6521"/>
                </a:lnTo>
                <a:lnTo>
                  <a:pt x="180552" y="6680"/>
                </a:lnTo>
                <a:lnTo>
                  <a:pt x="180445" y="6838"/>
                </a:lnTo>
                <a:lnTo>
                  <a:pt x="180349" y="7003"/>
                </a:lnTo>
                <a:lnTo>
                  <a:pt x="179874" y="7891"/>
                </a:lnTo>
                <a:lnTo>
                  <a:pt x="179434" y="8780"/>
                </a:lnTo>
                <a:lnTo>
                  <a:pt x="179220" y="9227"/>
                </a:lnTo>
                <a:lnTo>
                  <a:pt x="179006" y="9675"/>
                </a:lnTo>
                <a:lnTo>
                  <a:pt x="178816" y="10129"/>
                </a:lnTo>
                <a:lnTo>
                  <a:pt x="178626" y="10577"/>
                </a:lnTo>
                <a:lnTo>
                  <a:pt x="178614" y="10632"/>
                </a:lnTo>
                <a:lnTo>
                  <a:pt x="178602" y="10680"/>
                </a:lnTo>
                <a:lnTo>
                  <a:pt x="178614" y="10735"/>
                </a:lnTo>
                <a:lnTo>
                  <a:pt x="178626" y="10790"/>
                </a:lnTo>
                <a:lnTo>
                  <a:pt x="178685" y="10908"/>
                </a:lnTo>
                <a:lnTo>
                  <a:pt x="178757" y="11025"/>
                </a:lnTo>
                <a:lnTo>
                  <a:pt x="178947" y="11259"/>
                </a:lnTo>
                <a:lnTo>
                  <a:pt x="179030" y="11376"/>
                </a:lnTo>
                <a:lnTo>
                  <a:pt x="179101" y="11493"/>
                </a:lnTo>
                <a:lnTo>
                  <a:pt x="179125" y="11575"/>
                </a:lnTo>
                <a:lnTo>
                  <a:pt x="179125" y="11658"/>
                </a:lnTo>
                <a:lnTo>
                  <a:pt x="179125" y="11699"/>
                </a:lnTo>
                <a:lnTo>
                  <a:pt x="179113" y="11741"/>
                </a:lnTo>
                <a:lnTo>
                  <a:pt x="179089" y="11768"/>
                </a:lnTo>
                <a:lnTo>
                  <a:pt x="179066" y="11789"/>
                </a:lnTo>
                <a:lnTo>
                  <a:pt x="178947" y="11837"/>
                </a:lnTo>
                <a:lnTo>
                  <a:pt x="178852" y="11885"/>
                </a:lnTo>
                <a:lnTo>
                  <a:pt x="178768" y="11940"/>
                </a:lnTo>
                <a:lnTo>
                  <a:pt x="178697" y="11996"/>
                </a:lnTo>
                <a:lnTo>
                  <a:pt x="178638" y="12044"/>
                </a:lnTo>
                <a:lnTo>
                  <a:pt x="178590" y="12099"/>
                </a:lnTo>
                <a:lnTo>
                  <a:pt x="178555" y="12154"/>
                </a:lnTo>
                <a:lnTo>
                  <a:pt x="178531" y="12209"/>
                </a:lnTo>
                <a:lnTo>
                  <a:pt x="178519" y="12264"/>
                </a:lnTo>
                <a:lnTo>
                  <a:pt x="178507" y="12319"/>
                </a:lnTo>
                <a:lnTo>
                  <a:pt x="178507" y="12429"/>
                </a:lnTo>
                <a:lnTo>
                  <a:pt x="178519" y="12540"/>
                </a:lnTo>
                <a:lnTo>
                  <a:pt x="178555" y="12657"/>
                </a:lnTo>
                <a:lnTo>
                  <a:pt x="178638" y="12884"/>
                </a:lnTo>
                <a:lnTo>
                  <a:pt x="178662" y="12994"/>
                </a:lnTo>
                <a:lnTo>
                  <a:pt x="178685" y="13104"/>
                </a:lnTo>
                <a:lnTo>
                  <a:pt x="178673" y="13214"/>
                </a:lnTo>
                <a:lnTo>
                  <a:pt x="178662" y="13269"/>
                </a:lnTo>
                <a:lnTo>
                  <a:pt x="178638" y="13325"/>
                </a:lnTo>
                <a:lnTo>
                  <a:pt x="178614" y="13380"/>
                </a:lnTo>
                <a:lnTo>
                  <a:pt x="178566" y="13435"/>
                </a:lnTo>
                <a:lnTo>
                  <a:pt x="178519" y="13483"/>
                </a:lnTo>
                <a:lnTo>
                  <a:pt x="178459" y="13538"/>
                </a:lnTo>
                <a:lnTo>
                  <a:pt x="178816" y="13586"/>
                </a:lnTo>
                <a:lnTo>
                  <a:pt x="177211" y="14192"/>
                </a:lnTo>
                <a:lnTo>
                  <a:pt x="176344" y="12051"/>
                </a:lnTo>
                <a:lnTo>
                  <a:pt x="175916" y="10997"/>
                </a:lnTo>
                <a:lnTo>
                  <a:pt x="175476" y="9944"/>
                </a:lnTo>
                <a:lnTo>
                  <a:pt x="175048" y="8938"/>
                </a:lnTo>
                <a:lnTo>
                  <a:pt x="174608" y="7926"/>
                </a:lnTo>
                <a:lnTo>
                  <a:pt x="174168" y="6914"/>
                </a:lnTo>
                <a:lnTo>
                  <a:pt x="173740" y="5901"/>
                </a:lnTo>
                <a:lnTo>
                  <a:pt x="173657" y="5647"/>
                </a:lnTo>
                <a:lnTo>
                  <a:pt x="173574" y="5385"/>
                </a:lnTo>
                <a:lnTo>
                  <a:pt x="173443" y="4855"/>
                </a:lnTo>
                <a:lnTo>
                  <a:pt x="173372" y="4593"/>
                </a:lnTo>
                <a:lnTo>
                  <a:pt x="173289" y="4338"/>
                </a:lnTo>
                <a:lnTo>
                  <a:pt x="173194" y="4077"/>
                </a:lnTo>
                <a:lnTo>
                  <a:pt x="173134" y="3953"/>
                </a:lnTo>
                <a:lnTo>
                  <a:pt x="173075" y="3829"/>
                </a:lnTo>
                <a:lnTo>
                  <a:pt x="172813" y="3367"/>
                </a:lnTo>
                <a:lnTo>
                  <a:pt x="172552" y="2913"/>
                </a:lnTo>
                <a:lnTo>
                  <a:pt x="172266" y="2452"/>
                </a:lnTo>
                <a:lnTo>
                  <a:pt x="171981" y="1990"/>
                </a:lnTo>
                <a:lnTo>
                  <a:pt x="171363" y="1033"/>
                </a:lnTo>
                <a:lnTo>
                  <a:pt x="170721" y="21"/>
                </a:lnTo>
                <a:lnTo>
                  <a:pt x="170008" y="537"/>
                </a:lnTo>
                <a:lnTo>
                  <a:pt x="169758" y="723"/>
                </a:lnTo>
                <a:lnTo>
                  <a:pt x="169544" y="888"/>
                </a:lnTo>
                <a:lnTo>
                  <a:pt x="169378" y="1033"/>
                </a:lnTo>
                <a:lnTo>
                  <a:pt x="169200" y="1164"/>
                </a:lnTo>
                <a:lnTo>
                  <a:pt x="169104" y="1226"/>
                </a:lnTo>
                <a:lnTo>
                  <a:pt x="169009" y="1281"/>
                </a:lnTo>
                <a:lnTo>
                  <a:pt x="168914" y="1322"/>
                </a:lnTo>
                <a:lnTo>
                  <a:pt x="168807" y="1364"/>
                </a:lnTo>
                <a:lnTo>
                  <a:pt x="168700" y="1391"/>
                </a:lnTo>
                <a:lnTo>
                  <a:pt x="168581" y="1412"/>
                </a:lnTo>
                <a:lnTo>
                  <a:pt x="168463" y="1425"/>
                </a:lnTo>
                <a:lnTo>
                  <a:pt x="168320" y="1419"/>
                </a:lnTo>
                <a:lnTo>
                  <a:pt x="168189" y="1405"/>
                </a:lnTo>
                <a:lnTo>
                  <a:pt x="168035" y="1377"/>
                </a:lnTo>
                <a:lnTo>
                  <a:pt x="167868" y="1336"/>
                </a:lnTo>
                <a:lnTo>
                  <a:pt x="167702" y="1274"/>
                </a:lnTo>
                <a:lnTo>
                  <a:pt x="167654" y="1267"/>
                </a:lnTo>
                <a:lnTo>
                  <a:pt x="167607" y="1253"/>
                </a:lnTo>
                <a:lnTo>
                  <a:pt x="167500" y="1246"/>
                </a:lnTo>
                <a:lnTo>
                  <a:pt x="167369" y="1246"/>
                </a:lnTo>
                <a:lnTo>
                  <a:pt x="167238" y="1260"/>
                </a:lnTo>
                <a:lnTo>
                  <a:pt x="167107" y="1281"/>
                </a:lnTo>
                <a:lnTo>
                  <a:pt x="166989" y="1302"/>
                </a:lnTo>
                <a:lnTo>
                  <a:pt x="166893" y="1336"/>
                </a:lnTo>
                <a:lnTo>
                  <a:pt x="166870" y="1350"/>
                </a:lnTo>
                <a:lnTo>
                  <a:pt x="166846" y="1364"/>
                </a:lnTo>
                <a:lnTo>
                  <a:pt x="166727" y="1501"/>
                </a:lnTo>
                <a:lnTo>
                  <a:pt x="166584" y="1632"/>
                </a:lnTo>
                <a:lnTo>
                  <a:pt x="166430" y="1763"/>
                </a:lnTo>
                <a:lnTo>
                  <a:pt x="166275" y="1887"/>
                </a:lnTo>
                <a:lnTo>
                  <a:pt x="165954" y="2142"/>
                </a:lnTo>
                <a:lnTo>
                  <a:pt x="165812" y="2272"/>
                </a:lnTo>
                <a:lnTo>
                  <a:pt x="165669" y="2403"/>
                </a:lnTo>
                <a:lnTo>
                  <a:pt x="165538" y="2541"/>
                </a:lnTo>
                <a:lnTo>
                  <a:pt x="165419" y="2679"/>
                </a:lnTo>
                <a:lnTo>
                  <a:pt x="165336" y="2823"/>
                </a:lnTo>
                <a:lnTo>
                  <a:pt x="165301" y="2899"/>
                </a:lnTo>
                <a:lnTo>
                  <a:pt x="165265" y="2975"/>
                </a:lnTo>
                <a:lnTo>
                  <a:pt x="165253" y="3051"/>
                </a:lnTo>
                <a:lnTo>
                  <a:pt x="165241" y="3126"/>
                </a:lnTo>
                <a:lnTo>
                  <a:pt x="165229" y="3209"/>
                </a:lnTo>
                <a:lnTo>
                  <a:pt x="165241" y="3292"/>
                </a:lnTo>
                <a:lnTo>
                  <a:pt x="165253" y="3374"/>
                </a:lnTo>
                <a:lnTo>
                  <a:pt x="165277" y="3464"/>
                </a:lnTo>
                <a:lnTo>
                  <a:pt x="165312" y="3553"/>
                </a:lnTo>
                <a:lnTo>
                  <a:pt x="165360" y="3650"/>
                </a:lnTo>
                <a:lnTo>
                  <a:pt x="165372" y="3670"/>
                </a:lnTo>
                <a:lnTo>
                  <a:pt x="165360" y="3705"/>
                </a:lnTo>
                <a:lnTo>
                  <a:pt x="165336" y="3760"/>
                </a:lnTo>
                <a:lnTo>
                  <a:pt x="165289" y="3822"/>
                </a:lnTo>
                <a:lnTo>
                  <a:pt x="165217" y="3891"/>
                </a:lnTo>
                <a:lnTo>
                  <a:pt x="165063" y="4035"/>
                </a:lnTo>
                <a:lnTo>
                  <a:pt x="165003" y="4104"/>
                </a:lnTo>
                <a:lnTo>
                  <a:pt x="164956" y="4173"/>
                </a:lnTo>
                <a:lnTo>
                  <a:pt x="164896" y="4325"/>
                </a:lnTo>
                <a:lnTo>
                  <a:pt x="164849" y="4469"/>
                </a:lnTo>
                <a:lnTo>
                  <a:pt x="164825" y="4614"/>
                </a:lnTo>
                <a:lnTo>
                  <a:pt x="164789" y="4765"/>
                </a:lnTo>
                <a:lnTo>
                  <a:pt x="164754" y="5061"/>
                </a:lnTo>
                <a:lnTo>
                  <a:pt x="164694" y="5364"/>
                </a:lnTo>
                <a:lnTo>
                  <a:pt x="164671" y="5509"/>
                </a:lnTo>
                <a:lnTo>
                  <a:pt x="164623" y="5660"/>
                </a:lnTo>
                <a:lnTo>
                  <a:pt x="164564" y="5805"/>
                </a:lnTo>
                <a:lnTo>
                  <a:pt x="164492" y="5950"/>
                </a:lnTo>
                <a:lnTo>
                  <a:pt x="164397" y="6094"/>
                </a:lnTo>
                <a:lnTo>
                  <a:pt x="164290" y="6239"/>
                </a:lnTo>
                <a:lnTo>
                  <a:pt x="164148" y="6377"/>
                </a:lnTo>
                <a:lnTo>
                  <a:pt x="163993" y="6514"/>
                </a:lnTo>
                <a:lnTo>
                  <a:pt x="163934" y="6562"/>
                </a:lnTo>
                <a:lnTo>
                  <a:pt x="163886" y="6618"/>
                </a:lnTo>
                <a:lnTo>
                  <a:pt x="163850" y="6680"/>
                </a:lnTo>
                <a:lnTo>
                  <a:pt x="163815" y="6742"/>
                </a:lnTo>
                <a:lnTo>
                  <a:pt x="163803" y="6810"/>
                </a:lnTo>
                <a:lnTo>
                  <a:pt x="163779" y="6879"/>
                </a:lnTo>
                <a:lnTo>
                  <a:pt x="163779" y="7031"/>
                </a:lnTo>
                <a:lnTo>
                  <a:pt x="163791" y="7189"/>
                </a:lnTo>
                <a:lnTo>
                  <a:pt x="163827" y="7341"/>
                </a:lnTo>
                <a:lnTo>
                  <a:pt x="163874" y="7492"/>
                </a:lnTo>
                <a:lnTo>
                  <a:pt x="163922" y="7630"/>
                </a:lnTo>
                <a:lnTo>
                  <a:pt x="164005" y="7802"/>
                </a:lnTo>
                <a:lnTo>
                  <a:pt x="164064" y="7967"/>
                </a:lnTo>
                <a:lnTo>
                  <a:pt x="164076" y="8043"/>
                </a:lnTo>
                <a:lnTo>
                  <a:pt x="164088" y="8119"/>
                </a:lnTo>
                <a:lnTo>
                  <a:pt x="164088" y="8194"/>
                </a:lnTo>
                <a:lnTo>
                  <a:pt x="164088" y="8270"/>
                </a:lnTo>
                <a:lnTo>
                  <a:pt x="164064" y="8339"/>
                </a:lnTo>
                <a:lnTo>
                  <a:pt x="164017" y="8408"/>
                </a:lnTo>
                <a:lnTo>
                  <a:pt x="163969" y="8470"/>
                </a:lnTo>
                <a:lnTo>
                  <a:pt x="163898" y="8539"/>
                </a:lnTo>
                <a:lnTo>
                  <a:pt x="163803" y="8594"/>
                </a:lnTo>
                <a:lnTo>
                  <a:pt x="163696" y="8656"/>
                </a:lnTo>
                <a:lnTo>
                  <a:pt x="163565" y="8711"/>
                </a:lnTo>
                <a:lnTo>
                  <a:pt x="163399" y="8766"/>
                </a:lnTo>
                <a:lnTo>
                  <a:pt x="163399" y="8773"/>
                </a:lnTo>
                <a:lnTo>
                  <a:pt x="163399" y="8787"/>
                </a:lnTo>
                <a:lnTo>
                  <a:pt x="163434" y="8835"/>
                </a:lnTo>
                <a:lnTo>
                  <a:pt x="163553" y="8986"/>
                </a:lnTo>
                <a:lnTo>
                  <a:pt x="163613" y="9076"/>
                </a:lnTo>
                <a:lnTo>
                  <a:pt x="163660" y="9165"/>
                </a:lnTo>
                <a:lnTo>
                  <a:pt x="163696" y="9248"/>
                </a:lnTo>
                <a:lnTo>
                  <a:pt x="163696" y="9282"/>
                </a:lnTo>
                <a:lnTo>
                  <a:pt x="163684" y="9317"/>
                </a:lnTo>
                <a:lnTo>
                  <a:pt x="163553" y="9558"/>
                </a:lnTo>
                <a:lnTo>
                  <a:pt x="163411" y="9799"/>
                </a:lnTo>
                <a:lnTo>
                  <a:pt x="163113" y="10281"/>
                </a:lnTo>
                <a:lnTo>
                  <a:pt x="162816" y="10763"/>
                </a:lnTo>
                <a:lnTo>
                  <a:pt x="162674" y="11004"/>
                </a:lnTo>
                <a:lnTo>
                  <a:pt x="162543" y="11252"/>
                </a:lnTo>
                <a:lnTo>
                  <a:pt x="162519" y="11307"/>
                </a:lnTo>
                <a:lnTo>
                  <a:pt x="162507" y="11355"/>
                </a:lnTo>
                <a:lnTo>
                  <a:pt x="162495" y="11472"/>
                </a:lnTo>
                <a:lnTo>
                  <a:pt x="162495" y="11582"/>
                </a:lnTo>
                <a:lnTo>
                  <a:pt x="162507" y="11699"/>
                </a:lnTo>
                <a:lnTo>
                  <a:pt x="162519" y="11817"/>
                </a:lnTo>
                <a:lnTo>
                  <a:pt x="162519" y="11927"/>
                </a:lnTo>
                <a:lnTo>
                  <a:pt x="162507" y="12037"/>
                </a:lnTo>
                <a:lnTo>
                  <a:pt x="162483" y="12092"/>
                </a:lnTo>
                <a:lnTo>
                  <a:pt x="162460" y="12140"/>
                </a:lnTo>
                <a:lnTo>
                  <a:pt x="162305" y="12374"/>
                </a:lnTo>
                <a:lnTo>
                  <a:pt x="162151" y="12608"/>
                </a:lnTo>
                <a:lnTo>
                  <a:pt x="161984" y="12836"/>
                </a:lnTo>
                <a:lnTo>
                  <a:pt x="161806" y="13063"/>
                </a:lnTo>
                <a:lnTo>
                  <a:pt x="161449" y="13517"/>
                </a:lnTo>
                <a:lnTo>
                  <a:pt x="161093" y="13972"/>
                </a:lnTo>
                <a:lnTo>
                  <a:pt x="160154" y="13621"/>
                </a:lnTo>
                <a:lnTo>
                  <a:pt x="158810" y="10990"/>
                </a:lnTo>
                <a:lnTo>
                  <a:pt x="158168" y="9716"/>
                </a:lnTo>
                <a:lnTo>
                  <a:pt x="157538" y="8449"/>
                </a:lnTo>
                <a:lnTo>
                  <a:pt x="157420" y="8160"/>
                </a:lnTo>
                <a:lnTo>
                  <a:pt x="157301" y="7871"/>
                </a:lnTo>
                <a:lnTo>
                  <a:pt x="157087" y="7292"/>
                </a:lnTo>
                <a:lnTo>
                  <a:pt x="156885" y="6707"/>
                </a:lnTo>
                <a:lnTo>
                  <a:pt x="156766" y="6418"/>
                </a:lnTo>
                <a:lnTo>
                  <a:pt x="156647" y="6129"/>
                </a:lnTo>
                <a:lnTo>
                  <a:pt x="156136" y="5048"/>
                </a:lnTo>
                <a:lnTo>
                  <a:pt x="155625" y="3966"/>
                </a:lnTo>
                <a:lnTo>
                  <a:pt x="155363" y="3429"/>
                </a:lnTo>
                <a:lnTo>
                  <a:pt x="155090" y="2892"/>
                </a:lnTo>
                <a:lnTo>
                  <a:pt x="154816" y="2355"/>
                </a:lnTo>
                <a:lnTo>
                  <a:pt x="154519" y="1818"/>
                </a:lnTo>
                <a:lnTo>
                  <a:pt x="154483" y="1763"/>
                </a:lnTo>
                <a:lnTo>
                  <a:pt x="154436" y="1708"/>
                </a:lnTo>
                <a:lnTo>
                  <a:pt x="154377" y="1653"/>
                </a:lnTo>
                <a:lnTo>
                  <a:pt x="154317" y="1598"/>
                </a:lnTo>
                <a:lnTo>
                  <a:pt x="154163" y="1501"/>
                </a:lnTo>
                <a:lnTo>
                  <a:pt x="153996" y="1405"/>
                </a:lnTo>
                <a:lnTo>
                  <a:pt x="153628" y="1212"/>
                </a:lnTo>
                <a:lnTo>
                  <a:pt x="153437" y="1116"/>
                </a:lnTo>
                <a:lnTo>
                  <a:pt x="153271" y="1019"/>
                </a:lnTo>
                <a:lnTo>
                  <a:pt x="152123" y="2014"/>
                </a:lnTo>
                <a:lnTo>
                  <a:pt x="152123" y="2014"/>
                </a:lnTo>
                <a:lnTo>
                  <a:pt x="152035" y="2018"/>
                </a:lnTo>
                <a:lnTo>
                  <a:pt x="151631" y="2038"/>
                </a:lnTo>
                <a:lnTo>
                  <a:pt x="151286" y="2059"/>
                </a:lnTo>
                <a:lnTo>
                  <a:pt x="150989" y="2080"/>
                </a:lnTo>
                <a:lnTo>
                  <a:pt x="150727" y="2107"/>
                </a:lnTo>
                <a:lnTo>
                  <a:pt x="150501" y="2149"/>
                </a:lnTo>
                <a:lnTo>
                  <a:pt x="150406" y="2169"/>
                </a:lnTo>
                <a:lnTo>
                  <a:pt x="150323" y="2197"/>
                </a:lnTo>
                <a:lnTo>
                  <a:pt x="150240" y="2224"/>
                </a:lnTo>
                <a:lnTo>
                  <a:pt x="150169" y="2252"/>
                </a:lnTo>
                <a:lnTo>
                  <a:pt x="150097" y="2286"/>
                </a:lnTo>
                <a:lnTo>
                  <a:pt x="150038" y="2328"/>
                </a:lnTo>
                <a:lnTo>
                  <a:pt x="149990" y="2369"/>
                </a:lnTo>
                <a:lnTo>
                  <a:pt x="149943" y="2417"/>
                </a:lnTo>
                <a:lnTo>
                  <a:pt x="149907" y="2465"/>
                </a:lnTo>
                <a:lnTo>
                  <a:pt x="149871" y="2520"/>
                </a:lnTo>
                <a:lnTo>
                  <a:pt x="149812" y="2644"/>
                </a:lnTo>
                <a:lnTo>
                  <a:pt x="149776" y="2796"/>
                </a:lnTo>
                <a:lnTo>
                  <a:pt x="149741" y="2961"/>
                </a:lnTo>
                <a:lnTo>
                  <a:pt x="149717" y="3161"/>
                </a:lnTo>
                <a:lnTo>
                  <a:pt x="149693" y="3629"/>
                </a:lnTo>
                <a:lnTo>
                  <a:pt x="149681" y="3774"/>
                </a:lnTo>
                <a:lnTo>
                  <a:pt x="149657" y="3918"/>
                </a:lnTo>
                <a:lnTo>
                  <a:pt x="149622" y="4063"/>
                </a:lnTo>
                <a:lnTo>
                  <a:pt x="149574" y="4207"/>
                </a:lnTo>
                <a:lnTo>
                  <a:pt x="149467" y="4497"/>
                </a:lnTo>
                <a:lnTo>
                  <a:pt x="149325" y="4779"/>
                </a:lnTo>
                <a:lnTo>
                  <a:pt x="149039" y="5357"/>
                </a:lnTo>
                <a:lnTo>
                  <a:pt x="148897" y="5647"/>
                </a:lnTo>
                <a:lnTo>
                  <a:pt x="148778" y="5936"/>
                </a:lnTo>
                <a:lnTo>
                  <a:pt x="148742" y="6018"/>
                </a:lnTo>
                <a:lnTo>
                  <a:pt x="148695" y="6108"/>
                </a:lnTo>
                <a:lnTo>
                  <a:pt x="148576" y="6287"/>
                </a:lnTo>
                <a:lnTo>
                  <a:pt x="148445" y="6466"/>
                </a:lnTo>
                <a:lnTo>
                  <a:pt x="148385" y="6556"/>
                </a:lnTo>
                <a:lnTo>
                  <a:pt x="148338" y="6645"/>
                </a:lnTo>
                <a:lnTo>
                  <a:pt x="148302" y="6735"/>
                </a:lnTo>
                <a:lnTo>
                  <a:pt x="148279" y="6824"/>
                </a:lnTo>
                <a:lnTo>
                  <a:pt x="148279" y="6914"/>
                </a:lnTo>
                <a:lnTo>
                  <a:pt x="148290" y="7003"/>
                </a:lnTo>
                <a:lnTo>
                  <a:pt x="148338" y="7093"/>
                </a:lnTo>
                <a:lnTo>
                  <a:pt x="148409" y="7182"/>
                </a:lnTo>
                <a:lnTo>
                  <a:pt x="148504" y="7272"/>
                </a:lnTo>
                <a:lnTo>
                  <a:pt x="148647" y="7368"/>
                </a:lnTo>
                <a:lnTo>
                  <a:pt x="148564" y="7416"/>
                </a:lnTo>
                <a:lnTo>
                  <a:pt x="148481" y="7458"/>
                </a:lnTo>
                <a:lnTo>
                  <a:pt x="148302" y="7540"/>
                </a:lnTo>
                <a:lnTo>
                  <a:pt x="148124" y="7623"/>
                </a:lnTo>
                <a:lnTo>
                  <a:pt x="148041" y="7671"/>
                </a:lnTo>
                <a:lnTo>
                  <a:pt x="147981" y="7719"/>
                </a:lnTo>
                <a:lnTo>
                  <a:pt x="147922" y="7768"/>
                </a:lnTo>
                <a:lnTo>
                  <a:pt x="147874" y="7823"/>
                </a:lnTo>
                <a:lnTo>
                  <a:pt x="147851" y="7885"/>
                </a:lnTo>
                <a:lnTo>
                  <a:pt x="147851" y="7947"/>
                </a:lnTo>
                <a:lnTo>
                  <a:pt x="147874" y="8022"/>
                </a:lnTo>
                <a:lnTo>
                  <a:pt x="147922" y="8105"/>
                </a:lnTo>
                <a:lnTo>
                  <a:pt x="148005" y="8194"/>
                </a:lnTo>
                <a:lnTo>
                  <a:pt x="148124" y="8291"/>
                </a:lnTo>
                <a:lnTo>
                  <a:pt x="148148" y="8325"/>
                </a:lnTo>
                <a:lnTo>
                  <a:pt x="148172" y="8367"/>
                </a:lnTo>
                <a:lnTo>
                  <a:pt x="148183" y="8415"/>
                </a:lnTo>
                <a:lnTo>
                  <a:pt x="148183" y="8470"/>
                </a:lnTo>
                <a:lnTo>
                  <a:pt x="148172" y="8525"/>
                </a:lnTo>
                <a:lnTo>
                  <a:pt x="148148" y="8587"/>
                </a:lnTo>
                <a:lnTo>
                  <a:pt x="148088" y="8718"/>
                </a:lnTo>
                <a:lnTo>
                  <a:pt x="148005" y="8856"/>
                </a:lnTo>
                <a:lnTo>
                  <a:pt x="147898" y="8979"/>
                </a:lnTo>
                <a:lnTo>
                  <a:pt x="147779" y="9097"/>
                </a:lnTo>
                <a:lnTo>
                  <a:pt x="147720" y="9152"/>
                </a:lnTo>
                <a:lnTo>
                  <a:pt x="147660" y="9193"/>
                </a:lnTo>
                <a:lnTo>
                  <a:pt x="147423" y="9365"/>
                </a:lnTo>
                <a:lnTo>
                  <a:pt x="147209" y="9537"/>
                </a:lnTo>
                <a:lnTo>
                  <a:pt x="147018" y="9716"/>
                </a:lnTo>
                <a:lnTo>
                  <a:pt x="146852" y="9902"/>
                </a:lnTo>
                <a:lnTo>
                  <a:pt x="146709" y="10088"/>
                </a:lnTo>
                <a:lnTo>
                  <a:pt x="146591" y="10281"/>
                </a:lnTo>
                <a:lnTo>
                  <a:pt x="146484" y="10474"/>
                </a:lnTo>
                <a:lnTo>
                  <a:pt x="146388" y="10667"/>
                </a:lnTo>
                <a:lnTo>
                  <a:pt x="146317" y="10866"/>
                </a:lnTo>
                <a:lnTo>
                  <a:pt x="146246" y="11066"/>
                </a:lnTo>
                <a:lnTo>
                  <a:pt x="146115" y="11479"/>
                </a:lnTo>
                <a:lnTo>
                  <a:pt x="146008" y="11892"/>
                </a:lnTo>
                <a:lnTo>
                  <a:pt x="145877" y="12305"/>
                </a:lnTo>
                <a:lnTo>
                  <a:pt x="145782" y="12140"/>
                </a:lnTo>
                <a:lnTo>
                  <a:pt x="145675" y="11968"/>
                </a:lnTo>
                <a:lnTo>
                  <a:pt x="145556" y="11803"/>
                </a:lnTo>
                <a:lnTo>
                  <a:pt x="145438" y="11644"/>
                </a:lnTo>
                <a:lnTo>
                  <a:pt x="145307" y="11479"/>
                </a:lnTo>
                <a:lnTo>
                  <a:pt x="145164" y="11321"/>
                </a:lnTo>
                <a:lnTo>
                  <a:pt x="144867" y="11004"/>
                </a:lnTo>
                <a:lnTo>
                  <a:pt x="144558" y="10694"/>
                </a:lnTo>
                <a:lnTo>
                  <a:pt x="144237" y="10384"/>
                </a:lnTo>
                <a:lnTo>
                  <a:pt x="143916" y="10074"/>
                </a:lnTo>
                <a:lnTo>
                  <a:pt x="143595" y="9764"/>
                </a:lnTo>
                <a:lnTo>
                  <a:pt x="143286" y="9455"/>
                </a:lnTo>
                <a:lnTo>
                  <a:pt x="143001" y="9138"/>
                </a:lnTo>
                <a:lnTo>
                  <a:pt x="142870" y="8979"/>
                </a:lnTo>
                <a:lnTo>
                  <a:pt x="142739" y="8814"/>
                </a:lnTo>
                <a:lnTo>
                  <a:pt x="142632" y="8649"/>
                </a:lnTo>
                <a:lnTo>
                  <a:pt x="142513" y="8484"/>
                </a:lnTo>
                <a:lnTo>
                  <a:pt x="142418" y="8312"/>
                </a:lnTo>
                <a:lnTo>
                  <a:pt x="142335" y="8139"/>
                </a:lnTo>
                <a:lnTo>
                  <a:pt x="142252" y="7960"/>
                </a:lnTo>
                <a:lnTo>
                  <a:pt x="142192" y="7781"/>
                </a:lnTo>
                <a:lnTo>
                  <a:pt x="142145" y="7602"/>
                </a:lnTo>
                <a:lnTo>
                  <a:pt x="142109" y="7416"/>
                </a:lnTo>
                <a:lnTo>
                  <a:pt x="142085" y="7224"/>
                </a:lnTo>
                <a:lnTo>
                  <a:pt x="142085" y="7031"/>
                </a:lnTo>
                <a:lnTo>
                  <a:pt x="141384" y="7630"/>
                </a:lnTo>
                <a:lnTo>
                  <a:pt x="141016" y="7554"/>
                </a:lnTo>
                <a:lnTo>
                  <a:pt x="141277" y="7024"/>
                </a:lnTo>
                <a:lnTo>
                  <a:pt x="141539" y="6494"/>
                </a:lnTo>
                <a:lnTo>
                  <a:pt x="141657" y="6225"/>
                </a:lnTo>
                <a:lnTo>
                  <a:pt x="141764" y="5963"/>
                </a:lnTo>
                <a:lnTo>
                  <a:pt x="141848" y="5695"/>
                </a:lnTo>
                <a:lnTo>
                  <a:pt x="141919" y="5419"/>
                </a:lnTo>
                <a:lnTo>
                  <a:pt x="141943" y="5289"/>
                </a:lnTo>
                <a:lnTo>
                  <a:pt x="141955" y="5151"/>
                </a:lnTo>
                <a:lnTo>
                  <a:pt x="141967" y="5013"/>
                </a:lnTo>
                <a:lnTo>
                  <a:pt x="141967" y="4875"/>
                </a:lnTo>
                <a:lnTo>
                  <a:pt x="141955" y="4738"/>
                </a:lnTo>
                <a:lnTo>
                  <a:pt x="141943" y="4600"/>
                </a:lnTo>
                <a:lnTo>
                  <a:pt x="141907" y="4462"/>
                </a:lnTo>
                <a:lnTo>
                  <a:pt x="141871" y="4325"/>
                </a:lnTo>
                <a:lnTo>
                  <a:pt x="141824" y="4180"/>
                </a:lnTo>
                <a:lnTo>
                  <a:pt x="141753" y="4042"/>
                </a:lnTo>
                <a:lnTo>
                  <a:pt x="141681" y="3904"/>
                </a:lnTo>
                <a:lnTo>
                  <a:pt x="141598" y="3760"/>
                </a:lnTo>
                <a:lnTo>
                  <a:pt x="141491" y="3615"/>
                </a:lnTo>
                <a:lnTo>
                  <a:pt x="141372" y="3471"/>
                </a:lnTo>
                <a:lnTo>
                  <a:pt x="141241" y="3326"/>
                </a:lnTo>
                <a:lnTo>
                  <a:pt x="141099" y="3181"/>
                </a:lnTo>
                <a:lnTo>
                  <a:pt x="138995" y="4614"/>
                </a:lnTo>
                <a:lnTo>
                  <a:pt x="138341" y="3457"/>
                </a:lnTo>
                <a:lnTo>
                  <a:pt x="138056" y="2927"/>
                </a:lnTo>
                <a:lnTo>
                  <a:pt x="137770" y="2410"/>
                </a:lnTo>
                <a:lnTo>
                  <a:pt x="137711" y="2300"/>
                </a:lnTo>
                <a:lnTo>
                  <a:pt x="137640" y="2204"/>
                </a:lnTo>
                <a:lnTo>
                  <a:pt x="137556" y="2107"/>
                </a:lnTo>
                <a:lnTo>
                  <a:pt x="137473" y="2025"/>
                </a:lnTo>
                <a:lnTo>
                  <a:pt x="137366" y="1956"/>
                </a:lnTo>
                <a:lnTo>
                  <a:pt x="137271" y="1894"/>
                </a:lnTo>
                <a:lnTo>
                  <a:pt x="137152" y="1846"/>
                </a:lnTo>
                <a:lnTo>
                  <a:pt x="137033" y="1804"/>
                </a:lnTo>
                <a:lnTo>
                  <a:pt x="136915" y="1770"/>
                </a:lnTo>
                <a:lnTo>
                  <a:pt x="136772" y="1749"/>
                </a:lnTo>
                <a:lnTo>
                  <a:pt x="136629" y="1735"/>
                </a:lnTo>
                <a:lnTo>
                  <a:pt x="136487" y="1728"/>
                </a:lnTo>
                <a:lnTo>
                  <a:pt x="136332" y="1735"/>
                </a:lnTo>
                <a:lnTo>
                  <a:pt x="136166" y="1756"/>
                </a:lnTo>
                <a:lnTo>
                  <a:pt x="135999" y="1784"/>
                </a:lnTo>
                <a:lnTo>
                  <a:pt x="135821" y="1818"/>
                </a:lnTo>
                <a:lnTo>
                  <a:pt x="135773" y="1825"/>
                </a:lnTo>
                <a:lnTo>
                  <a:pt x="135726" y="1825"/>
                </a:lnTo>
                <a:lnTo>
                  <a:pt x="135631" y="1818"/>
                </a:lnTo>
                <a:lnTo>
                  <a:pt x="135524" y="1790"/>
                </a:lnTo>
                <a:lnTo>
                  <a:pt x="135405" y="1756"/>
                </a:lnTo>
                <a:lnTo>
                  <a:pt x="135143" y="1673"/>
                </a:lnTo>
                <a:lnTo>
                  <a:pt x="135001" y="1632"/>
                </a:lnTo>
                <a:lnTo>
                  <a:pt x="134858" y="1591"/>
                </a:lnTo>
                <a:lnTo>
                  <a:pt x="134775" y="1694"/>
                </a:lnTo>
                <a:lnTo>
                  <a:pt x="134680" y="1797"/>
                </a:lnTo>
                <a:lnTo>
                  <a:pt x="134478" y="1997"/>
                </a:lnTo>
                <a:lnTo>
                  <a:pt x="134276" y="2197"/>
                </a:lnTo>
                <a:lnTo>
                  <a:pt x="134181" y="2300"/>
                </a:lnTo>
                <a:lnTo>
                  <a:pt x="134086" y="2403"/>
                </a:lnTo>
                <a:lnTo>
                  <a:pt x="134014" y="2513"/>
                </a:lnTo>
                <a:lnTo>
                  <a:pt x="133943" y="2624"/>
                </a:lnTo>
                <a:lnTo>
                  <a:pt x="133883" y="2741"/>
                </a:lnTo>
                <a:lnTo>
                  <a:pt x="133836" y="2858"/>
                </a:lnTo>
                <a:lnTo>
                  <a:pt x="133812" y="2989"/>
                </a:lnTo>
                <a:lnTo>
                  <a:pt x="133812" y="3126"/>
                </a:lnTo>
                <a:lnTo>
                  <a:pt x="133836" y="3264"/>
                </a:lnTo>
                <a:lnTo>
                  <a:pt x="133883" y="3422"/>
                </a:lnTo>
                <a:lnTo>
                  <a:pt x="133907" y="3505"/>
                </a:lnTo>
                <a:lnTo>
                  <a:pt x="133895" y="3595"/>
                </a:lnTo>
                <a:lnTo>
                  <a:pt x="133872" y="3691"/>
                </a:lnTo>
                <a:lnTo>
                  <a:pt x="133824" y="3781"/>
                </a:lnTo>
                <a:lnTo>
                  <a:pt x="133753" y="3884"/>
                </a:lnTo>
                <a:lnTo>
                  <a:pt x="133669" y="3980"/>
                </a:lnTo>
                <a:lnTo>
                  <a:pt x="133574" y="4083"/>
                </a:lnTo>
                <a:lnTo>
                  <a:pt x="133467" y="4187"/>
                </a:lnTo>
                <a:lnTo>
                  <a:pt x="133242" y="4393"/>
                </a:lnTo>
                <a:lnTo>
                  <a:pt x="133004" y="4600"/>
                </a:lnTo>
                <a:lnTo>
                  <a:pt x="132778" y="4807"/>
                </a:lnTo>
                <a:lnTo>
                  <a:pt x="132671" y="4910"/>
                </a:lnTo>
                <a:lnTo>
                  <a:pt x="132576" y="5006"/>
                </a:lnTo>
                <a:lnTo>
                  <a:pt x="132516" y="5061"/>
                </a:lnTo>
                <a:lnTo>
                  <a:pt x="132469" y="5103"/>
                </a:lnTo>
                <a:lnTo>
                  <a:pt x="132350" y="5199"/>
                </a:lnTo>
                <a:lnTo>
                  <a:pt x="132243" y="5295"/>
                </a:lnTo>
                <a:lnTo>
                  <a:pt x="132207" y="5344"/>
                </a:lnTo>
                <a:lnTo>
                  <a:pt x="132172" y="5392"/>
                </a:lnTo>
                <a:lnTo>
                  <a:pt x="130971" y="7995"/>
                </a:lnTo>
                <a:lnTo>
                  <a:pt x="130377" y="9296"/>
                </a:lnTo>
                <a:lnTo>
                  <a:pt x="129794" y="10605"/>
                </a:lnTo>
                <a:lnTo>
                  <a:pt x="129699" y="10825"/>
                </a:lnTo>
                <a:lnTo>
                  <a:pt x="129604" y="11052"/>
                </a:lnTo>
                <a:lnTo>
                  <a:pt x="129450" y="11500"/>
                </a:lnTo>
                <a:lnTo>
                  <a:pt x="129283" y="11954"/>
                </a:lnTo>
                <a:lnTo>
                  <a:pt x="129200" y="12181"/>
                </a:lnTo>
                <a:lnTo>
                  <a:pt x="129105" y="12402"/>
                </a:lnTo>
                <a:lnTo>
                  <a:pt x="129045" y="12498"/>
                </a:lnTo>
                <a:lnTo>
                  <a:pt x="128986" y="12588"/>
                </a:lnTo>
                <a:lnTo>
                  <a:pt x="128891" y="12684"/>
                </a:lnTo>
                <a:lnTo>
                  <a:pt x="128796" y="12787"/>
                </a:lnTo>
                <a:lnTo>
                  <a:pt x="128570" y="13015"/>
                </a:lnTo>
                <a:lnTo>
                  <a:pt x="128297" y="13283"/>
                </a:lnTo>
                <a:lnTo>
                  <a:pt x="128071" y="12602"/>
                </a:lnTo>
                <a:lnTo>
                  <a:pt x="127833" y="11927"/>
                </a:lnTo>
                <a:lnTo>
                  <a:pt x="127571" y="11259"/>
                </a:lnTo>
                <a:lnTo>
                  <a:pt x="127298" y="10591"/>
                </a:lnTo>
                <a:lnTo>
                  <a:pt x="127001" y="9937"/>
                </a:lnTo>
                <a:lnTo>
                  <a:pt x="126692" y="9289"/>
                </a:lnTo>
                <a:lnTo>
                  <a:pt x="126359" y="8642"/>
                </a:lnTo>
                <a:lnTo>
                  <a:pt x="126014" y="8002"/>
                </a:lnTo>
                <a:lnTo>
                  <a:pt x="125658" y="7368"/>
                </a:lnTo>
                <a:lnTo>
                  <a:pt x="125277" y="6735"/>
                </a:lnTo>
                <a:lnTo>
                  <a:pt x="124885" y="6101"/>
                </a:lnTo>
                <a:lnTo>
                  <a:pt x="124469" y="5474"/>
                </a:lnTo>
                <a:lnTo>
                  <a:pt x="124053" y="4855"/>
                </a:lnTo>
                <a:lnTo>
                  <a:pt x="123613" y="4228"/>
                </a:lnTo>
                <a:lnTo>
                  <a:pt x="123150" y="3608"/>
                </a:lnTo>
                <a:lnTo>
                  <a:pt x="122686" y="2989"/>
                </a:lnTo>
                <a:lnTo>
                  <a:pt x="120903" y="3491"/>
                </a:lnTo>
                <a:lnTo>
                  <a:pt x="120582" y="3085"/>
                </a:lnTo>
                <a:lnTo>
                  <a:pt x="120249" y="2672"/>
                </a:lnTo>
                <a:lnTo>
                  <a:pt x="120071" y="2458"/>
                </a:lnTo>
                <a:lnTo>
                  <a:pt x="119893" y="2252"/>
                </a:lnTo>
                <a:lnTo>
                  <a:pt x="119702" y="2045"/>
                </a:lnTo>
                <a:lnTo>
                  <a:pt x="119500" y="1839"/>
                </a:lnTo>
                <a:lnTo>
                  <a:pt x="119393" y="1756"/>
                </a:lnTo>
                <a:lnTo>
                  <a:pt x="119274" y="1673"/>
                </a:lnTo>
                <a:lnTo>
                  <a:pt x="119120" y="1591"/>
                </a:lnTo>
                <a:lnTo>
                  <a:pt x="118965" y="1522"/>
                </a:lnTo>
                <a:lnTo>
                  <a:pt x="118787" y="1460"/>
                </a:lnTo>
                <a:lnTo>
                  <a:pt x="118621" y="1412"/>
                </a:lnTo>
                <a:lnTo>
                  <a:pt x="118442" y="1384"/>
                </a:lnTo>
                <a:lnTo>
                  <a:pt x="118359" y="1370"/>
                </a:lnTo>
                <a:lnTo>
                  <a:pt x="118109" y="1370"/>
                </a:lnTo>
                <a:lnTo>
                  <a:pt x="117919" y="1391"/>
                </a:lnTo>
                <a:lnTo>
                  <a:pt x="117729" y="1432"/>
                </a:lnTo>
                <a:lnTo>
                  <a:pt x="117539" y="1481"/>
                </a:lnTo>
                <a:lnTo>
                  <a:pt x="117361" y="1543"/>
                </a:lnTo>
                <a:lnTo>
                  <a:pt x="117206" y="1605"/>
                </a:lnTo>
                <a:lnTo>
                  <a:pt x="117147" y="1646"/>
                </a:lnTo>
                <a:lnTo>
                  <a:pt x="117087" y="1680"/>
                </a:lnTo>
                <a:lnTo>
                  <a:pt x="117040" y="1722"/>
                </a:lnTo>
                <a:lnTo>
                  <a:pt x="117004" y="1756"/>
                </a:lnTo>
                <a:lnTo>
                  <a:pt x="116374" y="2679"/>
                </a:lnTo>
                <a:lnTo>
                  <a:pt x="116065" y="3140"/>
                </a:lnTo>
                <a:lnTo>
                  <a:pt x="115768" y="3608"/>
                </a:lnTo>
                <a:lnTo>
                  <a:pt x="115471" y="4070"/>
                </a:lnTo>
                <a:lnTo>
                  <a:pt x="115185" y="4538"/>
                </a:lnTo>
                <a:lnTo>
                  <a:pt x="114912" y="5006"/>
                </a:lnTo>
                <a:lnTo>
                  <a:pt x="114650" y="5481"/>
                </a:lnTo>
                <a:lnTo>
                  <a:pt x="114377" y="5984"/>
                </a:lnTo>
                <a:lnTo>
                  <a:pt x="114115" y="6487"/>
                </a:lnTo>
                <a:lnTo>
                  <a:pt x="113866" y="6996"/>
                </a:lnTo>
                <a:lnTo>
                  <a:pt x="113616" y="7506"/>
                </a:lnTo>
                <a:lnTo>
                  <a:pt x="113367" y="8015"/>
                </a:lnTo>
                <a:lnTo>
                  <a:pt x="113141" y="8525"/>
                </a:lnTo>
                <a:lnTo>
                  <a:pt x="112915" y="9035"/>
                </a:lnTo>
                <a:lnTo>
                  <a:pt x="112701" y="9551"/>
                </a:lnTo>
                <a:lnTo>
                  <a:pt x="112641" y="9709"/>
                </a:lnTo>
                <a:lnTo>
                  <a:pt x="112582" y="9868"/>
                </a:lnTo>
                <a:lnTo>
                  <a:pt x="112499" y="10191"/>
                </a:lnTo>
                <a:lnTo>
                  <a:pt x="112428" y="10522"/>
                </a:lnTo>
                <a:lnTo>
                  <a:pt x="112356" y="10846"/>
                </a:lnTo>
                <a:lnTo>
                  <a:pt x="112297" y="11169"/>
                </a:lnTo>
                <a:lnTo>
                  <a:pt x="112214" y="11500"/>
                </a:lnTo>
                <a:lnTo>
                  <a:pt x="112130" y="11823"/>
                </a:lnTo>
                <a:lnTo>
                  <a:pt x="112071" y="11982"/>
                </a:lnTo>
                <a:lnTo>
                  <a:pt x="112011" y="12140"/>
                </a:lnTo>
                <a:lnTo>
                  <a:pt x="111774" y="12657"/>
                </a:lnTo>
                <a:lnTo>
                  <a:pt x="111536" y="13173"/>
                </a:lnTo>
                <a:lnTo>
                  <a:pt x="111274" y="13690"/>
                </a:lnTo>
                <a:lnTo>
                  <a:pt x="111013" y="14206"/>
                </a:lnTo>
                <a:lnTo>
                  <a:pt x="110478" y="15232"/>
                </a:lnTo>
                <a:lnTo>
                  <a:pt x="109931" y="16258"/>
                </a:lnTo>
                <a:lnTo>
                  <a:pt x="109884" y="16368"/>
                </a:lnTo>
                <a:lnTo>
                  <a:pt x="109848" y="16471"/>
                </a:lnTo>
                <a:lnTo>
                  <a:pt x="109824" y="16582"/>
                </a:lnTo>
                <a:lnTo>
                  <a:pt x="109812" y="16692"/>
                </a:lnTo>
                <a:lnTo>
                  <a:pt x="109789" y="16919"/>
                </a:lnTo>
                <a:lnTo>
                  <a:pt x="109765" y="17139"/>
                </a:lnTo>
                <a:lnTo>
                  <a:pt x="109741" y="17250"/>
                </a:lnTo>
                <a:lnTo>
                  <a:pt x="109694" y="17353"/>
                </a:lnTo>
                <a:lnTo>
                  <a:pt x="109646" y="17456"/>
                </a:lnTo>
                <a:lnTo>
                  <a:pt x="109575" y="17559"/>
                </a:lnTo>
                <a:lnTo>
                  <a:pt x="109480" y="17656"/>
                </a:lnTo>
                <a:lnTo>
                  <a:pt x="109373" y="17752"/>
                </a:lnTo>
                <a:lnTo>
                  <a:pt x="109230" y="17835"/>
                </a:lnTo>
                <a:lnTo>
                  <a:pt x="109052" y="17918"/>
                </a:lnTo>
                <a:lnTo>
                  <a:pt x="108588" y="18117"/>
                </a:lnTo>
                <a:lnTo>
                  <a:pt x="104535" y="10267"/>
                </a:lnTo>
                <a:lnTo>
                  <a:pt x="103869" y="10357"/>
                </a:lnTo>
                <a:lnTo>
                  <a:pt x="103940" y="10632"/>
                </a:lnTo>
                <a:lnTo>
                  <a:pt x="104000" y="10908"/>
                </a:lnTo>
                <a:lnTo>
                  <a:pt x="104083" y="11183"/>
                </a:lnTo>
                <a:lnTo>
                  <a:pt x="104130" y="11321"/>
                </a:lnTo>
                <a:lnTo>
                  <a:pt x="104202" y="11452"/>
                </a:lnTo>
                <a:lnTo>
                  <a:pt x="104808" y="12622"/>
                </a:lnTo>
                <a:lnTo>
                  <a:pt x="105426" y="13793"/>
                </a:lnTo>
                <a:lnTo>
                  <a:pt x="106686" y="16134"/>
                </a:lnTo>
                <a:lnTo>
                  <a:pt x="106793" y="16334"/>
                </a:lnTo>
                <a:lnTo>
                  <a:pt x="106924" y="16533"/>
                </a:lnTo>
                <a:lnTo>
                  <a:pt x="107173" y="16933"/>
                </a:lnTo>
                <a:lnTo>
                  <a:pt x="107304" y="17126"/>
                </a:lnTo>
                <a:lnTo>
                  <a:pt x="107423" y="17332"/>
                </a:lnTo>
                <a:lnTo>
                  <a:pt x="107530" y="17532"/>
                </a:lnTo>
                <a:lnTo>
                  <a:pt x="107625" y="17732"/>
                </a:lnTo>
                <a:lnTo>
                  <a:pt x="107637" y="17766"/>
                </a:lnTo>
                <a:lnTo>
                  <a:pt x="107649" y="17807"/>
                </a:lnTo>
                <a:lnTo>
                  <a:pt x="107625" y="17883"/>
                </a:lnTo>
                <a:lnTo>
                  <a:pt x="107590" y="17966"/>
                </a:lnTo>
                <a:lnTo>
                  <a:pt x="107542" y="18041"/>
                </a:lnTo>
                <a:lnTo>
                  <a:pt x="107411" y="18214"/>
                </a:lnTo>
                <a:lnTo>
                  <a:pt x="107340" y="18296"/>
                </a:lnTo>
                <a:lnTo>
                  <a:pt x="107292" y="18379"/>
                </a:lnTo>
                <a:lnTo>
                  <a:pt x="107185" y="18317"/>
                </a:lnTo>
                <a:lnTo>
                  <a:pt x="107078" y="18262"/>
                </a:lnTo>
                <a:lnTo>
                  <a:pt x="106864" y="18145"/>
                </a:lnTo>
                <a:lnTo>
                  <a:pt x="106757" y="18083"/>
                </a:lnTo>
                <a:lnTo>
                  <a:pt x="106674" y="18021"/>
                </a:lnTo>
                <a:lnTo>
                  <a:pt x="106603" y="17959"/>
                </a:lnTo>
                <a:lnTo>
                  <a:pt x="106555" y="17890"/>
                </a:lnTo>
                <a:lnTo>
                  <a:pt x="106282" y="17277"/>
                </a:lnTo>
                <a:lnTo>
                  <a:pt x="106009" y="16657"/>
                </a:lnTo>
                <a:lnTo>
                  <a:pt x="105486" y="15425"/>
                </a:lnTo>
                <a:lnTo>
                  <a:pt x="105212" y="14812"/>
                </a:lnTo>
                <a:lnTo>
                  <a:pt x="104939" y="14199"/>
                </a:lnTo>
                <a:lnTo>
                  <a:pt x="104653" y="13586"/>
                </a:lnTo>
                <a:lnTo>
                  <a:pt x="104356" y="12980"/>
                </a:lnTo>
                <a:lnTo>
                  <a:pt x="104130" y="12560"/>
                </a:lnTo>
                <a:lnTo>
                  <a:pt x="103881" y="12140"/>
                </a:lnTo>
                <a:lnTo>
                  <a:pt x="103619" y="11727"/>
                </a:lnTo>
                <a:lnTo>
                  <a:pt x="103346" y="11314"/>
                </a:lnTo>
                <a:lnTo>
                  <a:pt x="102787" y="10494"/>
                </a:lnTo>
                <a:lnTo>
                  <a:pt x="102217" y="9675"/>
                </a:lnTo>
                <a:lnTo>
                  <a:pt x="102003" y="9379"/>
                </a:lnTo>
                <a:lnTo>
                  <a:pt x="101777" y="9083"/>
                </a:lnTo>
                <a:lnTo>
                  <a:pt x="101313" y="8497"/>
                </a:lnTo>
                <a:lnTo>
                  <a:pt x="101087" y="8208"/>
                </a:lnTo>
                <a:lnTo>
                  <a:pt x="100862" y="7912"/>
                </a:lnTo>
                <a:lnTo>
                  <a:pt x="100659" y="7616"/>
                </a:lnTo>
                <a:lnTo>
                  <a:pt x="100481" y="7313"/>
                </a:lnTo>
                <a:lnTo>
                  <a:pt x="100457" y="7258"/>
                </a:lnTo>
                <a:lnTo>
                  <a:pt x="100445" y="7196"/>
                </a:lnTo>
                <a:lnTo>
                  <a:pt x="100445" y="7127"/>
                </a:lnTo>
                <a:lnTo>
                  <a:pt x="100445" y="7065"/>
                </a:lnTo>
                <a:lnTo>
                  <a:pt x="100481" y="6927"/>
                </a:lnTo>
                <a:lnTo>
                  <a:pt x="100541" y="6783"/>
                </a:lnTo>
                <a:lnTo>
                  <a:pt x="100695" y="6494"/>
                </a:lnTo>
                <a:lnTo>
                  <a:pt x="100766" y="6349"/>
                </a:lnTo>
                <a:lnTo>
                  <a:pt x="100826" y="6211"/>
                </a:lnTo>
                <a:lnTo>
                  <a:pt x="101230" y="5819"/>
                </a:lnTo>
                <a:lnTo>
                  <a:pt x="100422" y="4703"/>
                </a:lnTo>
                <a:lnTo>
                  <a:pt x="100018" y="4145"/>
                </a:lnTo>
                <a:lnTo>
                  <a:pt x="99613" y="3595"/>
                </a:lnTo>
                <a:lnTo>
                  <a:pt x="99447" y="3395"/>
                </a:lnTo>
                <a:lnTo>
                  <a:pt x="99364" y="3305"/>
                </a:lnTo>
                <a:lnTo>
                  <a:pt x="99281" y="3216"/>
                </a:lnTo>
                <a:lnTo>
                  <a:pt x="99185" y="3133"/>
                </a:lnTo>
                <a:lnTo>
                  <a:pt x="99078" y="3057"/>
                </a:lnTo>
                <a:lnTo>
                  <a:pt x="98972" y="2996"/>
                </a:lnTo>
                <a:lnTo>
                  <a:pt x="98853" y="2940"/>
                </a:lnTo>
                <a:lnTo>
                  <a:pt x="98734" y="2899"/>
                </a:lnTo>
                <a:lnTo>
                  <a:pt x="98591" y="2865"/>
                </a:lnTo>
                <a:lnTo>
                  <a:pt x="98448" y="2844"/>
                </a:lnTo>
                <a:lnTo>
                  <a:pt x="98294" y="2844"/>
                </a:lnTo>
                <a:lnTo>
                  <a:pt x="98116" y="2858"/>
                </a:lnTo>
                <a:lnTo>
                  <a:pt x="97937" y="2885"/>
                </a:lnTo>
                <a:lnTo>
                  <a:pt x="97747" y="2934"/>
                </a:lnTo>
                <a:lnTo>
                  <a:pt x="97533" y="3002"/>
                </a:lnTo>
                <a:lnTo>
                  <a:pt x="97200" y="2741"/>
                </a:lnTo>
                <a:lnTo>
                  <a:pt x="96891" y="2513"/>
                </a:lnTo>
                <a:lnTo>
                  <a:pt x="96606" y="2307"/>
                </a:lnTo>
                <a:lnTo>
                  <a:pt x="96333" y="2121"/>
                </a:lnTo>
                <a:lnTo>
                  <a:pt x="96083" y="1963"/>
                </a:lnTo>
                <a:lnTo>
                  <a:pt x="95845" y="1832"/>
                </a:lnTo>
                <a:lnTo>
                  <a:pt x="95631" y="1722"/>
                </a:lnTo>
                <a:lnTo>
                  <a:pt x="95429" y="1639"/>
                </a:lnTo>
                <a:lnTo>
                  <a:pt x="95251" y="1577"/>
                </a:lnTo>
                <a:lnTo>
                  <a:pt x="95156" y="1556"/>
                </a:lnTo>
                <a:lnTo>
                  <a:pt x="95073" y="1536"/>
                </a:lnTo>
                <a:lnTo>
                  <a:pt x="94989" y="1529"/>
                </a:lnTo>
                <a:lnTo>
                  <a:pt x="94918" y="1522"/>
                </a:lnTo>
                <a:lnTo>
                  <a:pt x="94835" y="1522"/>
                </a:lnTo>
                <a:lnTo>
                  <a:pt x="94764" y="1529"/>
                </a:lnTo>
                <a:lnTo>
                  <a:pt x="94692" y="1536"/>
                </a:lnTo>
                <a:lnTo>
                  <a:pt x="94621" y="1549"/>
                </a:lnTo>
                <a:lnTo>
                  <a:pt x="94550" y="1570"/>
                </a:lnTo>
                <a:lnTo>
                  <a:pt x="94478" y="1598"/>
                </a:lnTo>
                <a:lnTo>
                  <a:pt x="94419" y="1632"/>
                </a:lnTo>
                <a:lnTo>
                  <a:pt x="94359" y="1666"/>
                </a:lnTo>
                <a:lnTo>
                  <a:pt x="94229" y="1749"/>
                </a:lnTo>
                <a:lnTo>
                  <a:pt x="94181" y="1784"/>
                </a:lnTo>
                <a:lnTo>
                  <a:pt x="94134" y="1818"/>
                </a:lnTo>
                <a:lnTo>
                  <a:pt x="93991" y="1873"/>
                </a:lnTo>
                <a:lnTo>
                  <a:pt x="93824" y="1928"/>
                </a:lnTo>
                <a:lnTo>
                  <a:pt x="93646" y="1976"/>
                </a:lnTo>
                <a:lnTo>
                  <a:pt x="93278" y="2073"/>
                </a:lnTo>
                <a:lnTo>
                  <a:pt x="93087" y="2128"/>
                </a:lnTo>
                <a:lnTo>
                  <a:pt x="92933" y="2190"/>
                </a:lnTo>
                <a:lnTo>
                  <a:pt x="92862" y="2217"/>
                </a:lnTo>
                <a:lnTo>
                  <a:pt x="92790" y="2252"/>
                </a:lnTo>
                <a:lnTo>
                  <a:pt x="92731" y="2293"/>
                </a:lnTo>
                <a:lnTo>
                  <a:pt x="92683" y="2328"/>
                </a:lnTo>
                <a:lnTo>
                  <a:pt x="92648" y="2369"/>
                </a:lnTo>
                <a:lnTo>
                  <a:pt x="92624" y="2417"/>
                </a:lnTo>
                <a:lnTo>
                  <a:pt x="92612" y="2465"/>
                </a:lnTo>
                <a:lnTo>
                  <a:pt x="92624" y="2513"/>
                </a:lnTo>
                <a:lnTo>
                  <a:pt x="92636" y="2569"/>
                </a:lnTo>
                <a:lnTo>
                  <a:pt x="92671" y="2631"/>
                </a:lnTo>
                <a:lnTo>
                  <a:pt x="92719" y="2693"/>
                </a:lnTo>
                <a:lnTo>
                  <a:pt x="92790" y="2761"/>
                </a:lnTo>
                <a:lnTo>
                  <a:pt x="92874" y="2830"/>
                </a:lnTo>
                <a:lnTo>
                  <a:pt x="92980" y="2913"/>
                </a:lnTo>
                <a:lnTo>
                  <a:pt x="93111" y="2996"/>
                </a:lnTo>
                <a:lnTo>
                  <a:pt x="93266" y="3078"/>
                </a:lnTo>
                <a:lnTo>
                  <a:pt x="93052" y="3161"/>
                </a:lnTo>
                <a:lnTo>
                  <a:pt x="92838" y="3250"/>
                </a:lnTo>
                <a:lnTo>
                  <a:pt x="92648" y="3340"/>
                </a:lnTo>
                <a:lnTo>
                  <a:pt x="92457" y="3429"/>
                </a:lnTo>
                <a:lnTo>
                  <a:pt x="92291" y="3526"/>
                </a:lnTo>
                <a:lnTo>
                  <a:pt x="92125" y="3622"/>
                </a:lnTo>
                <a:lnTo>
                  <a:pt x="91982" y="3725"/>
                </a:lnTo>
                <a:lnTo>
                  <a:pt x="91839" y="3829"/>
                </a:lnTo>
                <a:lnTo>
                  <a:pt x="91709" y="3939"/>
                </a:lnTo>
                <a:lnTo>
                  <a:pt x="91590" y="4049"/>
                </a:lnTo>
                <a:lnTo>
                  <a:pt x="91471" y="4159"/>
                </a:lnTo>
                <a:lnTo>
                  <a:pt x="91364" y="4269"/>
                </a:lnTo>
                <a:lnTo>
                  <a:pt x="91269" y="4386"/>
                </a:lnTo>
                <a:lnTo>
                  <a:pt x="91174" y="4504"/>
                </a:lnTo>
                <a:lnTo>
                  <a:pt x="91019" y="4745"/>
                </a:lnTo>
                <a:lnTo>
                  <a:pt x="90877" y="4992"/>
                </a:lnTo>
                <a:lnTo>
                  <a:pt x="90746" y="5247"/>
                </a:lnTo>
                <a:lnTo>
                  <a:pt x="90639" y="5502"/>
                </a:lnTo>
                <a:lnTo>
                  <a:pt x="90544" y="5764"/>
                </a:lnTo>
                <a:lnTo>
                  <a:pt x="90353" y="6287"/>
                </a:lnTo>
                <a:lnTo>
                  <a:pt x="90258" y="6549"/>
                </a:lnTo>
                <a:lnTo>
                  <a:pt x="90151" y="6810"/>
                </a:lnTo>
                <a:lnTo>
                  <a:pt x="89914" y="7375"/>
                </a:lnTo>
                <a:lnTo>
                  <a:pt x="89652" y="7947"/>
                </a:lnTo>
                <a:lnTo>
                  <a:pt x="89105" y="9076"/>
                </a:lnTo>
                <a:lnTo>
                  <a:pt x="88570" y="10205"/>
                </a:lnTo>
                <a:lnTo>
                  <a:pt x="88309" y="10770"/>
                </a:lnTo>
                <a:lnTo>
                  <a:pt x="88059" y="11334"/>
                </a:lnTo>
                <a:lnTo>
                  <a:pt x="87845" y="11878"/>
                </a:lnTo>
                <a:lnTo>
                  <a:pt x="87643" y="12422"/>
                </a:lnTo>
                <a:lnTo>
                  <a:pt x="87453" y="12966"/>
                </a:lnTo>
                <a:lnTo>
                  <a:pt x="87263" y="13517"/>
                </a:lnTo>
                <a:lnTo>
                  <a:pt x="86894" y="14605"/>
                </a:lnTo>
                <a:lnTo>
                  <a:pt x="86526" y="15700"/>
                </a:lnTo>
                <a:lnTo>
                  <a:pt x="86490" y="15755"/>
                </a:lnTo>
                <a:lnTo>
                  <a:pt x="86443" y="15810"/>
                </a:lnTo>
                <a:lnTo>
                  <a:pt x="86300" y="15941"/>
                </a:lnTo>
                <a:lnTo>
                  <a:pt x="86181" y="15907"/>
                </a:lnTo>
                <a:lnTo>
                  <a:pt x="86074" y="15872"/>
                </a:lnTo>
                <a:lnTo>
                  <a:pt x="85979" y="15831"/>
                </a:lnTo>
                <a:lnTo>
                  <a:pt x="85896" y="15790"/>
                </a:lnTo>
                <a:lnTo>
                  <a:pt x="85825" y="15735"/>
                </a:lnTo>
                <a:lnTo>
                  <a:pt x="85765" y="15680"/>
                </a:lnTo>
                <a:lnTo>
                  <a:pt x="85706" y="15624"/>
                </a:lnTo>
                <a:lnTo>
                  <a:pt x="85658" y="15563"/>
                </a:lnTo>
                <a:lnTo>
                  <a:pt x="85587" y="15432"/>
                </a:lnTo>
                <a:lnTo>
                  <a:pt x="85527" y="15294"/>
                </a:lnTo>
                <a:lnTo>
                  <a:pt x="85432" y="15005"/>
                </a:lnTo>
                <a:lnTo>
                  <a:pt x="85385" y="14867"/>
                </a:lnTo>
                <a:lnTo>
                  <a:pt x="85313" y="14736"/>
                </a:lnTo>
                <a:lnTo>
                  <a:pt x="85266" y="14667"/>
                </a:lnTo>
                <a:lnTo>
                  <a:pt x="85218" y="14605"/>
                </a:lnTo>
                <a:lnTo>
                  <a:pt x="85171" y="14550"/>
                </a:lnTo>
                <a:lnTo>
                  <a:pt x="85099" y="14495"/>
                </a:lnTo>
                <a:lnTo>
                  <a:pt x="85028" y="14447"/>
                </a:lnTo>
                <a:lnTo>
                  <a:pt x="84945" y="14406"/>
                </a:lnTo>
                <a:lnTo>
                  <a:pt x="84850" y="14364"/>
                </a:lnTo>
                <a:lnTo>
                  <a:pt x="84743" y="14330"/>
                </a:lnTo>
                <a:lnTo>
                  <a:pt x="84624" y="14302"/>
                </a:lnTo>
                <a:lnTo>
                  <a:pt x="84493" y="14275"/>
                </a:lnTo>
                <a:lnTo>
                  <a:pt x="84339" y="14261"/>
                </a:lnTo>
                <a:lnTo>
                  <a:pt x="84172" y="14254"/>
                </a:lnTo>
                <a:lnTo>
                  <a:pt x="84172" y="15921"/>
                </a:lnTo>
                <a:lnTo>
                  <a:pt x="83744" y="15941"/>
                </a:lnTo>
                <a:lnTo>
                  <a:pt x="82092" y="12181"/>
                </a:lnTo>
                <a:lnTo>
                  <a:pt x="82639" y="12051"/>
                </a:lnTo>
                <a:lnTo>
                  <a:pt x="82912" y="12367"/>
                </a:lnTo>
                <a:lnTo>
                  <a:pt x="83043" y="12526"/>
                </a:lnTo>
                <a:lnTo>
                  <a:pt x="83198" y="12677"/>
                </a:lnTo>
                <a:lnTo>
                  <a:pt x="83269" y="12760"/>
                </a:lnTo>
                <a:lnTo>
                  <a:pt x="83316" y="12849"/>
                </a:lnTo>
                <a:lnTo>
                  <a:pt x="83352" y="12946"/>
                </a:lnTo>
                <a:lnTo>
                  <a:pt x="83376" y="13042"/>
                </a:lnTo>
                <a:lnTo>
                  <a:pt x="83423" y="13249"/>
                </a:lnTo>
                <a:lnTo>
                  <a:pt x="83447" y="13352"/>
                </a:lnTo>
                <a:lnTo>
                  <a:pt x="83483" y="13448"/>
                </a:lnTo>
                <a:lnTo>
                  <a:pt x="83542" y="13545"/>
                </a:lnTo>
                <a:lnTo>
                  <a:pt x="83614" y="13634"/>
                </a:lnTo>
                <a:lnTo>
                  <a:pt x="83673" y="13676"/>
                </a:lnTo>
                <a:lnTo>
                  <a:pt x="83721" y="13717"/>
                </a:lnTo>
                <a:lnTo>
                  <a:pt x="83780" y="13751"/>
                </a:lnTo>
                <a:lnTo>
                  <a:pt x="83863" y="13786"/>
                </a:lnTo>
                <a:lnTo>
                  <a:pt x="83935" y="13813"/>
                </a:lnTo>
                <a:lnTo>
                  <a:pt x="84030" y="13841"/>
                </a:lnTo>
                <a:lnTo>
                  <a:pt x="84125" y="13869"/>
                </a:lnTo>
                <a:lnTo>
                  <a:pt x="84244" y="13889"/>
                </a:lnTo>
                <a:lnTo>
                  <a:pt x="84362" y="13910"/>
                </a:lnTo>
                <a:lnTo>
                  <a:pt x="84505" y="13924"/>
                </a:lnTo>
                <a:lnTo>
                  <a:pt x="84648" y="13931"/>
                </a:lnTo>
                <a:lnTo>
                  <a:pt x="84814" y="13937"/>
                </a:lnTo>
                <a:lnTo>
                  <a:pt x="84565" y="13359"/>
                </a:lnTo>
                <a:lnTo>
                  <a:pt x="84315" y="12808"/>
                </a:lnTo>
                <a:lnTo>
                  <a:pt x="84196" y="12540"/>
                </a:lnTo>
                <a:lnTo>
                  <a:pt x="84089" y="12271"/>
                </a:lnTo>
                <a:lnTo>
                  <a:pt x="83994" y="12002"/>
                </a:lnTo>
                <a:lnTo>
                  <a:pt x="83911" y="11734"/>
                </a:lnTo>
                <a:lnTo>
                  <a:pt x="83756" y="11245"/>
                </a:lnTo>
                <a:lnTo>
                  <a:pt x="83602" y="10763"/>
                </a:lnTo>
                <a:lnTo>
                  <a:pt x="83423" y="10288"/>
                </a:lnTo>
                <a:lnTo>
                  <a:pt x="83221" y="9813"/>
                </a:lnTo>
                <a:lnTo>
                  <a:pt x="83019" y="9338"/>
                </a:lnTo>
                <a:lnTo>
                  <a:pt x="82793" y="8869"/>
                </a:lnTo>
                <a:lnTo>
                  <a:pt x="82556" y="8401"/>
                </a:lnTo>
                <a:lnTo>
                  <a:pt x="82294" y="7933"/>
                </a:lnTo>
                <a:lnTo>
                  <a:pt x="82021" y="7471"/>
                </a:lnTo>
                <a:lnTo>
                  <a:pt x="81735" y="7017"/>
                </a:lnTo>
                <a:lnTo>
                  <a:pt x="81426" y="6562"/>
                </a:lnTo>
                <a:lnTo>
                  <a:pt x="81105" y="6115"/>
                </a:lnTo>
                <a:lnTo>
                  <a:pt x="80773" y="5667"/>
                </a:lnTo>
                <a:lnTo>
                  <a:pt x="80416" y="5227"/>
                </a:lnTo>
                <a:lnTo>
                  <a:pt x="80036" y="4786"/>
                </a:lnTo>
                <a:lnTo>
                  <a:pt x="79655" y="4352"/>
                </a:lnTo>
                <a:lnTo>
                  <a:pt x="79429" y="4104"/>
                </a:lnTo>
                <a:lnTo>
                  <a:pt x="79227" y="3849"/>
                </a:lnTo>
                <a:lnTo>
                  <a:pt x="79025" y="3601"/>
                </a:lnTo>
                <a:lnTo>
                  <a:pt x="78835" y="3354"/>
                </a:lnTo>
                <a:lnTo>
                  <a:pt x="78478" y="2851"/>
                </a:lnTo>
                <a:lnTo>
                  <a:pt x="78110" y="2341"/>
                </a:lnTo>
                <a:lnTo>
                  <a:pt x="78051" y="2259"/>
                </a:lnTo>
                <a:lnTo>
                  <a:pt x="77979" y="2183"/>
                </a:lnTo>
                <a:lnTo>
                  <a:pt x="77908" y="2114"/>
                </a:lnTo>
                <a:lnTo>
                  <a:pt x="77837" y="2052"/>
                </a:lnTo>
                <a:lnTo>
                  <a:pt x="77741" y="1990"/>
                </a:lnTo>
                <a:lnTo>
                  <a:pt x="77646" y="1935"/>
                </a:lnTo>
                <a:lnTo>
                  <a:pt x="77551" y="1887"/>
                </a:lnTo>
                <a:lnTo>
                  <a:pt x="77444" y="1846"/>
                </a:lnTo>
                <a:lnTo>
                  <a:pt x="77325" y="1804"/>
                </a:lnTo>
                <a:lnTo>
                  <a:pt x="77207" y="1777"/>
                </a:lnTo>
                <a:lnTo>
                  <a:pt x="77076" y="1749"/>
                </a:lnTo>
                <a:lnTo>
                  <a:pt x="76933" y="1728"/>
                </a:lnTo>
                <a:lnTo>
                  <a:pt x="76790" y="1715"/>
                </a:lnTo>
                <a:lnTo>
                  <a:pt x="76636" y="1708"/>
                </a:lnTo>
                <a:lnTo>
                  <a:pt x="76470" y="1701"/>
                </a:lnTo>
                <a:lnTo>
                  <a:pt x="76303" y="1708"/>
                </a:lnTo>
                <a:lnTo>
                  <a:pt x="76196" y="1708"/>
                </a:lnTo>
                <a:lnTo>
                  <a:pt x="76089" y="1701"/>
                </a:lnTo>
                <a:lnTo>
                  <a:pt x="75982" y="1694"/>
                </a:lnTo>
                <a:lnTo>
                  <a:pt x="75863" y="1680"/>
                </a:lnTo>
                <a:lnTo>
                  <a:pt x="75626" y="1639"/>
                </a:lnTo>
                <a:lnTo>
                  <a:pt x="75400" y="1577"/>
                </a:lnTo>
                <a:lnTo>
                  <a:pt x="75186" y="1515"/>
                </a:lnTo>
                <a:lnTo>
                  <a:pt x="75091" y="1481"/>
                </a:lnTo>
                <a:lnTo>
                  <a:pt x="75007" y="1439"/>
                </a:lnTo>
                <a:lnTo>
                  <a:pt x="74936" y="1405"/>
                </a:lnTo>
                <a:lnTo>
                  <a:pt x="74877" y="1364"/>
                </a:lnTo>
                <a:lnTo>
                  <a:pt x="74829" y="1322"/>
                </a:lnTo>
                <a:lnTo>
                  <a:pt x="74805" y="1288"/>
                </a:lnTo>
                <a:lnTo>
                  <a:pt x="74734" y="1129"/>
                </a:lnTo>
                <a:lnTo>
                  <a:pt x="74663" y="999"/>
                </a:lnTo>
                <a:lnTo>
                  <a:pt x="74568" y="881"/>
                </a:lnTo>
                <a:lnTo>
                  <a:pt x="74461" y="778"/>
                </a:lnTo>
                <a:lnTo>
                  <a:pt x="74342" y="689"/>
                </a:lnTo>
                <a:lnTo>
                  <a:pt x="74223" y="620"/>
                </a:lnTo>
                <a:lnTo>
                  <a:pt x="74092" y="558"/>
                </a:lnTo>
                <a:lnTo>
                  <a:pt x="73950" y="510"/>
                </a:lnTo>
                <a:lnTo>
                  <a:pt x="73807" y="475"/>
                </a:lnTo>
                <a:lnTo>
                  <a:pt x="73652" y="448"/>
                </a:lnTo>
                <a:lnTo>
                  <a:pt x="73498" y="434"/>
                </a:lnTo>
                <a:lnTo>
                  <a:pt x="73343" y="427"/>
                </a:lnTo>
                <a:lnTo>
                  <a:pt x="73022" y="427"/>
                </a:lnTo>
                <a:lnTo>
                  <a:pt x="72856" y="441"/>
                </a:lnTo>
                <a:lnTo>
                  <a:pt x="72701" y="455"/>
                </a:lnTo>
                <a:lnTo>
                  <a:pt x="72048" y="847"/>
                </a:lnTo>
                <a:lnTo>
                  <a:pt x="71786" y="999"/>
                </a:lnTo>
                <a:lnTo>
                  <a:pt x="71536" y="1136"/>
                </a:lnTo>
                <a:lnTo>
                  <a:pt x="71477" y="1157"/>
                </a:lnTo>
                <a:lnTo>
                  <a:pt x="71418" y="1184"/>
                </a:lnTo>
                <a:lnTo>
                  <a:pt x="71287" y="1219"/>
                </a:lnTo>
                <a:lnTo>
                  <a:pt x="71180" y="1260"/>
                </a:lnTo>
                <a:lnTo>
                  <a:pt x="71132" y="1288"/>
                </a:lnTo>
                <a:lnTo>
                  <a:pt x="71097" y="1315"/>
                </a:lnTo>
                <a:lnTo>
                  <a:pt x="70669" y="1846"/>
                </a:lnTo>
                <a:lnTo>
                  <a:pt x="70229" y="2383"/>
                </a:lnTo>
                <a:lnTo>
                  <a:pt x="70027" y="2644"/>
                </a:lnTo>
                <a:lnTo>
                  <a:pt x="69825" y="2920"/>
                </a:lnTo>
                <a:lnTo>
                  <a:pt x="69646" y="3188"/>
                </a:lnTo>
                <a:lnTo>
                  <a:pt x="69480" y="3464"/>
                </a:lnTo>
                <a:lnTo>
                  <a:pt x="69314" y="3781"/>
                </a:lnTo>
                <a:lnTo>
                  <a:pt x="69159" y="4097"/>
                </a:lnTo>
                <a:lnTo>
                  <a:pt x="69005" y="4421"/>
                </a:lnTo>
                <a:lnTo>
                  <a:pt x="68862" y="4738"/>
                </a:lnTo>
                <a:lnTo>
                  <a:pt x="68743" y="5061"/>
                </a:lnTo>
                <a:lnTo>
                  <a:pt x="68624" y="5385"/>
                </a:lnTo>
                <a:lnTo>
                  <a:pt x="68529" y="5715"/>
                </a:lnTo>
                <a:lnTo>
                  <a:pt x="68434" y="6039"/>
                </a:lnTo>
                <a:lnTo>
                  <a:pt x="68291" y="6666"/>
                </a:lnTo>
                <a:lnTo>
                  <a:pt x="68149" y="7285"/>
                </a:lnTo>
                <a:lnTo>
                  <a:pt x="67899" y="8539"/>
                </a:lnTo>
                <a:lnTo>
                  <a:pt x="67661" y="9792"/>
                </a:lnTo>
                <a:lnTo>
                  <a:pt x="67412" y="11045"/>
                </a:lnTo>
                <a:lnTo>
                  <a:pt x="67376" y="11224"/>
                </a:lnTo>
                <a:lnTo>
                  <a:pt x="67328" y="11396"/>
                </a:lnTo>
                <a:lnTo>
                  <a:pt x="67222" y="11748"/>
                </a:lnTo>
                <a:lnTo>
                  <a:pt x="67126" y="12099"/>
                </a:lnTo>
                <a:lnTo>
                  <a:pt x="67091" y="12278"/>
                </a:lnTo>
                <a:lnTo>
                  <a:pt x="67067" y="12457"/>
                </a:lnTo>
                <a:lnTo>
                  <a:pt x="67043" y="12739"/>
                </a:lnTo>
                <a:lnTo>
                  <a:pt x="67043" y="13035"/>
                </a:lnTo>
                <a:lnTo>
                  <a:pt x="67055" y="13614"/>
                </a:lnTo>
                <a:lnTo>
                  <a:pt x="67055" y="13903"/>
                </a:lnTo>
                <a:lnTo>
                  <a:pt x="67043" y="14185"/>
                </a:lnTo>
                <a:lnTo>
                  <a:pt x="67008" y="14475"/>
                </a:lnTo>
                <a:lnTo>
                  <a:pt x="66972" y="14612"/>
                </a:lnTo>
                <a:lnTo>
                  <a:pt x="66936" y="14757"/>
                </a:lnTo>
                <a:lnTo>
                  <a:pt x="66782" y="15232"/>
                </a:lnTo>
                <a:lnTo>
                  <a:pt x="66615" y="15714"/>
                </a:lnTo>
                <a:lnTo>
                  <a:pt x="66437" y="16196"/>
                </a:lnTo>
                <a:lnTo>
                  <a:pt x="66235" y="16678"/>
                </a:lnTo>
                <a:lnTo>
                  <a:pt x="65819" y="17670"/>
                </a:lnTo>
                <a:lnTo>
                  <a:pt x="65403" y="18696"/>
                </a:lnTo>
                <a:lnTo>
                  <a:pt x="65082" y="18386"/>
                </a:lnTo>
                <a:lnTo>
                  <a:pt x="64773" y="18069"/>
                </a:lnTo>
                <a:lnTo>
                  <a:pt x="64476" y="17759"/>
                </a:lnTo>
                <a:lnTo>
                  <a:pt x="64190" y="17449"/>
                </a:lnTo>
                <a:lnTo>
                  <a:pt x="63917" y="17139"/>
                </a:lnTo>
                <a:lnTo>
                  <a:pt x="63655" y="16823"/>
                </a:lnTo>
                <a:lnTo>
                  <a:pt x="63406" y="16513"/>
                </a:lnTo>
                <a:lnTo>
                  <a:pt x="63168" y="16196"/>
                </a:lnTo>
                <a:lnTo>
                  <a:pt x="62954" y="15886"/>
                </a:lnTo>
                <a:lnTo>
                  <a:pt x="62740" y="15569"/>
                </a:lnTo>
                <a:lnTo>
                  <a:pt x="62550" y="15246"/>
                </a:lnTo>
                <a:lnTo>
                  <a:pt x="62372" y="14929"/>
                </a:lnTo>
                <a:lnTo>
                  <a:pt x="62205" y="14605"/>
                </a:lnTo>
                <a:lnTo>
                  <a:pt x="62063" y="14275"/>
                </a:lnTo>
                <a:lnTo>
                  <a:pt x="61932" y="13944"/>
                </a:lnTo>
                <a:lnTo>
                  <a:pt x="61825" y="13607"/>
                </a:lnTo>
                <a:lnTo>
                  <a:pt x="61777" y="13428"/>
                </a:lnTo>
                <a:lnTo>
                  <a:pt x="61754" y="13242"/>
                </a:lnTo>
                <a:lnTo>
                  <a:pt x="61718" y="13056"/>
                </a:lnTo>
                <a:lnTo>
                  <a:pt x="61694" y="12966"/>
                </a:lnTo>
                <a:lnTo>
                  <a:pt x="61658" y="12884"/>
                </a:lnTo>
                <a:lnTo>
                  <a:pt x="61623" y="12794"/>
                </a:lnTo>
                <a:lnTo>
                  <a:pt x="61563" y="12712"/>
                </a:lnTo>
                <a:lnTo>
                  <a:pt x="61492" y="12636"/>
                </a:lnTo>
                <a:lnTo>
                  <a:pt x="61409" y="12560"/>
                </a:lnTo>
                <a:lnTo>
                  <a:pt x="61302" y="12491"/>
                </a:lnTo>
                <a:lnTo>
                  <a:pt x="61183" y="12422"/>
                </a:lnTo>
                <a:lnTo>
                  <a:pt x="61028" y="12367"/>
                </a:lnTo>
                <a:lnTo>
                  <a:pt x="60862" y="12312"/>
                </a:lnTo>
                <a:lnTo>
                  <a:pt x="60838" y="12299"/>
                </a:lnTo>
                <a:lnTo>
                  <a:pt x="60814" y="12278"/>
                </a:lnTo>
                <a:lnTo>
                  <a:pt x="60791" y="12223"/>
                </a:lnTo>
                <a:lnTo>
                  <a:pt x="60779" y="12161"/>
                </a:lnTo>
                <a:lnTo>
                  <a:pt x="60767" y="12099"/>
                </a:lnTo>
                <a:lnTo>
                  <a:pt x="60696" y="11665"/>
                </a:lnTo>
                <a:lnTo>
                  <a:pt x="60648" y="11224"/>
                </a:lnTo>
                <a:lnTo>
                  <a:pt x="60541" y="10343"/>
                </a:lnTo>
                <a:lnTo>
                  <a:pt x="60470" y="9909"/>
                </a:lnTo>
                <a:lnTo>
                  <a:pt x="60387" y="9468"/>
                </a:lnTo>
                <a:lnTo>
                  <a:pt x="60304" y="9090"/>
                </a:lnTo>
                <a:lnTo>
                  <a:pt x="60304" y="9090"/>
                </a:lnTo>
                <a:lnTo>
                  <a:pt x="58390" y="9331"/>
                </a:lnTo>
                <a:lnTo>
                  <a:pt x="57843" y="6005"/>
                </a:lnTo>
                <a:lnTo>
                  <a:pt x="58330" y="5963"/>
                </a:lnTo>
                <a:lnTo>
                  <a:pt x="59483" y="8676"/>
                </a:lnTo>
                <a:lnTo>
                  <a:pt x="60280" y="8993"/>
                </a:lnTo>
                <a:lnTo>
                  <a:pt x="60280" y="8993"/>
                </a:lnTo>
                <a:lnTo>
                  <a:pt x="60232" y="8821"/>
                </a:lnTo>
                <a:lnTo>
                  <a:pt x="60161" y="8608"/>
                </a:lnTo>
                <a:lnTo>
                  <a:pt x="59970" y="8050"/>
                </a:lnTo>
                <a:lnTo>
                  <a:pt x="59745" y="7492"/>
                </a:lnTo>
                <a:lnTo>
                  <a:pt x="59519" y="6934"/>
                </a:lnTo>
                <a:lnTo>
                  <a:pt x="59269" y="6377"/>
                </a:lnTo>
                <a:lnTo>
                  <a:pt x="58758" y="5275"/>
                </a:lnTo>
                <a:lnTo>
                  <a:pt x="58496" y="4717"/>
                </a:lnTo>
                <a:lnTo>
                  <a:pt x="58247" y="4166"/>
                </a:lnTo>
                <a:lnTo>
                  <a:pt x="58199" y="4063"/>
                </a:lnTo>
                <a:lnTo>
                  <a:pt x="58152" y="3973"/>
                </a:lnTo>
                <a:lnTo>
                  <a:pt x="58092" y="3884"/>
                </a:lnTo>
                <a:lnTo>
                  <a:pt x="58033" y="3801"/>
                </a:lnTo>
                <a:lnTo>
                  <a:pt x="57962" y="3725"/>
                </a:lnTo>
                <a:lnTo>
                  <a:pt x="57878" y="3657"/>
                </a:lnTo>
                <a:lnTo>
                  <a:pt x="57783" y="3595"/>
                </a:lnTo>
                <a:lnTo>
                  <a:pt x="57688" y="3539"/>
                </a:lnTo>
                <a:lnTo>
                  <a:pt x="57581" y="3498"/>
                </a:lnTo>
                <a:lnTo>
                  <a:pt x="57450" y="3464"/>
                </a:lnTo>
                <a:lnTo>
                  <a:pt x="57320" y="3429"/>
                </a:lnTo>
                <a:lnTo>
                  <a:pt x="57177" y="3416"/>
                </a:lnTo>
                <a:lnTo>
                  <a:pt x="57011" y="3402"/>
                </a:lnTo>
                <a:lnTo>
                  <a:pt x="56832" y="3402"/>
                </a:lnTo>
                <a:lnTo>
                  <a:pt x="56642" y="3416"/>
                </a:lnTo>
                <a:lnTo>
                  <a:pt x="56428" y="3429"/>
                </a:lnTo>
                <a:lnTo>
                  <a:pt x="56357" y="3436"/>
                </a:lnTo>
                <a:lnTo>
                  <a:pt x="56286" y="3429"/>
                </a:lnTo>
                <a:lnTo>
                  <a:pt x="56202" y="3422"/>
                </a:lnTo>
                <a:lnTo>
                  <a:pt x="56119" y="3402"/>
                </a:lnTo>
                <a:lnTo>
                  <a:pt x="56024" y="3381"/>
                </a:lnTo>
                <a:lnTo>
                  <a:pt x="55941" y="3354"/>
                </a:lnTo>
                <a:lnTo>
                  <a:pt x="55751" y="3285"/>
                </a:lnTo>
                <a:lnTo>
                  <a:pt x="55584" y="3195"/>
                </a:lnTo>
                <a:lnTo>
                  <a:pt x="55418" y="3106"/>
                </a:lnTo>
                <a:lnTo>
                  <a:pt x="55287" y="3009"/>
                </a:lnTo>
                <a:lnTo>
                  <a:pt x="55228" y="2968"/>
                </a:lnTo>
                <a:lnTo>
                  <a:pt x="55180" y="2920"/>
                </a:lnTo>
                <a:lnTo>
                  <a:pt x="55097" y="2823"/>
                </a:lnTo>
                <a:lnTo>
                  <a:pt x="55002" y="2734"/>
                </a:lnTo>
                <a:lnTo>
                  <a:pt x="54907" y="2658"/>
                </a:lnTo>
                <a:lnTo>
                  <a:pt x="54812" y="2582"/>
                </a:lnTo>
                <a:lnTo>
                  <a:pt x="54705" y="2520"/>
                </a:lnTo>
                <a:lnTo>
                  <a:pt x="54598" y="2465"/>
                </a:lnTo>
                <a:lnTo>
                  <a:pt x="54491" y="2417"/>
                </a:lnTo>
                <a:lnTo>
                  <a:pt x="54372" y="2383"/>
                </a:lnTo>
                <a:lnTo>
                  <a:pt x="54241" y="2348"/>
                </a:lnTo>
                <a:lnTo>
                  <a:pt x="54110" y="2328"/>
                </a:lnTo>
                <a:lnTo>
                  <a:pt x="53968" y="2314"/>
                </a:lnTo>
                <a:lnTo>
                  <a:pt x="53825" y="2307"/>
                </a:lnTo>
                <a:lnTo>
                  <a:pt x="53670" y="2307"/>
                </a:lnTo>
                <a:lnTo>
                  <a:pt x="53504" y="2314"/>
                </a:lnTo>
                <a:lnTo>
                  <a:pt x="53326" y="2334"/>
                </a:lnTo>
                <a:lnTo>
                  <a:pt x="53147" y="2355"/>
                </a:lnTo>
                <a:lnTo>
                  <a:pt x="52803" y="2410"/>
                </a:lnTo>
                <a:lnTo>
                  <a:pt x="52482" y="2479"/>
                </a:lnTo>
                <a:lnTo>
                  <a:pt x="52327" y="2513"/>
                </a:lnTo>
                <a:lnTo>
                  <a:pt x="52185" y="2555"/>
                </a:lnTo>
                <a:lnTo>
                  <a:pt x="52054" y="2596"/>
                </a:lnTo>
                <a:lnTo>
                  <a:pt x="51923" y="2644"/>
                </a:lnTo>
                <a:lnTo>
                  <a:pt x="51804" y="2699"/>
                </a:lnTo>
                <a:lnTo>
                  <a:pt x="51685" y="2761"/>
                </a:lnTo>
                <a:lnTo>
                  <a:pt x="51578" y="2837"/>
                </a:lnTo>
                <a:lnTo>
                  <a:pt x="51483" y="2913"/>
                </a:lnTo>
                <a:lnTo>
                  <a:pt x="51400" y="2996"/>
                </a:lnTo>
                <a:lnTo>
                  <a:pt x="51317" y="3092"/>
                </a:lnTo>
                <a:lnTo>
                  <a:pt x="51245" y="3195"/>
                </a:lnTo>
                <a:lnTo>
                  <a:pt x="51186" y="3305"/>
                </a:lnTo>
                <a:lnTo>
                  <a:pt x="51008" y="3705"/>
                </a:lnTo>
                <a:lnTo>
                  <a:pt x="50829" y="4104"/>
                </a:lnTo>
                <a:lnTo>
                  <a:pt x="50675" y="4504"/>
                </a:lnTo>
                <a:lnTo>
                  <a:pt x="50532" y="4903"/>
                </a:lnTo>
                <a:lnTo>
                  <a:pt x="50401" y="5309"/>
                </a:lnTo>
                <a:lnTo>
                  <a:pt x="50283" y="5709"/>
                </a:lnTo>
                <a:lnTo>
                  <a:pt x="50176" y="6115"/>
                </a:lnTo>
                <a:lnTo>
                  <a:pt x="50081" y="6521"/>
                </a:lnTo>
                <a:lnTo>
                  <a:pt x="50009" y="6921"/>
                </a:lnTo>
                <a:lnTo>
                  <a:pt x="49950" y="7327"/>
                </a:lnTo>
                <a:lnTo>
                  <a:pt x="49902" y="7733"/>
                </a:lnTo>
                <a:lnTo>
                  <a:pt x="49878" y="8139"/>
                </a:lnTo>
                <a:lnTo>
                  <a:pt x="49867" y="8546"/>
                </a:lnTo>
                <a:lnTo>
                  <a:pt x="49878" y="8952"/>
                </a:lnTo>
                <a:lnTo>
                  <a:pt x="49902" y="9351"/>
                </a:lnTo>
                <a:lnTo>
                  <a:pt x="49950" y="9758"/>
                </a:lnTo>
                <a:lnTo>
                  <a:pt x="49997" y="10274"/>
                </a:lnTo>
                <a:lnTo>
                  <a:pt x="50033" y="10784"/>
                </a:lnTo>
                <a:lnTo>
                  <a:pt x="50033" y="11293"/>
                </a:lnTo>
                <a:lnTo>
                  <a:pt x="50021" y="11803"/>
                </a:lnTo>
                <a:lnTo>
                  <a:pt x="49997" y="12312"/>
                </a:lnTo>
                <a:lnTo>
                  <a:pt x="49950" y="12822"/>
                </a:lnTo>
                <a:lnTo>
                  <a:pt x="49878" y="13325"/>
                </a:lnTo>
                <a:lnTo>
                  <a:pt x="49807" y="13827"/>
                </a:lnTo>
                <a:lnTo>
                  <a:pt x="49712" y="14337"/>
                </a:lnTo>
                <a:lnTo>
                  <a:pt x="49617" y="14839"/>
                </a:lnTo>
                <a:lnTo>
                  <a:pt x="49403" y="15845"/>
                </a:lnTo>
                <a:lnTo>
                  <a:pt x="48939" y="17856"/>
                </a:lnTo>
                <a:lnTo>
                  <a:pt x="48892" y="18041"/>
                </a:lnTo>
                <a:lnTo>
                  <a:pt x="48832" y="18227"/>
                </a:lnTo>
                <a:lnTo>
                  <a:pt x="48761" y="18420"/>
                </a:lnTo>
                <a:lnTo>
                  <a:pt x="48678" y="18606"/>
                </a:lnTo>
                <a:lnTo>
                  <a:pt x="48595" y="18792"/>
                </a:lnTo>
                <a:lnTo>
                  <a:pt x="48488" y="18978"/>
                </a:lnTo>
                <a:lnTo>
                  <a:pt x="48274" y="19350"/>
                </a:lnTo>
                <a:lnTo>
                  <a:pt x="48036" y="19722"/>
                </a:lnTo>
                <a:lnTo>
                  <a:pt x="47774" y="20094"/>
                </a:lnTo>
                <a:lnTo>
                  <a:pt x="47489" y="20465"/>
                </a:lnTo>
                <a:lnTo>
                  <a:pt x="47216" y="20837"/>
                </a:lnTo>
                <a:lnTo>
                  <a:pt x="46372" y="18916"/>
                </a:lnTo>
                <a:lnTo>
                  <a:pt x="45516" y="17002"/>
                </a:lnTo>
                <a:lnTo>
                  <a:pt x="45088" y="16045"/>
                </a:lnTo>
                <a:lnTo>
                  <a:pt x="44636" y="15087"/>
                </a:lnTo>
                <a:lnTo>
                  <a:pt x="44185" y="14137"/>
                </a:lnTo>
                <a:lnTo>
                  <a:pt x="43697" y="13187"/>
                </a:lnTo>
                <a:lnTo>
                  <a:pt x="43198" y="12243"/>
                </a:lnTo>
                <a:lnTo>
                  <a:pt x="42937" y="11775"/>
                </a:lnTo>
                <a:lnTo>
                  <a:pt x="42675" y="11307"/>
                </a:lnTo>
                <a:lnTo>
                  <a:pt x="42402" y="10839"/>
                </a:lnTo>
                <a:lnTo>
                  <a:pt x="42116" y="10370"/>
                </a:lnTo>
                <a:lnTo>
                  <a:pt x="41831" y="9902"/>
                </a:lnTo>
                <a:lnTo>
                  <a:pt x="41522" y="9441"/>
                </a:lnTo>
                <a:lnTo>
                  <a:pt x="41225" y="8973"/>
                </a:lnTo>
                <a:lnTo>
                  <a:pt x="40904" y="8511"/>
                </a:lnTo>
                <a:lnTo>
                  <a:pt x="40571" y="8050"/>
                </a:lnTo>
                <a:lnTo>
                  <a:pt x="40238" y="7595"/>
                </a:lnTo>
                <a:lnTo>
                  <a:pt x="39893" y="7134"/>
                </a:lnTo>
                <a:lnTo>
                  <a:pt x="39537" y="6680"/>
                </a:lnTo>
                <a:lnTo>
                  <a:pt x="39156" y="6225"/>
                </a:lnTo>
                <a:lnTo>
                  <a:pt x="38776" y="5777"/>
                </a:lnTo>
                <a:lnTo>
                  <a:pt x="37825" y="6356"/>
                </a:lnTo>
                <a:lnTo>
                  <a:pt x="36197" y="5006"/>
                </a:lnTo>
                <a:lnTo>
                  <a:pt x="35888" y="5089"/>
                </a:lnTo>
                <a:lnTo>
                  <a:pt x="35614" y="5171"/>
                </a:lnTo>
                <a:lnTo>
                  <a:pt x="35495" y="5220"/>
                </a:lnTo>
                <a:lnTo>
                  <a:pt x="35376" y="5261"/>
                </a:lnTo>
                <a:lnTo>
                  <a:pt x="35281" y="5316"/>
                </a:lnTo>
                <a:lnTo>
                  <a:pt x="35174" y="5371"/>
                </a:lnTo>
                <a:lnTo>
                  <a:pt x="35091" y="5433"/>
                </a:lnTo>
                <a:lnTo>
                  <a:pt x="35008" y="5495"/>
                </a:lnTo>
                <a:lnTo>
                  <a:pt x="34937" y="5571"/>
                </a:lnTo>
                <a:lnTo>
                  <a:pt x="34877" y="5647"/>
                </a:lnTo>
                <a:lnTo>
                  <a:pt x="34818" y="5736"/>
                </a:lnTo>
                <a:lnTo>
                  <a:pt x="34770" y="5826"/>
                </a:lnTo>
                <a:lnTo>
                  <a:pt x="34735" y="5929"/>
                </a:lnTo>
                <a:lnTo>
                  <a:pt x="34699" y="6046"/>
                </a:lnTo>
                <a:lnTo>
                  <a:pt x="34497" y="6941"/>
                </a:lnTo>
                <a:lnTo>
                  <a:pt x="34283" y="7843"/>
                </a:lnTo>
                <a:lnTo>
                  <a:pt x="34057" y="8738"/>
                </a:lnTo>
                <a:lnTo>
                  <a:pt x="33819" y="9634"/>
                </a:lnTo>
                <a:lnTo>
                  <a:pt x="33332" y="11424"/>
                </a:lnTo>
                <a:lnTo>
                  <a:pt x="32856" y="13221"/>
                </a:lnTo>
                <a:lnTo>
                  <a:pt x="32250" y="15535"/>
                </a:lnTo>
                <a:lnTo>
                  <a:pt x="31656" y="17849"/>
                </a:lnTo>
                <a:lnTo>
                  <a:pt x="31180" y="17876"/>
                </a:lnTo>
                <a:lnTo>
                  <a:pt x="30099" y="16409"/>
                </a:lnTo>
                <a:lnTo>
                  <a:pt x="29552" y="15680"/>
                </a:lnTo>
                <a:lnTo>
                  <a:pt x="28993" y="14950"/>
                </a:lnTo>
                <a:lnTo>
                  <a:pt x="28934" y="14867"/>
                </a:lnTo>
                <a:lnTo>
                  <a:pt x="28886" y="14784"/>
                </a:lnTo>
                <a:lnTo>
                  <a:pt x="28803" y="14612"/>
                </a:lnTo>
                <a:lnTo>
                  <a:pt x="28732" y="14440"/>
                </a:lnTo>
                <a:lnTo>
                  <a:pt x="28648" y="14268"/>
                </a:lnTo>
                <a:lnTo>
                  <a:pt x="28589" y="14185"/>
                </a:lnTo>
                <a:lnTo>
                  <a:pt x="28530" y="14103"/>
                </a:lnTo>
                <a:lnTo>
                  <a:pt x="28458" y="14027"/>
                </a:lnTo>
                <a:lnTo>
                  <a:pt x="28363" y="13951"/>
                </a:lnTo>
                <a:lnTo>
                  <a:pt x="28256" y="13882"/>
                </a:lnTo>
                <a:lnTo>
                  <a:pt x="28125" y="13813"/>
                </a:lnTo>
                <a:lnTo>
                  <a:pt x="27971" y="13751"/>
                </a:lnTo>
                <a:lnTo>
                  <a:pt x="27793" y="13696"/>
                </a:lnTo>
                <a:lnTo>
                  <a:pt x="27745" y="13676"/>
                </a:lnTo>
                <a:lnTo>
                  <a:pt x="27686" y="13641"/>
                </a:lnTo>
                <a:lnTo>
                  <a:pt x="27650" y="13600"/>
                </a:lnTo>
                <a:lnTo>
                  <a:pt x="27614" y="13552"/>
                </a:lnTo>
                <a:lnTo>
                  <a:pt x="27590" y="13490"/>
                </a:lnTo>
                <a:lnTo>
                  <a:pt x="27567" y="13428"/>
                </a:lnTo>
                <a:lnTo>
                  <a:pt x="27519" y="13283"/>
                </a:lnTo>
                <a:lnTo>
                  <a:pt x="27436" y="12966"/>
                </a:lnTo>
                <a:lnTo>
                  <a:pt x="27388" y="12808"/>
                </a:lnTo>
                <a:lnTo>
                  <a:pt x="27353" y="12739"/>
                </a:lnTo>
                <a:lnTo>
                  <a:pt x="27317" y="12670"/>
                </a:lnTo>
                <a:lnTo>
                  <a:pt x="27222" y="12767"/>
                </a:lnTo>
                <a:lnTo>
                  <a:pt x="27151" y="12863"/>
                </a:lnTo>
                <a:lnTo>
                  <a:pt x="27091" y="12960"/>
                </a:lnTo>
                <a:lnTo>
                  <a:pt x="27044" y="13056"/>
                </a:lnTo>
                <a:lnTo>
                  <a:pt x="27008" y="13152"/>
                </a:lnTo>
                <a:lnTo>
                  <a:pt x="26984" y="13249"/>
                </a:lnTo>
                <a:lnTo>
                  <a:pt x="26972" y="13338"/>
                </a:lnTo>
                <a:lnTo>
                  <a:pt x="26972" y="13435"/>
                </a:lnTo>
                <a:lnTo>
                  <a:pt x="26972" y="13531"/>
                </a:lnTo>
                <a:lnTo>
                  <a:pt x="26996" y="13621"/>
                </a:lnTo>
                <a:lnTo>
                  <a:pt x="27020" y="13717"/>
                </a:lnTo>
                <a:lnTo>
                  <a:pt x="27056" y="13807"/>
                </a:lnTo>
                <a:lnTo>
                  <a:pt x="27139" y="13992"/>
                </a:lnTo>
                <a:lnTo>
                  <a:pt x="27234" y="14178"/>
                </a:lnTo>
                <a:lnTo>
                  <a:pt x="27460" y="14557"/>
                </a:lnTo>
                <a:lnTo>
                  <a:pt x="27579" y="14750"/>
                </a:lnTo>
                <a:lnTo>
                  <a:pt x="27686" y="14943"/>
                </a:lnTo>
                <a:lnTo>
                  <a:pt x="27781" y="15142"/>
                </a:lnTo>
                <a:lnTo>
                  <a:pt x="27864" y="15349"/>
                </a:lnTo>
                <a:lnTo>
                  <a:pt x="27888" y="15452"/>
                </a:lnTo>
                <a:lnTo>
                  <a:pt x="27911" y="15563"/>
                </a:lnTo>
                <a:lnTo>
                  <a:pt x="27923" y="15666"/>
                </a:lnTo>
                <a:lnTo>
                  <a:pt x="27923" y="15776"/>
                </a:lnTo>
                <a:lnTo>
                  <a:pt x="27781" y="15700"/>
                </a:lnTo>
                <a:lnTo>
                  <a:pt x="27650" y="15638"/>
                </a:lnTo>
                <a:lnTo>
                  <a:pt x="27412" y="15514"/>
                </a:lnTo>
                <a:lnTo>
                  <a:pt x="27305" y="15459"/>
                </a:lnTo>
                <a:lnTo>
                  <a:pt x="27210" y="15404"/>
                </a:lnTo>
                <a:lnTo>
                  <a:pt x="27127" y="15349"/>
                </a:lnTo>
                <a:lnTo>
                  <a:pt x="27067" y="15287"/>
                </a:lnTo>
                <a:lnTo>
                  <a:pt x="26449" y="14461"/>
                </a:lnTo>
                <a:lnTo>
                  <a:pt x="25831" y="13634"/>
                </a:lnTo>
                <a:lnTo>
                  <a:pt x="25225" y="12801"/>
                </a:lnTo>
                <a:lnTo>
                  <a:pt x="24631" y="11968"/>
                </a:lnTo>
                <a:lnTo>
                  <a:pt x="24571" y="11858"/>
                </a:lnTo>
                <a:lnTo>
                  <a:pt x="24524" y="11748"/>
                </a:lnTo>
                <a:lnTo>
                  <a:pt x="24488" y="11631"/>
                </a:lnTo>
                <a:lnTo>
                  <a:pt x="24464" y="11514"/>
                </a:lnTo>
                <a:lnTo>
                  <a:pt x="24440" y="11396"/>
                </a:lnTo>
                <a:lnTo>
                  <a:pt x="24405" y="11279"/>
                </a:lnTo>
                <a:lnTo>
                  <a:pt x="24357" y="11169"/>
                </a:lnTo>
                <a:lnTo>
                  <a:pt x="24298" y="11059"/>
                </a:lnTo>
                <a:lnTo>
                  <a:pt x="24250" y="11011"/>
                </a:lnTo>
                <a:lnTo>
                  <a:pt x="24203" y="10963"/>
                </a:lnTo>
                <a:lnTo>
                  <a:pt x="24084" y="10866"/>
                </a:lnTo>
                <a:lnTo>
                  <a:pt x="23953" y="10777"/>
                </a:lnTo>
                <a:lnTo>
                  <a:pt x="23822" y="10687"/>
                </a:lnTo>
                <a:lnTo>
                  <a:pt x="23680" y="10598"/>
                </a:lnTo>
                <a:lnTo>
                  <a:pt x="23561" y="10501"/>
                </a:lnTo>
                <a:lnTo>
                  <a:pt x="23466" y="10405"/>
                </a:lnTo>
                <a:lnTo>
                  <a:pt x="23418" y="10357"/>
                </a:lnTo>
                <a:lnTo>
                  <a:pt x="23382" y="10308"/>
                </a:lnTo>
                <a:lnTo>
                  <a:pt x="23169" y="9902"/>
                </a:lnTo>
                <a:lnTo>
                  <a:pt x="22978" y="9496"/>
                </a:lnTo>
                <a:lnTo>
                  <a:pt x="22598" y="8676"/>
                </a:lnTo>
                <a:lnTo>
                  <a:pt x="22408" y="8263"/>
                </a:lnTo>
                <a:lnTo>
                  <a:pt x="22194" y="7857"/>
                </a:lnTo>
                <a:lnTo>
                  <a:pt x="21980" y="7458"/>
                </a:lnTo>
                <a:lnTo>
                  <a:pt x="21849" y="7258"/>
                </a:lnTo>
                <a:lnTo>
                  <a:pt x="21730" y="7065"/>
                </a:lnTo>
                <a:lnTo>
                  <a:pt x="21623" y="6914"/>
                </a:lnTo>
                <a:lnTo>
                  <a:pt x="21504" y="6769"/>
                </a:lnTo>
                <a:lnTo>
                  <a:pt x="21385" y="6631"/>
                </a:lnTo>
                <a:lnTo>
                  <a:pt x="21267" y="6487"/>
                </a:lnTo>
                <a:lnTo>
                  <a:pt x="20993" y="6211"/>
                </a:lnTo>
                <a:lnTo>
                  <a:pt x="20696" y="5929"/>
                </a:lnTo>
                <a:lnTo>
                  <a:pt x="20090" y="5378"/>
                </a:lnTo>
                <a:lnTo>
                  <a:pt x="19781" y="5089"/>
                </a:lnTo>
                <a:lnTo>
                  <a:pt x="19472" y="4800"/>
                </a:lnTo>
                <a:lnTo>
                  <a:pt x="19650" y="4793"/>
                </a:lnTo>
                <a:lnTo>
                  <a:pt x="19805" y="4793"/>
                </a:lnTo>
                <a:lnTo>
                  <a:pt x="19947" y="4800"/>
                </a:lnTo>
                <a:lnTo>
                  <a:pt x="20078" y="4820"/>
                </a:lnTo>
                <a:lnTo>
                  <a:pt x="20209" y="4841"/>
                </a:lnTo>
                <a:lnTo>
                  <a:pt x="20316" y="4869"/>
                </a:lnTo>
                <a:lnTo>
                  <a:pt x="20411" y="4910"/>
                </a:lnTo>
                <a:lnTo>
                  <a:pt x="20506" y="4951"/>
                </a:lnTo>
                <a:lnTo>
                  <a:pt x="20589" y="4999"/>
                </a:lnTo>
                <a:lnTo>
                  <a:pt x="20660" y="5048"/>
                </a:lnTo>
                <a:lnTo>
                  <a:pt x="20732" y="5103"/>
                </a:lnTo>
                <a:lnTo>
                  <a:pt x="20791" y="5165"/>
                </a:lnTo>
                <a:lnTo>
                  <a:pt x="20898" y="5289"/>
                </a:lnTo>
                <a:lnTo>
                  <a:pt x="20993" y="5426"/>
                </a:lnTo>
                <a:lnTo>
                  <a:pt x="21160" y="5688"/>
                </a:lnTo>
                <a:lnTo>
                  <a:pt x="21243" y="5812"/>
                </a:lnTo>
                <a:lnTo>
                  <a:pt x="21338" y="5922"/>
                </a:lnTo>
                <a:lnTo>
                  <a:pt x="21397" y="5970"/>
                </a:lnTo>
                <a:lnTo>
                  <a:pt x="21457" y="6018"/>
                </a:lnTo>
                <a:lnTo>
                  <a:pt x="21528" y="6053"/>
                </a:lnTo>
                <a:lnTo>
                  <a:pt x="21599" y="6087"/>
                </a:lnTo>
                <a:lnTo>
                  <a:pt x="21683" y="6115"/>
                </a:lnTo>
                <a:lnTo>
                  <a:pt x="21766" y="6136"/>
                </a:lnTo>
                <a:lnTo>
                  <a:pt x="21873" y="6142"/>
                </a:lnTo>
                <a:lnTo>
                  <a:pt x="21980" y="6149"/>
                </a:lnTo>
                <a:lnTo>
                  <a:pt x="22396" y="6728"/>
                </a:lnTo>
                <a:lnTo>
                  <a:pt x="22752" y="7224"/>
                </a:lnTo>
                <a:lnTo>
                  <a:pt x="23073" y="7692"/>
                </a:lnTo>
                <a:lnTo>
                  <a:pt x="23382" y="8167"/>
                </a:lnTo>
                <a:lnTo>
                  <a:pt x="24333" y="7871"/>
                </a:lnTo>
                <a:lnTo>
                  <a:pt x="24036" y="7513"/>
                </a:lnTo>
                <a:lnTo>
                  <a:pt x="23739" y="7155"/>
                </a:lnTo>
                <a:lnTo>
                  <a:pt x="23454" y="6790"/>
                </a:lnTo>
                <a:lnTo>
                  <a:pt x="23157" y="6432"/>
                </a:lnTo>
                <a:lnTo>
                  <a:pt x="22859" y="6074"/>
                </a:lnTo>
                <a:lnTo>
                  <a:pt x="22693" y="5901"/>
                </a:lnTo>
                <a:lnTo>
                  <a:pt x="22527" y="5729"/>
                </a:lnTo>
                <a:lnTo>
                  <a:pt x="22360" y="5564"/>
                </a:lnTo>
                <a:lnTo>
                  <a:pt x="22182" y="5399"/>
                </a:lnTo>
                <a:lnTo>
                  <a:pt x="21992" y="5233"/>
                </a:lnTo>
                <a:lnTo>
                  <a:pt x="21790" y="5082"/>
                </a:lnTo>
                <a:lnTo>
                  <a:pt x="21635" y="4965"/>
                </a:lnTo>
                <a:lnTo>
                  <a:pt x="21481" y="4834"/>
                </a:lnTo>
                <a:lnTo>
                  <a:pt x="21172" y="4572"/>
                </a:lnTo>
                <a:lnTo>
                  <a:pt x="21005" y="4442"/>
                </a:lnTo>
                <a:lnTo>
                  <a:pt x="20827" y="4318"/>
                </a:lnTo>
                <a:lnTo>
                  <a:pt x="20649" y="4201"/>
                </a:lnTo>
                <a:lnTo>
                  <a:pt x="20446" y="4090"/>
                </a:lnTo>
                <a:lnTo>
                  <a:pt x="20339" y="4035"/>
                </a:lnTo>
                <a:lnTo>
                  <a:pt x="20232" y="3994"/>
                </a:lnTo>
                <a:lnTo>
                  <a:pt x="20125" y="3946"/>
                </a:lnTo>
                <a:lnTo>
                  <a:pt x="20007" y="3911"/>
                </a:lnTo>
                <a:lnTo>
                  <a:pt x="19888" y="3877"/>
                </a:lnTo>
                <a:lnTo>
                  <a:pt x="19757" y="3842"/>
                </a:lnTo>
                <a:lnTo>
                  <a:pt x="19626" y="3822"/>
                </a:lnTo>
                <a:lnTo>
                  <a:pt x="19495" y="3801"/>
                </a:lnTo>
                <a:lnTo>
                  <a:pt x="19353" y="3787"/>
                </a:lnTo>
                <a:lnTo>
                  <a:pt x="19198" y="3781"/>
                </a:lnTo>
                <a:lnTo>
                  <a:pt x="19044" y="3781"/>
                </a:lnTo>
                <a:lnTo>
                  <a:pt x="18889" y="3787"/>
                </a:lnTo>
                <a:lnTo>
                  <a:pt x="18723" y="3801"/>
                </a:lnTo>
                <a:lnTo>
                  <a:pt x="18545" y="3822"/>
                </a:lnTo>
                <a:lnTo>
                  <a:pt x="18366" y="3856"/>
                </a:lnTo>
                <a:lnTo>
                  <a:pt x="18176" y="3891"/>
                </a:lnTo>
                <a:lnTo>
                  <a:pt x="18128" y="3898"/>
                </a:lnTo>
                <a:lnTo>
                  <a:pt x="18081" y="3898"/>
                </a:lnTo>
                <a:lnTo>
                  <a:pt x="18033" y="3891"/>
                </a:lnTo>
                <a:lnTo>
                  <a:pt x="17974" y="3877"/>
                </a:lnTo>
                <a:lnTo>
                  <a:pt x="17855" y="3836"/>
                </a:lnTo>
                <a:lnTo>
                  <a:pt x="17724" y="3781"/>
                </a:lnTo>
                <a:lnTo>
                  <a:pt x="17582" y="3719"/>
                </a:lnTo>
                <a:lnTo>
                  <a:pt x="17451" y="3650"/>
                </a:lnTo>
                <a:lnTo>
                  <a:pt x="17201" y="3519"/>
                </a:lnTo>
                <a:lnTo>
                  <a:pt x="16952" y="3395"/>
                </a:lnTo>
                <a:lnTo>
                  <a:pt x="16690" y="3278"/>
                </a:lnTo>
                <a:lnTo>
                  <a:pt x="16441" y="3181"/>
                </a:lnTo>
                <a:lnTo>
                  <a:pt x="16191" y="3092"/>
                </a:lnTo>
                <a:lnTo>
                  <a:pt x="15941" y="3023"/>
                </a:lnTo>
                <a:lnTo>
                  <a:pt x="15704" y="2968"/>
                </a:lnTo>
                <a:lnTo>
                  <a:pt x="15454" y="2927"/>
                </a:lnTo>
                <a:lnTo>
                  <a:pt x="15216" y="2899"/>
                </a:lnTo>
                <a:lnTo>
                  <a:pt x="15085" y="2899"/>
                </a:lnTo>
                <a:lnTo>
                  <a:pt x="14967" y="2892"/>
                </a:lnTo>
                <a:lnTo>
                  <a:pt x="14848" y="2899"/>
                </a:lnTo>
                <a:lnTo>
                  <a:pt x="14729" y="2906"/>
                </a:lnTo>
                <a:lnTo>
                  <a:pt x="14598" y="2913"/>
                </a:lnTo>
                <a:lnTo>
                  <a:pt x="14479" y="2927"/>
                </a:lnTo>
                <a:lnTo>
                  <a:pt x="14360" y="2947"/>
                </a:lnTo>
                <a:lnTo>
                  <a:pt x="14241" y="2975"/>
                </a:lnTo>
                <a:lnTo>
                  <a:pt x="13992" y="3037"/>
                </a:lnTo>
                <a:lnTo>
                  <a:pt x="13742" y="3113"/>
                </a:lnTo>
                <a:lnTo>
                  <a:pt x="13493" y="3216"/>
                </a:lnTo>
                <a:lnTo>
                  <a:pt x="13243" y="3333"/>
                </a:lnTo>
                <a:lnTo>
                  <a:pt x="13124" y="3402"/>
                </a:lnTo>
                <a:lnTo>
                  <a:pt x="13005" y="3478"/>
                </a:lnTo>
                <a:lnTo>
                  <a:pt x="12898" y="3560"/>
                </a:lnTo>
                <a:lnTo>
                  <a:pt x="12803" y="3650"/>
                </a:lnTo>
                <a:lnTo>
                  <a:pt x="12708" y="3746"/>
                </a:lnTo>
                <a:lnTo>
                  <a:pt x="12625" y="3849"/>
                </a:lnTo>
                <a:lnTo>
                  <a:pt x="12553" y="3953"/>
                </a:lnTo>
                <a:lnTo>
                  <a:pt x="12482" y="4063"/>
                </a:lnTo>
                <a:lnTo>
                  <a:pt x="12363" y="4290"/>
                </a:lnTo>
                <a:lnTo>
                  <a:pt x="12268" y="4517"/>
                </a:lnTo>
                <a:lnTo>
                  <a:pt x="12197" y="4751"/>
                </a:lnTo>
                <a:lnTo>
                  <a:pt x="12137" y="4972"/>
                </a:lnTo>
                <a:lnTo>
                  <a:pt x="12054" y="5344"/>
                </a:lnTo>
                <a:lnTo>
                  <a:pt x="11983" y="5722"/>
                </a:lnTo>
                <a:lnTo>
                  <a:pt x="11935" y="6101"/>
                </a:lnTo>
                <a:lnTo>
                  <a:pt x="11888" y="6480"/>
                </a:lnTo>
                <a:lnTo>
                  <a:pt x="11864" y="6859"/>
                </a:lnTo>
                <a:lnTo>
                  <a:pt x="11840" y="7237"/>
                </a:lnTo>
                <a:lnTo>
                  <a:pt x="11828" y="7995"/>
                </a:lnTo>
                <a:lnTo>
                  <a:pt x="11828" y="8635"/>
                </a:lnTo>
                <a:lnTo>
                  <a:pt x="11828" y="9276"/>
                </a:lnTo>
                <a:lnTo>
                  <a:pt x="11864" y="10549"/>
                </a:lnTo>
                <a:lnTo>
                  <a:pt x="11900" y="11823"/>
                </a:lnTo>
                <a:lnTo>
                  <a:pt x="11912" y="12464"/>
                </a:lnTo>
                <a:lnTo>
                  <a:pt x="11912" y="13104"/>
                </a:lnTo>
                <a:lnTo>
                  <a:pt x="11900" y="13510"/>
                </a:lnTo>
                <a:lnTo>
                  <a:pt x="11876" y="13917"/>
                </a:lnTo>
                <a:lnTo>
                  <a:pt x="11840" y="14323"/>
                </a:lnTo>
                <a:lnTo>
                  <a:pt x="11793" y="14736"/>
                </a:lnTo>
                <a:lnTo>
                  <a:pt x="11733" y="15142"/>
                </a:lnTo>
                <a:lnTo>
                  <a:pt x="11662" y="15549"/>
                </a:lnTo>
                <a:lnTo>
                  <a:pt x="11579" y="15962"/>
                </a:lnTo>
                <a:lnTo>
                  <a:pt x="11484" y="16368"/>
                </a:lnTo>
                <a:lnTo>
                  <a:pt x="11329" y="16058"/>
                </a:lnTo>
                <a:lnTo>
                  <a:pt x="11175" y="15755"/>
                </a:lnTo>
                <a:lnTo>
                  <a:pt x="10996" y="15452"/>
                </a:lnTo>
                <a:lnTo>
                  <a:pt x="10818" y="15156"/>
                </a:lnTo>
                <a:lnTo>
                  <a:pt x="10628" y="14860"/>
                </a:lnTo>
                <a:lnTo>
                  <a:pt x="10438" y="14571"/>
                </a:lnTo>
                <a:lnTo>
                  <a:pt x="10236" y="14295"/>
                </a:lnTo>
                <a:lnTo>
                  <a:pt x="10022" y="14013"/>
                </a:lnTo>
                <a:lnTo>
                  <a:pt x="9796" y="13745"/>
                </a:lnTo>
                <a:lnTo>
                  <a:pt x="9558" y="13483"/>
                </a:lnTo>
                <a:lnTo>
                  <a:pt x="9308" y="13221"/>
                </a:lnTo>
                <a:lnTo>
                  <a:pt x="9047" y="12973"/>
                </a:lnTo>
                <a:lnTo>
                  <a:pt x="8773" y="12725"/>
                </a:lnTo>
                <a:lnTo>
                  <a:pt x="8488" y="12491"/>
                </a:lnTo>
                <a:lnTo>
                  <a:pt x="8191" y="12264"/>
                </a:lnTo>
                <a:lnTo>
                  <a:pt x="7882" y="12037"/>
                </a:lnTo>
                <a:lnTo>
                  <a:pt x="7561" y="11823"/>
                </a:lnTo>
                <a:lnTo>
                  <a:pt x="7216" y="11617"/>
                </a:lnTo>
                <a:lnTo>
                  <a:pt x="6872" y="11424"/>
                </a:lnTo>
                <a:lnTo>
                  <a:pt x="6491" y="11231"/>
                </a:lnTo>
                <a:lnTo>
                  <a:pt x="6111" y="11052"/>
                </a:lnTo>
                <a:lnTo>
                  <a:pt x="5707" y="10880"/>
                </a:lnTo>
                <a:lnTo>
                  <a:pt x="5291" y="10722"/>
                </a:lnTo>
                <a:lnTo>
                  <a:pt x="4851" y="10570"/>
                </a:lnTo>
                <a:lnTo>
                  <a:pt x="4399" y="10426"/>
                </a:lnTo>
                <a:lnTo>
                  <a:pt x="3924" y="10295"/>
                </a:lnTo>
                <a:lnTo>
                  <a:pt x="3436" y="10171"/>
                </a:lnTo>
                <a:lnTo>
                  <a:pt x="2925" y="10061"/>
                </a:lnTo>
                <a:lnTo>
                  <a:pt x="2390" y="9957"/>
                </a:lnTo>
                <a:lnTo>
                  <a:pt x="1831" y="9868"/>
                </a:lnTo>
                <a:lnTo>
                  <a:pt x="1261" y="9792"/>
                </a:lnTo>
                <a:lnTo>
                  <a:pt x="667" y="9723"/>
                </a:lnTo>
                <a:lnTo>
                  <a:pt x="476" y="9978"/>
                </a:lnTo>
                <a:lnTo>
                  <a:pt x="310" y="10212"/>
                </a:lnTo>
                <a:lnTo>
                  <a:pt x="179" y="10426"/>
                </a:lnTo>
                <a:lnTo>
                  <a:pt x="84" y="10632"/>
                </a:lnTo>
                <a:lnTo>
                  <a:pt x="48" y="10729"/>
                </a:lnTo>
                <a:lnTo>
                  <a:pt x="25" y="10818"/>
                </a:lnTo>
                <a:lnTo>
                  <a:pt x="13" y="10908"/>
                </a:lnTo>
                <a:lnTo>
                  <a:pt x="1" y="10997"/>
                </a:lnTo>
                <a:lnTo>
                  <a:pt x="1" y="11087"/>
                </a:lnTo>
                <a:lnTo>
                  <a:pt x="13" y="11169"/>
                </a:lnTo>
                <a:lnTo>
                  <a:pt x="25" y="11259"/>
                </a:lnTo>
                <a:lnTo>
                  <a:pt x="48" y="11341"/>
                </a:lnTo>
                <a:lnTo>
                  <a:pt x="84" y="11424"/>
                </a:lnTo>
                <a:lnTo>
                  <a:pt x="132" y="11507"/>
                </a:lnTo>
                <a:lnTo>
                  <a:pt x="179" y="11589"/>
                </a:lnTo>
                <a:lnTo>
                  <a:pt x="239" y="11672"/>
                </a:lnTo>
                <a:lnTo>
                  <a:pt x="310" y="11755"/>
                </a:lnTo>
                <a:lnTo>
                  <a:pt x="393" y="11837"/>
                </a:lnTo>
                <a:lnTo>
                  <a:pt x="571" y="12009"/>
                </a:lnTo>
                <a:lnTo>
                  <a:pt x="797" y="12188"/>
                </a:lnTo>
                <a:lnTo>
                  <a:pt x="1059" y="12374"/>
                </a:lnTo>
                <a:lnTo>
                  <a:pt x="1356" y="12574"/>
                </a:lnTo>
                <a:lnTo>
                  <a:pt x="1689" y="12781"/>
                </a:lnTo>
                <a:lnTo>
                  <a:pt x="2093" y="13042"/>
                </a:lnTo>
                <a:lnTo>
                  <a:pt x="2473" y="13304"/>
                </a:lnTo>
                <a:lnTo>
                  <a:pt x="2818" y="13572"/>
                </a:lnTo>
                <a:lnTo>
                  <a:pt x="3151" y="13841"/>
                </a:lnTo>
                <a:lnTo>
                  <a:pt x="3448" y="14123"/>
                </a:lnTo>
                <a:lnTo>
                  <a:pt x="3591" y="14268"/>
                </a:lnTo>
                <a:lnTo>
                  <a:pt x="3722" y="14406"/>
                </a:lnTo>
                <a:lnTo>
                  <a:pt x="3852" y="14557"/>
                </a:lnTo>
                <a:lnTo>
                  <a:pt x="3971" y="14702"/>
                </a:lnTo>
                <a:lnTo>
                  <a:pt x="4078" y="14846"/>
                </a:lnTo>
                <a:lnTo>
                  <a:pt x="4185" y="14998"/>
                </a:lnTo>
                <a:lnTo>
                  <a:pt x="4292" y="15149"/>
                </a:lnTo>
                <a:lnTo>
                  <a:pt x="4375" y="15308"/>
                </a:lnTo>
                <a:lnTo>
                  <a:pt x="4458" y="15466"/>
                </a:lnTo>
                <a:lnTo>
                  <a:pt x="4542" y="15624"/>
                </a:lnTo>
                <a:lnTo>
                  <a:pt x="4601" y="15783"/>
                </a:lnTo>
                <a:lnTo>
                  <a:pt x="4661" y="15941"/>
                </a:lnTo>
                <a:lnTo>
                  <a:pt x="4720" y="16106"/>
                </a:lnTo>
                <a:lnTo>
                  <a:pt x="4768" y="16272"/>
                </a:lnTo>
                <a:lnTo>
                  <a:pt x="4803" y="16444"/>
                </a:lnTo>
                <a:lnTo>
                  <a:pt x="4827" y="16609"/>
                </a:lnTo>
                <a:lnTo>
                  <a:pt x="4851" y="16781"/>
                </a:lnTo>
                <a:lnTo>
                  <a:pt x="4863" y="16960"/>
                </a:lnTo>
                <a:lnTo>
                  <a:pt x="4863" y="17133"/>
                </a:lnTo>
                <a:lnTo>
                  <a:pt x="4851" y="17318"/>
                </a:lnTo>
                <a:lnTo>
                  <a:pt x="4839" y="17497"/>
                </a:lnTo>
                <a:lnTo>
                  <a:pt x="4815" y="17683"/>
                </a:lnTo>
                <a:lnTo>
                  <a:pt x="4791" y="17897"/>
                </a:lnTo>
                <a:lnTo>
                  <a:pt x="4791" y="18110"/>
                </a:lnTo>
                <a:lnTo>
                  <a:pt x="4791" y="18324"/>
                </a:lnTo>
                <a:lnTo>
                  <a:pt x="4803" y="18544"/>
                </a:lnTo>
                <a:lnTo>
                  <a:pt x="4839" y="18758"/>
                </a:lnTo>
                <a:lnTo>
                  <a:pt x="4875" y="18978"/>
                </a:lnTo>
                <a:lnTo>
                  <a:pt x="4922" y="19198"/>
                </a:lnTo>
                <a:lnTo>
                  <a:pt x="4970" y="19412"/>
                </a:lnTo>
                <a:lnTo>
                  <a:pt x="5100" y="19852"/>
                </a:lnTo>
                <a:lnTo>
                  <a:pt x="5255" y="20286"/>
                </a:lnTo>
                <a:lnTo>
                  <a:pt x="5564" y="21147"/>
                </a:lnTo>
                <a:lnTo>
                  <a:pt x="5600" y="21209"/>
                </a:lnTo>
                <a:lnTo>
                  <a:pt x="5647" y="21271"/>
                </a:lnTo>
                <a:lnTo>
                  <a:pt x="5707" y="21340"/>
                </a:lnTo>
                <a:lnTo>
                  <a:pt x="5790" y="21409"/>
                </a:lnTo>
                <a:lnTo>
                  <a:pt x="5873" y="21471"/>
                </a:lnTo>
                <a:lnTo>
                  <a:pt x="5980" y="21540"/>
                </a:lnTo>
                <a:lnTo>
                  <a:pt x="6087" y="21602"/>
                </a:lnTo>
                <a:lnTo>
                  <a:pt x="6206" y="21664"/>
                </a:lnTo>
                <a:lnTo>
                  <a:pt x="6325" y="21719"/>
                </a:lnTo>
                <a:lnTo>
                  <a:pt x="6444" y="21767"/>
                </a:lnTo>
                <a:lnTo>
                  <a:pt x="6562" y="21815"/>
                </a:lnTo>
                <a:lnTo>
                  <a:pt x="6693" y="21856"/>
                </a:lnTo>
                <a:lnTo>
                  <a:pt x="6812" y="21884"/>
                </a:lnTo>
                <a:lnTo>
                  <a:pt x="6931" y="21905"/>
                </a:lnTo>
                <a:lnTo>
                  <a:pt x="7038" y="21918"/>
                </a:lnTo>
                <a:lnTo>
                  <a:pt x="7145" y="21925"/>
                </a:lnTo>
                <a:lnTo>
                  <a:pt x="7929" y="21905"/>
                </a:lnTo>
                <a:lnTo>
                  <a:pt x="8322" y="21891"/>
                </a:lnTo>
                <a:lnTo>
                  <a:pt x="8714" y="21870"/>
                </a:lnTo>
                <a:lnTo>
                  <a:pt x="9106" y="21843"/>
                </a:lnTo>
                <a:lnTo>
                  <a:pt x="9487" y="21815"/>
                </a:lnTo>
                <a:lnTo>
                  <a:pt x="9879" y="21774"/>
                </a:lnTo>
                <a:lnTo>
                  <a:pt x="10247" y="21725"/>
                </a:lnTo>
                <a:lnTo>
                  <a:pt x="10616" y="21657"/>
                </a:lnTo>
                <a:lnTo>
                  <a:pt x="10984" y="21581"/>
                </a:lnTo>
                <a:lnTo>
                  <a:pt x="11163" y="21540"/>
                </a:lnTo>
                <a:lnTo>
                  <a:pt x="11341" y="21491"/>
                </a:lnTo>
                <a:lnTo>
                  <a:pt x="11519" y="21436"/>
                </a:lnTo>
                <a:lnTo>
                  <a:pt x="11686" y="21381"/>
                </a:lnTo>
                <a:lnTo>
                  <a:pt x="11852" y="21319"/>
                </a:lnTo>
                <a:lnTo>
                  <a:pt x="12019" y="21250"/>
                </a:lnTo>
                <a:lnTo>
                  <a:pt x="12185" y="21182"/>
                </a:lnTo>
                <a:lnTo>
                  <a:pt x="12351" y="21106"/>
                </a:lnTo>
                <a:lnTo>
                  <a:pt x="12506" y="21023"/>
                </a:lnTo>
                <a:lnTo>
                  <a:pt x="12660" y="20934"/>
                </a:lnTo>
                <a:lnTo>
                  <a:pt x="12815" y="20844"/>
                </a:lnTo>
                <a:lnTo>
                  <a:pt x="12958" y="20748"/>
                </a:lnTo>
                <a:lnTo>
                  <a:pt x="13088" y="20665"/>
                </a:lnTo>
                <a:lnTo>
                  <a:pt x="13219" y="20589"/>
                </a:lnTo>
                <a:lnTo>
                  <a:pt x="13362" y="20514"/>
                </a:lnTo>
                <a:lnTo>
                  <a:pt x="13516" y="20445"/>
                </a:lnTo>
                <a:lnTo>
                  <a:pt x="13825" y="20314"/>
                </a:lnTo>
                <a:lnTo>
                  <a:pt x="14158" y="20190"/>
                </a:lnTo>
                <a:lnTo>
                  <a:pt x="14824" y="19942"/>
                </a:lnTo>
                <a:lnTo>
                  <a:pt x="15145" y="19811"/>
                </a:lnTo>
                <a:lnTo>
                  <a:pt x="15299" y="19742"/>
                </a:lnTo>
                <a:lnTo>
                  <a:pt x="15442" y="19673"/>
                </a:lnTo>
                <a:lnTo>
                  <a:pt x="16013" y="19384"/>
                </a:lnTo>
                <a:lnTo>
                  <a:pt x="16298" y="19233"/>
                </a:lnTo>
                <a:lnTo>
                  <a:pt x="16571" y="19081"/>
                </a:lnTo>
                <a:lnTo>
                  <a:pt x="16833" y="18916"/>
                </a:lnTo>
                <a:lnTo>
                  <a:pt x="17071" y="18751"/>
                </a:lnTo>
                <a:lnTo>
                  <a:pt x="17296" y="18579"/>
                </a:lnTo>
                <a:lnTo>
                  <a:pt x="17403" y="18496"/>
                </a:lnTo>
                <a:lnTo>
                  <a:pt x="17498" y="18400"/>
                </a:lnTo>
                <a:lnTo>
                  <a:pt x="17653" y="18248"/>
                </a:lnTo>
                <a:lnTo>
                  <a:pt x="17796" y="18090"/>
                </a:lnTo>
                <a:lnTo>
                  <a:pt x="17926" y="17938"/>
                </a:lnTo>
                <a:lnTo>
                  <a:pt x="18045" y="17780"/>
                </a:lnTo>
                <a:lnTo>
                  <a:pt x="18152" y="17621"/>
                </a:lnTo>
                <a:lnTo>
                  <a:pt x="18259" y="17463"/>
                </a:lnTo>
                <a:lnTo>
                  <a:pt x="18342" y="17298"/>
                </a:lnTo>
                <a:lnTo>
                  <a:pt x="18426" y="17139"/>
                </a:lnTo>
                <a:lnTo>
                  <a:pt x="18497" y="16974"/>
                </a:lnTo>
                <a:lnTo>
                  <a:pt x="18556" y="16816"/>
                </a:lnTo>
                <a:lnTo>
                  <a:pt x="18616" y="16650"/>
                </a:lnTo>
                <a:lnTo>
                  <a:pt x="18663" y="16485"/>
                </a:lnTo>
                <a:lnTo>
                  <a:pt x="18735" y="16155"/>
                </a:lnTo>
                <a:lnTo>
                  <a:pt x="18794" y="15824"/>
                </a:lnTo>
                <a:lnTo>
                  <a:pt x="18830" y="15487"/>
                </a:lnTo>
                <a:lnTo>
                  <a:pt x="18842" y="15149"/>
                </a:lnTo>
                <a:lnTo>
                  <a:pt x="18842" y="14812"/>
                </a:lnTo>
                <a:lnTo>
                  <a:pt x="18842" y="14475"/>
                </a:lnTo>
                <a:lnTo>
                  <a:pt x="18818" y="13800"/>
                </a:lnTo>
                <a:lnTo>
                  <a:pt x="18806" y="13125"/>
                </a:lnTo>
                <a:lnTo>
                  <a:pt x="18794" y="13063"/>
                </a:lnTo>
                <a:lnTo>
                  <a:pt x="18782" y="13008"/>
                </a:lnTo>
                <a:lnTo>
                  <a:pt x="18735" y="12898"/>
                </a:lnTo>
                <a:lnTo>
                  <a:pt x="18687" y="12781"/>
                </a:lnTo>
                <a:lnTo>
                  <a:pt x="18675" y="12725"/>
                </a:lnTo>
                <a:lnTo>
                  <a:pt x="18675" y="12670"/>
                </a:lnTo>
                <a:lnTo>
                  <a:pt x="18687" y="12602"/>
                </a:lnTo>
                <a:lnTo>
                  <a:pt x="18699" y="12540"/>
                </a:lnTo>
                <a:lnTo>
                  <a:pt x="18747" y="12395"/>
                </a:lnTo>
                <a:lnTo>
                  <a:pt x="18818" y="12230"/>
                </a:lnTo>
                <a:lnTo>
                  <a:pt x="18901" y="12037"/>
                </a:lnTo>
                <a:lnTo>
                  <a:pt x="19198" y="12395"/>
                </a:lnTo>
                <a:lnTo>
                  <a:pt x="19484" y="12753"/>
                </a:lnTo>
                <a:lnTo>
                  <a:pt x="19757" y="13111"/>
                </a:lnTo>
                <a:lnTo>
                  <a:pt x="20018" y="13462"/>
                </a:lnTo>
                <a:lnTo>
                  <a:pt x="20268" y="13820"/>
                </a:lnTo>
                <a:lnTo>
                  <a:pt x="20506" y="14178"/>
                </a:lnTo>
                <a:lnTo>
                  <a:pt x="20744" y="14536"/>
                </a:lnTo>
                <a:lnTo>
                  <a:pt x="20958" y="14895"/>
                </a:lnTo>
                <a:lnTo>
                  <a:pt x="21172" y="15253"/>
                </a:lnTo>
                <a:lnTo>
                  <a:pt x="21385" y="15611"/>
                </a:lnTo>
                <a:lnTo>
                  <a:pt x="21778" y="16334"/>
                </a:lnTo>
                <a:lnTo>
                  <a:pt x="22146" y="17064"/>
                </a:lnTo>
                <a:lnTo>
                  <a:pt x="22503" y="17794"/>
                </a:lnTo>
                <a:lnTo>
                  <a:pt x="22693" y="18186"/>
                </a:lnTo>
                <a:lnTo>
                  <a:pt x="22895" y="18572"/>
                </a:lnTo>
                <a:lnTo>
                  <a:pt x="23109" y="18957"/>
                </a:lnTo>
                <a:lnTo>
                  <a:pt x="23335" y="19336"/>
                </a:lnTo>
                <a:lnTo>
                  <a:pt x="23573" y="19722"/>
                </a:lnTo>
                <a:lnTo>
                  <a:pt x="23834" y="20100"/>
                </a:lnTo>
                <a:lnTo>
                  <a:pt x="24096" y="20472"/>
                </a:lnTo>
                <a:lnTo>
                  <a:pt x="24381" y="20844"/>
                </a:lnTo>
                <a:lnTo>
                  <a:pt x="24690" y="21209"/>
                </a:lnTo>
                <a:lnTo>
                  <a:pt x="25011" y="21574"/>
                </a:lnTo>
                <a:lnTo>
                  <a:pt x="25344" y="21932"/>
                </a:lnTo>
                <a:lnTo>
                  <a:pt x="25700" y="22283"/>
                </a:lnTo>
                <a:lnTo>
                  <a:pt x="26081" y="22628"/>
                </a:lnTo>
                <a:lnTo>
                  <a:pt x="26485" y="22972"/>
                </a:lnTo>
                <a:lnTo>
                  <a:pt x="26901" y="23302"/>
                </a:lnTo>
                <a:lnTo>
                  <a:pt x="27341" y="23633"/>
                </a:lnTo>
                <a:lnTo>
                  <a:pt x="27495" y="23736"/>
                </a:lnTo>
                <a:lnTo>
                  <a:pt x="27650" y="23840"/>
                </a:lnTo>
                <a:lnTo>
                  <a:pt x="27804" y="23929"/>
                </a:lnTo>
                <a:lnTo>
                  <a:pt x="27959" y="24012"/>
                </a:lnTo>
                <a:lnTo>
                  <a:pt x="28113" y="24087"/>
                </a:lnTo>
                <a:lnTo>
                  <a:pt x="28256" y="24156"/>
                </a:lnTo>
                <a:lnTo>
                  <a:pt x="28399" y="24211"/>
                </a:lnTo>
                <a:lnTo>
                  <a:pt x="28541" y="24266"/>
                </a:lnTo>
                <a:lnTo>
                  <a:pt x="28684" y="24308"/>
                </a:lnTo>
                <a:lnTo>
                  <a:pt x="28827" y="24342"/>
                </a:lnTo>
                <a:lnTo>
                  <a:pt x="28969" y="24363"/>
                </a:lnTo>
                <a:lnTo>
                  <a:pt x="29100" y="24384"/>
                </a:lnTo>
                <a:lnTo>
                  <a:pt x="29231" y="24390"/>
                </a:lnTo>
                <a:lnTo>
                  <a:pt x="29362" y="24397"/>
                </a:lnTo>
                <a:lnTo>
                  <a:pt x="29492" y="24390"/>
                </a:lnTo>
                <a:lnTo>
                  <a:pt x="29623" y="24377"/>
                </a:lnTo>
                <a:lnTo>
                  <a:pt x="29742" y="24356"/>
                </a:lnTo>
                <a:lnTo>
                  <a:pt x="29873" y="24322"/>
                </a:lnTo>
                <a:lnTo>
                  <a:pt x="29992" y="24287"/>
                </a:lnTo>
                <a:lnTo>
                  <a:pt x="30111" y="24239"/>
                </a:lnTo>
                <a:lnTo>
                  <a:pt x="30229" y="24184"/>
                </a:lnTo>
                <a:lnTo>
                  <a:pt x="30348" y="24129"/>
                </a:lnTo>
                <a:lnTo>
                  <a:pt x="30455" y="24060"/>
                </a:lnTo>
                <a:lnTo>
                  <a:pt x="30574" y="23984"/>
                </a:lnTo>
                <a:lnTo>
                  <a:pt x="30681" y="23895"/>
                </a:lnTo>
                <a:lnTo>
                  <a:pt x="30788" y="23805"/>
                </a:lnTo>
                <a:lnTo>
                  <a:pt x="30895" y="23709"/>
                </a:lnTo>
                <a:lnTo>
                  <a:pt x="31002" y="23598"/>
                </a:lnTo>
                <a:lnTo>
                  <a:pt x="31109" y="23488"/>
                </a:lnTo>
                <a:lnTo>
                  <a:pt x="31204" y="23364"/>
                </a:lnTo>
                <a:lnTo>
                  <a:pt x="31394" y="23103"/>
                </a:lnTo>
                <a:lnTo>
                  <a:pt x="31584" y="23116"/>
                </a:lnTo>
                <a:lnTo>
                  <a:pt x="31763" y="23123"/>
                </a:lnTo>
                <a:lnTo>
                  <a:pt x="32143" y="23123"/>
                </a:lnTo>
                <a:lnTo>
                  <a:pt x="32333" y="23110"/>
                </a:lnTo>
                <a:lnTo>
                  <a:pt x="32524" y="23089"/>
                </a:lnTo>
                <a:lnTo>
                  <a:pt x="32714" y="23061"/>
                </a:lnTo>
                <a:lnTo>
                  <a:pt x="32892" y="23027"/>
                </a:lnTo>
                <a:lnTo>
                  <a:pt x="33082" y="22993"/>
                </a:lnTo>
                <a:lnTo>
                  <a:pt x="33272" y="22951"/>
                </a:lnTo>
                <a:lnTo>
                  <a:pt x="33451" y="22903"/>
                </a:lnTo>
                <a:lnTo>
                  <a:pt x="33629" y="22848"/>
                </a:lnTo>
                <a:lnTo>
                  <a:pt x="33807" y="22786"/>
                </a:lnTo>
                <a:lnTo>
                  <a:pt x="33986" y="22724"/>
                </a:lnTo>
                <a:lnTo>
                  <a:pt x="34152" y="22655"/>
                </a:lnTo>
                <a:lnTo>
                  <a:pt x="34307" y="22586"/>
                </a:lnTo>
                <a:lnTo>
                  <a:pt x="34473" y="22511"/>
                </a:lnTo>
                <a:lnTo>
                  <a:pt x="34628" y="22428"/>
                </a:lnTo>
                <a:lnTo>
                  <a:pt x="34770" y="22345"/>
                </a:lnTo>
                <a:lnTo>
                  <a:pt x="34913" y="22263"/>
                </a:lnTo>
                <a:lnTo>
                  <a:pt x="35044" y="22173"/>
                </a:lnTo>
                <a:lnTo>
                  <a:pt x="35162" y="22084"/>
                </a:lnTo>
                <a:lnTo>
                  <a:pt x="35281" y="21987"/>
                </a:lnTo>
                <a:lnTo>
                  <a:pt x="35388" y="21891"/>
                </a:lnTo>
                <a:lnTo>
                  <a:pt x="35483" y="21794"/>
                </a:lnTo>
                <a:lnTo>
                  <a:pt x="35567" y="21691"/>
                </a:lnTo>
                <a:lnTo>
                  <a:pt x="35638" y="21588"/>
                </a:lnTo>
                <a:lnTo>
                  <a:pt x="35709" y="21484"/>
                </a:lnTo>
                <a:lnTo>
                  <a:pt x="35757" y="21381"/>
                </a:lnTo>
                <a:lnTo>
                  <a:pt x="35804" y="21278"/>
                </a:lnTo>
                <a:lnTo>
                  <a:pt x="35828" y="21175"/>
                </a:lnTo>
                <a:lnTo>
                  <a:pt x="35852" y="21064"/>
                </a:lnTo>
                <a:lnTo>
                  <a:pt x="35864" y="20892"/>
                </a:lnTo>
                <a:lnTo>
                  <a:pt x="35911" y="20713"/>
                </a:lnTo>
                <a:lnTo>
                  <a:pt x="35935" y="20631"/>
                </a:lnTo>
                <a:lnTo>
                  <a:pt x="35971" y="20541"/>
                </a:lnTo>
                <a:lnTo>
                  <a:pt x="36018" y="20458"/>
                </a:lnTo>
                <a:lnTo>
                  <a:pt x="36078" y="20383"/>
                </a:lnTo>
                <a:lnTo>
                  <a:pt x="36351" y="20038"/>
                </a:lnTo>
                <a:lnTo>
                  <a:pt x="36589" y="19694"/>
                </a:lnTo>
                <a:lnTo>
                  <a:pt x="36803" y="19350"/>
                </a:lnTo>
                <a:lnTo>
                  <a:pt x="37005" y="18999"/>
                </a:lnTo>
                <a:lnTo>
                  <a:pt x="37171" y="18641"/>
                </a:lnTo>
                <a:lnTo>
                  <a:pt x="37326" y="18289"/>
                </a:lnTo>
                <a:lnTo>
                  <a:pt x="37457" y="17931"/>
                </a:lnTo>
                <a:lnTo>
                  <a:pt x="37564" y="17566"/>
                </a:lnTo>
                <a:lnTo>
                  <a:pt x="37659" y="17208"/>
                </a:lnTo>
                <a:lnTo>
                  <a:pt x="37742" y="16843"/>
                </a:lnTo>
                <a:lnTo>
                  <a:pt x="37813" y="16478"/>
                </a:lnTo>
                <a:lnTo>
                  <a:pt x="37873" y="16113"/>
                </a:lnTo>
                <a:lnTo>
                  <a:pt x="37920" y="15748"/>
                </a:lnTo>
                <a:lnTo>
                  <a:pt x="37968" y="15377"/>
                </a:lnTo>
                <a:lnTo>
                  <a:pt x="38039" y="14640"/>
                </a:lnTo>
                <a:lnTo>
                  <a:pt x="38039" y="14605"/>
                </a:lnTo>
                <a:lnTo>
                  <a:pt x="38051" y="14571"/>
                </a:lnTo>
                <a:lnTo>
                  <a:pt x="38075" y="14536"/>
                </a:lnTo>
                <a:lnTo>
                  <a:pt x="38110" y="14502"/>
                </a:lnTo>
                <a:lnTo>
                  <a:pt x="38158" y="14468"/>
                </a:lnTo>
                <a:lnTo>
                  <a:pt x="38217" y="14433"/>
                </a:lnTo>
                <a:lnTo>
                  <a:pt x="38289" y="14399"/>
                </a:lnTo>
                <a:lnTo>
                  <a:pt x="38384" y="14357"/>
                </a:lnTo>
                <a:lnTo>
                  <a:pt x="38503" y="14564"/>
                </a:lnTo>
                <a:lnTo>
                  <a:pt x="38633" y="14771"/>
                </a:lnTo>
                <a:lnTo>
                  <a:pt x="38740" y="14984"/>
                </a:lnTo>
                <a:lnTo>
                  <a:pt x="38788" y="15087"/>
                </a:lnTo>
                <a:lnTo>
                  <a:pt x="38836" y="15198"/>
                </a:lnTo>
                <a:lnTo>
                  <a:pt x="39145" y="16093"/>
                </a:lnTo>
                <a:lnTo>
                  <a:pt x="39454" y="16995"/>
                </a:lnTo>
                <a:lnTo>
                  <a:pt x="40072" y="18799"/>
                </a:lnTo>
                <a:lnTo>
                  <a:pt x="40381" y="19701"/>
                </a:lnTo>
                <a:lnTo>
                  <a:pt x="40714" y="20596"/>
                </a:lnTo>
                <a:lnTo>
                  <a:pt x="41046" y="21491"/>
                </a:lnTo>
                <a:lnTo>
                  <a:pt x="41403" y="22387"/>
                </a:lnTo>
                <a:lnTo>
                  <a:pt x="41486" y="22586"/>
                </a:lnTo>
                <a:lnTo>
                  <a:pt x="41581" y="22786"/>
                </a:lnTo>
                <a:lnTo>
                  <a:pt x="41688" y="22979"/>
                </a:lnTo>
                <a:lnTo>
                  <a:pt x="41807" y="23172"/>
                </a:lnTo>
                <a:lnTo>
                  <a:pt x="42045" y="23557"/>
                </a:lnTo>
                <a:lnTo>
                  <a:pt x="42318" y="23943"/>
                </a:lnTo>
                <a:lnTo>
                  <a:pt x="42592" y="24322"/>
                </a:lnTo>
                <a:lnTo>
                  <a:pt x="42877" y="24700"/>
                </a:lnTo>
                <a:lnTo>
                  <a:pt x="43162" y="25079"/>
                </a:lnTo>
                <a:lnTo>
                  <a:pt x="43436" y="25465"/>
                </a:lnTo>
                <a:lnTo>
                  <a:pt x="43507" y="25554"/>
                </a:lnTo>
                <a:lnTo>
                  <a:pt x="43590" y="25630"/>
                </a:lnTo>
                <a:lnTo>
                  <a:pt x="43697" y="25699"/>
                </a:lnTo>
                <a:lnTo>
                  <a:pt x="43792" y="25754"/>
                </a:lnTo>
                <a:lnTo>
                  <a:pt x="43911" y="25802"/>
                </a:lnTo>
                <a:lnTo>
                  <a:pt x="44030" y="25843"/>
                </a:lnTo>
                <a:lnTo>
                  <a:pt x="44161" y="25878"/>
                </a:lnTo>
                <a:lnTo>
                  <a:pt x="44292" y="25898"/>
                </a:lnTo>
                <a:lnTo>
                  <a:pt x="44422" y="25919"/>
                </a:lnTo>
                <a:lnTo>
                  <a:pt x="44553" y="25926"/>
                </a:lnTo>
                <a:lnTo>
                  <a:pt x="44827" y="25926"/>
                </a:lnTo>
                <a:lnTo>
                  <a:pt x="44957" y="25912"/>
                </a:lnTo>
                <a:lnTo>
                  <a:pt x="45076" y="25898"/>
                </a:lnTo>
                <a:lnTo>
                  <a:pt x="45195" y="25878"/>
                </a:lnTo>
                <a:lnTo>
                  <a:pt x="45302" y="25850"/>
                </a:lnTo>
                <a:lnTo>
                  <a:pt x="45896" y="25699"/>
                </a:lnTo>
                <a:lnTo>
                  <a:pt x="46491" y="25533"/>
                </a:lnTo>
                <a:lnTo>
                  <a:pt x="47085" y="25368"/>
                </a:lnTo>
                <a:lnTo>
                  <a:pt x="47668" y="25189"/>
                </a:lnTo>
                <a:lnTo>
                  <a:pt x="48238" y="25003"/>
                </a:lnTo>
                <a:lnTo>
                  <a:pt x="48797" y="24810"/>
                </a:lnTo>
                <a:lnTo>
                  <a:pt x="49344" y="24604"/>
                </a:lnTo>
                <a:lnTo>
                  <a:pt x="49605" y="24501"/>
                </a:lnTo>
                <a:lnTo>
                  <a:pt x="49867" y="24384"/>
                </a:lnTo>
                <a:lnTo>
                  <a:pt x="50045" y="24308"/>
                </a:lnTo>
                <a:lnTo>
                  <a:pt x="50223" y="24225"/>
                </a:lnTo>
                <a:lnTo>
                  <a:pt x="50544" y="24046"/>
                </a:lnTo>
                <a:lnTo>
                  <a:pt x="50853" y="23867"/>
                </a:lnTo>
                <a:lnTo>
                  <a:pt x="51138" y="23674"/>
                </a:lnTo>
                <a:lnTo>
                  <a:pt x="51400" y="23475"/>
                </a:lnTo>
                <a:lnTo>
                  <a:pt x="51650" y="23268"/>
                </a:lnTo>
                <a:lnTo>
                  <a:pt x="51875" y="23055"/>
                </a:lnTo>
                <a:lnTo>
                  <a:pt x="52089" y="22834"/>
                </a:lnTo>
                <a:lnTo>
                  <a:pt x="52280" y="22607"/>
                </a:lnTo>
                <a:lnTo>
                  <a:pt x="52458" y="22380"/>
                </a:lnTo>
                <a:lnTo>
                  <a:pt x="52636" y="22146"/>
                </a:lnTo>
                <a:lnTo>
                  <a:pt x="52791" y="21905"/>
                </a:lnTo>
                <a:lnTo>
                  <a:pt x="52933" y="21664"/>
                </a:lnTo>
                <a:lnTo>
                  <a:pt x="53064" y="21423"/>
                </a:lnTo>
                <a:lnTo>
                  <a:pt x="53195" y="21175"/>
                </a:lnTo>
                <a:lnTo>
                  <a:pt x="53314" y="20927"/>
                </a:lnTo>
                <a:lnTo>
                  <a:pt x="53528" y="20479"/>
                </a:lnTo>
                <a:lnTo>
                  <a:pt x="53706" y="20025"/>
                </a:lnTo>
                <a:lnTo>
                  <a:pt x="53884" y="19563"/>
                </a:lnTo>
                <a:lnTo>
                  <a:pt x="54063" y="19109"/>
                </a:lnTo>
                <a:lnTo>
                  <a:pt x="54384" y="18186"/>
                </a:lnTo>
                <a:lnTo>
                  <a:pt x="54550" y="17732"/>
                </a:lnTo>
                <a:lnTo>
                  <a:pt x="54728" y="17270"/>
                </a:lnTo>
                <a:lnTo>
                  <a:pt x="54752" y="17222"/>
                </a:lnTo>
                <a:lnTo>
                  <a:pt x="54788" y="17167"/>
                </a:lnTo>
                <a:lnTo>
                  <a:pt x="54871" y="17043"/>
                </a:lnTo>
                <a:lnTo>
                  <a:pt x="55014" y="16885"/>
                </a:lnTo>
                <a:lnTo>
                  <a:pt x="55180" y="16671"/>
                </a:lnTo>
                <a:lnTo>
                  <a:pt x="55644" y="17456"/>
                </a:lnTo>
                <a:lnTo>
                  <a:pt x="56083" y="18186"/>
                </a:lnTo>
                <a:lnTo>
                  <a:pt x="56286" y="18537"/>
                </a:lnTo>
                <a:lnTo>
                  <a:pt x="56499" y="18882"/>
                </a:lnTo>
                <a:lnTo>
                  <a:pt x="56725" y="19219"/>
                </a:lnTo>
                <a:lnTo>
                  <a:pt x="56963" y="19550"/>
                </a:lnTo>
                <a:lnTo>
                  <a:pt x="57664" y="20500"/>
                </a:lnTo>
                <a:lnTo>
                  <a:pt x="58021" y="20975"/>
                </a:lnTo>
                <a:lnTo>
                  <a:pt x="58378" y="21443"/>
                </a:lnTo>
                <a:lnTo>
                  <a:pt x="58758" y="21911"/>
                </a:lnTo>
                <a:lnTo>
                  <a:pt x="59138" y="22380"/>
                </a:lnTo>
                <a:lnTo>
                  <a:pt x="59531" y="22841"/>
                </a:lnTo>
                <a:lnTo>
                  <a:pt x="59935" y="23296"/>
                </a:lnTo>
                <a:lnTo>
                  <a:pt x="60042" y="23406"/>
                </a:lnTo>
                <a:lnTo>
                  <a:pt x="60149" y="23516"/>
                </a:lnTo>
                <a:lnTo>
                  <a:pt x="60387" y="23722"/>
                </a:lnTo>
                <a:lnTo>
                  <a:pt x="60636" y="23922"/>
                </a:lnTo>
                <a:lnTo>
                  <a:pt x="60910" y="24122"/>
                </a:lnTo>
                <a:lnTo>
                  <a:pt x="61195" y="24315"/>
                </a:lnTo>
                <a:lnTo>
                  <a:pt x="61480" y="24501"/>
                </a:lnTo>
                <a:lnTo>
                  <a:pt x="62086" y="24872"/>
                </a:lnTo>
                <a:lnTo>
                  <a:pt x="62241" y="24955"/>
                </a:lnTo>
                <a:lnTo>
                  <a:pt x="62407" y="25024"/>
                </a:lnTo>
                <a:lnTo>
                  <a:pt x="62574" y="25086"/>
                </a:lnTo>
                <a:lnTo>
                  <a:pt x="62740" y="25127"/>
                </a:lnTo>
                <a:lnTo>
                  <a:pt x="62907" y="25155"/>
                </a:lnTo>
                <a:lnTo>
                  <a:pt x="63073" y="25169"/>
                </a:lnTo>
                <a:lnTo>
                  <a:pt x="63251" y="25175"/>
                </a:lnTo>
                <a:lnTo>
                  <a:pt x="63430" y="25169"/>
                </a:lnTo>
                <a:lnTo>
                  <a:pt x="63596" y="25155"/>
                </a:lnTo>
                <a:lnTo>
                  <a:pt x="63774" y="25134"/>
                </a:lnTo>
                <a:lnTo>
                  <a:pt x="63953" y="25107"/>
                </a:lnTo>
                <a:lnTo>
                  <a:pt x="64131" y="25072"/>
                </a:lnTo>
                <a:lnTo>
                  <a:pt x="64488" y="24989"/>
                </a:lnTo>
                <a:lnTo>
                  <a:pt x="64844" y="24900"/>
                </a:lnTo>
                <a:lnTo>
                  <a:pt x="65510" y="24728"/>
                </a:lnTo>
                <a:lnTo>
                  <a:pt x="66175" y="24563"/>
                </a:lnTo>
                <a:lnTo>
                  <a:pt x="67519" y="24232"/>
                </a:lnTo>
                <a:lnTo>
                  <a:pt x="68196" y="24067"/>
                </a:lnTo>
                <a:lnTo>
                  <a:pt x="68850" y="23888"/>
                </a:lnTo>
                <a:lnTo>
                  <a:pt x="69504" y="23702"/>
                </a:lnTo>
                <a:lnTo>
                  <a:pt x="69813" y="23605"/>
                </a:lnTo>
                <a:lnTo>
                  <a:pt x="70134" y="23502"/>
                </a:lnTo>
                <a:lnTo>
                  <a:pt x="70276" y="23454"/>
                </a:lnTo>
                <a:lnTo>
                  <a:pt x="70419" y="23392"/>
                </a:lnTo>
                <a:lnTo>
                  <a:pt x="70562" y="23330"/>
                </a:lnTo>
                <a:lnTo>
                  <a:pt x="70704" y="23261"/>
                </a:lnTo>
                <a:lnTo>
                  <a:pt x="70847" y="23185"/>
                </a:lnTo>
                <a:lnTo>
                  <a:pt x="70978" y="23110"/>
                </a:lnTo>
                <a:lnTo>
                  <a:pt x="71109" y="23027"/>
                </a:lnTo>
                <a:lnTo>
                  <a:pt x="71227" y="22937"/>
                </a:lnTo>
                <a:lnTo>
                  <a:pt x="71346" y="22848"/>
                </a:lnTo>
                <a:lnTo>
                  <a:pt x="71453" y="22758"/>
                </a:lnTo>
                <a:lnTo>
                  <a:pt x="71548" y="22669"/>
                </a:lnTo>
                <a:lnTo>
                  <a:pt x="71643" y="22572"/>
                </a:lnTo>
                <a:lnTo>
                  <a:pt x="71715" y="22483"/>
                </a:lnTo>
                <a:lnTo>
                  <a:pt x="71786" y="22387"/>
                </a:lnTo>
                <a:lnTo>
                  <a:pt x="71834" y="22290"/>
                </a:lnTo>
                <a:lnTo>
                  <a:pt x="71881" y="22201"/>
                </a:lnTo>
                <a:lnTo>
                  <a:pt x="71976" y="21939"/>
                </a:lnTo>
                <a:lnTo>
                  <a:pt x="72059" y="21684"/>
                </a:lnTo>
                <a:lnTo>
                  <a:pt x="72214" y="21168"/>
                </a:lnTo>
                <a:lnTo>
                  <a:pt x="72345" y="20644"/>
                </a:lnTo>
                <a:lnTo>
                  <a:pt x="72464" y="20121"/>
                </a:lnTo>
                <a:lnTo>
                  <a:pt x="72689" y="19074"/>
                </a:lnTo>
                <a:lnTo>
                  <a:pt x="72808" y="18551"/>
                </a:lnTo>
                <a:lnTo>
                  <a:pt x="72927" y="18028"/>
                </a:lnTo>
                <a:lnTo>
                  <a:pt x="73034" y="17656"/>
                </a:lnTo>
                <a:lnTo>
                  <a:pt x="73153" y="17277"/>
                </a:lnTo>
                <a:lnTo>
                  <a:pt x="73403" y="16533"/>
                </a:lnTo>
                <a:lnTo>
                  <a:pt x="73652" y="15783"/>
                </a:lnTo>
                <a:lnTo>
                  <a:pt x="73759" y="15411"/>
                </a:lnTo>
                <a:lnTo>
                  <a:pt x="73866" y="15032"/>
                </a:lnTo>
                <a:lnTo>
                  <a:pt x="73985" y="14495"/>
                </a:lnTo>
                <a:lnTo>
                  <a:pt x="74092" y="13958"/>
                </a:lnTo>
                <a:lnTo>
                  <a:pt x="74306" y="12884"/>
                </a:lnTo>
                <a:lnTo>
                  <a:pt x="74508" y="11803"/>
                </a:lnTo>
                <a:lnTo>
                  <a:pt x="74722" y="10729"/>
                </a:lnTo>
                <a:lnTo>
                  <a:pt x="74746" y="10598"/>
                </a:lnTo>
                <a:lnTo>
                  <a:pt x="74793" y="10467"/>
                </a:lnTo>
                <a:lnTo>
                  <a:pt x="74841" y="10329"/>
                </a:lnTo>
                <a:lnTo>
                  <a:pt x="74912" y="10198"/>
                </a:lnTo>
                <a:lnTo>
                  <a:pt x="74996" y="10067"/>
                </a:lnTo>
                <a:lnTo>
                  <a:pt x="75091" y="9937"/>
                </a:lnTo>
                <a:lnTo>
                  <a:pt x="75198" y="9806"/>
                </a:lnTo>
                <a:lnTo>
                  <a:pt x="75340" y="9675"/>
                </a:lnTo>
                <a:lnTo>
                  <a:pt x="75697" y="10873"/>
                </a:lnTo>
                <a:lnTo>
                  <a:pt x="75875" y="11472"/>
                </a:lnTo>
                <a:lnTo>
                  <a:pt x="75982" y="11768"/>
                </a:lnTo>
                <a:lnTo>
                  <a:pt x="76089" y="12064"/>
                </a:lnTo>
                <a:lnTo>
                  <a:pt x="76184" y="12278"/>
                </a:lnTo>
                <a:lnTo>
                  <a:pt x="76279" y="12491"/>
                </a:lnTo>
                <a:lnTo>
                  <a:pt x="76505" y="12911"/>
                </a:lnTo>
                <a:lnTo>
                  <a:pt x="76731" y="13331"/>
                </a:lnTo>
                <a:lnTo>
                  <a:pt x="76838" y="13545"/>
                </a:lnTo>
                <a:lnTo>
                  <a:pt x="76933" y="13758"/>
                </a:lnTo>
                <a:lnTo>
                  <a:pt x="76981" y="13917"/>
                </a:lnTo>
                <a:lnTo>
                  <a:pt x="77016" y="14075"/>
                </a:lnTo>
                <a:lnTo>
                  <a:pt x="77064" y="14399"/>
                </a:lnTo>
                <a:lnTo>
                  <a:pt x="77088" y="14564"/>
                </a:lnTo>
                <a:lnTo>
                  <a:pt x="77111" y="14722"/>
                </a:lnTo>
                <a:lnTo>
                  <a:pt x="77159" y="14881"/>
                </a:lnTo>
                <a:lnTo>
                  <a:pt x="77218" y="15039"/>
                </a:lnTo>
                <a:lnTo>
                  <a:pt x="77611" y="15907"/>
                </a:lnTo>
                <a:lnTo>
                  <a:pt x="77813" y="16341"/>
                </a:lnTo>
                <a:lnTo>
                  <a:pt x="78027" y="16768"/>
                </a:lnTo>
                <a:lnTo>
                  <a:pt x="78241" y="17201"/>
                </a:lnTo>
                <a:lnTo>
                  <a:pt x="78467" y="17628"/>
                </a:lnTo>
                <a:lnTo>
                  <a:pt x="78716" y="18055"/>
                </a:lnTo>
                <a:lnTo>
                  <a:pt x="78978" y="18475"/>
                </a:lnTo>
                <a:lnTo>
                  <a:pt x="79239" y="18875"/>
                </a:lnTo>
                <a:lnTo>
                  <a:pt x="79501" y="19274"/>
                </a:lnTo>
                <a:lnTo>
                  <a:pt x="79786" y="19673"/>
                </a:lnTo>
                <a:lnTo>
                  <a:pt x="80083" y="20073"/>
                </a:lnTo>
                <a:lnTo>
                  <a:pt x="80392" y="20458"/>
                </a:lnTo>
                <a:lnTo>
                  <a:pt x="80559" y="20651"/>
                </a:lnTo>
                <a:lnTo>
                  <a:pt x="80737" y="20837"/>
                </a:lnTo>
                <a:lnTo>
                  <a:pt x="80915" y="21023"/>
                </a:lnTo>
                <a:lnTo>
                  <a:pt x="81105" y="21202"/>
                </a:lnTo>
                <a:lnTo>
                  <a:pt x="81308" y="21381"/>
                </a:lnTo>
                <a:lnTo>
                  <a:pt x="81521" y="21553"/>
                </a:lnTo>
                <a:lnTo>
                  <a:pt x="81771" y="21746"/>
                </a:lnTo>
                <a:lnTo>
                  <a:pt x="82021" y="21911"/>
                </a:lnTo>
                <a:lnTo>
                  <a:pt x="82140" y="21980"/>
                </a:lnTo>
                <a:lnTo>
                  <a:pt x="82258" y="22042"/>
                </a:lnTo>
                <a:lnTo>
                  <a:pt x="82377" y="22104"/>
                </a:lnTo>
                <a:lnTo>
                  <a:pt x="82496" y="22152"/>
                </a:lnTo>
                <a:lnTo>
                  <a:pt x="82615" y="22201"/>
                </a:lnTo>
                <a:lnTo>
                  <a:pt x="82734" y="22242"/>
                </a:lnTo>
                <a:lnTo>
                  <a:pt x="82853" y="22269"/>
                </a:lnTo>
                <a:lnTo>
                  <a:pt x="82972" y="22297"/>
                </a:lnTo>
                <a:lnTo>
                  <a:pt x="83091" y="22318"/>
                </a:lnTo>
                <a:lnTo>
                  <a:pt x="83198" y="22325"/>
                </a:lnTo>
                <a:lnTo>
                  <a:pt x="83316" y="22331"/>
                </a:lnTo>
                <a:lnTo>
                  <a:pt x="83435" y="22331"/>
                </a:lnTo>
                <a:lnTo>
                  <a:pt x="83554" y="22325"/>
                </a:lnTo>
                <a:lnTo>
                  <a:pt x="83673" y="22311"/>
                </a:lnTo>
                <a:lnTo>
                  <a:pt x="83792" y="22290"/>
                </a:lnTo>
                <a:lnTo>
                  <a:pt x="83923" y="22269"/>
                </a:lnTo>
                <a:lnTo>
                  <a:pt x="84042" y="22235"/>
                </a:lnTo>
                <a:lnTo>
                  <a:pt x="84160" y="22201"/>
                </a:lnTo>
                <a:lnTo>
                  <a:pt x="84291" y="22152"/>
                </a:lnTo>
                <a:lnTo>
                  <a:pt x="84410" y="22104"/>
                </a:lnTo>
                <a:lnTo>
                  <a:pt x="84672" y="21987"/>
                </a:lnTo>
                <a:lnTo>
                  <a:pt x="84945" y="21843"/>
                </a:lnTo>
                <a:lnTo>
                  <a:pt x="85218" y="21684"/>
                </a:lnTo>
                <a:lnTo>
                  <a:pt x="85504" y="21491"/>
                </a:lnTo>
                <a:lnTo>
                  <a:pt x="85575" y="21457"/>
                </a:lnTo>
                <a:lnTo>
                  <a:pt x="85646" y="21423"/>
                </a:lnTo>
                <a:lnTo>
                  <a:pt x="85741" y="21388"/>
                </a:lnTo>
                <a:lnTo>
                  <a:pt x="85836" y="21361"/>
                </a:lnTo>
                <a:lnTo>
                  <a:pt x="85932" y="21340"/>
                </a:lnTo>
                <a:lnTo>
                  <a:pt x="86027" y="21326"/>
                </a:lnTo>
                <a:lnTo>
                  <a:pt x="86122" y="21312"/>
                </a:lnTo>
                <a:lnTo>
                  <a:pt x="86217" y="21305"/>
                </a:lnTo>
                <a:lnTo>
                  <a:pt x="86490" y="21299"/>
                </a:lnTo>
                <a:lnTo>
                  <a:pt x="86752" y="21285"/>
                </a:lnTo>
                <a:lnTo>
                  <a:pt x="87013" y="21264"/>
                </a:lnTo>
                <a:lnTo>
                  <a:pt x="87263" y="21237"/>
                </a:lnTo>
                <a:lnTo>
                  <a:pt x="87513" y="21209"/>
                </a:lnTo>
                <a:lnTo>
                  <a:pt x="87762" y="21175"/>
                </a:lnTo>
                <a:lnTo>
                  <a:pt x="88012" y="21140"/>
                </a:lnTo>
                <a:lnTo>
                  <a:pt x="88249" y="21092"/>
                </a:lnTo>
                <a:lnTo>
                  <a:pt x="88487" y="21044"/>
                </a:lnTo>
                <a:lnTo>
                  <a:pt x="88713" y="20989"/>
                </a:lnTo>
                <a:lnTo>
                  <a:pt x="88939" y="20934"/>
                </a:lnTo>
                <a:lnTo>
                  <a:pt x="89153" y="20872"/>
                </a:lnTo>
                <a:lnTo>
                  <a:pt x="89367" y="20803"/>
                </a:lnTo>
                <a:lnTo>
                  <a:pt x="89569" y="20727"/>
                </a:lnTo>
                <a:lnTo>
                  <a:pt x="89771" y="20644"/>
                </a:lnTo>
                <a:lnTo>
                  <a:pt x="89961" y="20562"/>
                </a:lnTo>
                <a:lnTo>
                  <a:pt x="90151" y="20472"/>
                </a:lnTo>
                <a:lnTo>
                  <a:pt x="90330" y="20383"/>
                </a:lnTo>
                <a:lnTo>
                  <a:pt x="90508" y="20279"/>
                </a:lnTo>
                <a:lnTo>
                  <a:pt x="90663" y="20176"/>
                </a:lnTo>
                <a:lnTo>
                  <a:pt x="90829" y="20066"/>
                </a:lnTo>
                <a:lnTo>
                  <a:pt x="90972" y="19949"/>
                </a:lnTo>
                <a:lnTo>
                  <a:pt x="91114" y="19832"/>
                </a:lnTo>
                <a:lnTo>
                  <a:pt x="91245" y="19708"/>
                </a:lnTo>
                <a:lnTo>
                  <a:pt x="91364" y="19577"/>
                </a:lnTo>
                <a:lnTo>
                  <a:pt x="91483" y="19439"/>
                </a:lnTo>
                <a:lnTo>
                  <a:pt x="91590" y="19302"/>
                </a:lnTo>
                <a:lnTo>
                  <a:pt x="91685" y="19157"/>
                </a:lnTo>
                <a:lnTo>
                  <a:pt x="91768" y="19006"/>
                </a:lnTo>
                <a:lnTo>
                  <a:pt x="91851" y="18847"/>
                </a:lnTo>
                <a:lnTo>
                  <a:pt x="91911" y="18682"/>
                </a:lnTo>
                <a:lnTo>
                  <a:pt x="91970" y="18517"/>
                </a:lnTo>
                <a:lnTo>
                  <a:pt x="92053" y="18248"/>
                </a:lnTo>
                <a:lnTo>
                  <a:pt x="92148" y="17979"/>
                </a:lnTo>
                <a:lnTo>
                  <a:pt x="92255" y="17711"/>
                </a:lnTo>
                <a:lnTo>
                  <a:pt x="92362" y="17442"/>
                </a:lnTo>
                <a:lnTo>
                  <a:pt x="92600" y="16905"/>
                </a:lnTo>
                <a:lnTo>
                  <a:pt x="92850" y="16375"/>
                </a:lnTo>
                <a:lnTo>
                  <a:pt x="93361" y="15308"/>
                </a:lnTo>
                <a:lnTo>
                  <a:pt x="93611" y="14777"/>
                </a:lnTo>
                <a:lnTo>
                  <a:pt x="93836" y="14240"/>
                </a:lnTo>
                <a:lnTo>
                  <a:pt x="94098" y="13559"/>
                </a:lnTo>
                <a:lnTo>
                  <a:pt x="94347" y="12877"/>
                </a:lnTo>
                <a:lnTo>
                  <a:pt x="94823" y="11514"/>
                </a:lnTo>
                <a:lnTo>
                  <a:pt x="95298" y="10150"/>
                </a:lnTo>
                <a:lnTo>
                  <a:pt x="95774" y="8787"/>
                </a:lnTo>
                <a:lnTo>
                  <a:pt x="95786" y="8759"/>
                </a:lnTo>
                <a:lnTo>
                  <a:pt x="95810" y="8732"/>
                </a:lnTo>
                <a:lnTo>
                  <a:pt x="95881" y="8676"/>
                </a:lnTo>
                <a:lnTo>
                  <a:pt x="95964" y="8615"/>
                </a:lnTo>
                <a:lnTo>
                  <a:pt x="96071" y="8539"/>
                </a:lnTo>
                <a:lnTo>
                  <a:pt x="96166" y="8573"/>
                </a:lnTo>
                <a:lnTo>
                  <a:pt x="96261" y="8608"/>
                </a:lnTo>
                <a:lnTo>
                  <a:pt x="96451" y="8670"/>
                </a:lnTo>
                <a:lnTo>
                  <a:pt x="96535" y="8697"/>
                </a:lnTo>
                <a:lnTo>
                  <a:pt x="96618" y="8732"/>
                </a:lnTo>
                <a:lnTo>
                  <a:pt x="96677" y="8773"/>
                </a:lnTo>
                <a:lnTo>
                  <a:pt x="96713" y="8814"/>
                </a:lnTo>
                <a:lnTo>
                  <a:pt x="96868" y="9083"/>
                </a:lnTo>
                <a:lnTo>
                  <a:pt x="97022" y="9358"/>
                </a:lnTo>
                <a:lnTo>
                  <a:pt x="97319" y="9902"/>
                </a:lnTo>
                <a:lnTo>
                  <a:pt x="97616" y="10446"/>
                </a:lnTo>
                <a:lnTo>
                  <a:pt x="97759" y="10715"/>
                </a:lnTo>
                <a:lnTo>
                  <a:pt x="97925" y="10990"/>
                </a:lnTo>
                <a:lnTo>
                  <a:pt x="98139" y="11334"/>
                </a:lnTo>
                <a:lnTo>
                  <a:pt x="98377" y="11679"/>
                </a:lnTo>
                <a:lnTo>
                  <a:pt x="98841" y="12374"/>
                </a:lnTo>
                <a:lnTo>
                  <a:pt x="99078" y="12719"/>
                </a:lnTo>
                <a:lnTo>
                  <a:pt x="99304" y="13070"/>
                </a:lnTo>
                <a:lnTo>
                  <a:pt x="99506" y="13414"/>
                </a:lnTo>
                <a:lnTo>
                  <a:pt x="99697" y="13772"/>
                </a:lnTo>
                <a:lnTo>
                  <a:pt x="99911" y="14213"/>
                </a:lnTo>
                <a:lnTo>
                  <a:pt x="100113" y="14654"/>
                </a:lnTo>
                <a:lnTo>
                  <a:pt x="100291" y="15101"/>
                </a:lnTo>
                <a:lnTo>
                  <a:pt x="100469" y="15549"/>
                </a:lnTo>
                <a:lnTo>
                  <a:pt x="100636" y="15996"/>
                </a:lnTo>
                <a:lnTo>
                  <a:pt x="100826" y="16444"/>
                </a:lnTo>
                <a:lnTo>
                  <a:pt x="101028" y="16892"/>
                </a:lnTo>
                <a:lnTo>
                  <a:pt x="101135" y="17112"/>
                </a:lnTo>
                <a:lnTo>
                  <a:pt x="101254" y="17325"/>
                </a:lnTo>
                <a:lnTo>
                  <a:pt x="101670" y="18069"/>
                </a:lnTo>
                <a:lnTo>
                  <a:pt x="102098" y="18813"/>
                </a:lnTo>
                <a:lnTo>
                  <a:pt x="102526" y="19550"/>
                </a:lnTo>
                <a:lnTo>
                  <a:pt x="102966" y="20286"/>
                </a:lnTo>
                <a:lnTo>
                  <a:pt x="103417" y="21023"/>
                </a:lnTo>
                <a:lnTo>
                  <a:pt x="103881" y="21753"/>
                </a:lnTo>
                <a:lnTo>
                  <a:pt x="104808" y="23220"/>
                </a:lnTo>
                <a:lnTo>
                  <a:pt x="104867" y="23296"/>
                </a:lnTo>
                <a:lnTo>
                  <a:pt x="104927" y="23371"/>
                </a:lnTo>
                <a:lnTo>
                  <a:pt x="104998" y="23447"/>
                </a:lnTo>
                <a:lnTo>
                  <a:pt x="105070" y="23516"/>
                </a:lnTo>
                <a:lnTo>
                  <a:pt x="105248" y="23660"/>
                </a:lnTo>
                <a:lnTo>
                  <a:pt x="105438" y="23798"/>
                </a:lnTo>
                <a:lnTo>
                  <a:pt x="105652" y="23929"/>
                </a:lnTo>
                <a:lnTo>
                  <a:pt x="105866" y="24060"/>
                </a:lnTo>
                <a:lnTo>
                  <a:pt x="106092" y="24177"/>
                </a:lnTo>
                <a:lnTo>
                  <a:pt x="106318" y="24294"/>
                </a:lnTo>
                <a:lnTo>
                  <a:pt x="106353" y="24301"/>
                </a:lnTo>
                <a:lnTo>
                  <a:pt x="106401" y="24308"/>
                </a:lnTo>
                <a:lnTo>
                  <a:pt x="106460" y="24308"/>
                </a:lnTo>
                <a:lnTo>
                  <a:pt x="106520" y="24294"/>
                </a:lnTo>
                <a:lnTo>
                  <a:pt x="106674" y="24266"/>
                </a:lnTo>
                <a:lnTo>
                  <a:pt x="106853" y="24225"/>
                </a:lnTo>
                <a:lnTo>
                  <a:pt x="107031" y="24170"/>
                </a:lnTo>
                <a:lnTo>
                  <a:pt x="107209" y="24101"/>
                </a:lnTo>
                <a:lnTo>
                  <a:pt x="107376" y="24039"/>
                </a:lnTo>
                <a:lnTo>
                  <a:pt x="107518" y="23970"/>
                </a:lnTo>
                <a:lnTo>
                  <a:pt x="107899" y="23750"/>
                </a:lnTo>
                <a:lnTo>
                  <a:pt x="108089" y="23647"/>
                </a:lnTo>
                <a:lnTo>
                  <a:pt x="108184" y="23605"/>
                </a:lnTo>
                <a:lnTo>
                  <a:pt x="108291" y="23564"/>
                </a:lnTo>
                <a:lnTo>
                  <a:pt x="108398" y="23537"/>
                </a:lnTo>
                <a:lnTo>
                  <a:pt x="108517" y="23509"/>
                </a:lnTo>
                <a:lnTo>
                  <a:pt x="108636" y="23488"/>
                </a:lnTo>
                <a:lnTo>
                  <a:pt x="108766" y="23475"/>
                </a:lnTo>
                <a:lnTo>
                  <a:pt x="108921" y="23468"/>
                </a:lnTo>
                <a:lnTo>
                  <a:pt x="109075" y="23468"/>
                </a:lnTo>
                <a:lnTo>
                  <a:pt x="109242" y="23481"/>
                </a:lnTo>
                <a:lnTo>
                  <a:pt x="109432" y="23502"/>
                </a:lnTo>
                <a:lnTo>
                  <a:pt x="109551" y="23516"/>
                </a:lnTo>
                <a:lnTo>
                  <a:pt x="109682" y="23516"/>
                </a:lnTo>
                <a:lnTo>
                  <a:pt x="109812" y="23509"/>
                </a:lnTo>
                <a:lnTo>
                  <a:pt x="109943" y="23488"/>
                </a:lnTo>
                <a:lnTo>
                  <a:pt x="110086" y="23461"/>
                </a:lnTo>
                <a:lnTo>
                  <a:pt x="110228" y="23426"/>
                </a:lnTo>
                <a:lnTo>
                  <a:pt x="110526" y="23344"/>
                </a:lnTo>
                <a:lnTo>
                  <a:pt x="110835" y="23240"/>
                </a:lnTo>
                <a:lnTo>
                  <a:pt x="111156" y="23137"/>
                </a:lnTo>
                <a:lnTo>
                  <a:pt x="111488" y="23027"/>
                </a:lnTo>
                <a:lnTo>
                  <a:pt x="111833" y="22931"/>
                </a:lnTo>
                <a:lnTo>
                  <a:pt x="111952" y="22979"/>
                </a:lnTo>
                <a:lnTo>
                  <a:pt x="112071" y="23013"/>
                </a:lnTo>
                <a:lnTo>
                  <a:pt x="112178" y="23034"/>
                </a:lnTo>
                <a:lnTo>
                  <a:pt x="112285" y="23034"/>
                </a:lnTo>
                <a:lnTo>
                  <a:pt x="112392" y="23027"/>
                </a:lnTo>
                <a:lnTo>
                  <a:pt x="112487" y="23006"/>
                </a:lnTo>
                <a:lnTo>
                  <a:pt x="112582" y="22972"/>
                </a:lnTo>
                <a:lnTo>
                  <a:pt x="112665" y="22931"/>
                </a:lnTo>
                <a:lnTo>
                  <a:pt x="112748" y="22882"/>
                </a:lnTo>
                <a:lnTo>
                  <a:pt x="112832" y="22827"/>
                </a:lnTo>
                <a:lnTo>
                  <a:pt x="112903" y="22765"/>
                </a:lnTo>
                <a:lnTo>
                  <a:pt x="112974" y="22696"/>
                </a:lnTo>
                <a:lnTo>
                  <a:pt x="113117" y="22559"/>
                </a:lnTo>
                <a:lnTo>
                  <a:pt x="113236" y="22407"/>
                </a:lnTo>
                <a:lnTo>
                  <a:pt x="113367" y="22249"/>
                </a:lnTo>
                <a:lnTo>
                  <a:pt x="113485" y="22084"/>
                </a:lnTo>
                <a:lnTo>
                  <a:pt x="113581" y="21918"/>
                </a:lnTo>
                <a:lnTo>
                  <a:pt x="113676" y="21746"/>
                </a:lnTo>
                <a:lnTo>
                  <a:pt x="113866" y="21409"/>
                </a:lnTo>
                <a:lnTo>
                  <a:pt x="114044" y="21064"/>
                </a:lnTo>
                <a:lnTo>
                  <a:pt x="112927" y="21581"/>
                </a:lnTo>
                <a:lnTo>
                  <a:pt x="112844" y="21540"/>
                </a:lnTo>
                <a:lnTo>
                  <a:pt x="112772" y="21484"/>
                </a:lnTo>
                <a:lnTo>
                  <a:pt x="112713" y="21416"/>
                </a:lnTo>
                <a:lnTo>
                  <a:pt x="112653" y="21340"/>
                </a:lnTo>
                <a:lnTo>
                  <a:pt x="112594" y="21250"/>
                </a:lnTo>
                <a:lnTo>
                  <a:pt x="112546" y="21154"/>
                </a:lnTo>
                <a:lnTo>
                  <a:pt x="112511" y="21051"/>
                </a:lnTo>
                <a:lnTo>
                  <a:pt x="112487" y="20947"/>
                </a:lnTo>
                <a:lnTo>
                  <a:pt x="112463" y="20844"/>
                </a:lnTo>
                <a:lnTo>
                  <a:pt x="112451" y="20734"/>
                </a:lnTo>
                <a:lnTo>
                  <a:pt x="112451" y="20638"/>
                </a:lnTo>
                <a:lnTo>
                  <a:pt x="112463" y="20541"/>
                </a:lnTo>
                <a:lnTo>
                  <a:pt x="112499" y="20452"/>
                </a:lnTo>
                <a:lnTo>
                  <a:pt x="112534" y="20369"/>
                </a:lnTo>
                <a:lnTo>
                  <a:pt x="112582" y="20307"/>
                </a:lnTo>
                <a:lnTo>
                  <a:pt x="112653" y="20252"/>
                </a:lnTo>
                <a:lnTo>
                  <a:pt x="112737" y="20204"/>
                </a:lnTo>
                <a:lnTo>
                  <a:pt x="112808" y="20149"/>
                </a:lnTo>
                <a:lnTo>
                  <a:pt x="112939" y="20032"/>
                </a:lnTo>
                <a:lnTo>
                  <a:pt x="113058" y="19908"/>
                </a:lnTo>
                <a:lnTo>
                  <a:pt x="113176" y="19784"/>
                </a:lnTo>
                <a:lnTo>
                  <a:pt x="113319" y="19618"/>
                </a:lnTo>
                <a:lnTo>
                  <a:pt x="113450" y="19453"/>
                </a:lnTo>
                <a:lnTo>
                  <a:pt x="113723" y="19116"/>
                </a:lnTo>
                <a:lnTo>
                  <a:pt x="113961" y="19536"/>
                </a:lnTo>
                <a:lnTo>
                  <a:pt x="114068" y="19742"/>
                </a:lnTo>
                <a:lnTo>
                  <a:pt x="114175" y="19949"/>
                </a:lnTo>
                <a:lnTo>
                  <a:pt x="114187" y="19983"/>
                </a:lnTo>
                <a:lnTo>
                  <a:pt x="114187" y="20018"/>
                </a:lnTo>
                <a:lnTo>
                  <a:pt x="114163" y="20094"/>
                </a:lnTo>
                <a:lnTo>
                  <a:pt x="114127" y="20169"/>
                </a:lnTo>
                <a:lnTo>
                  <a:pt x="114092" y="20245"/>
                </a:lnTo>
                <a:lnTo>
                  <a:pt x="114341" y="20245"/>
                </a:lnTo>
                <a:lnTo>
                  <a:pt x="114353" y="20238"/>
                </a:lnTo>
                <a:lnTo>
                  <a:pt x="115673" y="17904"/>
                </a:lnTo>
                <a:lnTo>
                  <a:pt x="116326" y="16733"/>
                </a:lnTo>
                <a:lnTo>
                  <a:pt x="116968" y="15563"/>
                </a:lnTo>
                <a:lnTo>
                  <a:pt x="116968" y="15542"/>
                </a:lnTo>
                <a:lnTo>
                  <a:pt x="116968" y="15521"/>
                </a:lnTo>
                <a:lnTo>
                  <a:pt x="116945" y="15473"/>
                </a:lnTo>
                <a:lnTo>
                  <a:pt x="116909" y="15418"/>
                </a:lnTo>
                <a:lnTo>
                  <a:pt x="116838" y="15363"/>
                </a:lnTo>
                <a:lnTo>
                  <a:pt x="116683" y="15218"/>
                </a:lnTo>
                <a:lnTo>
                  <a:pt x="116588" y="15136"/>
                </a:lnTo>
                <a:lnTo>
                  <a:pt x="116493" y="15046"/>
                </a:lnTo>
                <a:lnTo>
                  <a:pt x="115530" y="16451"/>
                </a:lnTo>
                <a:lnTo>
                  <a:pt x="115150" y="16437"/>
                </a:lnTo>
                <a:lnTo>
                  <a:pt x="115126" y="16286"/>
                </a:lnTo>
                <a:lnTo>
                  <a:pt x="115090" y="16127"/>
                </a:lnTo>
                <a:lnTo>
                  <a:pt x="115078" y="16051"/>
                </a:lnTo>
                <a:lnTo>
                  <a:pt x="115066" y="15976"/>
                </a:lnTo>
                <a:lnTo>
                  <a:pt x="115078" y="15900"/>
                </a:lnTo>
                <a:lnTo>
                  <a:pt x="115102" y="15831"/>
                </a:lnTo>
                <a:lnTo>
                  <a:pt x="115173" y="15721"/>
                </a:lnTo>
                <a:lnTo>
                  <a:pt x="115245" y="15618"/>
                </a:lnTo>
                <a:lnTo>
                  <a:pt x="115316" y="15521"/>
                </a:lnTo>
                <a:lnTo>
                  <a:pt x="115399" y="15432"/>
                </a:lnTo>
                <a:lnTo>
                  <a:pt x="115494" y="15342"/>
                </a:lnTo>
                <a:lnTo>
                  <a:pt x="115601" y="15260"/>
                </a:lnTo>
                <a:lnTo>
                  <a:pt x="115720" y="15191"/>
                </a:lnTo>
                <a:lnTo>
                  <a:pt x="115839" y="15122"/>
                </a:lnTo>
                <a:lnTo>
                  <a:pt x="115970" y="15067"/>
                </a:lnTo>
                <a:lnTo>
                  <a:pt x="116124" y="15019"/>
                </a:lnTo>
                <a:lnTo>
                  <a:pt x="116279" y="14984"/>
                </a:lnTo>
                <a:lnTo>
                  <a:pt x="116445" y="14957"/>
                </a:lnTo>
                <a:lnTo>
                  <a:pt x="116635" y="14943"/>
                </a:lnTo>
                <a:lnTo>
                  <a:pt x="116838" y="14936"/>
                </a:lnTo>
                <a:lnTo>
                  <a:pt x="117052" y="14943"/>
                </a:lnTo>
                <a:lnTo>
                  <a:pt x="117277" y="14963"/>
                </a:lnTo>
                <a:lnTo>
                  <a:pt x="118454" y="11872"/>
                </a:lnTo>
                <a:lnTo>
                  <a:pt x="118276" y="11865"/>
                </a:lnTo>
                <a:lnTo>
                  <a:pt x="118121" y="11865"/>
                </a:lnTo>
                <a:lnTo>
                  <a:pt x="117979" y="11872"/>
                </a:lnTo>
                <a:lnTo>
                  <a:pt x="117860" y="11885"/>
                </a:lnTo>
                <a:lnTo>
                  <a:pt x="117753" y="11906"/>
                </a:lnTo>
                <a:lnTo>
                  <a:pt x="117646" y="11934"/>
                </a:lnTo>
                <a:lnTo>
                  <a:pt x="117563" y="11961"/>
                </a:lnTo>
                <a:lnTo>
                  <a:pt x="117491" y="11996"/>
                </a:lnTo>
                <a:lnTo>
                  <a:pt x="117432" y="12037"/>
                </a:lnTo>
                <a:lnTo>
                  <a:pt x="117372" y="12078"/>
                </a:lnTo>
                <a:lnTo>
                  <a:pt x="117337" y="12126"/>
                </a:lnTo>
                <a:lnTo>
                  <a:pt x="117289" y="12181"/>
                </a:lnTo>
                <a:lnTo>
                  <a:pt x="117242" y="12285"/>
                </a:lnTo>
                <a:lnTo>
                  <a:pt x="117194" y="12402"/>
                </a:lnTo>
                <a:lnTo>
                  <a:pt x="117111" y="12657"/>
                </a:lnTo>
                <a:lnTo>
                  <a:pt x="117063" y="12781"/>
                </a:lnTo>
                <a:lnTo>
                  <a:pt x="117004" y="12898"/>
                </a:lnTo>
                <a:lnTo>
                  <a:pt x="116956" y="12960"/>
                </a:lnTo>
                <a:lnTo>
                  <a:pt x="116897" y="13015"/>
                </a:lnTo>
                <a:lnTo>
                  <a:pt x="116838" y="13070"/>
                </a:lnTo>
                <a:lnTo>
                  <a:pt x="116766" y="13125"/>
                </a:lnTo>
                <a:lnTo>
                  <a:pt x="116683" y="13173"/>
                </a:lnTo>
                <a:lnTo>
                  <a:pt x="116588" y="13214"/>
                </a:lnTo>
                <a:lnTo>
                  <a:pt x="116481" y="13256"/>
                </a:lnTo>
                <a:lnTo>
                  <a:pt x="116362" y="13297"/>
                </a:lnTo>
                <a:lnTo>
                  <a:pt x="116362" y="13297"/>
                </a:lnTo>
                <a:lnTo>
                  <a:pt x="116624" y="12278"/>
                </a:lnTo>
                <a:lnTo>
                  <a:pt x="116742" y="11823"/>
                </a:lnTo>
                <a:lnTo>
                  <a:pt x="116873" y="11383"/>
                </a:lnTo>
                <a:lnTo>
                  <a:pt x="116980" y="11052"/>
                </a:lnTo>
                <a:lnTo>
                  <a:pt x="117111" y="10729"/>
                </a:lnTo>
                <a:lnTo>
                  <a:pt x="117242" y="10398"/>
                </a:lnTo>
                <a:lnTo>
                  <a:pt x="117396" y="10074"/>
                </a:lnTo>
                <a:lnTo>
                  <a:pt x="117432" y="10026"/>
                </a:lnTo>
                <a:lnTo>
                  <a:pt x="117468" y="9978"/>
                </a:lnTo>
                <a:lnTo>
                  <a:pt x="117527" y="9930"/>
                </a:lnTo>
                <a:lnTo>
                  <a:pt x="117598" y="9888"/>
                </a:lnTo>
                <a:lnTo>
                  <a:pt x="117741" y="9806"/>
                </a:lnTo>
                <a:lnTo>
                  <a:pt x="117896" y="9730"/>
                </a:lnTo>
                <a:lnTo>
                  <a:pt x="117931" y="9723"/>
                </a:lnTo>
                <a:lnTo>
                  <a:pt x="117967" y="9723"/>
                </a:lnTo>
                <a:lnTo>
                  <a:pt x="118074" y="9751"/>
                </a:lnTo>
                <a:lnTo>
                  <a:pt x="118193" y="9778"/>
                </a:lnTo>
                <a:lnTo>
                  <a:pt x="118312" y="9806"/>
                </a:lnTo>
                <a:lnTo>
                  <a:pt x="118157" y="9971"/>
                </a:lnTo>
                <a:lnTo>
                  <a:pt x="118014" y="10129"/>
                </a:lnTo>
                <a:lnTo>
                  <a:pt x="117943" y="10226"/>
                </a:lnTo>
                <a:lnTo>
                  <a:pt x="117896" y="10308"/>
                </a:lnTo>
                <a:lnTo>
                  <a:pt x="117872" y="10391"/>
                </a:lnTo>
                <a:lnTo>
                  <a:pt x="117860" y="10467"/>
                </a:lnTo>
                <a:lnTo>
                  <a:pt x="117884" y="10543"/>
                </a:lnTo>
                <a:lnTo>
                  <a:pt x="117919" y="10605"/>
                </a:lnTo>
                <a:lnTo>
                  <a:pt x="117967" y="10667"/>
                </a:lnTo>
                <a:lnTo>
                  <a:pt x="118038" y="10722"/>
                </a:lnTo>
                <a:lnTo>
                  <a:pt x="118133" y="10770"/>
                </a:lnTo>
                <a:lnTo>
                  <a:pt x="118240" y="10811"/>
                </a:lnTo>
                <a:lnTo>
                  <a:pt x="118359" y="10852"/>
                </a:lnTo>
                <a:lnTo>
                  <a:pt x="118514" y="10880"/>
                </a:lnTo>
                <a:lnTo>
                  <a:pt x="118668" y="10908"/>
                </a:lnTo>
                <a:lnTo>
                  <a:pt x="118846" y="10928"/>
                </a:lnTo>
                <a:lnTo>
                  <a:pt x="119037" y="10935"/>
                </a:lnTo>
                <a:lnTo>
                  <a:pt x="119251" y="10942"/>
                </a:lnTo>
                <a:lnTo>
                  <a:pt x="119393" y="11293"/>
                </a:lnTo>
                <a:lnTo>
                  <a:pt x="119548" y="11637"/>
                </a:lnTo>
                <a:lnTo>
                  <a:pt x="119857" y="12326"/>
                </a:lnTo>
                <a:lnTo>
                  <a:pt x="119999" y="12670"/>
                </a:lnTo>
                <a:lnTo>
                  <a:pt x="120118" y="13015"/>
                </a:lnTo>
                <a:lnTo>
                  <a:pt x="120225" y="13359"/>
                </a:lnTo>
                <a:lnTo>
                  <a:pt x="120273" y="13531"/>
                </a:lnTo>
                <a:lnTo>
                  <a:pt x="120309" y="13710"/>
                </a:lnTo>
                <a:lnTo>
                  <a:pt x="120392" y="14220"/>
                </a:lnTo>
                <a:lnTo>
                  <a:pt x="120451" y="14736"/>
                </a:lnTo>
                <a:lnTo>
                  <a:pt x="120487" y="15246"/>
                </a:lnTo>
                <a:lnTo>
                  <a:pt x="120523" y="15762"/>
                </a:lnTo>
                <a:lnTo>
                  <a:pt x="120594" y="16795"/>
                </a:lnTo>
                <a:lnTo>
                  <a:pt x="120641" y="17312"/>
                </a:lnTo>
                <a:lnTo>
                  <a:pt x="120701" y="17821"/>
                </a:lnTo>
                <a:lnTo>
                  <a:pt x="120784" y="18344"/>
                </a:lnTo>
                <a:lnTo>
                  <a:pt x="120867" y="18868"/>
                </a:lnTo>
                <a:lnTo>
                  <a:pt x="120962" y="19391"/>
                </a:lnTo>
                <a:lnTo>
                  <a:pt x="121069" y="19914"/>
                </a:lnTo>
                <a:lnTo>
                  <a:pt x="121188" y="20431"/>
                </a:lnTo>
                <a:lnTo>
                  <a:pt x="121307" y="20954"/>
                </a:lnTo>
                <a:lnTo>
                  <a:pt x="121569" y="21994"/>
                </a:lnTo>
                <a:lnTo>
                  <a:pt x="121628" y="22187"/>
                </a:lnTo>
                <a:lnTo>
                  <a:pt x="121699" y="22380"/>
                </a:lnTo>
                <a:lnTo>
                  <a:pt x="121783" y="22572"/>
                </a:lnTo>
                <a:lnTo>
                  <a:pt x="121890" y="22765"/>
                </a:lnTo>
                <a:lnTo>
                  <a:pt x="122020" y="22951"/>
                </a:lnTo>
                <a:lnTo>
                  <a:pt x="122092" y="23041"/>
                </a:lnTo>
                <a:lnTo>
                  <a:pt x="122163" y="23123"/>
                </a:lnTo>
                <a:lnTo>
                  <a:pt x="122246" y="23206"/>
                </a:lnTo>
                <a:lnTo>
                  <a:pt x="122341" y="23282"/>
                </a:lnTo>
                <a:lnTo>
                  <a:pt x="122436" y="23357"/>
                </a:lnTo>
                <a:lnTo>
                  <a:pt x="122531" y="23426"/>
                </a:lnTo>
                <a:lnTo>
                  <a:pt x="122615" y="23475"/>
                </a:lnTo>
                <a:lnTo>
                  <a:pt x="122710" y="23516"/>
                </a:lnTo>
                <a:lnTo>
                  <a:pt x="122805" y="23550"/>
                </a:lnTo>
                <a:lnTo>
                  <a:pt x="122924" y="23585"/>
                </a:lnTo>
                <a:lnTo>
                  <a:pt x="123054" y="23612"/>
                </a:lnTo>
                <a:lnTo>
                  <a:pt x="123185" y="23640"/>
                </a:lnTo>
                <a:lnTo>
                  <a:pt x="123316" y="23660"/>
                </a:lnTo>
                <a:lnTo>
                  <a:pt x="123459" y="23681"/>
                </a:lnTo>
                <a:lnTo>
                  <a:pt x="123756" y="23702"/>
                </a:lnTo>
                <a:lnTo>
                  <a:pt x="124053" y="23709"/>
                </a:lnTo>
                <a:lnTo>
                  <a:pt x="124338" y="23702"/>
                </a:lnTo>
                <a:lnTo>
                  <a:pt x="124600" y="23688"/>
                </a:lnTo>
                <a:lnTo>
                  <a:pt x="125016" y="23633"/>
                </a:lnTo>
                <a:lnTo>
                  <a:pt x="125432" y="23571"/>
                </a:lnTo>
                <a:lnTo>
                  <a:pt x="125836" y="23495"/>
                </a:lnTo>
                <a:lnTo>
                  <a:pt x="126240" y="23413"/>
                </a:lnTo>
                <a:lnTo>
                  <a:pt x="126644" y="23323"/>
                </a:lnTo>
                <a:lnTo>
                  <a:pt x="127048" y="23227"/>
                </a:lnTo>
                <a:lnTo>
                  <a:pt x="127833" y="23027"/>
                </a:lnTo>
                <a:lnTo>
                  <a:pt x="128023" y="22972"/>
                </a:lnTo>
                <a:lnTo>
                  <a:pt x="128213" y="22896"/>
                </a:lnTo>
                <a:lnTo>
                  <a:pt x="128404" y="22820"/>
                </a:lnTo>
                <a:lnTo>
                  <a:pt x="128570" y="22731"/>
                </a:lnTo>
                <a:lnTo>
                  <a:pt x="128927" y="22552"/>
                </a:lnTo>
                <a:lnTo>
                  <a:pt x="129105" y="22462"/>
                </a:lnTo>
                <a:lnTo>
                  <a:pt x="129283" y="22373"/>
                </a:lnTo>
                <a:lnTo>
                  <a:pt x="129461" y="22600"/>
                </a:lnTo>
                <a:lnTo>
                  <a:pt x="130638" y="22187"/>
                </a:lnTo>
                <a:lnTo>
                  <a:pt x="131233" y="21973"/>
                </a:lnTo>
                <a:lnTo>
                  <a:pt x="131815" y="21760"/>
                </a:lnTo>
                <a:lnTo>
                  <a:pt x="132077" y="21657"/>
                </a:lnTo>
                <a:lnTo>
                  <a:pt x="132326" y="21546"/>
                </a:lnTo>
                <a:lnTo>
                  <a:pt x="132564" y="21436"/>
                </a:lnTo>
                <a:lnTo>
                  <a:pt x="132790" y="21319"/>
                </a:lnTo>
                <a:lnTo>
                  <a:pt x="133004" y="21202"/>
                </a:lnTo>
                <a:lnTo>
                  <a:pt x="133194" y="21071"/>
                </a:lnTo>
                <a:lnTo>
                  <a:pt x="133384" y="20940"/>
                </a:lnTo>
                <a:lnTo>
                  <a:pt x="133562" y="20803"/>
                </a:lnTo>
                <a:lnTo>
                  <a:pt x="133717" y="20665"/>
                </a:lnTo>
                <a:lnTo>
                  <a:pt x="133872" y="20514"/>
                </a:lnTo>
                <a:lnTo>
                  <a:pt x="134014" y="20362"/>
                </a:lnTo>
                <a:lnTo>
                  <a:pt x="134133" y="20197"/>
                </a:lnTo>
                <a:lnTo>
                  <a:pt x="134252" y="20032"/>
                </a:lnTo>
                <a:lnTo>
                  <a:pt x="134359" y="19852"/>
                </a:lnTo>
                <a:lnTo>
                  <a:pt x="134454" y="19673"/>
                </a:lnTo>
                <a:lnTo>
                  <a:pt x="134537" y="19481"/>
                </a:lnTo>
                <a:lnTo>
                  <a:pt x="134680" y="19164"/>
                </a:lnTo>
                <a:lnTo>
                  <a:pt x="134822" y="18847"/>
                </a:lnTo>
                <a:lnTo>
                  <a:pt x="134977" y="18530"/>
                </a:lnTo>
                <a:lnTo>
                  <a:pt x="135143" y="18214"/>
                </a:lnTo>
                <a:lnTo>
                  <a:pt x="135488" y="17587"/>
                </a:lnTo>
                <a:lnTo>
                  <a:pt x="135869" y="16960"/>
                </a:lnTo>
                <a:lnTo>
                  <a:pt x="136249" y="16334"/>
                </a:lnTo>
                <a:lnTo>
                  <a:pt x="136641" y="15700"/>
                </a:lnTo>
                <a:lnTo>
                  <a:pt x="137033" y="15067"/>
                </a:lnTo>
                <a:lnTo>
                  <a:pt x="137426" y="14426"/>
                </a:lnTo>
                <a:lnTo>
                  <a:pt x="137949" y="14984"/>
                </a:lnTo>
                <a:lnTo>
                  <a:pt x="138460" y="15535"/>
                </a:lnTo>
                <a:lnTo>
                  <a:pt x="138971" y="16072"/>
                </a:lnTo>
                <a:lnTo>
                  <a:pt x="139233" y="16341"/>
                </a:lnTo>
                <a:lnTo>
                  <a:pt x="139506" y="16602"/>
                </a:lnTo>
                <a:lnTo>
                  <a:pt x="140172" y="17222"/>
                </a:lnTo>
                <a:lnTo>
                  <a:pt x="140504" y="17539"/>
                </a:lnTo>
                <a:lnTo>
                  <a:pt x="140849" y="17849"/>
                </a:lnTo>
                <a:lnTo>
                  <a:pt x="141194" y="18152"/>
                </a:lnTo>
                <a:lnTo>
                  <a:pt x="141551" y="18455"/>
                </a:lnTo>
                <a:lnTo>
                  <a:pt x="141931" y="18744"/>
                </a:lnTo>
                <a:lnTo>
                  <a:pt x="142311" y="19033"/>
                </a:lnTo>
                <a:lnTo>
                  <a:pt x="142406" y="19088"/>
                </a:lnTo>
                <a:lnTo>
                  <a:pt x="142501" y="19143"/>
                </a:lnTo>
                <a:lnTo>
                  <a:pt x="142597" y="19191"/>
                </a:lnTo>
                <a:lnTo>
                  <a:pt x="142692" y="19233"/>
                </a:lnTo>
                <a:lnTo>
                  <a:pt x="142787" y="19274"/>
                </a:lnTo>
                <a:lnTo>
                  <a:pt x="142882" y="19302"/>
                </a:lnTo>
                <a:lnTo>
                  <a:pt x="142989" y="19329"/>
                </a:lnTo>
                <a:lnTo>
                  <a:pt x="143096" y="19350"/>
                </a:lnTo>
                <a:lnTo>
                  <a:pt x="143203" y="19370"/>
                </a:lnTo>
                <a:lnTo>
                  <a:pt x="143310" y="19377"/>
                </a:lnTo>
                <a:lnTo>
                  <a:pt x="143429" y="19384"/>
                </a:lnTo>
                <a:lnTo>
                  <a:pt x="143536" y="19384"/>
                </a:lnTo>
                <a:lnTo>
                  <a:pt x="143654" y="19377"/>
                </a:lnTo>
                <a:lnTo>
                  <a:pt x="143761" y="19370"/>
                </a:lnTo>
                <a:lnTo>
                  <a:pt x="143880" y="19357"/>
                </a:lnTo>
                <a:lnTo>
                  <a:pt x="143999" y="19336"/>
                </a:lnTo>
                <a:lnTo>
                  <a:pt x="144106" y="19309"/>
                </a:lnTo>
                <a:lnTo>
                  <a:pt x="144225" y="19281"/>
                </a:lnTo>
                <a:lnTo>
                  <a:pt x="144344" y="19247"/>
                </a:lnTo>
                <a:lnTo>
                  <a:pt x="144463" y="19205"/>
                </a:lnTo>
                <a:lnTo>
                  <a:pt x="144701" y="19109"/>
                </a:lnTo>
                <a:lnTo>
                  <a:pt x="144938" y="18992"/>
                </a:lnTo>
                <a:lnTo>
                  <a:pt x="145164" y="18861"/>
                </a:lnTo>
                <a:lnTo>
                  <a:pt x="145390" y="18703"/>
                </a:lnTo>
                <a:lnTo>
                  <a:pt x="145616" y="18530"/>
                </a:lnTo>
                <a:lnTo>
                  <a:pt x="145842" y="18338"/>
                </a:lnTo>
                <a:lnTo>
                  <a:pt x="149396" y="19432"/>
                </a:lnTo>
                <a:lnTo>
                  <a:pt x="149539" y="19040"/>
                </a:lnTo>
                <a:lnTo>
                  <a:pt x="149693" y="18654"/>
                </a:lnTo>
                <a:lnTo>
                  <a:pt x="149764" y="18462"/>
                </a:lnTo>
                <a:lnTo>
                  <a:pt x="149824" y="18269"/>
                </a:lnTo>
                <a:lnTo>
                  <a:pt x="149871" y="18069"/>
                </a:lnTo>
                <a:lnTo>
                  <a:pt x="149919" y="17876"/>
                </a:lnTo>
                <a:lnTo>
                  <a:pt x="149966" y="17477"/>
                </a:lnTo>
                <a:lnTo>
                  <a:pt x="150002" y="17077"/>
                </a:lnTo>
                <a:lnTo>
                  <a:pt x="150050" y="16272"/>
                </a:lnTo>
                <a:lnTo>
                  <a:pt x="150073" y="15872"/>
                </a:lnTo>
                <a:lnTo>
                  <a:pt x="150109" y="15473"/>
                </a:lnTo>
                <a:lnTo>
                  <a:pt x="150157" y="15074"/>
                </a:lnTo>
                <a:lnTo>
                  <a:pt x="150228" y="14674"/>
                </a:lnTo>
                <a:lnTo>
                  <a:pt x="150359" y="14082"/>
                </a:lnTo>
                <a:lnTo>
                  <a:pt x="150489" y="13497"/>
                </a:lnTo>
                <a:lnTo>
                  <a:pt x="150644" y="12904"/>
                </a:lnTo>
                <a:lnTo>
                  <a:pt x="150799" y="12319"/>
                </a:lnTo>
                <a:lnTo>
                  <a:pt x="151119" y="11142"/>
                </a:lnTo>
                <a:lnTo>
                  <a:pt x="151429" y="9971"/>
                </a:lnTo>
                <a:lnTo>
                  <a:pt x="151631" y="9158"/>
                </a:lnTo>
                <a:lnTo>
                  <a:pt x="151726" y="8752"/>
                </a:lnTo>
                <a:lnTo>
                  <a:pt x="151845" y="8346"/>
                </a:lnTo>
                <a:lnTo>
                  <a:pt x="151868" y="8305"/>
                </a:lnTo>
                <a:lnTo>
                  <a:pt x="151904" y="8263"/>
                </a:lnTo>
                <a:lnTo>
                  <a:pt x="151963" y="8215"/>
                </a:lnTo>
                <a:lnTo>
                  <a:pt x="152047" y="8167"/>
                </a:lnTo>
                <a:lnTo>
                  <a:pt x="152261" y="8029"/>
                </a:lnTo>
                <a:lnTo>
                  <a:pt x="152558" y="7836"/>
                </a:lnTo>
                <a:lnTo>
                  <a:pt x="153223" y="9468"/>
                </a:lnTo>
                <a:lnTo>
                  <a:pt x="153556" y="9317"/>
                </a:lnTo>
                <a:lnTo>
                  <a:pt x="154388" y="11149"/>
                </a:lnTo>
                <a:lnTo>
                  <a:pt x="154210" y="11217"/>
                </a:lnTo>
                <a:lnTo>
                  <a:pt x="154056" y="11279"/>
                </a:lnTo>
                <a:lnTo>
                  <a:pt x="153925" y="11341"/>
                </a:lnTo>
                <a:lnTo>
                  <a:pt x="153818" y="11396"/>
                </a:lnTo>
                <a:lnTo>
                  <a:pt x="153735" y="11445"/>
                </a:lnTo>
                <a:lnTo>
                  <a:pt x="153687" y="11500"/>
                </a:lnTo>
                <a:lnTo>
                  <a:pt x="153651" y="11555"/>
                </a:lnTo>
                <a:lnTo>
                  <a:pt x="153640" y="11603"/>
                </a:lnTo>
                <a:lnTo>
                  <a:pt x="153663" y="11658"/>
                </a:lnTo>
                <a:lnTo>
                  <a:pt x="153699" y="11720"/>
                </a:lnTo>
                <a:lnTo>
                  <a:pt x="153758" y="11782"/>
                </a:lnTo>
                <a:lnTo>
                  <a:pt x="153830" y="11851"/>
                </a:lnTo>
                <a:lnTo>
                  <a:pt x="153937" y="11927"/>
                </a:lnTo>
                <a:lnTo>
                  <a:pt x="154056" y="12009"/>
                </a:lnTo>
                <a:lnTo>
                  <a:pt x="154353" y="12209"/>
                </a:lnTo>
                <a:lnTo>
                  <a:pt x="154424" y="12264"/>
                </a:lnTo>
                <a:lnTo>
                  <a:pt x="154483" y="12319"/>
                </a:lnTo>
                <a:lnTo>
                  <a:pt x="154543" y="12388"/>
                </a:lnTo>
                <a:lnTo>
                  <a:pt x="154590" y="12457"/>
                </a:lnTo>
                <a:lnTo>
                  <a:pt x="154626" y="12533"/>
                </a:lnTo>
                <a:lnTo>
                  <a:pt x="154662" y="12608"/>
                </a:lnTo>
                <a:lnTo>
                  <a:pt x="154697" y="12774"/>
                </a:lnTo>
                <a:lnTo>
                  <a:pt x="154733" y="12946"/>
                </a:lnTo>
                <a:lnTo>
                  <a:pt x="154745" y="13118"/>
                </a:lnTo>
                <a:lnTo>
                  <a:pt x="154769" y="13290"/>
                </a:lnTo>
                <a:lnTo>
                  <a:pt x="154781" y="13462"/>
                </a:lnTo>
                <a:lnTo>
                  <a:pt x="154793" y="13531"/>
                </a:lnTo>
                <a:lnTo>
                  <a:pt x="154769" y="13600"/>
                </a:lnTo>
                <a:lnTo>
                  <a:pt x="154745" y="13676"/>
                </a:lnTo>
                <a:lnTo>
                  <a:pt x="154697" y="13745"/>
                </a:lnTo>
                <a:lnTo>
                  <a:pt x="154602" y="13889"/>
                </a:lnTo>
                <a:lnTo>
                  <a:pt x="154519" y="14041"/>
                </a:lnTo>
                <a:lnTo>
                  <a:pt x="155696" y="14041"/>
                </a:lnTo>
                <a:lnTo>
                  <a:pt x="155589" y="14550"/>
                </a:lnTo>
                <a:lnTo>
                  <a:pt x="155696" y="14743"/>
                </a:lnTo>
                <a:lnTo>
                  <a:pt x="155803" y="14936"/>
                </a:lnTo>
                <a:lnTo>
                  <a:pt x="156017" y="15321"/>
                </a:lnTo>
                <a:lnTo>
                  <a:pt x="156124" y="15507"/>
                </a:lnTo>
                <a:lnTo>
                  <a:pt x="156243" y="15693"/>
                </a:lnTo>
                <a:lnTo>
                  <a:pt x="156374" y="15872"/>
                </a:lnTo>
                <a:lnTo>
                  <a:pt x="156528" y="16045"/>
                </a:lnTo>
                <a:lnTo>
                  <a:pt x="156801" y="16313"/>
                </a:lnTo>
                <a:lnTo>
                  <a:pt x="157075" y="16575"/>
                </a:lnTo>
                <a:lnTo>
                  <a:pt x="157360" y="16830"/>
                </a:lnTo>
                <a:lnTo>
                  <a:pt x="157657" y="17091"/>
                </a:lnTo>
                <a:lnTo>
                  <a:pt x="158275" y="17594"/>
                </a:lnTo>
                <a:lnTo>
                  <a:pt x="158894" y="18090"/>
                </a:lnTo>
                <a:lnTo>
                  <a:pt x="159298" y="18406"/>
                </a:lnTo>
                <a:lnTo>
                  <a:pt x="159512" y="18565"/>
                </a:lnTo>
                <a:lnTo>
                  <a:pt x="159726" y="18716"/>
                </a:lnTo>
                <a:lnTo>
                  <a:pt x="159951" y="18861"/>
                </a:lnTo>
                <a:lnTo>
                  <a:pt x="160189" y="18999"/>
                </a:lnTo>
                <a:lnTo>
                  <a:pt x="160439" y="19129"/>
                </a:lnTo>
                <a:lnTo>
                  <a:pt x="160700" y="19247"/>
                </a:lnTo>
                <a:lnTo>
                  <a:pt x="160795" y="19281"/>
                </a:lnTo>
                <a:lnTo>
                  <a:pt x="160902" y="19315"/>
                </a:lnTo>
                <a:lnTo>
                  <a:pt x="161009" y="19336"/>
                </a:lnTo>
                <a:lnTo>
                  <a:pt x="161116" y="19364"/>
                </a:lnTo>
                <a:lnTo>
                  <a:pt x="161235" y="19377"/>
                </a:lnTo>
                <a:lnTo>
                  <a:pt x="161354" y="19391"/>
                </a:lnTo>
                <a:lnTo>
                  <a:pt x="161473" y="19398"/>
                </a:lnTo>
                <a:lnTo>
                  <a:pt x="161711" y="19398"/>
                </a:lnTo>
                <a:lnTo>
                  <a:pt x="161830" y="19391"/>
                </a:lnTo>
                <a:lnTo>
                  <a:pt x="162079" y="19364"/>
                </a:lnTo>
                <a:lnTo>
                  <a:pt x="162329" y="19322"/>
                </a:lnTo>
                <a:lnTo>
                  <a:pt x="162567" y="19267"/>
                </a:lnTo>
                <a:lnTo>
                  <a:pt x="162804" y="19191"/>
                </a:lnTo>
                <a:lnTo>
                  <a:pt x="163042" y="19109"/>
                </a:lnTo>
                <a:lnTo>
                  <a:pt x="163256" y="19012"/>
                </a:lnTo>
                <a:lnTo>
                  <a:pt x="163458" y="18902"/>
                </a:lnTo>
                <a:lnTo>
                  <a:pt x="163636" y="18778"/>
                </a:lnTo>
                <a:lnTo>
                  <a:pt x="163803" y="18647"/>
                </a:lnTo>
                <a:lnTo>
                  <a:pt x="163874" y="18585"/>
                </a:lnTo>
                <a:lnTo>
                  <a:pt x="163945" y="18510"/>
                </a:lnTo>
                <a:lnTo>
                  <a:pt x="164005" y="18441"/>
                </a:lnTo>
                <a:lnTo>
                  <a:pt x="164064" y="18365"/>
                </a:lnTo>
                <a:lnTo>
                  <a:pt x="165039" y="16905"/>
                </a:lnTo>
                <a:lnTo>
                  <a:pt x="166014" y="15439"/>
                </a:lnTo>
                <a:lnTo>
                  <a:pt x="166489" y="14709"/>
                </a:lnTo>
                <a:lnTo>
                  <a:pt x="166953" y="13972"/>
                </a:lnTo>
                <a:lnTo>
                  <a:pt x="167393" y="13235"/>
                </a:lnTo>
                <a:lnTo>
                  <a:pt x="167821" y="12491"/>
                </a:lnTo>
                <a:lnTo>
                  <a:pt x="167963" y="12230"/>
                </a:lnTo>
                <a:lnTo>
                  <a:pt x="168070" y="11968"/>
                </a:lnTo>
                <a:lnTo>
                  <a:pt x="168177" y="11693"/>
                </a:lnTo>
                <a:lnTo>
                  <a:pt x="168249" y="11417"/>
                </a:lnTo>
                <a:lnTo>
                  <a:pt x="168296" y="11135"/>
                </a:lnTo>
                <a:lnTo>
                  <a:pt x="168320" y="10852"/>
                </a:lnTo>
                <a:lnTo>
                  <a:pt x="168320" y="10708"/>
                </a:lnTo>
                <a:lnTo>
                  <a:pt x="168320" y="10556"/>
                </a:lnTo>
                <a:lnTo>
                  <a:pt x="168308" y="10412"/>
                </a:lnTo>
                <a:lnTo>
                  <a:pt x="168284" y="10267"/>
                </a:lnTo>
                <a:lnTo>
                  <a:pt x="168272" y="10129"/>
                </a:lnTo>
                <a:lnTo>
                  <a:pt x="168272" y="9999"/>
                </a:lnTo>
                <a:lnTo>
                  <a:pt x="168272" y="9861"/>
                </a:lnTo>
                <a:lnTo>
                  <a:pt x="168284" y="9730"/>
                </a:lnTo>
                <a:lnTo>
                  <a:pt x="168308" y="9592"/>
                </a:lnTo>
                <a:lnTo>
                  <a:pt x="168344" y="9455"/>
                </a:lnTo>
                <a:lnTo>
                  <a:pt x="168415" y="9186"/>
                </a:lnTo>
                <a:lnTo>
                  <a:pt x="168498" y="8911"/>
                </a:lnTo>
                <a:lnTo>
                  <a:pt x="168605" y="8635"/>
                </a:lnTo>
                <a:lnTo>
                  <a:pt x="168700" y="8367"/>
                </a:lnTo>
                <a:lnTo>
                  <a:pt x="168783" y="8091"/>
                </a:lnTo>
                <a:lnTo>
                  <a:pt x="168807" y="8043"/>
                </a:lnTo>
                <a:lnTo>
                  <a:pt x="168843" y="7995"/>
                </a:lnTo>
                <a:lnTo>
                  <a:pt x="168890" y="7940"/>
                </a:lnTo>
                <a:lnTo>
                  <a:pt x="168950" y="7891"/>
                </a:lnTo>
                <a:lnTo>
                  <a:pt x="169021" y="7850"/>
                </a:lnTo>
                <a:lnTo>
                  <a:pt x="169093" y="7809"/>
                </a:lnTo>
                <a:lnTo>
                  <a:pt x="169247" y="7733"/>
                </a:lnTo>
                <a:lnTo>
                  <a:pt x="169390" y="7678"/>
                </a:lnTo>
                <a:lnTo>
                  <a:pt x="169556" y="7623"/>
                </a:lnTo>
                <a:lnTo>
                  <a:pt x="169699" y="7575"/>
                </a:lnTo>
                <a:lnTo>
                  <a:pt x="169770" y="7547"/>
                </a:lnTo>
                <a:lnTo>
                  <a:pt x="169830" y="7520"/>
                </a:lnTo>
                <a:lnTo>
                  <a:pt x="169877" y="7485"/>
                </a:lnTo>
                <a:lnTo>
                  <a:pt x="169901" y="7451"/>
                </a:lnTo>
                <a:lnTo>
                  <a:pt x="169925" y="7416"/>
                </a:lnTo>
                <a:lnTo>
                  <a:pt x="169913" y="7368"/>
                </a:lnTo>
                <a:lnTo>
                  <a:pt x="169889" y="7320"/>
                </a:lnTo>
                <a:lnTo>
                  <a:pt x="169841" y="7265"/>
                </a:lnTo>
                <a:lnTo>
                  <a:pt x="169758" y="7210"/>
                </a:lnTo>
                <a:lnTo>
                  <a:pt x="169651" y="7141"/>
                </a:lnTo>
                <a:lnTo>
                  <a:pt x="170127" y="6927"/>
                </a:lnTo>
                <a:lnTo>
                  <a:pt x="170507" y="7010"/>
                </a:lnTo>
                <a:lnTo>
                  <a:pt x="170436" y="7162"/>
                </a:lnTo>
                <a:lnTo>
                  <a:pt x="170376" y="7313"/>
                </a:lnTo>
                <a:lnTo>
                  <a:pt x="170257" y="7623"/>
                </a:lnTo>
                <a:lnTo>
                  <a:pt x="170186" y="7774"/>
                </a:lnTo>
                <a:lnTo>
                  <a:pt x="170115" y="7919"/>
                </a:lnTo>
                <a:lnTo>
                  <a:pt x="170032" y="8064"/>
                </a:lnTo>
                <a:lnTo>
                  <a:pt x="169925" y="8208"/>
                </a:lnTo>
                <a:lnTo>
                  <a:pt x="169841" y="8312"/>
                </a:lnTo>
                <a:lnTo>
                  <a:pt x="169794" y="8415"/>
                </a:lnTo>
                <a:lnTo>
                  <a:pt x="169782" y="8504"/>
                </a:lnTo>
                <a:lnTo>
                  <a:pt x="169782" y="8587"/>
                </a:lnTo>
                <a:lnTo>
                  <a:pt x="169806" y="8663"/>
                </a:lnTo>
                <a:lnTo>
                  <a:pt x="169853" y="8732"/>
                </a:lnTo>
                <a:lnTo>
                  <a:pt x="169913" y="8800"/>
                </a:lnTo>
                <a:lnTo>
                  <a:pt x="169996" y="8862"/>
                </a:lnTo>
                <a:lnTo>
                  <a:pt x="170079" y="8917"/>
                </a:lnTo>
                <a:lnTo>
                  <a:pt x="170174" y="8979"/>
                </a:lnTo>
                <a:lnTo>
                  <a:pt x="170376" y="9090"/>
                </a:lnTo>
                <a:lnTo>
                  <a:pt x="170567" y="9200"/>
                </a:lnTo>
                <a:lnTo>
                  <a:pt x="170662" y="9255"/>
                </a:lnTo>
                <a:lnTo>
                  <a:pt x="170745" y="9317"/>
                </a:lnTo>
                <a:lnTo>
                  <a:pt x="170852" y="9420"/>
                </a:lnTo>
                <a:lnTo>
                  <a:pt x="170947" y="9530"/>
                </a:lnTo>
                <a:lnTo>
                  <a:pt x="171137" y="9744"/>
                </a:lnTo>
                <a:lnTo>
                  <a:pt x="170994" y="9778"/>
                </a:lnTo>
                <a:lnTo>
                  <a:pt x="170876" y="9813"/>
                </a:lnTo>
                <a:lnTo>
                  <a:pt x="170792" y="9847"/>
                </a:lnTo>
                <a:lnTo>
                  <a:pt x="170721" y="9888"/>
                </a:lnTo>
                <a:lnTo>
                  <a:pt x="170685" y="9930"/>
                </a:lnTo>
                <a:lnTo>
                  <a:pt x="170673" y="9971"/>
                </a:lnTo>
                <a:lnTo>
                  <a:pt x="170673" y="10012"/>
                </a:lnTo>
                <a:lnTo>
                  <a:pt x="170685" y="10054"/>
                </a:lnTo>
                <a:lnTo>
                  <a:pt x="170721" y="10095"/>
                </a:lnTo>
                <a:lnTo>
                  <a:pt x="170757" y="10143"/>
                </a:lnTo>
                <a:lnTo>
                  <a:pt x="170852" y="10233"/>
                </a:lnTo>
                <a:lnTo>
                  <a:pt x="170947" y="10315"/>
                </a:lnTo>
                <a:lnTo>
                  <a:pt x="171018" y="10405"/>
                </a:lnTo>
                <a:lnTo>
                  <a:pt x="171101" y="10522"/>
                </a:lnTo>
                <a:lnTo>
                  <a:pt x="171161" y="10639"/>
                </a:lnTo>
                <a:lnTo>
                  <a:pt x="171208" y="10756"/>
                </a:lnTo>
                <a:lnTo>
                  <a:pt x="171244" y="10873"/>
                </a:lnTo>
                <a:lnTo>
                  <a:pt x="171268" y="10997"/>
                </a:lnTo>
                <a:lnTo>
                  <a:pt x="171280" y="11114"/>
                </a:lnTo>
                <a:lnTo>
                  <a:pt x="171292" y="11348"/>
                </a:lnTo>
                <a:lnTo>
                  <a:pt x="171292" y="11589"/>
                </a:lnTo>
                <a:lnTo>
                  <a:pt x="171268" y="11830"/>
                </a:lnTo>
                <a:lnTo>
                  <a:pt x="171256" y="12071"/>
                </a:lnTo>
                <a:lnTo>
                  <a:pt x="171256" y="12312"/>
                </a:lnTo>
                <a:lnTo>
                  <a:pt x="171268" y="12464"/>
                </a:lnTo>
                <a:lnTo>
                  <a:pt x="171280" y="12608"/>
                </a:lnTo>
                <a:lnTo>
                  <a:pt x="171339" y="12904"/>
                </a:lnTo>
                <a:lnTo>
                  <a:pt x="171422" y="13201"/>
                </a:lnTo>
                <a:lnTo>
                  <a:pt x="171517" y="13497"/>
                </a:lnTo>
                <a:lnTo>
                  <a:pt x="171731" y="14089"/>
                </a:lnTo>
                <a:lnTo>
                  <a:pt x="171850" y="14378"/>
                </a:lnTo>
                <a:lnTo>
                  <a:pt x="171957" y="14674"/>
                </a:lnTo>
                <a:lnTo>
                  <a:pt x="171981" y="14750"/>
                </a:lnTo>
                <a:lnTo>
                  <a:pt x="172017" y="14826"/>
                </a:lnTo>
                <a:lnTo>
                  <a:pt x="172112" y="14970"/>
                </a:lnTo>
                <a:lnTo>
                  <a:pt x="172207" y="15129"/>
                </a:lnTo>
                <a:lnTo>
                  <a:pt x="172314" y="15294"/>
                </a:lnTo>
                <a:lnTo>
                  <a:pt x="172777" y="15094"/>
                </a:lnTo>
                <a:lnTo>
                  <a:pt x="172956" y="15149"/>
                </a:lnTo>
                <a:lnTo>
                  <a:pt x="172278" y="15900"/>
                </a:lnTo>
                <a:lnTo>
                  <a:pt x="173384" y="16409"/>
                </a:lnTo>
                <a:lnTo>
                  <a:pt x="173134" y="17924"/>
                </a:lnTo>
                <a:lnTo>
                  <a:pt x="174049" y="17071"/>
                </a:lnTo>
                <a:lnTo>
                  <a:pt x="174097" y="17284"/>
                </a:lnTo>
                <a:lnTo>
                  <a:pt x="174144" y="17491"/>
                </a:lnTo>
                <a:lnTo>
                  <a:pt x="174216" y="17690"/>
                </a:lnTo>
                <a:lnTo>
                  <a:pt x="174299" y="17883"/>
                </a:lnTo>
                <a:lnTo>
                  <a:pt x="174394" y="18069"/>
                </a:lnTo>
                <a:lnTo>
                  <a:pt x="174501" y="18241"/>
                </a:lnTo>
                <a:lnTo>
                  <a:pt x="174620" y="18413"/>
                </a:lnTo>
                <a:lnTo>
                  <a:pt x="174751" y="18572"/>
                </a:lnTo>
                <a:lnTo>
                  <a:pt x="174893" y="18723"/>
                </a:lnTo>
                <a:lnTo>
                  <a:pt x="175060" y="18875"/>
                </a:lnTo>
                <a:lnTo>
                  <a:pt x="175226" y="19012"/>
                </a:lnTo>
                <a:lnTo>
                  <a:pt x="175416" y="19150"/>
                </a:lnTo>
                <a:lnTo>
                  <a:pt x="175618" y="19281"/>
                </a:lnTo>
                <a:lnTo>
                  <a:pt x="175832" y="19405"/>
                </a:lnTo>
                <a:lnTo>
                  <a:pt x="176058" y="19522"/>
                </a:lnTo>
                <a:lnTo>
                  <a:pt x="176296" y="19639"/>
                </a:lnTo>
                <a:lnTo>
                  <a:pt x="176367" y="19673"/>
                </a:lnTo>
                <a:lnTo>
                  <a:pt x="176439" y="19715"/>
                </a:lnTo>
                <a:lnTo>
                  <a:pt x="176558" y="19811"/>
                </a:lnTo>
                <a:lnTo>
                  <a:pt x="176653" y="19914"/>
                </a:lnTo>
                <a:lnTo>
                  <a:pt x="176760" y="20018"/>
                </a:lnTo>
                <a:lnTo>
                  <a:pt x="177033" y="20293"/>
                </a:lnTo>
                <a:lnTo>
                  <a:pt x="177152" y="20403"/>
                </a:lnTo>
                <a:lnTo>
                  <a:pt x="177259" y="20493"/>
                </a:lnTo>
                <a:lnTo>
                  <a:pt x="177366" y="20562"/>
                </a:lnTo>
                <a:lnTo>
                  <a:pt x="177461" y="20617"/>
                </a:lnTo>
                <a:lnTo>
                  <a:pt x="177568" y="20658"/>
                </a:lnTo>
                <a:lnTo>
                  <a:pt x="177615" y="20665"/>
                </a:lnTo>
                <a:lnTo>
                  <a:pt x="177663" y="20672"/>
                </a:lnTo>
                <a:lnTo>
                  <a:pt x="177722" y="20679"/>
                </a:lnTo>
                <a:lnTo>
                  <a:pt x="177770" y="20672"/>
                </a:lnTo>
                <a:lnTo>
                  <a:pt x="177889" y="20658"/>
                </a:lnTo>
                <a:lnTo>
                  <a:pt x="178008" y="20624"/>
                </a:lnTo>
                <a:lnTo>
                  <a:pt x="178150" y="20576"/>
                </a:lnTo>
                <a:lnTo>
                  <a:pt x="178305" y="20514"/>
                </a:lnTo>
                <a:lnTo>
                  <a:pt x="178483" y="20431"/>
                </a:lnTo>
                <a:lnTo>
                  <a:pt x="178899" y="20224"/>
                </a:lnTo>
                <a:lnTo>
                  <a:pt x="179161" y="20080"/>
                </a:lnTo>
                <a:lnTo>
                  <a:pt x="179398" y="19949"/>
                </a:lnTo>
                <a:lnTo>
                  <a:pt x="179612" y="19818"/>
                </a:lnTo>
                <a:lnTo>
                  <a:pt x="179815" y="19687"/>
                </a:lnTo>
                <a:lnTo>
                  <a:pt x="179981" y="19556"/>
                </a:lnTo>
                <a:lnTo>
                  <a:pt x="180135" y="19426"/>
                </a:lnTo>
                <a:lnTo>
                  <a:pt x="180266" y="19295"/>
                </a:lnTo>
                <a:lnTo>
                  <a:pt x="180385" y="19157"/>
                </a:lnTo>
                <a:lnTo>
                  <a:pt x="180492" y="19012"/>
                </a:lnTo>
                <a:lnTo>
                  <a:pt x="180575" y="18861"/>
                </a:lnTo>
                <a:lnTo>
                  <a:pt x="180659" y="18696"/>
                </a:lnTo>
                <a:lnTo>
                  <a:pt x="180730" y="18523"/>
                </a:lnTo>
                <a:lnTo>
                  <a:pt x="180789" y="18338"/>
                </a:lnTo>
                <a:lnTo>
                  <a:pt x="180849" y="18138"/>
                </a:lnTo>
                <a:lnTo>
                  <a:pt x="180896" y="17918"/>
                </a:lnTo>
                <a:lnTo>
                  <a:pt x="180944" y="17683"/>
                </a:lnTo>
                <a:lnTo>
                  <a:pt x="180968" y="17580"/>
                </a:lnTo>
                <a:lnTo>
                  <a:pt x="180991" y="17477"/>
                </a:lnTo>
                <a:lnTo>
                  <a:pt x="181075" y="17263"/>
                </a:lnTo>
                <a:lnTo>
                  <a:pt x="181170" y="17057"/>
                </a:lnTo>
                <a:lnTo>
                  <a:pt x="181277" y="16850"/>
                </a:lnTo>
                <a:lnTo>
                  <a:pt x="181502" y="16437"/>
                </a:lnTo>
                <a:lnTo>
                  <a:pt x="181598" y="16230"/>
                </a:lnTo>
                <a:lnTo>
                  <a:pt x="181681" y="16017"/>
                </a:lnTo>
                <a:lnTo>
                  <a:pt x="181907" y="15308"/>
                </a:lnTo>
                <a:lnTo>
                  <a:pt x="182121" y="14592"/>
                </a:lnTo>
                <a:lnTo>
                  <a:pt x="182513" y="13159"/>
                </a:lnTo>
                <a:lnTo>
                  <a:pt x="182762" y="12230"/>
                </a:lnTo>
                <a:lnTo>
                  <a:pt x="182881" y="11768"/>
                </a:lnTo>
                <a:lnTo>
                  <a:pt x="183012" y="11307"/>
                </a:lnTo>
                <a:lnTo>
                  <a:pt x="183393" y="9964"/>
                </a:lnTo>
                <a:lnTo>
                  <a:pt x="183488" y="9627"/>
                </a:lnTo>
                <a:lnTo>
                  <a:pt x="183595" y="9296"/>
                </a:lnTo>
                <a:lnTo>
                  <a:pt x="183713" y="8959"/>
                </a:lnTo>
                <a:lnTo>
                  <a:pt x="183844" y="8628"/>
                </a:lnTo>
                <a:lnTo>
                  <a:pt x="183951" y="8394"/>
                </a:lnTo>
                <a:lnTo>
                  <a:pt x="184070" y="8160"/>
                </a:lnTo>
                <a:lnTo>
                  <a:pt x="184213" y="7919"/>
                </a:lnTo>
                <a:lnTo>
                  <a:pt x="184379" y="7671"/>
                </a:lnTo>
                <a:lnTo>
                  <a:pt x="184724" y="7134"/>
                </a:lnTo>
                <a:lnTo>
                  <a:pt x="184914" y="6838"/>
                </a:lnTo>
                <a:lnTo>
                  <a:pt x="185116" y="6521"/>
                </a:lnTo>
                <a:lnTo>
                  <a:pt x="185294" y="6707"/>
                </a:lnTo>
                <a:lnTo>
                  <a:pt x="185449" y="6886"/>
                </a:lnTo>
                <a:lnTo>
                  <a:pt x="185734" y="7203"/>
                </a:lnTo>
                <a:lnTo>
                  <a:pt x="185865" y="7347"/>
                </a:lnTo>
                <a:lnTo>
                  <a:pt x="186008" y="7478"/>
                </a:lnTo>
                <a:lnTo>
                  <a:pt x="186150" y="7602"/>
                </a:lnTo>
                <a:lnTo>
                  <a:pt x="186317" y="7712"/>
                </a:lnTo>
                <a:lnTo>
                  <a:pt x="186447" y="7788"/>
                </a:lnTo>
                <a:lnTo>
                  <a:pt x="186554" y="7864"/>
                </a:lnTo>
                <a:lnTo>
                  <a:pt x="186661" y="7940"/>
                </a:lnTo>
                <a:lnTo>
                  <a:pt x="186745" y="8015"/>
                </a:lnTo>
                <a:lnTo>
                  <a:pt x="186816" y="8084"/>
                </a:lnTo>
                <a:lnTo>
                  <a:pt x="186875" y="8160"/>
                </a:lnTo>
                <a:lnTo>
                  <a:pt x="186923" y="8236"/>
                </a:lnTo>
                <a:lnTo>
                  <a:pt x="186947" y="8305"/>
                </a:lnTo>
                <a:lnTo>
                  <a:pt x="186959" y="8380"/>
                </a:lnTo>
                <a:lnTo>
                  <a:pt x="186947" y="8456"/>
                </a:lnTo>
                <a:lnTo>
                  <a:pt x="186911" y="8532"/>
                </a:lnTo>
                <a:lnTo>
                  <a:pt x="186875" y="8615"/>
                </a:lnTo>
                <a:lnTo>
                  <a:pt x="186804" y="8690"/>
                </a:lnTo>
                <a:lnTo>
                  <a:pt x="186721" y="8780"/>
                </a:lnTo>
                <a:lnTo>
                  <a:pt x="186614" y="8862"/>
                </a:lnTo>
                <a:lnTo>
                  <a:pt x="186483" y="8952"/>
                </a:lnTo>
                <a:lnTo>
                  <a:pt x="186459" y="8979"/>
                </a:lnTo>
                <a:lnTo>
                  <a:pt x="186447" y="9007"/>
                </a:lnTo>
                <a:lnTo>
                  <a:pt x="186436" y="9048"/>
                </a:lnTo>
                <a:lnTo>
                  <a:pt x="186436" y="9090"/>
                </a:lnTo>
                <a:lnTo>
                  <a:pt x="186471" y="9186"/>
                </a:lnTo>
                <a:lnTo>
                  <a:pt x="186519" y="9296"/>
                </a:lnTo>
                <a:lnTo>
                  <a:pt x="186590" y="9413"/>
                </a:lnTo>
                <a:lnTo>
                  <a:pt x="186685" y="9517"/>
                </a:lnTo>
                <a:lnTo>
                  <a:pt x="186792" y="9613"/>
                </a:lnTo>
                <a:lnTo>
                  <a:pt x="186840" y="9647"/>
                </a:lnTo>
                <a:lnTo>
                  <a:pt x="186899" y="9682"/>
                </a:lnTo>
                <a:lnTo>
                  <a:pt x="187006" y="9744"/>
                </a:lnTo>
                <a:lnTo>
                  <a:pt x="187113" y="9806"/>
                </a:lnTo>
                <a:lnTo>
                  <a:pt x="187196" y="9868"/>
                </a:lnTo>
                <a:lnTo>
                  <a:pt x="187268" y="9930"/>
                </a:lnTo>
                <a:lnTo>
                  <a:pt x="187339" y="9999"/>
                </a:lnTo>
                <a:lnTo>
                  <a:pt x="187398" y="10061"/>
                </a:lnTo>
                <a:lnTo>
                  <a:pt x="187446" y="10129"/>
                </a:lnTo>
                <a:lnTo>
                  <a:pt x="187482" y="10198"/>
                </a:lnTo>
                <a:lnTo>
                  <a:pt x="187517" y="10267"/>
                </a:lnTo>
                <a:lnTo>
                  <a:pt x="187541" y="10336"/>
                </a:lnTo>
                <a:lnTo>
                  <a:pt x="187565" y="10488"/>
                </a:lnTo>
                <a:lnTo>
                  <a:pt x="187577" y="10639"/>
                </a:lnTo>
                <a:lnTo>
                  <a:pt x="187565" y="10804"/>
                </a:lnTo>
                <a:lnTo>
                  <a:pt x="187565" y="11038"/>
                </a:lnTo>
                <a:lnTo>
                  <a:pt x="187565" y="11273"/>
                </a:lnTo>
                <a:lnTo>
                  <a:pt x="187589" y="11741"/>
                </a:lnTo>
                <a:lnTo>
                  <a:pt x="187624" y="12209"/>
                </a:lnTo>
                <a:lnTo>
                  <a:pt x="187648" y="12677"/>
                </a:lnTo>
                <a:lnTo>
                  <a:pt x="187648" y="12884"/>
                </a:lnTo>
                <a:lnTo>
                  <a:pt x="187636" y="13097"/>
                </a:lnTo>
                <a:lnTo>
                  <a:pt x="187636" y="13297"/>
                </a:lnTo>
                <a:lnTo>
                  <a:pt x="187648" y="13400"/>
                </a:lnTo>
                <a:lnTo>
                  <a:pt x="187672" y="13497"/>
                </a:lnTo>
                <a:lnTo>
                  <a:pt x="187707" y="13593"/>
                </a:lnTo>
                <a:lnTo>
                  <a:pt x="187767" y="13683"/>
                </a:lnTo>
                <a:lnTo>
                  <a:pt x="187838" y="13772"/>
                </a:lnTo>
                <a:lnTo>
                  <a:pt x="187933" y="13855"/>
                </a:lnTo>
                <a:lnTo>
                  <a:pt x="188064" y="13931"/>
                </a:lnTo>
                <a:lnTo>
                  <a:pt x="188207" y="13999"/>
                </a:lnTo>
                <a:lnTo>
                  <a:pt x="188397" y="14068"/>
                </a:lnTo>
                <a:lnTo>
                  <a:pt x="188611" y="14123"/>
                </a:lnTo>
                <a:lnTo>
                  <a:pt x="188635" y="14130"/>
                </a:lnTo>
                <a:lnTo>
                  <a:pt x="188658" y="14151"/>
                </a:lnTo>
                <a:lnTo>
                  <a:pt x="188694" y="14192"/>
                </a:lnTo>
                <a:lnTo>
                  <a:pt x="188718" y="14254"/>
                </a:lnTo>
                <a:lnTo>
                  <a:pt x="188730" y="14330"/>
                </a:lnTo>
                <a:lnTo>
                  <a:pt x="188742" y="14413"/>
                </a:lnTo>
                <a:lnTo>
                  <a:pt x="188742" y="14495"/>
                </a:lnTo>
                <a:lnTo>
                  <a:pt x="188730" y="14571"/>
                </a:lnTo>
                <a:lnTo>
                  <a:pt x="188706" y="14640"/>
                </a:lnTo>
                <a:lnTo>
                  <a:pt x="188670" y="14750"/>
                </a:lnTo>
                <a:lnTo>
                  <a:pt x="188635" y="14860"/>
                </a:lnTo>
                <a:lnTo>
                  <a:pt x="188623" y="14970"/>
                </a:lnTo>
                <a:lnTo>
                  <a:pt x="188611" y="15080"/>
                </a:lnTo>
                <a:lnTo>
                  <a:pt x="188599" y="15308"/>
                </a:lnTo>
                <a:lnTo>
                  <a:pt x="188599" y="15528"/>
                </a:lnTo>
                <a:lnTo>
                  <a:pt x="188587" y="15755"/>
                </a:lnTo>
                <a:lnTo>
                  <a:pt x="188563" y="15865"/>
                </a:lnTo>
                <a:lnTo>
                  <a:pt x="188540" y="15976"/>
                </a:lnTo>
                <a:lnTo>
                  <a:pt x="188504" y="16086"/>
                </a:lnTo>
                <a:lnTo>
                  <a:pt x="188456" y="16196"/>
                </a:lnTo>
                <a:lnTo>
                  <a:pt x="188385" y="16299"/>
                </a:lnTo>
                <a:lnTo>
                  <a:pt x="188302" y="16409"/>
                </a:lnTo>
                <a:lnTo>
                  <a:pt x="188290" y="16437"/>
                </a:lnTo>
                <a:lnTo>
                  <a:pt x="188290" y="16471"/>
                </a:lnTo>
                <a:lnTo>
                  <a:pt x="188302" y="16506"/>
                </a:lnTo>
                <a:lnTo>
                  <a:pt x="188314" y="16547"/>
                </a:lnTo>
                <a:lnTo>
                  <a:pt x="188373" y="16623"/>
                </a:lnTo>
                <a:lnTo>
                  <a:pt x="188421" y="16699"/>
                </a:lnTo>
                <a:lnTo>
                  <a:pt x="188623" y="16995"/>
                </a:lnTo>
                <a:lnTo>
                  <a:pt x="188801" y="17298"/>
                </a:lnTo>
                <a:lnTo>
                  <a:pt x="188979" y="17594"/>
                </a:lnTo>
                <a:lnTo>
                  <a:pt x="189170" y="17897"/>
                </a:lnTo>
                <a:lnTo>
                  <a:pt x="189372" y="18186"/>
                </a:lnTo>
                <a:lnTo>
                  <a:pt x="189479" y="18331"/>
                </a:lnTo>
                <a:lnTo>
                  <a:pt x="189586" y="18475"/>
                </a:lnTo>
                <a:lnTo>
                  <a:pt x="189704" y="18613"/>
                </a:lnTo>
                <a:lnTo>
                  <a:pt x="189835" y="18744"/>
                </a:lnTo>
                <a:lnTo>
                  <a:pt x="189978" y="18875"/>
                </a:lnTo>
                <a:lnTo>
                  <a:pt x="190121" y="18999"/>
                </a:lnTo>
                <a:lnTo>
                  <a:pt x="190346" y="19171"/>
                </a:lnTo>
                <a:lnTo>
                  <a:pt x="190584" y="19336"/>
                </a:lnTo>
                <a:lnTo>
                  <a:pt x="190822" y="19501"/>
                </a:lnTo>
                <a:lnTo>
                  <a:pt x="191060" y="19667"/>
                </a:lnTo>
                <a:lnTo>
                  <a:pt x="191571" y="19983"/>
                </a:lnTo>
                <a:lnTo>
                  <a:pt x="192094" y="20293"/>
                </a:lnTo>
                <a:lnTo>
                  <a:pt x="192629" y="20596"/>
                </a:lnTo>
                <a:lnTo>
                  <a:pt x="193164" y="20899"/>
                </a:lnTo>
                <a:lnTo>
                  <a:pt x="194245" y="21498"/>
                </a:lnTo>
                <a:lnTo>
                  <a:pt x="194400" y="21567"/>
                </a:lnTo>
                <a:lnTo>
                  <a:pt x="194554" y="21629"/>
                </a:lnTo>
                <a:lnTo>
                  <a:pt x="194721" y="21677"/>
                </a:lnTo>
                <a:lnTo>
                  <a:pt x="194899" y="21705"/>
                </a:lnTo>
                <a:lnTo>
                  <a:pt x="195077" y="21725"/>
                </a:lnTo>
                <a:lnTo>
                  <a:pt x="195268" y="21732"/>
                </a:lnTo>
                <a:lnTo>
                  <a:pt x="195446" y="21725"/>
                </a:lnTo>
                <a:lnTo>
                  <a:pt x="195636" y="21705"/>
                </a:lnTo>
                <a:lnTo>
                  <a:pt x="195814" y="21670"/>
                </a:lnTo>
                <a:lnTo>
                  <a:pt x="195993" y="21629"/>
                </a:lnTo>
                <a:lnTo>
                  <a:pt x="196159" y="21574"/>
                </a:lnTo>
                <a:lnTo>
                  <a:pt x="196325" y="21505"/>
                </a:lnTo>
                <a:lnTo>
                  <a:pt x="196468" y="21423"/>
                </a:lnTo>
                <a:lnTo>
                  <a:pt x="196611" y="21333"/>
                </a:lnTo>
                <a:lnTo>
                  <a:pt x="196730" y="21230"/>
                </a:lnTo>
                <a:lnTo>
                  <a:pt x="196837" y="21113"/>
                </a:lnTo>
                <a:lnTo>
                  <a:pt x="197074" y="20803"/>
                </a:lnTo>
                <a:lnTo>
                  <a:pt x="197288" y="20486"/>
                </a:lnTo>
                <a:lnTo>
                  <a:pt x="197479" y="20169"/>
                </a:lnTo>
                <a:lnTo>
                  <a:pt x="197669" y="19846"/>
                </a:lnTo>
                <a:lnTo>
                  <a:pt x="198013" y="19198"/>
                </a:lnTo>
                <a:lnTo>
                  <a:pt x="198370" y="18551"/>
                </a:lnTo>
                <a:lnTo>
                  <a:pt x="198643" y="18048"/>
                </a:lnTo>
                <a:lnTo>
                  <a:pt x="198917" y="17553"/>
                </a:lnTo>
                <a:lnTo>
                  <a:pt x="199048" y="17298"/>
                </a:lnTo>
                <a:lnTo>
                  <a:pt x="199166" y="17050"/>
                </a:lnTo>
                <a:lnTo>
                  <a:pt x="199273" y="16795"/>
                </a:lnTo>
                <a:lnTo>
                  <a:pt x="199380" y="16540"/>
                </a:lnTo>
                <a:lnTo>
                  <a:pt x="199440" y="16368"/>
                </a:lnTo>
                <a:lnTo>
                  <a:pt x="199476" y="16189"/>
                </a:lnTo>
                <a:lnTo>
                  <a:pt x="199511" y="16024"/>
                </a:lnTo>
                <a:lnTo>
                  <a:pt x="199523" y="15859"/>
                </a:lnTo>
                <a:lnTo>
                  <a:pt x="199547" y="15569"/>
                </a:lnTo>
                <a:lnTo>
                  <a:pt x="199559" y="15349"/>
                </a:lnTo>
                <a:lnTo>
                  <a:pt x="199701" y="15232"/>
                </a:lnTo>
                <a:lnTo>
                  <a:pt x="199844" y="15129"/>
                </a:lnTo>
                <a:lnTo>
                  <a:pt x="200082" y="14950"/>
                </a:lnTo>
                <a:lnTo>
                  <a:pt x="200177" y="14874"/>
                </a:lnTo>
                <a:lnTo>
                  <a:pt x="200248" y="14798"/>
                </a:lnTo>
                <a:lnTo>
                  <a:pt x="200308" y="14729"/>
                </a:lnTo>
                <a:lnTo>
                  <a:pt x="200343" y="14660"/>
                </a:lnTo>
                <a:lnTo>
                  <a:pt x="200403" y="14357"/>
                </a:lnTo>
                <a:lnTo>
                  <a:pt x="200462" y="14048"/>
                </a:lnTo>
                <a:lnTo>
                  <a:pt x="200569" y="13435"/>
                </a:lnTo>
                <a:lnTo>
                  <a:pt x="200617" y="13132"/>
                </a:lnTo>
                <a:lnTo>
                  <a:pt x="200676" y="12829"/>
                </a:lnTo>
                <a:lnTo>
                  <a:pt x="200747" y="12526"/>
                </a:lnTo>
                <a:lnTo>
                  <a:pt x="200843" y="12223"/>
                </a:lnTo>
                <a:lnTo>
                  <a:pt x="200938" y="11968"/>
                </a:lnTo>
                <a:lnTo>
                  <a:pt x="201056" y="11713"/>
                </a:lnTo>
                <a:lnTo>
                  <a:pt x="201199" y="11465"/>
                </a:lnTo>
                <a:lnTo>
                  <a:pt x="201342" y="11211"/>
                </a:lnTo>
                <a:lnTo>
                  <a:pt x="201639" y="10715"/>
                </a:lnTo>
                <a:lnTo>
                  <a:pt x="201793" y="10467"/>
                </a:lnTo>
                <a:lnTo>
                  <a:pt x="201936" y="10219"/>
                </a:lnTo>
                <a:lnTo>
                  <a:pt x="202459" y="9310"/>
                </a:lnTo>
                <a:lnTo>
                  <a:pt x="202911" y="9365"/>
                </a:lnTo>
                <a:lnTo>
                  <a:pt x="203053" y="9709"/>
                </a:lnTo>
                <a:lnTo>
                  <a:pt x="203184" y="10054"/>
                </a:lnTo>
                <a:lnTo>
                  <a:pt x="203256" y="10226"/>
                </a:lnTo>
                <a:lnTo>
                  <a:pt x="203339" y="10391"/>
                </a:lnTo>
                <a:lnTo>
                  <a:pt x="203446" y="10556"/>
                </a:lnTo>
                <a:lnTo>
                  <a:pt x="203553" y="10715"/>
                </a:lnTo>
                <a:lnTo>
                  <a:pt x="203600" y="10784"/>
                </a:lnTo>
                <a:lnTo>
                  <a:pt x="203624" y="10852"/>
                </a:lnTo>
                <a:lnTo>
                  <a:pt x="203636" y="10928"/>
                </a:lnTo>
                <a:lnTo>
                  <a:pt x="203648" y="11011"/>
                </a:lnTo>
                <a:lnTo>
                  <a:pt x="203660" y="11169"/>
                </a:lnTo>
                <a:lnTo>
                  <a:pt x="203672" y="11252"/>
                </a:lnTo>
                <a:lnTo>
                  <a:pt x="203683" y="11328"/>
                </a:lnTo>
                <a:lnTo>
                  <a:pt x="203707" y="11396"/>
                </a:lnTo>
                <a:lnTo>
                  <a:pt x="203755" y="11458"/>
                </a:lnTo>
                <a:lnTo>
                  <a:pt x="203814" y="11514"/>
                </a:lnTo>
                <a:lnTo>
                  <a:pt x="203850" y="11541"/>
                </a:lnTo>
                <a:lnTo>
                  <a:pt x="203897" y="11562"/>
                </a:lnTo>
                <a:lnTo>
                  <a:pt x="203945" y="11575"/>
                </a:lnTo>
                <a:lnTo>
                  <a:pt x="204004" y="11596"/>
                </a:lnTo>
                <a:lnTo>
                  <a:pt x="204064" y="11610"/>
                </a:lnTo>
                <a:lnTo>
                  <a:pt x="204135" y="11617"/>
                </a:lnTo>
                <a:lnTo>
                  <a:pt x="204218" y="11624"/>
                </a:lnTo>
                <a:lnTo>
                  <a:pt x="204302" y="11624"/>
                </a:lnTo>
                <a:lnTo>
                  <a:pt x="204504" y="11610"/>
                </a:lnTo>
                <a:lnTo>
                  <a:pt x="204480" y="11720"/>
                </a:lnTo>
                <a:lnTo>
                  <a:pt x="204432" y="11830"/>
                </a:lnTo>
                <a:lnTo>
                  <a:pt x="204349" y="12037"/>
                </a:lnTo>
                <a:lnTo>
                  <a:pt x="204314" y="12140"/>
                </a:lnTo>
                <a:lnTo>
                  <a:pt x="204290" y="12237"/>
                </a:lnTo>
                <a:lnTo>
                  <a:pt x="204302" y="12333"/>
                </a:lnTo>
                <a:lnTo>
                  <a:pt x="204314" y="12374"/>
                </a:lnTo>
                <a:lnTo>
                  <a:pt x="204337" y="12416"/>
                </a:lnTo>
                <a:lnTo>
                  <a:pt x="205383" y="13924"/>
                </a:lnTo>
                <a:lnTo>
                  <a:pt x="206453" y="15425"/>
                </a:lnTo>
                <a:lnTo>
                  <a:pt x="206988" y="16175"/>
                </a:lnTo>
                <a:lnTo>
                  <a:pt x="207535" y="16926"/>
                </a:lnTo>
                <a:lnTo>
                  <a:pt x="208094" y="17670"/>
                </a:lnTo>
                <a:lnTo>
                  <a:pt x="208664" y="18413"/>
                </a:lnTo>
                <a:lnTo>
                  <a:pt x="208914" y="18716"/>
                </a:lnTo>
                <a:lnTo>
                  <a:pt x="209187" y="19026"/>
                </a:lnTo>
                <a:lnTo>
                  <a:pt x="209484" y="19322"/>
                </a:lnTo>
                <a:lnTo>
                  <a:pt x="209793" y="19618"/>
                </a:lnTo>
                <a:lnTo>
                  <a:pt x="210114" y="19908"/>
                </a:lnTo>
                <a:lnTo>
                  <a:pt x="210459" y="20190"/>
                </a:lnTo>
                <a:lnTo>
                  <a:pt x="210804" y="20465"/>
                </a:lnTo>
                <a:lnTo>
                  <a:pt x="211172" y="20734"/>
                </a:lnTo>
                <a:lnTo>
                  <a:pt x="211624" y="21044"/>
                </a:lnTo>
                <a:lnTo>
                  <a:pt x="212088" y="21347"/>
                </a:lnTo>
                <a:lnTo>
                  <a:pt x="212575" y="21650"/>
                </a:lnTo>
                <a:lnTo>
                  <a:pt x="213062" y="21939"/>
                </a:lnTo>
                <a:lnTo>
                  <a:pt x="214061" y="22524"/>
                </a:lnTo>
                <a:lnTo>
                  <a:pt x="214548" y="22820"/>
                </a:lnTo>
                <a:lnTo>
                  <a:pt x="215036" y="23116"/>
                </a:lnTo>
                <a:lnTo>
                  <a:pt x="215190" y="23206"/>
                </a:lnTo>
                <a:lnTo>
                  <a:pt x="215345" y="23282"/>
                </a:lnTo>
                <a:lnTo>
                  <a:pt x="215511" y="23344"/>
                </a:lnTo>
                <a:lnTo>
                  <a:pt x="215677" y="23392"/>
                </a:lnTo>
                <a:lnTo>
                  <a:pt x="215844" y="23433"/>
                </a:lnTo>
                <a:lnTo>
                  <a:pt x="216010" y="23454"/>
                </a:lnTo>
                <a:lnTo>
                  <a:pt x="216177" y="23475"/>
                </a:lnTo>
                <a:lnTo>
                  <a:pt x="216510" y="23475"/>
                </a:lnTo>
                <a:lnTo>
                  <a:pt x="216676" y="23461"/>
                </a:lnTo>
                <a:lnTo>
                  <a:pt x="216842" y="23440"/>
                </a:lnTo>
                <a:lnTo>
                  <a:pt x="216997" y="23406"/>
                </a:lnTo>
                <a:lnTo>
                  <a:pt x="217151" y="23371"/>
                </a:lnTo>
                <a:lnTo>
                  <a:pt x="217294" y="23330"/>
                </a:lnTo>
                <a:lnTo>
                  <a:pt x="217437" y="23282"/>
                </a:lnTo>
                <a:lnTo>
                  <a:pt x="217579" y="23227"/>
                </a:lnTo>
                <a:lnTo>
                  <a:pt x="217686" y="23172"/>
                </a:lnTo>
                <a:lnTo>
                  <a:pt x="217793" y="23116"/>
                </a:lnTo>
                <a:lnTo>
                  <a:pt x="217888" y="23048"/>
                </a:lnTo>
                <a:lnTo>
                  <a:pt x="217983" y="22979"/>
                </a:lnTo>
                <a:lnTo>
                  <a:pt x="218079" y="22903"/>
                </a:lnTo>
                <a:lnTo>
                  <a:pt x="218162" y="22827"/>
                </a:lnTo>
                <a:lnTo>
                  <a:pt x="218316" y="22662"/>
                </a:lnTo>
                <a:lnTo>
                  <a:pt x="218459" y="22490"/>
                </a:lnTo>
                <a:lnTo>
                  <a:pt x="218590" y="22311"/>
                </a:lnTo>
                <a:lnTo>
                  <a:pt x="218839" y="21960"/>
                </a:lnTo>
                <a:lnTo>
                  <a:pt x="218887" y="21884"/>
                </a:lnTo>
                <a:lnTo>
                  <a:pt x="218934" y="21808"/>
                </a:lnTo>
                <a:lnTo>
                  <a:pt x="219006" y="21643"/>
                </a:lnTo>
                <a:lnTo>
                  <a:pt x="219113" y="21312"/>
                </a:lnTo>
                <a:lnTo>
                  <a:pt x="219184" y="21154"/>
                </a:lnTo>
                <a:lnTo>
                  <a:pt x="219220" y="21078"/>
                </a:lnTo>
                <a:lnTo>
                  <a:pt x="219255" y="21002"/>
                </a:lnTo>
                <a:lnTo>
                  <a:pt x="219315" y="20934"/>
                </a:lnTo>
                <a:lnTo>
                  <a:pt x="219362" y="20865"/>
                </a:lnTo>
                <a:lnTo>
                  <a:pt x="219434" y="20803"/>
                </a:lnTo>
                <a:lnTo>
                  <a:pt x="219517" y="20748"/>
                </a:lnTo>
                <a:lnTo>
                  <a:pt x="219695" y="20624"/>
                </a:lnTo>
                <a:lnTo>
                  <a:pt x="219862" y="20500"/>
                </a:lnTo>
                <a:lnTo>
                  <a:pt x="219992" y="20369"/>
                </a:lnTo>
                <a:lnTo>
                  <a:pt x="220111" y="20238"/>
                </a:lnTo>
                <a:lnTo>
                  <a:pt x="220206" y="20100"/>
                </a:lnTo>
                <a:lnTo>
                  <a:pt x="220290" y="19970"/>
                </a:lnTo>
                <a:lnTo>
                  <a:pt x="220361" y="19832"/>
                </a:lnTo>
                <a:lnTo>
                  <a:pt x="220420" y="19694"/>
                </a:lnTo>
                <a:lnTo>
                  <a:pt x="220456" y="19550"/>
                </a:lnTo>
                <a:lnTo>
                  <a:pt x="220492" y="19412"/>
                </a:lnTo>
                <a:lnTo>
                  <a:pt x="220539" y="19123"/>
                </a:lnTo>
                <a:lnTo>
                  <a:pt x="220563" y="18833"/>
                </a:lnTo>
                <a:lnTo>
                  <a:pt x="220587" y="18537"/>
                </a:lnTo>
                <a:lnTo>
                  <a:pt x="220599" y="18427"/>
                </a:lnTo>
                <a:lnTo>
                  <a:pt x="220622" y="18317"/>
                </a:lnTo>
                <a:lnTo>
                  <a:pt x="220682" y="18097"/>
                </a:lnTo>
                <a:lnTo>
                  <a:pt x="220777" y="17883"/>
                </a:lnTo>
                <a:lnTo>
                  <a:pt x="220860" y="17663"/>
                </a:lnTo>
                <a:lnTo>
                  <a:pt x="221371" y="16444"/>
                </a:lnTo>
                <a:lnTo>
                  <a:pt x="221871" y="15232"/>
                </a:lnTo>
                <a:lnTo>
                  <a:pt x="223772" y="10660"/>
                </a:lnTo>
                <a:lnTo>
                  <a:pt x="224117" y="10990"/>
                </a:lnTo>
                <a:lnTo>
                  <a:pt x="224236" y="11107"/>
                </a:lnTo>
                <a:lnTo>
                  <a:pt x="224331" y="11211"/>
                </a:lnTo>
                <a:lnTo>
                  <a:pt x="224628" y="11617"/>
                </a:lnTo>
                <a:lnTo>
                  <a:pt x="224914" y="12030"/>
                </a:lnTo>
                <a:lnTo>
                  <a:pt x="225199" y="12436"/>
                </a:lnTo>
                <a:lnTo>
                  <a:pt x="225484" y="12843"/>
                </a:lnTo>
                <a:lnTo>
                  <a:pt x="225781" y="13249"/>
                </a:lnTo>
                <a:lnTo>
                  <a:pt x="225948" y="13448"/>
                </a:lnTo>
                <a:lnTo>
                  <a:pt x="226102" y="13641"/>
                </a:lnTo>
                <a:lnTo>
                  <a:pt x="226281" y="13834"/>
                </a:lnTo>
                <a:lnTo>
                  <a:pt x="226459" y="14027"/>
                </a:lnTo>
                <a:lnTo>
                  <a:pt x="226649" y="14213"/>
                </a:lnTo>
                <a:lnTo>
                  <a:pt x="226839" y="14399"/>
                </a:lnTo>
                <a:lnTo>
                  <a:pt x="226958" y="14509"/>
                </a:lnTo>
                <a:lnTo>
                  <a:pt x="227053" y="14633"/>
                </a:lnTo>
                <a:lnTo>
                  <a:pt x="227125" y="14757"/>
                </a:lnTo>
                <a:lnTo>
                  <a:pt x="227196" y="14888"/>
                </a:lnTo>
                <a:lnTo>
                  <a:pt x="227327" y="15149"/>
                </a:lnTo>
                <a:lnTo>
                  <a:pt x="227398" y="15280"/>
                </a:lnTo>
                <a:lnTo>
                  <a:pt x="227469" y="15411"/>
                </a:lnTo>
                <a:lnTo>
                  <a:pt x="227552" y="15535"/>
                </a:lnTo>
                <a:lnTo>
                  <a:pt x="227648" y="15652"/>
                </a:lnTo>
                <a:lnTo>
                  <a:pt x="227766" y="15762"/>
                </a:lnTo>
                <a:lnTo>
                  <a:pt x="227838" y="15817"/>
                </a:lnTo>
                <a:lnTo>
                  <a:pt x="227909" y="15865"/>
                </a:lnTo>
                <a:lnTo>
                  <a:pt x="227992" y="15914"/>
                </a:lnTo>
                <a:lnTo>
                  <a:pt x="228075" y="15955"/>
                </a:lnTo>
                <a:lnTo>
                  <a:pt x="228171" y="15996"/>
                </a:lnTo>
                <a:lnTo>
                  <a:pt x="228278" y="16038"/>
                </a:lnTo>
                <a:lnTo>
                  <a:pt x="228396" y="16072"/>
                </a:lnTo>
                <a:lnTo>
                  <a:pt x="228515" y="16100"/>
                </a:lnTo>
                <a:lnTo>
                  <a:pt x="228646" y="16127"/>
                </a:lnTo>
                <a:lnTo>
                  <a:pt x="228789" y="16148"/>
                </a:lnTo>
                <a:lnTo>
                  <a:pt x="228765" y="16224"/>
                </a:lnTo>
                <a:lnTo>
                  <a:pt x="228741" y="16299"/>
                </a:lnTo>
                <a:lnTo>
                  <a:pt x="228741" y="16368"/>
                </a:lnTo>
                <a:lnTo>
                  <a:pt x="228741" y="16437"/>
                </a:lnTo>
                <a:lnTo>
                  <a:pt x="228753" y="16506"/>
                </a:lnTo>
                <a:lnTo>
                  <a:pt x="228777" y="16575"/>
                </a:lnTo>
                <a:lnTo>
                  <a:pt x="228801" y="16637"/>
                </a:lnTo>
                <a:lnTo>
                  <a:pt x="228836" y="16699"/>
                </a:lnTo>
                <a:lnTo>
                  <a:pt x="228919" y="16816"/>
                </a:lnTo>
                <a:lnTo>
                  <a:pt x="229038" y="16933"/>
                </a:lnTo>
                <a:lnTo>
                  <a:pt x="229157" y="17043"/>
                </a:lnTo>
                <a:lnTo>
                  <a:pt x="229300" y="17160"/>
                </a:lnTo>
                <a:lnTo>
                  <a:pt x="229585" y="17387"/>
                </a:lnTo>
                <a:lnTo>
                  <a:pt x="229728" y="17504"/>
                </a:lnTo>
                <a:lnTo>
                  <a:pt x="229847" y="17628"/>
                </a:lnTo>
                <a:lnTo>
                  <a:pt x="229966" y="17759"/>
                </a:lnTo>
                <a:lnTo>
                  <a:pt x="230061" y="17897"/>
                </a:lnTo>
                <a:lnTo>
                  <a:pt x="230096" y="17973"/>
                </a:lnTo>
                <a:lnTo>
                  <a:pt x="230132" y="18048"/>
                </a:lnTo>
                <a:lnTo>
                  <a:pt x="230156" y="18124"/>
                </a:lnTo>
                <a:lnTo>
                  <a:pt x="230168" y="18207"/>
                </a:lnTo>
                <a:lnTo>
                  <a:pt x="230191" y="18303"/>
                </a:lnTo>
                <a:lnTo>
                  <a:pt x="230215" y="18406"/>
                </a:lnTo>
                <a:lnTo>
                  <a:pt x="230286" y="18606"/>
                </a:lnTo>
                <a:lnTo>
                  <a:pt x="230382" y="18806"/>
                </a:lnTo>
                <a:lnTo>
                  <a:pt x="230500" y="19006"/>
                </a:lnTo>
                <a:lnTo>
                  <a:pt x="230655" y="19198"/>
                </a:lnTo>
                <a:lnTo>
                  <a:pt x="230809" y="19398"/>
                </a:lnTo>
                <a:lnTo>
                  <a:pt x="231000" y="19591"/>
                </a:lnTo>
                <a:lnTo>
                  <a:pt x="231190" y="19784"/>
                </a:lnTo>
                <a:lnTo>
                  <a:pt x="231392" y="19983"/>
                </a:lnTo>
                <a:lnTo>
                  <a:pt x="231606" y="20169"/>
                </a:lnTo>
                <a:lnTo>
                  <a:pt x="232058" y="20555"/>
                </a:lnTo>
                <a:lnTo>
                  <a:pt x="232509" y="20934"/>
                </a:lnTo>
                <a:lnTo>
                  <a:pt x="232937" y="21305"/>
                </a:lnTo>
                <a:lnTo>
                  <a:pt x="233092" y="21429"/>
                </a:lnTo>
                <a:lnTo>
                  <a:pt x="233246" y="21560"/>
                </a:lnTo>
                <a:lnTo>
                  <a:pt x="233579" y="21801"/>
                </a:lnTo>
                <a:lnTo>
                  <a:pt x="233924" y="22042"/>
                </a:lnTo>
                <a:lnTo>
                  <a:pt x="234292" y="22276"/>
                </a:lnTo>
                <a:lnTo>
                  <a:pt x="234661" y="22511"/>
                </a:lnTo>
                <a:lnTo>
                  <a:pt x="235041" y="22738"/>
                </a:lnTo>
                <a:lnTo>
                  <a:pt x="235790" y="23199"/>
                </a:lnTo>
                <a:lnTo>
                  <a:pt x="235980" y="23309"/>
                </a:lnTo>
                <a:lnTo>
                  <a:pt x="236170" y="23399"/>
                </a:lnTo>
                <a:lnTo>
                  <a:pt x="236373" y="23475"/>
                </a:lnTo>
                <a:lnTo>
                  <a:pt x="236563" y="23530"/>
                </a:lnTo>
                <a:lnTo>
                  <a:pt x="236658" y="23550"/>
                </a:lnTo>
                <a:lnTo>
                  <a:pt x="236753" y="23571"/>
                </a:lnTo>
                <a:lnTo>
                  <a:pt x="236848" y="23585"/>
                </a:lnTo>
                <a:lnTo>
                  <a:pt x="236931" y="23592"/>
                </a:lnTo>
                <a:lnTo>
                  <a:pt x="237121" y="23592"/>
                </a:lnTo>
                <a:lnTo>
                  <a:pt x="237217" y="23585"/>
                </a:lnTo>
                <a:lnTo>
                  <a:pt x="237300" y="23578"/>
                </a:lnTo>
                <a:lnTo>
                  <a:pt x="237395" y="23564"/>
                </a:lnTo>
                <a:lnTo>
                  <a:pt x="237478" y="23543"/>
                </a:lnTo>
                <a:lnTo>
                  <a:pt x="237656" y="23495"/>
                </a:lnTo>
                <a:lnTo>
                  <a:pt x="237823" y="23426"/>
                </a:lnTo>
                <a:lnTo>
                  <a:pt x="237989" y="23351"/>
                </a:lnTo>
                <a:lnTo>
                  <a:pt x="238144" y="23247"/>
                </a:lnTo>
                <a:lnTo>
                  <a:pt x="238298" y="23137"/>
                </a:lnTo>
                <a:lnTo>
                  <a:pt x="238453" y="23006"/>
                </a:lnTo>
                <a:lnTo>
                  <a:pt x="238595" y="22862"/>
                </a:lnTo>
                <a:lnTo>
                  <a:pt x="238750" y="22703"/>
                </a:lnTo>
                <a:lnTo>
                  <a:pt x="238916" y="22545"/>
                </a:lnTo>
                <a:lnTo>
                  <a:pt x="239083" y="22387"/>
                </a:lnTo>
                <a:lnTo>
                  <a:pt x="239261" y="22235"/>
                </a:lnTo>
                <a:lnTo>
                  <a:pt x="239630" y="21932"/>
                </a:lnTo>
                <a:lnTo>
                  <a:pt x="239998" y="21629"/>
                </a:lnTo>
                <a:lnTo>
                  <a:pt x="240367" y="21319"/>
                </a:lnTo>
                <a:lnTo>
                  <a:pt x="240545" y="21168"/>
                </a:lnTo>
                <a:lnTo>
                  <a:pt x="240711" y="21016"/>
                </a:lnTo>
                <a:lnTo>
                  <a:pt x="240866" y="20858"/>
                </a:lnTo>
                <a:lnTo>
                  <a:pt x="241020" y="20693"/>
                </a:lnTo>
                <a:lnTo>
                  <a:pt x="241163" y="20534"/>
                </a:lnTo>
                <a:lnTo>
                  <a:pt x="241282" y="20369"/>
                </a:lnTo>
                <a:lnTo>
                  <a:pt x="241436" y="20142"/>
                </a:lnTo>
                <a:lnTo>
                  <a:pt x="241579" y="19908"/>
                </a:lnTo>
                <a:lnTo>
                  <a:pt x="241710" y="19673"/>
                </a:lnTo>
                <a:lnTo>
                  <a:pt x="241841" y="19439"/>
                </a:lnTo>
                <a:lnTo>
                  <a:pt x="242078" y="18971"/>
                </a:lnTo>
                <a:lnTo>
                  <a:pt x="242304" y="18496"/>
                </a:lnTo>
                <a:lnTo>
                  <a:pt x="242720" y="17539"/>
                </a:lnTo>
                <a:lnTo>
                  <a:pt x="242934" y="17057"/>
                </a:lnTo>
                <a:lnTo>
                  <a:pt x="243172" y="16589"/>
                </a:lnTo>
                <a:lnTo>
                  <a:pt x="243231" y="16471"/>
                </a:lnTo>
                <a:lnTo>
                  <a:pt x="243315" y="16361"/>
                </a:lnTo>
                <a:lnTo>
                  <a:pt x="243422" y="16251"/>
                </a:lnTo>
                <a:lnTo>
                  <a:pt x="243529" y="16148"/>
                </a:lnTo>
                <a:lnTo>
                  <a:pt x="243766" y="15921"/>
                </a:lnTo>
                <a:lnTo>
                  <a:pt x="243897" y="15804"/>
                </a:lnTo>
                <a:lnTo>
                  <a:pt x="244016" y="15680"/>
                </a:lnTo>
                <a:lnTo>
                  <a:pt x="243956" y="15638"/>
                </a:lnTo>
                <a:lnTo>
                  <a:pt x="243849" y="15563"/>
                </a:lnTo>
                <a:lnTo>
                  <a:pt x="243790" y="15514"/>
                </a:lnTo>
                <a:lnTo>
                  <a:pt x="243754" y="15459"/>
                </a:lnTo>
                <a:lnTo>
                  <a:pt x="243731" y="15411"/>
                </a:lnTo>
                <a:lnTo>
                  <a:pt x="243731" y="15383"/>
                </a:lnTo>
                <a:lnTo>
                  <a:pt x="243731" y="15363"/>
                </a:lnTo>
                <a:lnTo>
                  <a:pt x="243849" y="15094"/>
                </a:lnTo>
                <a:lnTo>
                  <a:pt x="243968" y="14819"/>
                </a:lnTo>
                <a:lnTo>
                  <a:pt x="244230" y="14282"/>
                </a:lnTo>
                <a:lnTo>
                  <a:pt x="244491" y="13745"/>
                </a:lnTo>
                <a:lnTo>
                  <a:pt x="244753" y="13201"/>
                </a:lnTo>
                <a:lnTo>
                  <a:pt x="244812" y="13035"/>
                </a:lnTo>
                <a:lnTo>
                  <a:pt x="244872" y="12870"/>
                </a:lnTo>
                <a:lnTo>
                  <a:pt x="244991" y="12540"/>
                </a:lnTo>
                <a:lnTo>
                  <a:pt x="245109" y="12202"/>
                </a:lnTo>
                <a:lnTo>
                  <a:pt x="245169" y="12044"/>
                </a:lnTo>
                <a:lnTo>
                  <a:pt x="245252" y="11878"/>
                </a:lnTo>
                <a:lnTo>
                  <a:pt x="245312" y="11782"/>
                </a:lnTo>
                <a:lnTo>
                  <a:pt x="245371" y="11686"/>
                </a:lnTo>
                <a:lnTo>
                  <a:pt x="245454" y="11589"/>
                </a:lnTo>
                <a:lnTo>
                  <a:pt x="245537" y="11493"/>
                </a:lnTo>
                <a:lnTo>
                  <a:pt x="245644" y="11410"/>
                </a:lnTo>
                <a:lnTo>
                  <a:pt x="245751" y="11334"/>
                </a:lnTo>
                <a:lnTo>
                  <a:pt x="245811" y="11300"/>
                </a:lnTo>
                <a:lnTo>
                  <a:pt x="245870" y="11273"/>
                </a:lnTo>
                <a:lnTo>
                  <a:pt x="245930" y="11252"/>
                </a:lnTo>
                <a:lnTo>
                  <a:pt x="245989" y="11231"/>
                </a:lnTo>
                <a:lnTo>
                  <a:pt x="246191" y="11183"/>
                </a:lnTo>
                <a:lnTo>
                  <a:pt x="246346" y="11128"/>
                </a:lnTo>
                <a:lnTo>
                  <a:pt x="246476" y="11073"/>
                </a:lnTo>
                <a:lnTo>
                  <a:pt x="246583" y="11018"/>
                </a:lnTo>
                <a:lnTo>
                  <a:pt x="246655" y="10956"/>
                </a:lnTo>
                <a:lnTo>
                  <a:pt x="246690" y="10887"/>
                </a:lnTo>
                <a:lnTo>
                  <a:pt x="246726" y="10825"/>
                </a:lnTo>
                <a:lnTo>
                  <a:pt x="246726" y="10749"/>
                </a:lnTo>
                <a:lnTo>
                  <a:pt x="246714" y="10680"/>
                </a:lnTo>
                <a:lnTo>
                  <a:pt x="246690" y="10605"/>
                </a:lnTo>
                <a:lnTo>
                  <a:pt x="246655" y="10522"/>
                </a:lnTo>
                <a:lnTo>
                  <a:pt x="246607" y="10439"/>
                </a:lnTo>
                <a:lnTo>
                  <a:pt x="246512" y="10267"/>
                </a:lnTo>
                <a:lnTo>
                  <a:pt x="246405" y="10081"/>
                </a:lnTo>
                <a:lnTo>
                  <a:pt x="246560" y="10116"/>
                </a:lnTo>
                <a:lnTo>
                  <a:pt x="246714" y="10143"/>
                </a:lnTo>
                <a:lnTo>
                  <a:pt x="247023" y="10205"/>
                </a:lnTo>
                <a:lnTo>
                  <a:pt x="247166" y="10233"/>
                </a:lnTo>
                <a:lnTo>
                  <a:pt x="247285" y="10267"/>
                </a:lnTo>
                <a:lnTo>
                  <a:pt x="247332" y="10288"/>
                </a:lnTo>
                <a:lnTo>
                  <a:pt x="247368" y="10308"/>
                </a:lnTo>
                <a:lnTo>
                  <a:pt x="247392" y="10329"/>
                </a:lnTo>
                <a:lnTo>
                  <a:pt x="247404" y="10350"/>
                </a:lnTo>
                <a:lnTo>
                  <a:pt x="247439" y="10474"/>
                </a:lnTo>
                <a:lnTo>
                  <a:pt x="247463" y="10605"/>
                </a:lnTo>
                <a:lnTo>
                  <a:pt x="247475" y="10729"/>
                </a:lnTo>
                <a:lnTo>
                  <a:pt x="247463" y="10859"/>
                </a:lnTo>
                <a:lnTo>
                  <a:pt x="247439" y="11121"/>
                </a:lnTo>
                <a:lnTo>
                  <a:pt x="247427" y="11383"/>
                </a:lnTo>
                <a:lnTo>
                  <a:pt x="247427" y="11424"/>
                </a:lnTo>
                <a:lnTo>
                  <a:pt x="247439" y="11465"/>
                </a:lnTo>
                <a:lnTo>
                  <a:pt x="247451" y="11500"/>
                </a:lnTo>
                <a:lnTo>
                  <a:pt x="247487" y="11541"/>
                </a:lnTo>
                <a:lnTo>
                  <a:pt x="247665" y="11720"/>
                </a:lnTo>
                <a:lnTo>
                  <a:pt x="247843" y="11899"/>
                </a:lnTo>
                <a:lnTo>
                  <a:pt x="248212" y="12257"/>
                </a:lnTo>
                <a:lnTo>
                  <a:pt x="248378" y="12436"/>
                </a:lnTo>
                <a:lnTo>
                  <a:pt x="248545" y="12622"/>
                </a:lnTo>
                <a:lnTo>
                  <a:pt x="248699" y="12808"/>
                </a:lnTo>
                <a:lnTo>
                  <a:pt x="248818" y="12994"/>
                </a:lnTo>
                <a:lnTo>
                  <a:pt x="248842" y="13028"/>
                </a:lnTo>
                <a:lnTo>
                  <a:pt x="248842" y="13070"/>
                </a:lnTo>
                <a:lnTo>
                  <a:pt x="248830" y="13111"/>
                </a:lnTo>
                <a:lnTo>
                  <a:pt x="248806" y="13152"/>
                </a:lnTo>
                <a:lnTo>
                  <a:pt x="248747" y="13242"/>
                </a:lnTo>
                <a:lnTo>
                  <a:pt x="248652" y="13331"/>
                </a:lnTo>
                <a:lnTo>
                  <a:pt x="248438" y="13517"/>
                </a:lnTo>
                <a:lnTo>
                  <a:pt x="248343" y="13607"/>
                </a:lnTo>
                <a:lnTo>
                  <a:pt x="248260" y="13690"/>
                </a:lnTo>
                <a:lnTo>
                  <a:pt x="248604" y="14206"/>
                </a:lnTo>
                <a:lnTo>
                  <a:pt x="248949" y="14729"/>
                </a:lnTo>
                <a:lnTo>
                  <a:pt x="249294" y="15246"/>
                </a:lnTo>
                <a:lnTo>
                  <a:pt x="249484" y="15501"/>
                </a:lnTo>
                <a:lnTo>
                  <a:pt x="249674" y="15762"/>
                </a:lnTo>
                <a:lnTo>
                  <a:pt x="250423" y="16740"/>
                </a:lnTo>
                <a:lnTo>
                  <a:pt x="251172" y="17725"/>
                </a:lnTo>
                <a:lnTo>
                  <a:pt x="251564" y="18214"/>
                </a:lnTo>
                <a:lnTo>
                  <a:pt x="251956" y="18696"/>
                </a:lnTo>
                <a:lnTo>
                  <a:pt x="252372" y="19171"/>
                </a:lnTo>
                <a:lnTo>
                  <a:pt x="252812" y="19646"/>
                </a:lnTo>
                <a:lnTo>
                  <a:pt x="252943" y="19777"/>
                </a:lnTo>
                <a:lnTo>
                  <a:pt x="253086" y="19908"/>
                </a:lnTo>
                <a:lnTo>
                  <a:pt x="253240" y="20038"/>
                </a:lnTo>
                <a:lnTo>
                  <a:pt x="253407" y="20162"/>
                </a:lnTo>
                <a:lnTo>
                  <a:pt x="253739" y="20403"/>
                </a:lnTo>
                <a:lnTo>
                  <a:pt x="254096" y="20644"/>
                </a:lnTo>
                <a:lnTo>
                  <a:pt x="254464" y="20879"/>
                </a:lnTo>
                <a:lnTo>
                  <a:pt x="254821" y="21120"/>
                </a:lnTo>
                <a:lnTo>
                  <a:pt x="255166" y="21361"/>
                </a:lnTo>
                <a:lnTo>
                  <a:pt x="255332" y="21484"/>
                </a:lnTo>
                <a:lnTo>
                  <a:pt x="255487" y="21608"/>
                </a:lnTo>
                <a:lnTo>
                  <a:pt x="255653" y="21732"/>
                </a:lnTo>
                <a:lnTo>
                  <a:pt x="255808" y="21849"/>
                </a:lnTo>
                <a:lnTo>
                  <a:pt x="255950" y="21953"/>
                </a:lnTo>
                <a:lnTo>
                  <a:pt x="256105" y="22042"/>
                </a:lnTo>
                <a:lnTo>
                  <a:pt x="256259" y="22125"/>
                </a:lnTo>
                <a:lnTo>
                  <a:pt x="256402" y="22201"/>
                </a:lnTo>
                <a:lnTo>
                  <a:pt x="256557" y="22263"/>
                </a:lnTo>
                <a:lnTo>
                  <a:pt x="256699" y="22318"/>
                </a:lnTo>
                <a:lnTo>
                  <a:pt x="256842" y="22366"/>
                </a:lnTo>
                <a:lnTo>
                  <a:pt x="256985" y="22400"/>
                </a:lnTo>
                <a:lnTo>
                  <a:pt x="257127" y="22428"/>
                </a:lnTo>
                <a:lnTo>
                  <a:pt x="257270" y="22449"/>
                </a:lnTo>
                <a:lnTo>
                  <a:pt x="257412" y="22462"/>
                </a:lnTo>
                <a:lnTo>
                  <a:pt x="257543" y="22469"/>
                </a:lnTo>
                <a:lnTo>
                  <a:pt x="257686" y="22462"/>
                </a:lnTo>
                <a:lnTo>
                  <a:pt x="257817" y="22455"/>
                </a:lnTo>
                <a:lnTo>
                  <a:pt x="257947" y="22435"/>
                </a:lnTo>
                <a:lnTo>
                  <a:pt x="258078" y="22414"/>
                </a:lnTo>
                <a:lnTo>
                  <a:pt x="258209" y="22380"/>
                </a:lnTo>
                <a:lnTo>
                  <a:pt x="258340" y="22345"/>
                </a:lnTo>
                <a:lnTo>
                  <a:pt x="258458" y="22297"/>
                </a:lnTo>
                <a:lnTo>
                  <a:pt x="258577" y="22249"/>
                </a:lnTo>
                <a:lnTo>
                  <a:pt x="258708" y="22194"/>
                </a:lnTo>
                <a:lnTo>
                  <a:pt x="258827" y="22132"/>
                </a:lnTo>
                <a:lnTo>
                  <a:pt x="258946" y="22063"/>
                </a:lnTo>
                <a:lnTo>
                  <a:pt x="259053" y="21994"/>
                </a:lnTo>
                <a:lnTo>
                  <a:pt x="259279" y="21836"/>
                </a:lnTo>
                <a:lnTo>
                  <a:pt x="259493" y="21657"/>
                </a:lnTo>
                <a:lnTo>
                  <a:pt x="259707" y="21464"/>
                </a:lnTo>
                <a:lnTo>
                  <a:pt x="260111" y="21064"/>
                </a:lnTo>
                <a:lnTo>
                  <a:pt x="260503" y="20658"/>
                </a:lnTo>
                <a:lnTo>
                  <a:pt x="260883" y="20252"/>
                </a:lnTo>
                <a:lnTo>
                  <a:pt x="261264" y="19839"/>
                </a:lnTo>
                <a:lnTo>
                  <a:pt x="262001" y="19012"/>
                </a:lnTo>
                <a:lnTo>
                  <a:pt x="262714" y="18179"/>
                </a:lnTo>
                <a:lnTo>
                  <a:pt x="263427" y="17346"/>
                </a:lnTo>
                <a:lnTo>
                  <a:pt x="264117" y="16506"/>
                </a:lnTo>
                <a:lnTo>
                  <a:pt x="265519" y="14833"/>
                </a:lnTo>
                <a:lnTo>
                  <a:pt x="265840" y="14426"/>
                </a:lnTo>
                <a:lnTo>
                  <a:pt x="266161" y="14027"/>
                </a:lnTo>
                <a:lnTo>
                  <a:pt x="266470" y="13621"/>
                </a:lnTo>
                <a:lnTo>
                  <a:pt x="266767" y="13214"/>
                </a:lnTo>
                <a:lnTo>
                  <a:pt x="267374" y="12402"/>
                </a:lnTo>
                <a:lnTo>
                  <a:pt x="267968" y="11582"/>
                </a:lnTo>
                <a:lnTo>
                  <a:pt x="268729" y="10556"/>
                </a:lnTo>
                <a:lnTo>
                  <a:pt x="269490" y="9523"/>
                </a:lnTo>
                <a:lnTo>
                  <a:pt x="269882" y="9503"/>
                </a:lnTo>
                <a:lnTo>
                  <a:pt x="270060" y="9868"/>
                </a:lnTo>
                <a:lnTo>
                  <a:pt x="270250" y="10233"/>
                </a:lnTo>
                <a:lnTo>
                  <a:pt x="270631" y="10963"/>
                </a:lnTo>
                <a:lnTo>
                  <a:pt x="270809" y="11328"/>
                </a:lnTo>
                <a:lnTo>
                  <a:pt x="270987" y="11699"/>
                </a:lnTo>
                <a:lnTo>
                  <a:pt x="271142" y="12064"/>
                </a:lnTo>
                <a:lnTo>
                  <a:pt x="271273" y="12436"/>
                </a:lnTo>
                <a:lnTo>
                  <a:pt x="271498" y="13084"/>
                </a:lnTo>
                <a:lnTo>
                  <a:pt x="271736" y="13738"/>
                </a:lnTo>
                <a:lnTo>
                  <a:pt x="271962" y="14385"/>
                </a:lnTo>
                <a:lnTo>
                  <a:pt x="272069" y="14709"/>
                </a:lnTo>
                <a:lnTo>
                  <a:pt x="272164" y="15039"/>
                </a:lnTo>
                <a:lnTo>
                  <a:pt x="272247" y="15363"/>
                </a:lnTo>
                <a:lnTo>
                  <a:pt x="272319" y="15693"/>
                </a:lnTo>
                <a:lnTo>
                  <a:pt x="272378" y="16017"/>
                </a:lnTo>
                <a:lnTo>
                  <a:pt x="272402" y="16348"/>
                </a:lnTo>
                <a:lnTo>
                  <a:pt x="272414" y="16685"/>
                </a:lnTo>
                <a:lnTo>
                  <a:pt x="272402" y="17015"/>
                </a:lnTo>
                <a:lnTo>
                  <a:pt x="272366" y="17353"/>
                </a:lnTo>
                <a:lnTo>
                  <a:pt x="272342" y="17518"/>
                </a:lnTo>
                <a:lnTo>
                  <a:pt x="272295" y="17690"/>
                </a:lnTo>
                <a:lnTo>
                  <a:pt x="272188" y="18117"/>
                </a:lnTo>
                <a:lnTo>
                  <a:pt x="272140" y="18338"/>
                </a:lnTo>
                <a:lnTo>
                  <a:pt x="272117" y="18558"/>
                </a:lnTo>
                <a:lnTo>
                  <a:pt x="272105" y="18661"/>
                </a:lnTo>
                <a:lnTo>
                  <a:pt x="272105" y="18765"/>
                </a:lnTo>
                <a:lnTo>
                  <a:pt x="272117" y="18868"/>
                </a:lnTo>
                <a:lnTo>
                  <a:pt x="272140" y="18964"/>
                </a:lnTo>
                <a:lnTo>
                  <a:pt x="272176" y="19054"/>
                </a:lnTo>
                <a:lnTo>
                  <a:pt x="272224" y="19136"/>
                </a:lnTo>
                <a:lnTo>
                  <a:pt x="272283" y="19212"/>
                </a:lnTo>
                <a:lnTo>
                  <a:pt x="272366" y="19281"/>
                </a:lnTo>
                <a:lnTo>
                  <a:pt x="272449" y="19357"/>
                </a:lnTo>
                <a:lnTo>
                  <a:pt x="272509" y="19432"/>
                </a:lnTo>
                <a:lnTo>
                  <a:pt x="272556" y="19501"/>
                </a:lnTo>
                <a:lnTo>
                  <a:pt x="272592" y="19570"/>
                </a:lnTo>
                <a:lnTo>
                  <a:pt x="272604" y="19639"/>
                </a:lnTo>
                <a:lnTo>
                  <a:pt x="272616" y="19708"/>
                </a:lnTo>
                <a:lnTo>
                  <a:pt x="272604" y="19832"/>
                </a:lnTo>
                <a:lnTo>
                  <a:pt x="272580" y="19956"/>
                </a:lnTo>
                <a:lnTo>
                  <a:pt x="272568" y="20080"/>
                </a:lnTo>
                <a:lnTo>
                  <a:pt x="272580" y="20135"/>
                </a:lnTo>
                <a:lnTo>
                  <a:pt x="272592" y="20197"/>
                </a:lnTo>
                <a:lnTo>
                  <a:pt x="272628" y="20252"/>
                </a:lnTo>
                <a:lnTo>
                  <a:pt x="272663" y="20307"/>
                </a:lnTo>
                <a:lnTo>
                  <a:pt x="272794" y="20431"/>
                </a:lnTo>
                <a:lnTo>
                  <a:pt x="272937" y="20555"/>
                </a:lnTo>
                <a:lnTo>
                  <a:pt x="273234" y="20789"/>
                </a:lnTo>
                <a:lnTo>
                  <a:pt x="273531" y="21030"/>
                </a:lnTo>
                <a:lnTo>
                  <a:pt x="273674" y="21147"/>
                </a:lnTo>
                <a:lnTo>
                  <a:pt x="273805" y="21271"/>
                </a:lnTo>
                <a:lnTo>
                  <a:pt x="273864" y="21354"/>
                </a:lnTo>
                <a:lnTo>
                  <a:pt x="273923" y="21436"/>
                </a:lnTo>
                <a:lnTo>
                  <a:pt x="274019" y="21608"/>
                </a:lnTo>
                <a:lnTo>
                  <a:pt x="274102" y="21781"/>
                </a:lnTo>
                <a:lnTo>
                  <a:pt x="274149" y="21863"/>
                </a:lnTo>
                <a:lnTo>
                  <a:pt x="274209" y="21946"/>
                </a:lnTo>
                <a:lnTo>
                  <a:pt x="274470" y="22276"/>
                </a:lnTo>
                <a:lnTo>
                  <a:pt x="274601" y="22442"/>
                </a:lnTo>
                <a:lnTo>
                  <a:pt x="274732" y="22607"/>
                </a:lnTo>
                <a:lnTo>
                  <a:pt x="274874" y="22765"/>
                </a:lnTo>
                <a:lnTo>
                  <a:pt x="275029" y="22917"/>
                </a:lnTo>
                <a:lnTo>
                  <a:pt x="275195" y="23061"/>
                </a:lnTo>
                <a:lnTo>
                  <a:pt x="275290" y="23123"/>
                </a:lnTo>
                <a:lnTo>
                  <a:pt x="275397" y="23185"/>
                </a:lnTo>
                <a:lnTo>
                  <a:pt x="275433" y="23206"/>
                </a:lnTo>
                <a:lnTo>
                  <a:pt x="275504" y="23213"/>
                </a:lnTo>
                <a:lnTo>
                  <a:pt x="275588" y="23213"/>
                </a:lnTo>
                <a:lnTo>
                  <a:pt x="275683" y="23206"/>
                </a:lnTo>
                <a:lnTo>
                  <a:pt x="275790" y="23199"/>
                </a:lnTo>
                <a:lnTo>
                  <a:pt x="275909" y="23178"/>
                </a:lnTo>
                <a:lnTo>
                  <a:pt x="276158" y="23130"/>
                </a:lnTo>
                <a:lnTo>
                  <a:pt x="276432" y="23068"/>
                </a:lnTo>
                <a:lnTo>
                  <a:pt x="276681" y="22993"/>
                </a:lnTo>
                <a:lnTo>
                  <a:pt x="276788" y="22951"/>
                </a:lnTo>
                <a:lnTo>
                  <a:pt x="276895" y="22910"/>
                </a:lnTo>
                <a:lnTo>
                  <a:pt x="276978" y="22862"/>
                </a:lnTo>
                <a:lnTo>
                  <a:pt x="277062" y="22820"/>
                </a:lnTo>
                <a:lnTo>
                  <a:pt x="278643" y="21684"/>
                </a:lnTo>
                <a:lnTo>
                  <a:pt x="279427" y="21113"/>
                </a:lnTo>
                <a:lnTo>
                  <a:pt x="280200" y="20541"/>
                </a:lnTo>
                <a:lnTo>
                  <a:pt x="280960" y="19963"/>
                </a:lnTo>
                <a:lnTo>
                  <a:pt x="281721" y="19377"/>
                </a:lnTo>
                <a:lnTo>
                  <a:pt x="282458" y="18792"/>
                </a:lnTo>
                <a:lnTo>
                  <a:pt x="283183" y="18200"/>
                </a:lnTo>
                <a:lnTo>
                  <a:pt x="283897" y="17601"/>
                </a:lnTo>
                <a:lnTo>
                  <a:pt x="284586" y="16988"/>
                </a:lnTo>
                <a:lnTo>
                  <a:pt x="284919" y="16685"/>
                </a:lnTo>
                <a:lnTo>
                  <a:pt x="285252" y="16375"/>
                </a:lnTo>
                <a:lnTo>
                  <a:pt x="285573" y="16065"/>
                </a:lnTo>
                <a:lnTo>
                  <a:pt x="285882" y="15748"/>
                </a:lnTo>
                <a:lnTo>
                  <a:pt x="286203" y="15432"/>
                </a:lnTo>
                <a:lnTo>
                  <a:pt x="286500" y="15108"/>
                </a:lnTo>
                <a:lnTo>
                  <a:pt x="286797" y="14791"/>
                </a:lnTo>
                <a:lnTo>
                  <a:pt x="287082" y="14461"/>
                </a:lnTo>
                <a:lnTo>
                  <a:pt x="287368" y="14137"/>
                </a:lnTo>
                <a:lnTo>
                  <a:pt x="287641" y="13807"/>
                </a:lnTo>
                <a:lnTo>
                  <a:pt x="287902" y="13469"/>
                </a:lnTo>
                <a:lnTo>
                  <a:pt x="288164" y="13132"/>
                </a:lnTo>
                <a:lnTo>
                  <a:pt x="288687" y="12402"/>
                </a:lnTo>
                <a:lnTo>
                  <a:pt x="289210" y="11665"/>
                </a:lnTo>
                <a:lnTo>
                  <a:pt x="290220" y="10191"/>
                </a:lnTo>
                <a:lnTo>
                  <a:pt x="290648" y="10191"/>
                </a:lnTo>
                <a:lnTo>
                  <a:pt x="290934" y="10921"/>
                </a:lnTo>
                <a:lnTo>
                  <a:pt x="291219" y="11658"/>
                </a:lnTo>
                <a:lnTo>
                  <a:pt x="291516" y="12388"/>
                </a:lnTo>
                <a:lnTo>
                  <a:pt x="291671" y="12753"/>
                </a:lnTo>
                <a:lnTo>
                  <a:pt x="291837" y="13118"/>
                </a:lnTo>
                <a:lnTo>
                  <a:pt x="292610" y="14791"/>
                </a:lnTo>
                <a:lnTo>
                  <a:pt x="293382" y="16465"/>
                </a:lnTo>
                <a:lnTo>
                  <a:pt x="293786" y="17298"/>
                </a:lnTo>
                <a:lnTo>
                  <a:pt x="294191" y="18131"/>
                </a:lnTo>
                <a:lnTo>
                  <a:pt x="294607" y="18957"/>
                </a:lnTo>
                <a:lnTo>
                  <a:pt x="295046" y="19791"/>
                </a:lnTo>
                <a:lnTo>
                  <a:pt x="295153" y="19990"/>
                </a:lnTo>
                <a:lnTo>
                  <a:pt x="295272" y="20197"/>
                </a:lnTo>
                <a:lnTo>
                  <a:pt x="295522" y="20596"/>
                </a:lnTo>
                <a:lnTo>
                  <a:pt x="295807" y="20996"/>
                </a:lnTo>
                <a:lnTo>
                  <a:pt x="296093" y="21388"/>
                </a:lnTo>
                <a:lnTo>
                  <a:pt x="296390" y="21781"/>
                </a:lnTo>
                <a:lnTo>
                  <a:pt x="296699" y="22173"/>
                </a:lnTo>
                <a:lnTo>
                  <a:pt x="297317" y="22958"/>
                </a:lnTo>
                <a:lnTo>
                  <a:pt x="297388" y="23041"/>
                </a:lnTo>
                <a:lnTo>
                  <a:pt x="297460" y="23116"/>
                </a:lnTo>
                <a:lnTo>
                  <a:pt x="297543" y="23185"/>
                </a:lnTo>
                <a:lnTo>
                  <a:pt x="297626" y="23240"/>
                </a:lnTo>
                <a:lnTo>
                  <a:pt x="297721" y="23296"/>
                </a:lnTo>
                <a:lnTo>
                  <a:pt x="297816" y="23344"/>
                </a:lnTo>
                <a:lnTo>
                  <a:pt x="297923" y="23385"/>
                </a:lnTo>
                <a:lnTo>
                  <a:pt x="298042" y="23419"/>
                </a:lnTo>
                <a:lnTo>
                  <a:pt x="298161" y="23447"/>
                </a:lnTo>
                <a:lnTo>
                  <a:pt x="298292" y="23461"/>
                </a:lnTo>
                <a:lnTo>
                  <a:pt x="298422" y="23475"/>
                </a:lnTo>
                <a:lnTo>
                  <a:pt x="298565" y="23481"/>
                </a:lnTo>
                <a:lnTo>
                  <a:pt x="298720" y="23481"/>
                </a:lnTo>
                <a:lnTo>
                  <a:pt x="298886" y="23468"/>
                </a:lnTo>
                <a:lnTo>
                  <a:pt x="299052" y="23454"/>
                </a:lnTo>
                <a:lnTo>
                  <a:pt x="299243" y="23433"/>
                </a:lnTo>
                <a:lnTo>
                  <a:pt x="299409" y="23413"/>
                </a:lnTo>
                <a:lnTo>
                  <a:pt x="299575" y="23392"/>
                </a:lnTo>
                <a:lnTo>
                  <a:pt x="299754" y="23385"/>
                </a:lnTo>
                <a:lnTo>
                  <a:pt x="299932" y="23378"/>
                </a:lnTo>
                <a:lnTo>
                  <a:pt x="300289" y="23378"/>
                </a:lnTo>
                <a:lnTo>
                  <a:pt x="300657" y="23399"/>
                </a:lnTo>
                <a:lnTo>
                  <a:pt x="301026" y="23426"/>
                </a:lnTo>
                <a:lnTo>
                  <a:pt x="301394" y="23468"/>
                </a:lnTo>
                <a:lnTo>
                  <a:pt x="301751" y="23516"/>
                </a:lnTo>
                <a:lnTo>
                  <a:pt x="302095" y="23571"/>
                </a:lnTo>
                <a:lnTo>
                  <a:pt x="302298" y="23598"/>
                </a:lnTo>
                <a:lnTo>
                  <a:pt x="302500" y="23619"/>
                </a:lnTo>
                <a:lnTo>
                  <a:pt x="302690" y="23640"/>
                </a:lnTo>
                <a:lnTo>
                  <a:pt x="302868" y="23647"/>
                </a:lnTo>
                <a:lnTo>
                  <a:pt x="303046" y="23654"/>
                </a:lnTo>
                <a:lnTo>
                  <a:pt x="303213" y="23647"/>
                </a:lnTo>
                <a:lnTo>
                  <a:pt x="303379" y="23626"/>
                </a:lnTo>
                <a:lnTo>
                  <a:pt x="303534" y="23605"/>
                </a:lnTo>
                <a:lnTo>
                  <a:pt x="303676" y="23571"/>
                </a:lnTo>
                <a:lnTo>
                  <a:pt x="303807" y="23530"/>
                </a:lnTo>
                <a:lnTo>
                  <a:pt x="303926" y="23475"/>
                </a:lnTo>
                <a:lnTo>
                  <a:pt x="304045" y="23406"/>
                </a:lnTo>
                <a:lnTo>
                  <a:pt x="304152" y="23330"/>
                </a:lnTo>
                <a:lnTo>
                  <a:pt x="304235" y="23234"/>
                </a:lnTo>
                <a:lnTo>
                  <a:pt x="304318" y="23130"/>
                </a:lnTo>
                <a:lnTo>
                  <a:pt x="304390" y="23020"/>
                </a:lnTo>
                <a:lnTo>
                  <a:pt x="304580" y="22614"/>
                </a:lnTo>
                <a:lnTo>
                  <a:pt x="304770" y="22214"/>
                </a:lnTo>
                <a:lnTo>
                  <a:pt x="305115" y="21402"/>
                </a:lnTo>
                <a:lnTo>
                  <a:pt x="305448" y="20589"/>
                </a:lnTo>
                <a:lnTo>
                  <a:pt x="305626" y="20183"/>
                </a:lnTo>
                <a:lnTo>
                  <a:pt x="305804" y="19784"/>
                </a:lnTo>
                <a:lnTo>
                  <a:pt x="306196" y="18964"/>
                </a:lnTo>
                <a:lnTo>
                  <a:pt x="306601" y="18152"/>
                </a:lnTo>
                <a:lnTo>
                  <a:pt x="307029" y="17339"/>
                </a:lnTo>
                <a:lnTo>
                  <a:pt x="307468" y="16533"/>
                </a:lnTo>
                <a:lnTo>
                  <a:pt x="307908" y="15762"/>
                </a:lnTo>
                <a:lnTo>
                  <a:pt x="308372" y="14998"/>
                </a:lnTo>
                <a:lnTo>
                  <a:pt x="309323" y="13469"/>
                </a:lnTo>
                <a:lnTo>
                  <a:pt x="309358" y="13421"/>
                </a:lnTo>
                <a:lnTo>
                  <a:pt x="309406" y="13366"/>
                </a:lnTo>
                <a:lnTo>
                  <a:pt x="309537" y="13256"/>
                </a:lnTo>
                <a:lnTo>
                  <a:pt x="309703" y="13125"/>
                </a:lnTo>
                <a:lnTo>
                  <a:pt x="309917" y="12939"/>
                </a:lnTo>
                <a:lnTo>
                  <a:pt x="309929" y="13049"/>
                </a:lnTo>
                <a:lnTo>
                  <a:pt x="309965" y="13139"/>
                </a:lnTo>
                <a:lnTo>
                  <a:pt x="310012" y="13228"/>
                </a:lnTo>
                <a:lnTo>
                  <a:pt x="310072" y="13311"/>
                </a:lnTo>
                <a:lnTo>
                  <a:pt x="310143" y="13387"/>
                </a:lnTo>
                <a:lnTo>
                  <a:pt x="310214" y="13462"/>
                </a:lnTo>
                <a:lnTo>
                  <a:pt x="310369" y="13600"/>
                </a:lnTo>
                <a:lnTo>
                  <a:pt x="310535" y="13731"/>
                </a:lnTo>
                <a:lnTo>
                  <a:pt x="310606" y="13800"/>
                </a:lnTo>
                <a:lnTo>
                  <a:pt x="310666" y="13869"/>
                </a:lnTo>
                <a:lnTo>
                  <a:pt x="310725" y="13944"/>
                </a:lnTo>
                <a:lnTo>
                  <a:pt x="310773" y="14020"/>
                </a:lnTo>
                <a:lnTo>
                  <a:pt x="310809" y="14110"/>
                </a:lnTo>
                <a:lnTo>
                  <a:pt x="310820" y="14199"/>
                </a:lnTo>
                <a:lnTo>
                  <a:pt x="310832" y="14289"/>
                </a:lnTo>
                <a:lnTo>
                  <a:pt x="310856" y="14378"/>
                </a:lnTo>
                <a:lnTo>
                  <a:pt x="310916" y="14557"/>
                </a:lnTo>
                <a:lnTo>
                  <a:pt x="310999" y="14729"/>
                </a:lnTo>
                <a:lnTo>
                  <a:pt x="311094" y="14908"/>
                </a:lnTo>
                <a:lnTo>
                  <a:pt x="311320" y="15266"/>
                </a:lnTo>
                <a:lnTo>
                  <a:pt x="311427" y="15439"/>
                </a:lnTo>
                <a:lnTo>
                  <a:pt x="311522" y="15618"/>
                </a:lnTo>
                <a:lnTo>
                  <a:pt x="312152" y="16940"/>
                </a:lnTo>
                <a:lnTo>
                  <a:pt x="312782" y="18262"/>
                </a:lnTo>
                <a:lnTo>
                  <a:pt x="313412" y="19584"/>
                </a:lnTo>
                <a:lnTo>
                  <a:pt x="313745" y="20245"/>
                </a:lnTo>
                <a:lnTo>
                  <a:pt x="314066" y="20906"/>
                </a:lnTo>
                <a:lnTo>
                  <a:pt x="314149" y="21078"/>
                </a:lnTo>
                <a:lnTo>
                  <a:pt x="314208" y="21257"/>
                </a:lnTo>
                <a:lnTo>
                  <a:pt x="314280" y="21436"/>
                </a:lnTo>
                <a:lnTo>
                  <a:pt x="314327" y="21526"/>
                </a:lnTo>
                <a:lnTo>
                  <a:pt x="314375" y="21608"/>
                </a:lnTo>
                <a:lnTo>
                  <a:pt x="314434" y="21691"/>
                </a:lnTo>
                <a:lnTo>
                  <a:pt x="314517" y="21774"/>
                </a:lnTo>
                <a:lnTo>
                  <a:pt x="314612" y="21843"/>
                </a:lnTo>
                <a:lnTo>
                  <a:pt x="314719" y="21911"/>
                </a:lnTo>
                <a:lnTo>
                  <a:pt x="314850" y="21973"/>
                </a:lnTo>
                <a:lnTo>
                  <a:pt x="314993" y="22028"/>
                </a:lnTo>
                <a:lnTo>
                  <a:pt x="315171" y="22070"/>
                </a:lnTo>
                <a:lnTo>
                  <a:pt x="315373" y="22111"/>
                </a:lnTo>
                <a:lnTo>
                  <a:pt x="315397" y="22118"/>
                </a:lnTo>
                <a:lnTo>
                  <a:pt x="315421" y="22132"/>
                </a:lnTo>
                <a:lnTo>
                  <a:pt x="315444" y="22159"/>
                </a:lnTo>
                <a:lnTo>
                  <a:pt x="315468" y="22187"/>
                </a:lnTo>
                <a:lnTo>
                  <a:pt x="315504" y="22263"/>
                </a:lnTo>
                <a:lnTo>
                  <a:pt x="315528" y="22359"/>
                </a:lnTo>
                <a:lnTo>
                  <a:pt x="315563" y="22559"/>
                </a:lnTo>
                <a:lnTo>
                  <a:pt x="315599" y="22662"/>
                </a:lnTo>
                <a:lnTo>
                  <a:pt x="315635" y="22745"/>
                </a:lnTo>
                <a:lnTo>
                  <a:pt x="315813" y="23082"/>
                </a:lnTo>
                <a:lnTo>
                  <a:pt x="316003" y="23413"/>
                </a:lnTo>
                <a:lnTo>
                  <a:pt x="316372" y="24060"/>
                </a:lnTo>
                <a:lnTo>
                  <a:pt x="316681" y="23984"/>
                </a:lnTo>
                <a:lnTo>
                  <a:pt x="316978" y="23915"/>
                </a:lnTo>
                <a:lnTo>
                  <a:pt x="317275" y="23853"/>
                </a:lnTo>
                <a:lnTo>
                  <a:pt x="317560" y="23812"/>
                </a:lnTo>
                <a:lnTo>
                  <a:pt x="317846" y="23778"/>
                </a:lnTo>
                <a:lnTo>
                  <a:pt x="318131" y="23750"/>
                </a:lnTo>
                <a:lnTo>
                  <a:pt x="318404" y="23736"/>
                </a:lnTo>
                <a:lnTo>
                  <a:pt x="318666" y="23729"/>
                </a:lnTo>
                <a:lnTo>
                  <a:pt x="318939" y="23729"/>
                </a:lnTo>
                <a:lnTo>
                  <a:pt x="319201" y="23743"/>
                </a:lnTo>
                <a:lnTo>
                  <a:pt x="319462" y="23764"/>
                </a:lnTo>
                <a:lnTo>
                  <a:pt x="319724" y="23784"/>
                </a:lnTo>
                <a:lnTo>
                  <a:pt x="319973" y="23819"/>
                </a:lnTo>
                <a:lnTo>
                  <a:pt x="320223" y="23853"/>
                </a:lnTo>
                <a:lnTo>
                  <a:pt x="320473" y="23901"/>
                </a:lnTo>
                <a:lnTo>
                  <a:pt x="320722" y="23950"/>
                </a:lnTo>
                <a:lnTo>
                  <a:pt x="320984" y="23998"/>
                </a:lnTo>
                <a:lnTo>
                  <a:pt x="321233" y="24039"/>
                </a:lnTo>
                <a:lnTo>
                  <a:pt x="321459" y="24067"/>
                </a:lnTo>
                <a:lnTo>
                  <a:pt x="321673" y="24081"/>
                </a:lnTo>
                <a:lnTo>
                  <a:pt x="321852" y="24087"/>
                </a:lnTo>
                <a:lnTo>
                  <a:pt x="322018" y="24074"/>
                </a:lnTo>
                <a:lnTo>
                  <a:pt x="322172" y="24053"/>
                </a:lnTo>
                <a:lnTo>
                  <a:pt x="322244" y="24032"/>
                </a:lnTo>
                <a:lnTo>
                  <a:pt x="322303" y="24012"/>
                </a:lnTo>
                <a:lnTo>
                  <a:pt x="322363" y="23991"/>
                </a:lnTo>
                <a:lnTo>
                  <a:pt x="322410" y="23963"/>
                </a:lnTo>
                <a:lnTo>
                  <a:pt x="322470" y="23929"/>
                </a:lnTo>
                <a:lnTo>
                  <a:pt x="322517" y="23895"/>
                </a:lnTo>
                <a:lnTo>
                  <a:pt x="322600" y="23812"/>
                </a:lnTo>
                <a:lnTo>
                  <a:pt x="322660" y="23716"/>
                </a:lnTo>
                <a:lnTo>
                  <a:pt x="322719" y="23598"/>
                </a:lnTo>
                <a:lnTo>
                  <a:pt x="322755" y="23468"/>
                </a:lnTo>
                <a:lnTo>
                  <a:pt x="322791" y="23323"/>
                </a:lnTo>
                <a:lnTo>
                  <a:pt x="322802" y="23158"/>
                </a:lnTo>
                <a:lnTo>
                  <a:pt x="322826" y="23041"/>
                </a:lnTo>
                <a:lnTo>
                  <a:pt x="322874" y="22931"/>
                </a:lnTo>
                <a:lnTo>
                  <a:pt x="322933" y="22820"/>
                </a:lnTo>
                <a:lnTo>
                  <a:pt x="323016" y="22717"/>
                </a:lnTo>
                <a:lnTo>
                  <a:pt x="323242" y="22469"/>
                </a:lnTo>
                <a:lnTo>
                  <a:pt x="323456" y="22221"/>
                </a:lnTo>
                <a:lnTo>
                  <a:pt x="323670" y="21973"/>
                </a:lnTo>
                <a:lnTo>
                  <a:pt x="323872" y="21719"/>
                </a:lnTo>
                <a:lnTo>
                  <a:pt x="324062" y="21464"/>
                </a:lnTo>
                <a:lnTo>
                  <a:pt x="324253" y="21209"/>
                </a:lnTo>
                <a:lnTo>
                  <a:pt x="324597" y="20699"/>
                </a:lnTo>
                <a:lnTo>
                  <a:pt x="324930" y="20183"/>
                </a:lnTo>
                <a:lnTo>
                  <a:pt x="325239" y="19660"/>
                </a:lnTo>
                <a:lnTo>
                  <a:pt x="325536" y="19129"/>
                </a:lnTo>
                <a:lnTo>
                  <a:pt x="325822" y="18606"/>
                </a:lnTo>
                <a:lnTo>
                  <a:pt x="326083" y="18069"/>
                </a:lnTo>
                <a:lnTo>
                  <a:pt x="326345" y="17532"/>
                </a:lnTo>
                <a:lnTo>
                  <a:pt x="326844" y="16458"/>
                </a:lnTo>
                <a:lnTo>
                  <a:pt x="327331" y="15370"/>
                </a:lnTo>
                <a:lnTo>
                  <a:pt x="327581" y="14826"/>
                </a:lnTo>
                <a:lnTo>
                  <a:pt x="327843" y="14282"/>
                </a:lnTo>
                <a:lnTo>
                  <a:pt x="327950" y="14757"/>
                </a:lnTo>
                <a:lnTo>
                  <a:pt x="328068" y="15239"/>
                </a:lnTo>
                <a:lnTo>
                  <a:pt x="328116" y="15480"/>
                </a:lnTo>
                <a:lnTo>
                  <a:pt x="328163" y="15721"/>
                </a:lnTo>
                <a:lnTo>
                  <a:pt x="328199" y="15962"/>
                </a:lnTo>
                <a:lnTo>
                  <a:pt x="328223" y="16203"/>
                </a:lnTo>
                <a:lnTo>
                  <a:pt x="328270" y="16953"/>
                </a:lnTo>
                <a:lnTo>
                  <a:pt x="328306" y="17704"/>
                </a:lnTo>
                <a:lnTo>
                  <a:pt x="328366" y="19205"/>
                </a:lnTo>
                <a:lnTo>
                  <a:pt x="328401" y="19956"/>
                </a:lnTo>
                <a:lnTo>
                  <a:pt x="328449" y="20699"/>
                </a:lnTo>
                <a:lnTo>
                  <a:pt x="328508" y="21450"/>
                </a:lnTo>
                <a:lnTo>
                  <a:pt x="328591" y="22201"/>
                </a:lnTo>
                <a:lnTo>
                  <a:pt x="328603" y="22304"/>
                </a:lnTo>
                <a:lnTo>
                  <a:pt x="328639" y="22407"/>
                </a:lnTo>
                <a:lnTo>
                  <a:pt x="328687" y="22511"/>
                </a:lnTo>
                <a:lnTo>
                  <a:pt x="328746" y="22614"/>
                </a:lnTo>
                <a:lnTo>
                  <a:pt x="328817" y="22717"/>
                </a:lnTo>
                <a:lnTo>
                  <a:pt x="328900" y="22820"/>
                </a:lnTo>
                <a:lnTo>
                  <a:pt x="329067" y="23027"/>
                </a:lnTo>
                <a:lnTo>
                  <a:pt x="329269" y="23227"/>
                </a:lnTo>
                <a:lnTo>
                  <a:pt x="329459" y="23433"/>
                </a:lnTo>
                <a:lnTo>
                  <a:pt x="329661" y="23640"/>
                </a:lnTo>
                <a:lnTo>
                  <a:pt x="329828" y="23840"/>
                </a:lnTo>
                <a:lnTo>
                  <a:pt x="330802" y="25065"/>
                </a:lnTo>
                <a:lnTo>
                  <a:pt x="332906" y="25196"/>
                </a:lnTo>
                <a:lnTo>
                  <a:pt x="334024" y="25265"/>
                </a:lnTo>
                <a:lnTo>
                  <a:pt x="334594" y="25306"/>
                </a:lnTo>
                <a:lnTo>
                  <a:pt x="335165" y="25354"/>
                </a:lnTo>
                <a:lnTo>
                  <a:pt x="335391" y="25368"/>
                </a:lnTo>
                <a:lnTo>
                  <a:pt x="335617" y="25382"/>
                </a:lnTo>
                <a:lnTo>
                  <a:pt x="335842" y="25382"/>
                </a:lnTo>
                <a:lnTo>
                  <a:pt x="336068" y="25375"/>
                </a:lnTo>
                <a:lnTo>
                  <a:pt x="336282" y="25368"/>
                </a:lnTo>
                <a:lnTo>
                  <a:pt x="336508" y="25348"/>
                </a:lnTo>
                <a:lnTo>
                  <a:pt x="336722" y="25327"/>
                </a:lnTo>
                <a:lnTo>
                  <a:pt x="336936" y="25292"/>
                </a:lnTo>
                <a:lnTo>
                  <a:pt x="337150" y="25258"/>
                </a:lnTo>
                <a:lnTo>
                  <a:pt x="337352" y="25217"/>
                </a:lnTo>
                <a:lnTo>
                  <a:pt x="337566" y="25169"/>
                </a:lnTo>
                <a:lnTo>
                  <a:pt x="337756" y="25120"/>
                </a:lnTo>
                <a:lnTo>
                  <a:pt x="337958" y="25058"/>
                </a:lnTo>
                <a:lnTo>
                  <a:pt x="338149" y="24996"/>
                </a:lnTo>
                <a:lnTo>
                  <a:pt x="338339" y="24928"/>
                </a:lnTo>
                <a:lnTo>
                  <a:pt x="338517" y="24859"/>
                </a:lnTo>
                <a:lnTo>
                  <a:pt x="338683" y="24776"/>
                </a:lnTo>
                <a:lnTo>
                  <a:pt x="338850" y="24693"/>
                </a:lnTo>
                <a:lnTo>
                  <a:pt x="339016" y="24611"/>
                </a:lnTo>
                <a:lnTo>
                  <a:pt x="339171" y="24521"/>
                </a:lnTo>
                <a:lnTo>
                  <a:pt x="339313" y="24425"/>
                </a:lnTo>
                <a:lnTo>
                  <a:pt x="339456" y="24322"/>
                </a:lnTo>
                <a:lnTo>
                  <a:pt x="339587" y="24218"/>
                </a:lnTo>
                <a:lnTo>
                  <a:pt x="339718" y="24115"/>
                </a:lnTo>
                <a:lnTo>
                  <a:pt x="339825" y="24005"/>
                </a:lnTo>
                <a:lnTo>
                  <a:pt x="339932" y="23888"/>
                </a:lnTo>
                <a:lnTo>
                  <a:pt x="340039" y="23771"/>
                </a:lnTo>
                <a:lnTo>
                  <a:pt x="340122" y="23654"/>
                </a:lnTo>
                <a:lnTo>
                  <a:pt x="340193" y="23530"/>
                </a:lnTo>
                <a:lnTo>
                  <a:pt x="340264" y="23406"/>
                </a:lnTo>
                <a:lnTo>
                  <a:pt x="340324" y="23275"/>
                </a:lnTo>
                <a:lnTo>
                  <a:pt x="340371" y="23144"/>
                </a:lnTo>
                <a:lnTo>
                  <a:pt x="340443" y="22951"/>
                </a:lnTo>
                <a:lnTo>
                  <a:pt x="340526" y="22758"/>
                </a:lnTo>
                <a:lnTo>
                  <a:pt x="340633" y="22572"/>
                </a:lnTo>
                <a:lnTo>
                  <a:pt x="340752" y="22380"/>
                </a:lnTo>
                <a:lnTo>
                  <a:pt x="340859" y="22194"/>
                </a:lnTo>
                <a:lnTo>
                  <a:pt x="340966" y="22001"/>
                </a:lnTo>
                <a:lnTo>
                  <a:pt x="341049" y="21808"/>
                </a:lnTo>
                <a:lnTo>
                  <a:pt x="341085" y="21712"/>
                </a:lnTo>
                <a:lnTo>
                  <a:pt x="341120" y="21615"/>
                </a:lnTo>
                <a:lnTo>
                  <a:pt x="341192" y="21367"/>
                </a:lnTo>
                <a:lnTo>
                  <a:pt x="341275" y="21120"/>
                </a:lnTo>
                <a:lnTo>
                  <a:pt x="341382" y="20872"/>
                </a:lnTo>
                <a:lnTo>
                  <a:pt x="341513" y="20624"/>
                </a:lnTo>
                <a:lnTo>
                  <a:pt x="341643" y="20383"/>
                </a:lnTo>
                <a:lnTo>
                  <a:pt x="341786" y="20142"/>
                </a:lnTo>
                <a:lnTo>
                  <a:pt x="342083" y="19667"/>
                </a:lnTo>
                <a:lnTo>
                  <a:pt x="342380" y="19185"/>
                </a:lnTo>
                <a:lnTo>
                  <a:pt x="342511" y="18950"/>
                </a:lnTo>
                <a:lnTo>
                  <a:pt x="342654" y="18709"/>
                </a:lnTo>
                <a:lnTo>
                  <a:pt x="342773" y="18462"/>
                </a:lnTo>
                <a:lnTo>
                  <a:pt x="342880" y="18221"/>
                </a:lnTo>
                <a:lnTo>
                  <a:pt x="342975" y="17973"/>
                </a:lnTo>
                <a:lnTo>
                  <a:pt x="343058" y="17718"/>
                </a:lnTo>
                <a:lnTo>
                  <a:pt x="343093" y="17539"/>
                </a:lnTo>
                <a:lnTo>
                  <a:pt x="343129" y="17353"/>
                </a:lnTo>
                <a:lnTo>
                  <a:pt x="343177" y="17167"/>
                </a:lnTo>
                <a:lnTo>
                  <a:pt x="343212" y="17077"/>
                </a:lnTo>
                <a:lnTo>
                  <a:pt x="343260" y="16995"/>
                </a:lnTo>
                <a:lnTo>
                  <a:pt x="343319" y="16905"/>
                </a:lnTo>
                <a:lnTo>
                  <a:pt x="343403" y="16823"/>
                </a:lnTo>
                <a:lnTo>
                  <a:pt x="343486" y="16747"/>
                </a:lnTo>
                <a:lnTo>
                  <a:pt x="343605" y="16671"/>
                </a:lnTo>
                <a:lnTo>
                  <a:pt x="343735" y="16602"/>
                </a:lnTo>
                <a:lnTo>
                  <a:pt x="343890" y="16533"/>
                </a:lnTo>
                <a:lnTo>
                  <a:pt x="344068" y="16471"/>
                </a:lnTo>
                <a:lnTo>
                  <a:pt x="344282" y="16416"/>
                </a:lnTo>
                <a:lnTo>
                  <a:pt x="344282" y="16416"/>
                </a:lnTo>
                <a:lnTo>
                  <a:pt x="344211" y="16623"/>
                </a:lnTo>
                <a:lnTo>
                  <a:pt x="344128" y="16816"/>
                </a:lnTo>
                <a:lnTo>
                  <a:pt x="343961" y="17201"/>
                </a:lnTo>
                <a:lnTo>
                  <a:pt x="343902" y="17387"/>
                </a:lnTo>
                <a:lnTo>
                  <a:pt x="343854" y="17566"/>
                </a:lnTo>
                <a:lnTo>
                  <a:pt x="343819" y="17745"/>
                </a:lnTo>
                <a:lnTo>
                  <a:pt x="343819" y="17835"/>
                </a:lnTo>
                <a:lnTo>
                  <a:pt x="343830" y="17924"/>
                </a:lnTo>
                <a:lnTo>
                  <a:pt x="343890" y="18351"/>
                </a:lnTo>
                <a:lnTo>
                  <a:pt x="343973" y="18778"/>
                </a:lnTo>
                <a:lnTo>
                  <a:pt x="344056" y="19205"/>
                </a:lnTo>
                <a:lnTo>
                  <a:pt x="344151" y="19632"/>
                </a:lnTo>
                <a:lnTo>
                  <a:pt x="344247" y="20059"/>
                </a:lnTo>
                <a:lnTo>
                  <a:pt x="344365" y="20486"/>
                </a:lnTo>
                <a:lnTo>
                  <a:pt x="344603" y="21333"/>
                </a:lnTo>
                <a:lnTo>
                  <a:pt x="344686" y="21608"/>
                </a:lnTo>
                <a:lnTo>
                  <a:pt x="344781" y="21877"/>
                </a:lnTo>
                <a:lnTo>
                  <a:pt x="344877" y="22152"/>
                </a:lnTo>
                <a:lnTo>
                  <a:pt x="344983" y="22421"/>
                </a:lnTo>
                <a:lnTo>
                  <a:pt x="345114" y="22690"/>
                </a:lnTo>
                <a:lnTo>
                  <a:pt x="345257" y="22951"/>
                </a:lnTo>
                <a:lnTo>
                  <a:pt x="345411" y="23213"/>
                </a:lnTo>
                <a:lnTo>
                  <a:pt x="345590" y="23461"/>
                </a:lnTo>
                <a:lnTo>
                  <a:pt x="345851" y="23812"/>
                </a:lnTo>
                <a:lnTo>
                  <a:pt x="346137" y="24149"/>
                </a:lnTo>
                <a:lnTo>
                  <a:pt x="346434" y="24487"/>
                </a:lnTo>
                <a:lnTo>
                  <a:pt x="346731" y="24824"/>
                </a:lnTo>
                <a:lnTo>
                  <a:pt x="347052" y="25155"/>
                </a:lnTo>
                <a:lnTo>
                  <a:pt x="347373" y="25492"/>
                </a:lnTo>
                <a:lnTo>
                  <a:pt x="348027" y="26153"/>
                </a:lnTo>
                <a:lnTo>
                  <a:pt x="348086" y="26201"/>
                </a:lnTo>
                <a:lnTo>
                  <a:pt x="348181" y="26250"/>
                </a:lnTo>
                <a:lnTo>
                  <a:pt x="348300" y="26298"/>
                </a:lnTo>
                <a:lnTo>
                  <a:pt x="348419" y="26339"/>
                </a:lnTo>
                <a:lnTo>
                  <a:pt x="348550" y="26367"/>
                </a:lnTo>
                <a:lnTo>
                  <a:pt x="348668" y="26387"/>
                </a:lnTo>
                <a:lnTo>
                  <a:pt x="348787" y="26394"/>
                </a:lnTo>
                <a:lnTo>
                  <a:pt x="348835" y="26394"/>
                </a:lnTo>
                <a:lnTo>
                  <a:pt x="348882" y="26387"/>
                </a:lnTo>
                <a:lnTo>
                  <a:pt x="349120" y="26346"/>
                </a:lnTo>
                <a:lnTo>
                  <a:pt x="349346" y="26318"/>
                </a:lnTo>
                <a:lnTo>
                  <a:pt x="349572" y="26305"/>
                </a:lnTo>
                <a:lnTo>
                  <a:pt x="349786" y="26291"/>
                </a:lnTo>
                <a:lnTo>
                  <a:pt x="350012" y="26291"/>
                </a:lnTo>
                <a:lnTo>
                  <a:pt x="350226" y="26298"/>
                </a:lnTo>
                <a:lnTo>
                  <a:pt x="350440" y="26312"/>
                </a:lnTo>
                <a:lnTo>
                  <a:pt x="350654" y="26332"/>
                </a:lnTo>
                <a:lnTo>
                  <a:pt x="350868" y="26360"/>
                </a:lnTo>
                <a:lnTo>
                  <a:pt x="351070" y="26394"/>
                </a:lnTo>
                <a:lnTo>
                  <a:pt x="351284" y="26436"/>
                </a:lnTo>
                <a:lnTo>
                  <a:pt x="351486" y="26477"/>
                </a:lnTo>
                <a:lnTo>
                  <a:pt x="351902" y="26566"/>
                </a:lnTo>
                <a:lnTo>
                  <a:pt x="352318" y="26670"/>
                </a:lnTo>
                <a:lnTo>
                  <a:pt x="352532" y="26718"/>
                </a:lnTo>
                <a:lnTo>
                  <a:pt x="352758" y="26766"/>
                </a:lnTo>
                <a:lnTo>
                  <a:pt x="352972" y="26801"/>
                </a:lnTo>
                <a:lnTo>
                  <a:pt x="353197" y="26828"/>
                </a:lnTo>
                <a:lnTo>
                  <a:pt x="353411" y="26849"/>
                </a:lnTo>
                <a:lnTo>
                  <a:pt x="353625" y="26862"/>
                </a:lnTo>
                <a:lnTo>
                  <a:pt x="353839" y="26869"/>
                </a:lnTo>
                <a:lnTo>
                  <a:pt x="354053" y="26862"/>
                </a:lnTo>
                <a:lnTo>
                  <a:pt x="354267" y="26849"/>
                </a:lnTo>
                <a:lnTo>
                  <a:pt x="354481" y="26821"/>
                </a:lnTo>
                <a:lnTo>
                  <a:pt x="354683" y="26787"/>
                </a:lnTo>
                <a:lnTo>
                  <a:pt x="354885" y="26739"/>
                </a:lnTo>
                <a:lnTo>
                  <a:pt x="355087" y="26683"/>
                </a:lnTo>
                <a:lnTo>
                  <a:pt x="355289" y="26615"/>
                </a:lnTo>
                <a:lnTo>
                  <a:pt x="355480" y="26539"/>
                </a:lnTo>
                <a:lnTo>
                  <a:pt x="355670" y="26449"/>
                </a:lnTo>
                <a:lnTo>
                  <a:pt x="355824" y="26367"/>
                </a:lnTo>
                <a:lnTo>
                  <a:pt x="355979" y="26284"/>
                </a:lnTo>
                <a:lnTo>
                  <a:pt x="356122" y="26188"/>
                </a:lnTo>
                <a:lnTo>
                  <a:pt x="356252" y="26091"/>
                </a:lnTo>
                <a:lnTo>
                  <a:pt x="356383" y="25995"/>
                </a:lnTo>
                <a:lnTo>
                  <a:pt x="356490" y="25892"/>
                </a:lnTo>
                <a:lnTo>
                  <a:pt x="356573" y="25788"/>
                </a:lnTo>
                <a:lnTo>
                  <a:pt x="356645" y="25678"/>
                </a:lnTo>
                <a:lnTo>
                  <a:pt x="356799" y="25348"/>
                </a:lnTo>
                <a:lnTo>
                  <a:pt x="356942" y="25010"/>
                </a:lnTo>
                <a:lnTo>
                  <a:pt x="357215" y="24342"/>
                </a:lnTo>
                <a:lnTo>
                  <a:pt x="357477" y="23667"/>
                </a:lnTo>
                <a:lnTo>
                  <a:pt x="357619" y="23330"/>
                </a:lnTo>
                <a:lnTo>
                  <a:pt x="357762" y="22999"/>
                </a:lnTo>
                <a:lnTo>
                  <a:pt x="357833" y="22889"/>
                </a:lnTo>
                <a:lnTo>
                  <a:pt x="357916" y="22779"/>
                </a:lnTo>
                <a:lnTo>
                  <a:pt x="358023" y="22676"/>
                </a:lnTo>
                <a:lnTo>
                  <a:pt x="358130" y="22572"/>
                </a:lnTo>
                <a:lnTo>
                  <a:pt x="358237" y="22469"/>
                </a:lnTo>
                <a:lnTo>
                  <a:pt x="358344" y="22366"/>
                </a:lnTo>
                <a:lnTo>
                  <a:pt x="358428" y="22256"/>
                </a:lnTo>
                <a:lnTo>
                  <a:pt x="358511" y="22146"/>
                </a:lnTo>
                <a:lnTo>
                  <a:pt x="358665" y="21856"/>
                </a:lnTo>
                <a:lnTo>
                  <a:pt x="358808" y="21560"/>
                </a:lnTo>
                <a:lnTo>
                  <a:pt x="359093" y="20968"/>
                </a:lnTo>
                <a:lnTo>
                  <a:pt x="359379" y="20383"/>
                </a:lnTo>
                <a:lnTo>
                  <a:pt x="359521" y="20087"/>
                </a:lnTo>
                <a:lnTo>
                  <a:pt x="359676" y="19791"/>
                </a:lnTo>
                <a:lnTo>
                  <a:pt x="359711" y="19735"/>
                </a:lnTo>
                <a:lnTo>
                  <a:pt x="359771" y="19687"/>
                </a:lnTo>
                <a:lnTo>
                  <a:pt x="359830" y="19639"/>
                </a:lnTo>
                <a:lnTo>
                  <a:pt x="359913" y="19598"/>
                </a:lnTo>
                <a:lnTo>
                  <a:pt x="360056" y="19522"/>
                </a:lnTo>
                <a:lnTo>
                  <a:pt x="360151" y="19467"/>
                </a:lnTo>
                <a:lnTo>
                  <a:pt x="360912" y="20224"/>
                </a:lnTo>
                <a:lnTo>
                  <a:pt x="361257" y="20576"/>
                </a:lnTo>
                <a:lnTo>
                  <a:pt x="361411" y="20755"/>
                </a:lnTo>
                <a:lnTo>
                  <a:pt x="361566" y="20934"/>
                </a:lnTo>
                <a:lnTo>
                  <a:pt x="361625" y="21009"/>
                </a:lnTo>
                <a:lnTo>
                  <a:pt x="361661" y="21092"/>
                </a:lnTo>
                <a:lnTo>
                  <a:pt x="361685" y="21175"/>
                </a:lnTo>
                <a:lnTo>
                  <a:pt x="361697" y="21264"/>
                </a:lnTo>
                <a:lnTo>
                  <a:pt x="361720" y="21347"/>
                </a:lnTo>
                <a:lnTo>
                  <a:pt x="361744" y="21436"/>
                </a:lnTo>
                <a:lnTo>
                  <a:pt x="361780" y="21519"/>
                </a:lnTo>
                <a:lnTo>
                  <a:pt x="361827" y="21595"/>
                </a:lnTo>
                <a:lnTo>
                  <a:pt x="362255" y="22111"/>
                </a:lnTo>
                <a:lnTo>
                  <a:pt x="362683" y="22621"/>
                </a:lnTo>
                <a:lnTo>
                  <a:pt x="363135" y="23123"/>
                </a:lnTo>
                <a:lnTo>
                  <a:pt x="363598" y="23626"/>
                </a:lnTo>
                <a:lnTo>
                  <a:pt x="363622" y="23640"/>
                </a:lnTo>
                <a:lnTo>
                  <a:pt x="363670" y="23640"/>
                </a:lnTo>
                <a:lnTo>
                  <a:pt x="363824" y="23633"/>
                </a:lnTo>
                <a:lnTo>
                  <a:pt x="363991" y="23612"/>
                </a:lnTo>
                <a:lnTo>
                  <a:pt x="364133" y="23598"/>
                </a:lnTo>
                <a:lnTo>
                  <a:pt x="364264" y="24053"/>
                </a:lnTo>
                <a:lnTo>
                  <a:pt x="364383" y="24501"/>
                </a:lnTo>
                <a:lnTo>
                  <a:pt x="364454" y="24721"/>
                </a:lnTo>
                <a:lnTo>
                  <a:pt x="364526" y="24934"/>
                </a:lnTo>
                <a:lnTo>
                  <a:pt x="364609" y="25148"/>
                </a:lnTo>
                <a:lnTo>
                  <a:pt x="364704" y="25361"/>
                </a:lnTo>
                <a:lnTo>
                  <a:pt x="364728" y="25382"/>
                </a:lnTo>
                <a:lnTo>
                  <a:pt x="364751" y="25396"/>
                </a:lnTo>
                <a:lnTo>
                  <a:pt x="364799" y="25416"/>
                </a:lnTo>
                <a:lnTo>
                  <a:pt x="364847" y="25430"/>
                </a:lnTo>
                <a:lnTo>
                  <a:pt x="364977" y="25451"/>
                </a:lnTo>
                <a:lnTo>
                  <a:pt x="365144" y="25471"/>
                </a:lnTo>
                <a:lnTo>
                  <a:pt x="365500" y="25513"/>
                </a:lnTo>
                <a:lnTo>
                  <a:pt x="365691" y="25533"/>
                </a:lnTo>
                <a:lnTo>
                  <a:pt x="365869" y="25554"/>
                </a:lnTo>
                <a:lnTo>
                  <a:pt x="365976" y="25726"/>
                </a:lnTo>
                <a:lnTo>
                  <a:pt x="366095" y="25885"/>
                </a:lnTo>
                <a:lnTo>
                  <a:pt x="366225" y="26036"/>
                </a:lnTo>
                <a:lnTo>
                  <a:pt x="366380" y="26181"/>
                </a:lnTo>
                <a:lnTo>
                  <a:pt x="366546" y="26312"/>
                </a:lnTo>
                <a:lnTo>
                  <a:pt x="366725" y="26436"/>
                </a:lnTo>
                <a:lnTo>
                  <a:pt x="366915" y="26546"/>
                </a:lnTo>
                <a:lnTo>
                  <a:pt x="367129" y="26642"/>
                </a:lnTo>
                <a:lnTo>
                  <a:pt x="367355" y="26732"/>
                </a:lnTo>
                <a:lnTo>
                  <a:pt x="367592" y="26814"/>
                </a:lnTo>
                <a:lnTo>
                  <a:pt x="367854" y="26883"/>
                </a:lnTo>
                <a:lnTo>
                  <a:pt x="368127" y="26938"/>
                </a:lnTo>
                <a:lnTo>
                  <a:pt x="368425" y="26980"/>
                </a:lnTo>
                <a:lnTo>
                  <a:pt x="368734" y="27014"/>
                </a:lnTo>
                <a:lnTo>
                  <a:pt x="369066" y="27035"/>
                </a:lnTo>
                <a:lnTo>
                  <a:pt x="369411" y="27042"/>
                </a:lnTo>
                <a:lnTo>
                  <a:pt x="369530" y="27048"/>
                </a:lnTo>
                <a:lnTo>
                  <a:pt x="369637" y="27055"/>
                </a:lnTo>
                <a:lnTo>
                  <a:pt x="369756" y="27069"/>
                </a:lnTo>
                <a:lnTo>
                  <a:pt x="369875" y="27090"/>
                </a:lnTo>
                <a:lnTo>
                  <a:pt x="370101" y="27131"/>
                </a:lnTo>
                <a:lnTo>
                  <a:pt x="370338" y="27193"/>
                </a:lnTo>
                <a:lnTo>
                  <a:pt x="370564" y="27255"/>
                </a:lnTo>
                <a:lnTo>
                  <a:pt x="370790" y="27331"/>
                </a:lnTo>
                <a:lnTo>
                  <a:pt x="371218" y="27482"/>
                </a:lnTo>
                <a:lnTo>
                  <a:pt x="371444" y="27551"/>
                </a:lnTo>
                <a:lnTo>
                  <a:pt x="371670" y="27606"/>
                </a:lnTo>
                <a:lnTo>
                  <a:pt x="371896" y="27647"/>
                </a:lnTo>
                <a:lnTo>
                  <a:pt x="372109" y="27675"/>
                </a:lnTo>
                <a:lnTo>
                  <a:pt x="372323" y="27682"/>
                </a:lnTo>
                <a:lnTo>
                  <a:pt x="372526" y="27675"/>
                </a:lnTo>
                <a:lnTo>
                  <a:pt x="372728" y="27654"/>
                </a:lnTo>
                <a:lnTo>
                  <a:pt x="372930" y="27613"/>
                </a:lnTo>
                <a:lnTo>
                  <a:pt x="373108" y="27558"/>
                </a:lnTo>
                <a:lnTo>
                  <a:pt x="373286" y="27489"/>
                </a:lnTo>
                <a:lnTo>
                  <a:pt x="373453" y="27400"/>
                </a:lnTo>
                <a:lnTo>
                  <a:pt x="373595" y="27303"/>
                </a:lnTo>
                <a:lnTo>
                  <a:pt x="373738" y="27186"/>
                </a:lnTo>
                <a:lnTo>
                  <a:pt x="373857" y="27048"/>
                </a:lnTo>
                <a:lnTo>
                  <a:pt x="373964" y="26904"/>
                </a:lnTo>
                <a:lnTo>
                  <a:pt x="374059" y="26739"/>
                </a:lnTo>
                <a:lnTo>
                  <a:pt x="374273" y="26284"/>
                </a:lnTo>
                <a:lnTo>
                  <a:pt x="374475" y="25830"/>
                </a:lnTo>
                <a:lnTo>
                  <a:pt x="374843" y="24914"/>
                </a:lnTo>
                <a:lnTo>
                  <a:pt x="375212" y="23991"/>
                </a:lnTo>
                <a:lnTo>
                  <a:pt x="375592" y="23075"/>
                </a:lnTo>
                <a:lnTo>
                  <a:pt x="376662" y="20555"/>
                </a:lnTo>
                <a:lnTo>
                  <a:pt x="377209" y="19295"/>
                </a:lnTo>
                <a:lnTo>
                  <a:pt x="377768" y="18041"/>
                </a:lnTo>
                <a:lnTo>
                  <a:pt x="377815" y="17966"/>
                </a:lnTo>
                <a:lnTo>
                  <a:pt x="377875" y="17883"/>
                </a:lnTo>
                <a:lnTo>
                  <a:pt x="377958" y="17807"/>
                </a:lnTo>
                <a:lnTo>
                  <a:pt x="378053" y="17718"/>
                </a:lnTo>
                <a:lnTo>
                  <a:pt x="378291" y="17518"/>
                </a:lnTo>
                <a:lnTo>
                  <a:pt x="378433" y="17394"/>
                </a:lnTo>
                <a:lnTo>
                  <a:pt x="378588" y="17256"/>
                </a:lnTo>
                <a:lnTo>
                  <a:pt x="379265" y="18902"/>
                </a:lnTo>
                <a:lnTo>
                  <a:pt x="379574" y="19667"/>
                </a:lnTo>
                <a:lnTo>
                  <a:pt x="379872" y="20410"/>
                </a:lnTo>
                <a:lnTo>
                  <a:pt x="379979" y="20706"/>
                </a:lnTo>
                <a:lnTo>
                  <a:pt x="380109" y="20996"/>
                </a:lnTo>
                <a:lnTo>
                  <a:pt x="380240" y="21285"/>
                </a:lnTo>
                <a:lnTo>
                  <a:pt x="380371" y="21567"/>
                </a:lnTo>
                <a:lnTo>
                  <a:pt x="380525" y="21856"/>
                </a:lnTo>
                <a:lnTo>
                  <a:pt x="380680" y="22139"/>
                </a:lnTo>
                <a:lnTo>
                  <a:pt x="380846" y="22414"/>
                </a:lnTo>
                <a:lnTo>
                  <a:pt x="381025" y="22690"/>
                </a:lnTo>
                <a:lnTo>
                  <a:pt x="381215" y="22965"/>
                </a:lnTo>
                <a:lnTo>
                  <a:pt x="381417" y="23240"/>
                </a:lnTo>
                <a:lnTo>
                  <a:pt x="381631" y="23509"/>
                </a:lnTo>
                <a:lnTo>
                  <a:pt x="381869" y="23771"/>
                </a:lnTo>
                <a:lnTo>
                  <a:pt x="382106" y="24032"/>
                </a:lnTo>
                <a:lnTo>
                  <a:pt x="382368" y="24294"/>
                </a:lnTo>
                <a:lnTo>
                  <a:pt x="382629" y="24549"/>
                </a:lnTo>
                <a:lnTo>
                  <a:pt x="382927" y="24804"/>
                </a:lnTo>
                <a:lnTo>
                  <a:pt x="383117" y="24976"/>
                </a:lnTo>
                <a:lnTo>
                  <a:pt x="383307" y="25162"/>
                </a:lnTo>
                <a:lnTo>
                  <a:pt x="383485" y="25348"/>
                </a:lnTo>
                <a:lnTo>
                  <a:pt x="383664" y="25540"/>
                </a:lnTo>
                <a:lnTo>
                  <a:pt x="384008" y="25912"/>
                </a:lnTo>
                <a:lnTo>
                  <a:pt x="384187" y="26105"/>
                </a:lnTo>
                <a:lnTo>
                  <a:pt x="384377" y="26284"/>
                </a:lnTo>
                <a:lnTo>
                  <a:pt x="384484" y="26380"/>
                </a:lnTo>
                <a:lnTo>
                  <a:pt x="384603" y="26477"/>
                </a:lnTo>
                <a:lnTo>
                  <a:pt x="384733" y="26559"/>
                </a:lnTo>
                <a:lnTo>
                  <a:pt x="384864" y="26635"/>
                </a:lnTo>
                <a:lnTo>
                  <a:pt x="385019" y="26704"/>
                </a:lnTo>
                <a:lnTo>
                  <a:pt x="385161" y="26759"/>
                </a:lnTo>
                <a:lnTo>
                  <a:pt x="385328" y="26801"/>
                </a:lnTo>
                <a:lnTo>
                  <a:pt x="385494" y="26828"/>
                </a:lnTo>
                <a:lnTo>
                  <a:pt x="386148" y="26938"/>
                </a:lnTo>
                <a:lnTo>
                  <a:pt x="386790" y="27035"/>
                </a:lnTo>
                <a:lnTo>
                  <a:pt x="386992" y="27062"/>
                </a:lnTo>
                <a:lnTo>
                  <a:pt x="387206" y="27083"/>
                </a:lnTo>
                <a:lnTo>
                  <a:pt x="387408" y="27103"/>
                </a:lnTo>
                <a:lnTo>
                  <a:pt x="387610" y="27138"/>
                </a:lnTo>
                <a:lnTo>
                  <a:pt x="387800" y="27165"/>
                </a:lnTo>
                <a:lnTo>
                  <a:pt x="387990" y="27186"/>
                </a:lnTo>
                <a:lnTo>
                  <a:pt x="388383" y="27241"/>
                </a:lnTo>
                <a:lnTo>
                  <a:pt x="388573" y="27269"/>
                </a:lnTo>
                <a:lnTo>
                  <a:pt x="388751" y="27310"/>
                </a:lnTo>
                <a:lnTo>
                  <a:pt x="388918" y="27358"/>
                </a:lnTo>
                <a:lnTo>
                  <a:pt x="388989" y="27386"/>
                </a:lnTo>
                <a:lnTo>
                  <a:pt x="389060" y="27420"/>
                </a:lnTo>
                <a:lnTo>
                  <a:pt x="389310" y="27537"/>
                </a:lnTo>
                <a:lnTo>
                  <a:pt x="389559" y="27641"/>
                </a:lnTo>
                <a:lnTo>
                  <a:pt x="389797" y="27730"/>
                </a:lnTo>
                <a:lnTo>
                  <a:pt x="390047" y="27799"/>
                </a:lnTo>
                <a:lnTo>
                  <a:pt x="390296" y="27854"/>
                </a:lnTo>
                <a:lnTo>
                  <a:pt x="390546" y="27888"/>
                </a:lnTo>
                <a:lnTo>
                  <a:pt x="390665" y="27902"/>
                </a:lnTo>
                <a:lnTo>
                  <a:pt x="390784" y="27909"/>
                </a:lnTo>
                <a:lnTo>
                  <a:pt x="391022" y="27909"/>
                </a:lnTo>
                <a:lnTo>
                  <a:pt x="391140" y="27902"/>
                </a:lnTo>
                <a:lnTo>
                  <a:pt x="391259" y="27895"/>
                </a:lnTo>
                <a:lnTo>
                  <a:pt x="391366" y="27875"/>
                </a:lnTo>
                <a:lnTo>
                  <a:pt x="391485" y="27861"/>
                </a:lnTo>
                <a:lnTo>
                  <a:pt x="391592" y="27833"/>
                </a:lnTo>
                <a:lnTo>
                  <a:pt x="391711" y="27806"/>
                </a:lnTo>
                <a:lnTo>
                  <a:pt x="391818" y="27778"/>
                </a:lnTo>
                <a:lnTo>
                  <a:pt x="391925" y="27737"/>
                </a:lnTo>
                <a:lnTo>
                  <a:pt x="392020" y="27696"/>
                </a:lnTo>
                <a:lnTo>
                  <a:pt x="392127" y="27654"/>
                </a:lnTo>
                <a:lnTo>
                  <a:pt x="392222" y="27599"/>
                </a:lnTo>
                <a:lnTo>
                  <a:pt x="392329" y="27544"/>
                </a:lnTo>
                <a:lnTo>
                  <a:pt x="392424" y="27489"/>
                </a:lnTo>
                <a:lnTo>
                  <a:pt x="392507" y="27420"/>
                </a:lnTo>
                <a:lnTo>
                  <a:pt x="392686" y="27283"/>
                </a:lnTo>
                <a:lnTo>
                  <a:pt x="393185" y="26849"/>
                </a:lnTo>
                <a:lnTo>
                  <a:pt x="393672" y="26422"/>
                </a:lnTo>
                <a:lnTo>
                  <a:pt x="394148" y="25988"/>
                </a:lnTo>
                <a:lnTo>
                  <a:pt x="394374" y="25768"/>
                </a:lnTo>
                <a:lnTo>
                  <a:pt x="394588" y="25547"/>
                </a:lnTo>
                <a:lnTo>
                  <a:pt x="394802" y="25320"/>
                </a:lnTo>
                <a:lnTo>
                  <a:pt x="394992" y="25093"/>
                </a:lnTo>
                <a:lnTo>
                  <a:pt x="395170" y="24859"/>
                </a:lnTo>
                <a:lnTo>
                  <a:pt x="395337" y="24618"/>
                </a:lnTo>
                <a:lnTo>
                  <a:pt x="395491" y="24370"/>
                </a:lnTo>
                <a:lnTo>
                  <a:pt x="395610" y="24122"/>
                </a:lnTo>
                <a:lnTo>
                  <a:pt x="395717" y="23867"/>
                </a:lnTo>
                <a:lnTo>
                  <a:pt x="395812" y="23605"/>
                </a:lnTo>
                <a:lnTo>
                  <a:pt x="395824" y="23550"/>
                </a:lnTo>
                <a:lnTo>
                  <a:pt x="395871" y="23502"/>
                </a:lnTo>
                <a:lnTo>
                  <a:pt x="395919" y="23454"/>
                </a:lnTo>
                <a:lnTo>
                  <a:pt x="395978" y="23406"/>
                </a:lnTo>
                <a:lnTo>
                  <a:pt x="396121" y="23316"/>
                </a:lnTo>
                <a:lnTo>
                  <a:pt x="396287" y="23227"/>
                </a:lnTo>
                <a:lnTo>
                  <a:pt x="396454" y="23137"/>
                </a:lnTo>
                <a:lnTo>
                  <a:pt x="396620" y="23048"/>
                </a:lnTo>
                <a:lnTo>
                  <a:pt x="396692" y="22999"/>
                </a:lnTo>
                <a:lnTo>
                  <a:pt x="396763" y="22951"/>
                </a:lnTo>
                <a:lnTo>
                  <a:pt x="396822" y="22896"/>
                </a:lnTo>
                <a:lnTo>
                  <a:pt x="396870" y="22848"/>
                </a:lnTo>
                <a:lnTo>
                  <a:pt x="397227" y="22373"/>
                </a:lnTo>
                <a:lnTo>
                  <a:pt x="397405" y="22132"/>
                </a:lnTo>
                <a:lnTo>
                  <a:pt x="397583" y="21891"/>
                </a:lnTo>
                <a:lnTo>
                  <a:pt x="397726" y="21650"/>
                </a:lnTo>
                <a:lnTo>
                  <a:pt x="397785" y="21533"/>
                </a:lnTo>
                <a:lnTo>
                  <a:pt x="397833" y="21409"/>
                </a:lnTo>
                <a:lnTo>
                  <a:pt x="397868" y="21285"/>
                </a:lnTo>
                <a:lnTo>
                  <a:pt x="397904" y="21168"/>
                </a:lnTo>
                <a:lnTo>
                  <a:pt x="397916" y="21051"/>
                </a:lnTo>
                <a:lnTo>
                  <a:pt x="397916" y="20927"/>
                </a:lnTo>
                <a:lnTo>
                  <a:pt x="397916" y="20851"/>
                </a:lnTo>
                <a:lnTo>
                  <a:pt x="397928" y="20782"/>
                </a:lnTo>
                <a:lnTo>
                  <a:pt x="397940" y="20713"/>
                </a:lnTo>
                <a:lnTo>
                  <a:pt x="397964" y="20644"/>
                </a:lnTo>
                <a:lnTo>
                  <a:pt x="398023" y="20520"/>
                </a:lnTo>
                <a:lnTo>
                  <a:pt x="398106" y="20403"/>
                </a:lnTo>
                <a:lnTo>
                  <a:pt x="398201" y="20293"/>
                </a:lnTo>
                <a:lnTo>
                  <a:pt x="398320" y="20183"/>
                </a:lnTo>
                <a:lnTo>
                  <a:pt x="398439" y="20087"/>
                </a:lnTo>
                <a:lnTo>
                  <a:pt x="398570" y="19983"/>
                </a:lnTo>
                <a:lnTo>
                  <a:pt x="398831" y="19791"/>
                </a:lnTo>
                <a:lnTo>
                  <a:pt x="398962" y="19694"/>
                </a:lnTo>
                <a:lnTo>
                  <a:pt x="399069" y="19598"/>
                </a:lnTo>
                <a:lnTo>
                  <a:pt x="399176" y="19494"/>
                </a:lnTo>
                <a:lnTo>
                  <a:pt x="399259" y="19384"/>
                </a:lnTo>
                <a:lnTo>
                  <a:pt x="399331" y="19267"/>
                </a:lnTo>
                <a:lnTo>
                  <a:pt x="399354" y="19205"/>
                </a:lnTo>
                <a:lnTo>
                  <a:pt x="399366" y="19143"/>
                </a:lnTo>
                <a:lnTo>
                  <a:pt x="399390" y="19088"/>
                </a:lnTo>
                <a:lnTo>
                  <a:pt x="399426" y="19026"/>
                </a:lnTo>
                <a:lnTo>
                  <a:pt x="399485" y="18971"/>
                </a:lnTo>
                <a:lnTo>
                  <a:pt x="399556" y="18916"/>
                </a:lnTo>
                <a:lnTo>
                  <a:pt x="399640" y="18861"/>
                </a:lnTo>
                <a:lnTo>
                  <a:pt x="399723" y="18799"/>
                </a:lnTo>
                <a:lnTo>
                  <a:pt x="399937" y="18682"/>
                </a:lnTo>
                <a:lnTo>
                  <a:pt x="399889" y="18751"/>
                </a:lnTo>
                <a:lnTo>
                  <a:pt x="399854" y="18820"/>
                </a:lnTo>
                <a:lnTo>
                  <a:pt x="399830" y="18882"/>
                </a:lnTo>
                <a:lnTo>
                  <a:pt x="399830" y="18950"/>
                </a:lnTo>
                <a:lnTo>
                  <a:pt x="399830" y="19012"/>
                </a:lnTo>
                <a:lnTo>
                  <a:pt x="399854" y="19074"/>
                </a:lnTo>
                <a:lnTo>
                  <a:pt x="399877" y="19136"/>
                </a:lnTo>
                <a:lnTo>
                  <a:pt x="399913" y="19191"/>
                </a:lnTo>
                <a:lnTo>
                  <a:pt x="400008" y="19309"/>
                </a:lnTo>
                <a:lnTo>
                  <a:pt x="400127" y="19426"/>
                </a:lnTo>
                <a:lnTo>
                  <a:pt x="400388" y="19646"/>
                </a:lnTo>
                <a:lnTo>
                  <a:pt x="400519" y="19756"/>
                </a:lnTo>
                <a:lnTo>
                  <a:pt x="400626" y="19873"/>
                </a:lnTo>
                <a:lnTo>
                  <a:pt x="400674" y="19935"/>
                </a:lnTo>
                <a:lnTo>
                  <a:pt x="400721" y="19990"/>
                </a:lnTo>
                <a:lnTo>
                  <a:pt x="400757" y="20052"/>
                </a:lnTo>
                <a:lnTo>
                  <a:pt x="400781" y="20114"/>
                </a:lnTo>
                <a:lnTo>
                  <a:pt x="400793" y="20176"/>
                </a:lnTo>
                <a:lnTo>
                  <a:pt x="400793" y="20238"/>
                </a:lnTo>
                <a:lnTo>
                  <a:pt x="400781" y="20307"/>
                </a:lnTo>
                <a:lnTo>
                  <a:pt x="400757" y="20369"/>
                </a:lnTo>
                <a:lnTo>
                  <a:pt x="400721" y="20438"/>
                </a:lnTo>
                <a:lnTo>
                  <a:pt x="400662" y="20514"/>
                </a:lnTo>
                <a:lnTo>
                  <a:pt x="400591" y="20582"/>
                </a:lnTo>
                <a:lnTo>
                  <a:pt x="400495" y="20658"/>
                </a:lnTo>
                <a:lnTo>
                  <a:pt x="400484" y="20686"/>
                </a:lnTo>
                <a:lnTo>
                  <a:pt x="400472" y="20727"/>
                </a:lnTo>
                <a:lnTo>
                  <a:pt x="400484" y="20768"/>
                </a:lnTo>
                <a:lnTo>
                  <a:pt x="400495" y="20817"/>
                </a:lnTo>
                <a:lnTo>
                  <a:pt x="400519" y="20865"/>
                </a:lnTo>
                <a:lnTo>
                  <a:pt x="400555" y="20906"/>
                </a:lnTo>
                <a:lnTo>
                  <a:pt x="400591" y="20934"/>
                </a:lnTo>
                <a:lnTo>
                  <a:pt x="400614" y="20947"/>
                </a:lnTo>
                <a:lnTo>
                  <a:pt x="400852" y="20989"/>
                </a:lnTo>
                <a:lnTo>
                  <a:pt x="401054" y="21044"/>
                </a:lnTo>
                <a:lnTo>
                  <a:pt x="401221" y="21099"/>
                </a:lnTo>
                <a:lnTo>
                  <a:pt x="401363" y="21168"/>
                </a:lnTo>
                <a:lnTo>
                  <a:pt x="401470" y="21237"/>
                </a:lnTo>
                <a:lnTo>
                  <a:pt x="401553" y="21312"/>
                </a:lnTo>
                <a:lnTo>
                  <a:pt x="401613" y="21395"/>
                </a:lnTo>
                <a:lnTo>
                  <a:pt x="401660" y="21484"/>
                </a:lnTo>
                <a:lnTo>
                  <a:pt x="401684" y="21574"/>
                </a:lnTo>
                <a:lnTo>
                  <a:pt x="401696" y="21670"/>
                </a:lnTo>
                <a:lnTo>
                  <a:pt x="401696" y="21767"/>
                </a:lnTo>
                <a:lnTo>
                  <a:pt x="401684" y="21870"/>
                </a:lnTo>
                <a:lnTo>
                  <a:pt x="401660" y="22084"/>
                </a:lnTo>
                <a:lnTo>
                  <a:pt x="401637" y="22311"/>
                </a:lnTo>
                <a:lnTo>
                  <a:pt x="401637" y="22366"/>
                </a:lnTo>
                <a:lnTo>
                  <a:pt x="401660" y="22421"/>
                </a:lnTo>
                <a:lnTo>
                  <a:pt x="401696" y="22476"/>
                </a:lnTo>
                <a:lnTo>
                  <a:pt x="401744" y="22538"/>
                </a:lnTo>
                <a:lnTo>
                  <a:pt x="401803" y="22593"/>
                </a:lnTo>
                <a:lnTo>
                  <a:pt x="401862" y="22655"/>
                </a:lnTo>
                <a:lnTo>
                  <a:pt x="402029" y="22772"/>
                </a:lnTo>
                <a:lnTo>
                  <a:pt x="402385" y="23006"/>
                </a:lnTo>
                <a:lnTo>
                  <a:pt x="402564" y="23130"/>
                </a:lnTo>
                <a:lnTo>
                  <a:pt x="402718" y="23247"/>
                </a:lnTo>
                <a:lnTo>
                  <a:pt x="402968" y="23475"/>
                </a:lnTo>
                <a:lnTo>
                  <a:pt x="403229" y="23702"/>
                </a:lnTo>
                <a:lnTo>
                  <a:pt x="403717" y="24163"/>
                </a:lnTo>
                <a:lnTo>
                  <a:pt x="403966" y="24425"/>
                </a:lnTo>
                <a:lnTo>
                  <a:pt x="404204" y="24686"/>
                </a:lnTo>
                <a:lnTo>
                  <a:pt x="404418" y="24962"/>
                </a:lnTo>
                <a:lnTo>
                  <a:pt x="404632" y="25230"/>
                </a:lnTo>
                <a:lnTo>
                  <a:pt x="404846" y="25506"/>
                </a:lnTo>
                <a:lnTo>
                  <a:pt x="405060" y="25781"/>
                </a:lnTo>
                <a:lnTo>
                  <a:pt x="405298" y="26050"/>
                </a:lnTo>
                <a:lnTo>
                  <a:pt x="405536" y="26305"/>
                </a:lnTo>
                <a:lnTo>
                  <a:pt x="405666" y="26436"/>
                </a:lnTo>
                <a:lnTo>
                  <a:pt x="405809" y="26553"/>
                </a:lnTo>
                <a:lnTo>
                  <a:pt x="405952" y="26677"/>
                </a:lnTo>
                <a:lnTo>
                  <a:pt x="406106" y="26787"/>
                </a:lnTo>
                <a:lnTo>
                  <a:pt x="406273" y="26904"/>
                </a:lnTo>
                <a:lnTo>
                  <a:pt x="406439" y="27007"/>
                </a:lnTo>
                <a:lnTo>
                  <a:pt x="406617" y="27110"/>
                </a:lnTo>
                <a:lnTo>
                  <a:pt x="406807" y="27207"/>
                </a:lnTo>
                <a:lnTo>
                  <a:pt x="407010" y="27296"/>
                </a:lnTo>
                <a:lnTo>
                  <a:pt x="407223" y="27386"/>
                </a:lnTo>
                <a:lnTo>
                  <a:pt x="407461" y="27462"/>
                </a:lnTo>
                <a:lnTo>
                  <a:pt x="407699" y="27537"/>
                </a:lnTo>
                <a:lnTo>
                  <a:pt x="407960" y="27599"/>
                </a:lnTo>
                <a:lnTo>
                  <a:pt x="408222" y="27661"/>
                </a:lnTo>
                <a:lnTo>
                  <a:pt x="408519" y="27709"/>
                </a:lnTo>
                <a:lnTo>
                  <a:pt x="408816" y="27758"/>
                </a:lnTo>
                <a:lnTo>
                  <a:pt x="408911" y="27771"/>
                </a:lnTo>
                <a:lnTo>
                  <a:pt x="409007" y="27792"/>
                </a:lnTo>
                <a:lnTo>
                  <a:pt x="409102" y="27827"/>
                </a:lnTo>
                <a:lnTo>
                  <a:pt x="409173" y="27861"/>
                </a:lnTo>
                <a:lnTo>
                  <a:pt x="409411" y="27992"/>
                </a:lnTo>
                <a:lnTo>
                  <a:pt x="409648" y="28109"/>
                </a:lnTo>
                <a:lnTo>
                  <a:pt x="409886" y="28212"/>
                </a:lnTo>
                <a:lnTo>
                  <a:pt x="410136" y="28295"/>
                </a:lnTo>
                <a:lnTo>
                  <a:pt x="410385" y="28371"/>
                </a:lnTo>
                <a:lnTo>
                  <a:pt x="410647" y="28432"/>
                </a:lnTo>
                <a:lnTo>
                  <a:pt x="410897" y="28474"/>
                </a:lnTo>
                <a:lnTo>
                  <a:pt x="411158" y="28501"/>
                </a:lnTo>
                <a:lnTo>
                  <a:pt x="411431" y="28515"/>
                </a:lnTo>
                <a:lnTo>
                  <a:pt x="411693" y="28515"/>
                </a:lnTo>
                <a:lnTo>
                  <a:pt x="411954" y="28501"/>
                </a:lnTo>
                <a:lnTo>
                  <a:pt x="412228" y="28467"/>
                </a:lnTo>
                <a:lnTo>
                  <a:pt x="412501" y="28426"/>
                </a:lnTo>
                <a:lnTo>
                  <a:pt x="412775" y="28364"/>
                </a:lnTo>
                <a:lnTo>
                  <a:pt x="413048" y="28281"/>
                </a:lnTo>
                <a:lnTo>
                  <a:pt x="413310" y="28191"/>
                </a:lnTo>
                <a:lnTo>
                  <a:pt x="413773" y="28012"/>
                </a:lnTo>
                <a:lnTo>
                  <a:pt x="414237" y="27827"/>
                </a:lnTo>
                <a:lnTo>
                  <a:pt x="414451" y="27730"/>
                </a:lnTo>
                <a:lnTo>
                  <a:pt x="414665" y="27634"/>
                </a:lnTo>
                <a:lnTo>
                  <a:pt x="414879" y="27530"/>
                </a:lnTo>
                <a:lnTo>
                  <a:pt x="415081" y="27420"/>
                </a:lnTo>
                <a:lnTo>
                  <a:pt x="415283" y="27303"/>
                </a:lnTo>
                <a:lnTo>
                  <a:pt x="415461" y="27186"/>
                </a:lnTo>
                <a:lnTo>
                  <a:pt x="415651" y="27062"/>
                </a:lnTo>
                <a:lnTo>
                  <a:pt x="415818" y="26931"/>
                </a:lnTo>
                <a:lnTo>
                  <a:pt x="415972" y="26794"/>
                </a:lnTo>
                <a:lnTo>
                  <a:pt x="416127" y="26649"/>
                </a:lnTo>
                <a:lnTo>
                  <a:pt x="416258" y="26498"/>
                </a:lnTo>
                <a:lnTo>
                  <a:pt x="416376" y="26332"/>
                </a:lnTo>
                <a:lnTo>
                  <a:pt x="416472" y="26215"/>
                </a:lnTo>
                <a:lnTo>
                  <a:pt x="416567" y="26105"/>
                </a:lnTo>
                <a:lnTo>
                  <a:pt x="416674" y="25988"/>
                </a:lnTo>
                <a:lnTo>
                  <a:pt x="416792" y="25878"/>
                </a:lnTo>
                <a:lnTo>
                  <a:pt x="417054" y="25657"/>
                </a:lnTo>
                <a:lnTo>
                  <a:pt x="417315" y="25444"/>
                </a:lnTo>
                <a:lnTo>
                  <a:pt x="417589" y="25230"/>
                </a:lnTo>
                <a:lnTo>
                  <a:pt x="417839" y="25010"/>
                </a:lnTo>
                <a:lnTo>
                  <a:pt x="417957" y="24900"/>
                </a:lnTo>
                <a:lnTo>
                  <a:pt x="418076" y="24790"/>
                </a:lnTo>
                <a:lnTo>
                  <a:pt x="418183" y="24673"/>
                </a:lnTo>
                <a:lnTo>
                  <a:pt x="418278" y="24556"/>
                </a:lnTo>
                <a:lnTo>
                  <a:pt x="418480" y="24273"/>
                </a:lnTo>
                <a:lnTo>
                  <a:pt x="418659" y="23991"/>
                </a:lnTo>
                <a:lnTo>
                  <a:pt x="418825" y="23702"/>
                </a:lnTo>
                <a:lnTo>
                  <a:pt x="418980" y="23406"/>
                </a:lnTo>
                <a:lnTo>
                  <a:pt x="419253" y="22813"/>
                </a:lnTo>
                <a:lnTo>
                  <a:pt x="419538" y="22221"/>
                </a:lnTo>
                <a:lnTo>
                  <a:pt x="419657" y="21980"/>
                </a:lnTo>
                <a:lnTo>
                  <a:pt x="419824" y="21725"/>
                </a:lnTo>
                <a:lnTo>
                  <a:pt x="420002" y="21457"/>
                </a:lnTo>
                <a:lnTo>
                  <a:pt x="420216" y="21175"/>
                </a:lnTo>
                <a:lnTo>
                  <a:pt x="420442" y="20885"/>
                </a:lnTo>
                <a:lnTo>
                  <a:pt x="420691" y="20589"/>
                </a:lnTo>
                <a:lnTo>
                  <a:pt x="420953" y="20293"/>
                </a:lnTo>
                <a:lnTo>
                  <a:pt x="421226" y="19997"/>
                </a:lnTo>
                <a:lnTo>
                  <a:pt x="421512" y="19708"/>
                </a:lnTo>
                <a:lnTo>
                  <a:pt x="421809" y="19419"/>
                </a:lnTo>
                <a:lnTo>
                  <a:pt x="422106" y="19150"/>
                </a:lnTo>
                <a:lnTo>
                  <a:pt x="422403" y="18888"/>
                </a:lnTo>
                <a:lnTo>
                  <a:pt x="422700" y="18647"/>
                </a:lnTo>
                <a:lnTo>
                  <a:pt x="422986" y="18427"/>
                </a:lnTo>
                <a:lnTo>
                  <a:pt x="423271" y="18227"/>
                </a:lnTo>
                <a:lnTo>
                  <a:pt x="423544" y="18055"/>
                </a:lnTo>
                <a:lnTo>
                  <a:pt x="425244" y="19970"/>
                </a:lnTo>
                <a:lnTo>
                  <a:pt x="424685" y="20335"/>
                </a:lnTo>
                <a:lnTo>
                  <a:pt x="425494" y="20775"/>
                </a:lnTo>
                <a:lnTo>
                  <a:pt x="425529" y="20865"/>
                </a:lnTo>
                <a:lnTo>
                  <a:pt x="425529" y="20899"/>
                </a:lnTo>
                <a:lnTo>
                  <a:pt x="425517" y="20934"/>
                </a:lnTo>
                <a:lnTo>
                  <a:pt x="425387" y="21113"/>
                </a:lnTo>
                <a:lnTo>
                  <a:pt x="425327" y="21195"/>
                </a:lnTo>
                <a:lnTo>
                  <a:pt x="425280" y="21278"/>
                </a:lnTo>
                <a:lnTo>
                  <a:pt x="425244" y="21361"/>
                </a:lnTo>
                <a:lnTo>
                  <a:pt x="425220" y="21443"/>
                </a:lnTo>
                <a:lnTo>
                  <a:pt x="425208" y="21519"/>
                </a:lnTo>
                <a:lnTo>
                  <a:pt x="425220" y="21595"/>
                </a:lnTo>
                <a:lnTo>
                  <a:pt x="425244" y="21664"/>
                </a:lnTo>
                <a:lnTo>
                  <a:pt x="425292" y="21732"/>
                </a:lnTo>
                <a:lnTo>
                  <a:pt x="425351" y="21801"/>
                </a:lnTo>
                <a:lnTo>
                  <a:pt x="425434" y="21870"/>
                </a:lnTo>
                <a:lnTo>
                  <a:pt x="425553" y="21932"/>
                </a:lnTo>
                <a:lnTo>
                  <a:pt x="425684" y="21994"/>
                </a:lnTo>
                <a:lnTo>
                  <a:pt x="425850" y="22049"/>
                </a:lnTo>
                <a:lnTo>
                  <a:pt x="426040" y="22097"/>
                </a:lnTo>
                <a:lnTo>
                  <a:pt x="426076" y="22111"/>
                </a:lnTo>
                <a:lnTo>
                  <a:pt x="426112" y="22132"/>
                </a:lnTo>
                <a:lnTo>
                  <a:pt x="426159" y="22180"/>
                </a:lnTo>
                <a:lnTo>
                  <a:pt x="426195" y="22249"/>
                </a:lnTo>
                <a:lnTo>
                  <a:pt x="426231" y="22331"/>
                </a:lnTo>
                <a:lnTo>
                  <a:pt x="426266" y="22511"/>
                </a:lnTo>
                <a:lnTo>
                  <a:pt x="426302" y="22676"/>
                </a:lnTo>
                <a:lnTo>
                  <a:pt x="426326" y="22793"/>
                </a:lnTo>
                <a:lnTo>
                  <a:pt x="426361" y="22910"/>
                </a:lnTo>
                <a:lnTo>
                  <a:pt x="426409" y="23020"/>
                </a:lnTo>
                <a:lnTo>
                  <a:pt x="426457" y="23130"/>
                </a:lnTo>
                <a:lnTo>
                  <a:pt x="426587" y="23351"/>
                </a:lnTo>
                <a:lnTo>
                  <a:pt x="426730" y="23557"/>
                </a:lnTo>
                <a:lnTo>
                  <a:pt x="426896" y="23764"/>
                </a:lnTo>
                <a:lnTo>
                  <a:pt x="427087" y="23963"/>
                </a:lnTo>
                <a:lnTo>
                  <a:pt x="427277" y="24156"/>
                </a:lnTo>
                <a:lnTo>
                  <a:pt x="427491" y="24356"/>
                </a:lnTo>
                <a:lnTo>
                  <a:pt x="427919" y="24742"/>
                </a:lnTo>
                <a:lnTo>
                  <a:pt x="428335" y="25127"/>
                </a:lnTo>
                <a:lnTo>
                  <a:pt x="428537" y="25327"/>
                </a:lnTo>
                <a:lnTo>
                  <a:pt x="428727" y="25533"/>
                </a:lnTo>
                <a:lnTo>
                  <a:pt x="428905" y="25740"/>
                </a:lnTo>
                <a:lnTo>
                  <a:pt x="429072" y="25960"/>
                </a:lnTo>
                <a:lnTo>
                  <a:pt x="429702" y="25616"/>
                </a:lnTo>
                <a:lnTo>
                  <a:pt x="430225" y="26133"/>
                </a:lnTo>
                <a:lnTo>
                  <a:pt x="430308" y="25960"/>
                </a:lnTo>
                <a:lnTo>
                  <a:pt x="430403" y="25809"/>
                </a:lnTo>
                <a:lnTo>
                  <a:pt x="430439" y="25740"/>
                </a:lnTo>
                <a:lnTo>
                  <a:pt x="430451" y="25678"/>
                </a:lnTo>
                <a:lnTo>
                  <a:pt x="430462" y="25616"/>
                </a:lnTo>
                <a:lnTo>
                  <a:pt x="430462" y="25554"/>
                </a:lnTo>
                <a:lnTo>
                  <a:pt x="430023" y="24087"/>
                </a:lnTo>
                <a:lnTo>
                  <a:pt x="429583" y="22614"/>
                </a:lnTo>
                <a:lnTo>
                  <a:pt x="429119" y="21147"/>
                </a:lnTo>
                <a:lnTo>
                  <a:pt x="428881" y="20410"/>
                </a:lnTo>
                <a:lnTo>
                  <a:pt x="428632" y="19680"/>
                </a:lnTo>
                <a:lnTo>
                  <a:pt x="428537" y="19432"/>
                </a:lnTo>
                <a:lnTo>
                  <a:pt x="428442" y="19185"/>
                </a:lnTo>
                <a:lnTo>
                  <a:pt x="428216" y="18696"/>
                </a:lnTo>
                <a:lnTo>
                  <a:pt x="427752" y="17718"/>
                </a:lnTo>
                <a:lnTo>
                  <a:pt x="427526" y="17229"/>
                </a:lnTo>
                <a:lnTo>
                  <a:pt x="427431" y="16988"/>
                </a:lnTo>
                <a:lnTo>
                  <a:pt x="427336" y="16740"/>
                </a:lnTo>
                <a:lnTo>
                  <a:pt x="427241" y="16492"/>
                </a:lnTo>
                <a:lnTo>
                  <a:pt x="427170" y="16251"/>
                </a:lnTo>
                <a:lnTo>
                  <a:pt x="427110" y="16003"/>
                </a:lnTo>
                <a:lnTo>
                  <a:pt x="427063" y="15755"/>
                </a:lnTo>
                <a:lnTo>
                  <a:pt x="427039" y="15604"/>
                </a:lnTo>
                <a:lnTo>
                  <a:pt x="427003" y="15459"/>
                </a:lnTo>
                <a:lnTo>
                  <a:pt x="426920" y="15170"/>
                </a:lnTo>
                <a:lnTo>
                  <a:pt x="426813" y="14895"/>
                </a:lnTo>
                <a:lnTo>
                  <a:pt x="426670" y="14619"/>
                </a:lnTo>
                <a:lnTo>
                  <a:pt x="426528" y="14351"/>
                </a:lnTo>
                <a:lnTo>
                  <a:pt x="426361" y="14082"/>
                </a:lnTo>
                <a:lnTo>
                  <a:pt x="426171" y="13820"/>
                </a:lnTo>
                <a:lnTo>
                  <a:pt x="425981" y="13566"/>
                </a:lnTo>
                <a:lnTo>
                  <a:pt x="425779" y="13311"/>
                </a:lnTo>
                <a:lnTo>
                  <a:pt x="425565" y="13049"/>
                </a:lnTo>
                <a:lnTo>
                  <a:pt x="425125" y="12540"/>
                </a:lnTo>
                <a:lnTo>
                  <a:pt x="424697" y="12023"/>
                </a:lnTo>
                <a:lnTo>
                  <a:pt x="424483" y="11761"/>
                </a:lnTo>
                <a:lnTo>
                  <a:pt x="424281" y="11493"/>
                </a:lnTo>
                <a:lnTo>
                  <a:pt x="424055" y="11562"/>
                </a:lnTo>
                <a:lnTo>
                  <a:pt x="423853" y="11624"/>
                </a:lnTo>
                <a:lnTo>
                  <a:pt x="423758" y="11651"/>
                </a:lnTo>
                <a:lnTo>
                  <a:pt x="423675" y="11679"/>
                </a:lnTo>
                <a:lnTo>
                  <a:pt x="423604" y="11713"/>
                </a:lnTo>
                <a:lnTo>
                  <a:pt x="423544" y="11748"/>
                </a:lnTo>
                <a:lnTo>
                  <a:pt x="422807" y="12299"/>
                </a:lnTo>
                <a:lnTo>
                  <a:pt x="422070" y="12843"/>
                </a:lnTo>
                <a:lnTo>
                  <a:pt x="420596" y="13931"/>
                </a:lnTo>
                <a:lnTo>
                  <a:pt x="419871" y="14481"/>
                </a:lnTo>
                <a:lnTo>
                  <a:pt x="419158" y="15032"/>
                </a:lnTo>
                <a:lnTo>
                  <a:pt x="418457" y="15597"/>
                </a:lnTo>
                <a:lnTo>
                  <a:pt x="418124" y="15879"/>
                </a:lnTo>
                <a:lnTo>
                  <a:pt x="417791" y="16168"/>
                </a:lnTo>
                <a:lnTo>
                  <a:pt x="417541" y="16389"/>
                </a:lnTo>
                <a:lnTo>
                  <a:pt x="417304" y="16616"/>
                </a:lnTo>
                <a:lnTo>
                  <a:pt x="417066" y="16843"/>
                </a:lnTo>
                <a:lnTo>
                  <a:pt x="416852" y="17077"/>
                </a:lnTo>
                <a:lnTo>
                  <a:pt x="416412" y="17546"/>
                </a:lnTo>
                <a:lnTo>
                  <a:pt x="415996" y="18021"/>
                </a:lnTo>
                <a:lnTo>
                  <a:pt x="415176" y="18978"/>
                </a:lnTo>
                <a:lnTo>
                  <a:pt x="414760" y="19453"/>
                </a:lnTo>
                <a:lnTo>
                  <a:pt x="414546" y="19687"/>
                </a:lnTo>
                <a:lnTo>
                  <a:pt x="414320" y="19921"/>
                </a:lnTo>
                <a:lnTo>
                  <a:pt x="414082" y="20169"/>
                </a:lnTo>
                <a:lnTo>
                  <a:pt x="413868" y="20417"/>
                </a:lnTo>
                <a:lnTo>
                  <a:pt x="413666" y="20679"/>
                </a:lnTo>
                <a:lnTo>
                  <a:pt x="413464" y="20934"/>
                </a:lnTo>
                <a:lnTo>
                  <a:pt x="413084" y="21457"/>
                </a:lnTo>
                <a:lnTo>
                  <a:pt x="412703" y="21973"/>
                </a:lnTo>
                <a:lnTo>
                  <a:pt x="412501" y="22235"/>
                </a:lnTo>
                <a:lnTo>
                  <a:pt x="412299" y="22490"/>
                </a:lnTo>
                <a:lnTo>
                  <a:pt x="412073" y="22738"/>
                </a:lnTo>
                <a:lnTo>
                  <a:pt x="411836" y="22986"/>
                </a:lnTo>
                <a:lnTo>
                  <a:pt x="411574" y="23227"/>
                </a:lnTo>
                <a:lnTo>
                  <a:pt x="411301" y="23461"/>
                </a:lnTo>
                <a:lnTo>
                  <a:pt x="411146" y="23571"/>
                </a:lnTo>
                <a:lnTo>
                  <a:pt x="410992" y="23688"/>
                </a:lnTo>
                <a:lnTo>
                  <a:pt x="410837" y="23798"/>
                </a:lnTo>
                <a:lnTo>
                  <a:pt x="410659" y="23901"/>
                </a:lnTo>
                <a:lnTo>
                  <a:pt x="410504" y="23991"/>
                </a:lnTo>
                <a:lnTo>
                  <a:pt x="410350" y="24067"/>
                </a:lnTo>
                <a:lnTo>
                  <a:pt x="410207" y="24129"/>
                </a:lnTo>
                <a:lnTo>
                  <a:pt x="410053" y="24177"/>
                </a:lnTo>
                <a:lnTo>
                  <a:pt x="409898" y="24211"/>
                </a:lnTo>
                <a:lnTo>
                  <a:pt x="409755" y="24232"/>
                </a:lnTo>
                <a:lnTo>
                  <a:pt x="409613" y="24239"/>
                </a:lnTo>
                <a:lnTo>
                  <a:pt x="409470" y="24232"/>
                </a:lnTo>
                <a:lnTo>
                  <a:pt x="409339" y="24218"/>
                </a:lnTo>
                <a:lnTo>
                  <a:pt x="409209" y="24184"/>
                </a:lnTo>
                <a:lnTo>
                  <a:pt x="409090" y="24136"/>
                </a:lnTo>
                <a:lnTo>
                  <a:pt x="408971" y="24081"/>
                </a:lnTo>
                <a:lnTo>
                  <a:pt x="408876" y="24005"/>
                </a:lnTo>
                <a:lnTo>
                  <a:pt x="408781" y="23922"/>
                </a:lnTo>
                <a:lnTo>
                  <a:pt x="408697" y="23819"/>
                </a:lnTo>
                <a:lnTo>
                  <a:pt x="408626" y="23709"/>
                </a:lnTo>
                <a:lnTo>
                  <a:pt x="408483" y="23426"/>
                </a:lnTo>
                <a:lnTo>
                  <a:pt x="408353" y="23137"/>
                </a:lnTo>
                <a:lnTo>
                  <a:pt x="408115" y="22559"/>
                </a:lnTo>
                <a:lnTo>
                  <a:pt x="407984" y="22276"/>
                </a:lnTo>
                <a:lnTo>
                  <a:pt x="407842" y="21994"/>
                </a:lnTo>
                <a:lnTo>
                  <a:pt x="407758" y="21856"/>
                </a:lnTo>
                <a:lnTo>
                  <a:pt x="407663" y="21725"/>
                </a:lnTo>
                <a:lnTo>
                  <a:pt x="407568" y="21588"/>
                </a:lnTo>
                <a:lnTo>
                  <a:pt x="407461" y="21457"/>
                </a:lnTo>
                <a:lnTo>
                  <a:pt x="407247" y="21195"/>
                </a:lnTo>
                <a:lnTo>
                  <a:pt x="407057" y="20927"/>
                </a:lnTo>
                <a:lnTo>
                  <a:pt x="406891" y="20658"/>
                </a:lnTo>
                <a:lnTo>
                  <a:pt x="406748" y="20383"/>
                </a:lnTo>
                <a:lnTo>
                  <a:pt x="406617" y="20107"/>
                </a:lnTo>
                <a:lnTo>
                  <a:pt x="406510" y="19832"/>
                </a:lnTo>
                <a:lnTo>
                  <a:pt x="406403" y="19550"/>
                </a:lnTo>
                <a:lnTo>
                  <a:pt x="406320" y="19267"/>
                </a:lnTo>
                <a:lnTo>
                  <a:pt x="406142" y="18709"/>
                </a:lnTo>
                <a:lnTo>
                  <a:pt x="405975" y="18145"/>
                </a:lnTo>
                <a:lnTo>
                  <a:pt x="405880" y="17869"/>
                </a:lnTo>
                <a:lnTo>
                  <a:pt x="405785" y="17587"/>
                </a:lnTo>
                <a:lnTo>
                  <a:pt x="405678" y="17312"/>
                </a:lnTo>
                <a:lnTo>
                  <a:pt x="405547" y="17036"/>
                </a:lnTo>
                <a:lnTo>
                  <a:pt x="405238" y="16382"/>
                </a:lnTo>
                <a:lnTo>
                  <a:pt x="404941" y="15728"/>
                </a:lnTo>
                <a:lnTo>
                  <a:pt x="404371" y="14419"/>
                </a:lnTo>
                <a:lnTo>
                  <a:pt x="404073" y="13765"/>
                </a:lnTo>
                <a:lnTo>
                  <a:pt x="403764" y="13111"/>
                </a:lnTo>
                <a:lnTo>
                  <a:pt x="403432" y="12464"/>
                </a:lnTo>
                <a:lnTo>
                  <a:pt x="403253" y="12140"/>
                </a:lnTo>
                <a:lnTo>
                  <a:pt x="403063" y="11823"/>
                </a:lnTo>
                <a:lnTo>
                  <a:pt x="402956" y="11637"/>
                </a:lnTo>
                <a:lnTo>
                  <a:pt x="402825" y="11465"/>
                </a:lnTo>
                <a:lnTo>
                  <a:pt x="402683" y="11286"/>
                </a:lnTo>
                <a:lnTo>
                  <a:pt x="402540" y="11107"/>
                </a:lnTo>
                <a:lnTo>
                  <a:pt x="402385" y="10935"/>
                </a:lnTo>
                <a:lnTo>
                  <a:pt x="402219" y="10763"/>
                </a:lnTo>
                <a:lnTo>
                  <a:pt x="401862" y="10412"/>
                </a:lnTo>
                <a:lnTo>
                  <a:pt x="401494" y="10061"/>
                </a:lnTo>
                <a:lnTo>
                  <a:pt x="401102" y="9709"/>
                </a:lnTo>
                <a:lnTo>
                  <a:pt x="400709" y="9338"/>
                </a:lnTo>
                <a:lnTo>
                  <a:pt x="400329" y="8959"/>
                </a:lnTo>
                <a:lnTo>
                  <a:pt x="400044" y="9331"/>
                </a:lnTo>
                <a:lnTo>
                  <a:pt x="399794" y="9682"/>
                </a:lnTo>
                <a:lnTo>
                  <a:pt x="399663" y="9847"/>
                </a:lnTo>
                <a:lnTo>
                  <a:pt x="399533" y="10005"/>
                </a:lnTo>
                <a:lnTo>
                  <a:pt x="399402" y="10157"/>
                </a:lnTo>
                <a:lnTo>
                  <a:pt x="399259" y="10302"/>
                </a:lnTo>
                <a:lnTo>
                  <a:pt x="399105" y="10439"/>
                </a:lnTo>
                <a:lnTo>
                  <a:pt x="398950" y="10570"/>
                </a:lnTo>
                <a:lnTo>
                  <a:pt x="398772" y="10687"/>
                </a:lnTo>
                <a:lnTo>
                  <a:pt x="398570" y="10797"/>
                </a:lnTo>
                <a:lnTo>
                  <a:pt x="398463" y="10846"/>
                </a:lnTo>
                <a:lnTo>
                  <a:pt x="398356" y="10894"/>
                </a:lnTo>
                <a:lnTo>
                  <a:pt x="398237" y="10942"/>
                </a:lnTo>
                <a:lnTo>
                  <a:pt x="398118" y="10983"/>
                </a:lnTo>
                <a:lnTo>
                  <a:pt x="397987" y="11018"/>
                </a:lnTo>
                <a:lnTo>
                  <a:pt x="397857" y="11059"/>
                </a:lnTo>
                <a:lnTo>
                  <a:pt x="397714" y="11087"/>
                </a:lnTo>
                <a:lnTo>
                  <a:pt x="397559" y="11121"/>
                </a:lnTo>
                <a:lnTo>
                  <a:pt x="397488" y="11135"/>
                </a:lnTo>
                <a:lnTo>
                  <a:pt x="397417" y="11169"/>
                </a:lnTo>
                <a:lnTo>
                  <a:pt x="397357" y="11211"/>
                </a:lnTo>
                <a:lnTo>
                  <a:pt x="397286" y="11259"/>
                </a:lnTo>
                <a:lnTo>
                  <a:pt x="397227" y="11307"/>
                </a:lnTo>
                <a:lnTo>
                  <a:pt x="397179" y="11362"/>
                </a:lnTo>
                <a:lnTo>
                  <a:pt x="397096" y="11465"/>
                </a:lnTo>
                <a:lnTo>
                  <a:pt x="395051" y="14419"/>
                </a:lnTo>
                <a:lnTo>
                  <a:pt x="394029" y="15900"/>
                </a:lnTo>
                <a:lnTo>
                  <a:pt x="393042" y="17380"/>
                </a:lnTo>
                <a:lnTo>
                  <a:pt x="392674" y="17938"/>
                </a:lnTo>
                <a:lnTo>
                  <a:pt x="392329" y="18489"/>
                </a:lnTo>
                <a:lnTo>
                  <a:pt x="391640" y="19605"/>
                </a:lnTo>
                <a:lnTo>
                  <a:pt x="390950" y="20720"/>
                </a:lnTo>
                <a:lnTo>
                  <a:pt x="390606" y="21278"/>
                </a:lnTo>
                <a:lnTo>
                  <a:pt x="390249" y="21829"/>
                </a:lnTo>
                <a:lnTo>
                  <a:pt x="390071" y="22084"/>
                </a:lnTo>
                <a:lnTo>
                  <a:pt x="389880" y="22338"/>
                </a:lnTo>
                <a:lnTo>
                  <a:pt x="389690" y="22586"/>
                </a:lnTo>
                <a:lnTo>
                  <a:pt x="389488" y="22834"/>
                </a:lnTo>
                <a:lnTo>
                  <a:pt x="389072" y="23330"/>
                </a:lnTo>
                <a:lnTo>
                  <a:pt x="388668" y="23826"/>
                </a:lnTo>
                <a:lnTo>
                  <a:pt x="388038" y="23798"/>
                </a:lnTo>
                <a:lnTo>
                  <a:pt x="387824" y="23523"/>
                </a:lnTo>
                <a:lnTo>
                  <a:pt x="387610" y="23247"/>
                </a:lnTo>
                <a:lnTo>
                  <a:pt x="387182" y="22703"/>
                </a:lnTo>
                <a:lnTo>
                  <a:pt x="386968" y="22428"/>
                </a:lnTo>
                <a:lnTo>
                  <a:pt x="386778" y="22146"/>
                </a:lnTo>
                <a:lnTo>
                  <a:pt x="386600" y="21870"/>
                </a:lnTo>
                <a:lnTo>
                  <a:pt x="386445" y="21581"/>
                </a:lnTo>
                <a:lnTo>
                  <a:pt x="386077" y="20823"/>
                </a:lnTo>
                <a:lnTo>
                  <a:pt x="385732" y="20066"/>
                </a:lnTo>
                <a:lnTo>
                  <a:pt x="385042" y="18537"/>
                </a:lnTo>
                <a:lnTo>
                  <a:pt x="384365" y="17009"/>
                </a:lnTo>
                <a:lnTo>
                  <a:pt x="383699" y="15480"/>
                </a:lnTo>
                <a:lnTo>
                  <a:pt x="383497" y="15012"/>
                </a:lnTo>
                <a:lnTo>
                  <a:pt x="383307" y="14536"/>
                </a:lnTo>
                <a:lnTo>
                  <a:pt x="383117" y="14068"/>
                </a:lnTo>
                <a:lnTo>
                  <a:pt x="382927" y="13593"/>
                </a:lnTo>
                <a:lnTo>
                  <a:pt x="382725" y="13125"/>
                </a:lnTo>
                <a:lnTo>
                  <a:pt x="382499" y="12663"/>
                </a:lnTo>
                <a:lnTo>
                  <a:pt x="382380" y="12429"/>
                </a:lnTo>
                <a:lnTo>
                  <a:pt x="382249" y="12202"/>
                </a:lnTo>
                <a:lnTo>
                  <a:pt x="382106" y="11982"/>
                </a:lnTo>
                <a:lnTo>
                  <a:pt x="381952" y="11755"/>
                </a:lnTo>
                <a:lnTo>
                  <a:pt x="381809" y="11562"/>
                </a:lnTo>
                <a:lnTo>
                  <a:pt x="381655" y="11376"/>
                </a:lnTo>
                <a:lnTo>
                  <a:pt x="381488" y="11183"/>
                </a:lnTo>
                <a:lnTo>
                  <a:pt x="381322" y="11004"/>
                </a:lnTo>
                <a:lnTo>
                  <a:pt x="381144" y="10818"/>
                </a:lnTo>
                <a:lnTo>
                  <a:pt x="380953" y="10639"/>
                </a:lnTo>
                <a:lnTo>
                  <a:pt x="380549" y="10281"/>
                </a:lnTo>
                <a:lnTo>
                  <a:pt x="380133" y="9930"/>
                </a:lnTo>
                <a:lnTo>
                  <a:pt x="379717" y="9579"/>
                </a:lnTo>
                <a:lnTo>
                  <a:pt x="378861" y="8883"/>
                </a:lnTo>
                <a:lnTo>
                  <a:pt x="378826" y="8876"/>
                </a:lnTo>
                <a:lnTo>
                  <a:pt x="378778" y="8876"/>
                </a:lnTo>
                <a:lnTo>
                  <a:pt x="378612" y="8883"/>
                </a:lnTo>
                <a:lnTo>
                  <a:pt x="378398" y="8917"/>
                </a:lnTo>
                <a:lnTo>
                  <a:pt x="378148" y="8966"/>
                </a:lnTo>
                <a:lnTo>
                  <a:pt x="377887" y="9028"/>
                </a:lnTo>
                <a:lnTo>
                  <a:pt x="377756" y="9069"/>
                </a:lnTo>
                <a:lnTo>
                  <a:pt x="377637" y="9103"/>
                </a:lnTo>
                <a:lnTo>
                  <a:pt x="377530" y="9145"/>
                </a:lnTo>
                <a:lnTo>
                  <a:pt x="377435" y="9186"/>
                </a:lnTo>
                <a:lnTo>
                  <a:pt x="377363" y="9227"/>
                </a:lnTo>
                <a:lnTo>
                  <a:pt x="377304" y="9276"/>
                </a:lnTo>
                <a:lnTo>
                  <a:pt x="376270" y="10308"/>
                </a:lnTo>
                <a:lnTo>
                  <a:pt x="375747" y="10832"/>
                </a:lnTo>
                <a:lnTo>
                  <a:pt x="375248" y="11355"/>
                </a:lnTo>
                <a:lnTo>
                  <a:pt x="374760" y="11885"/>
                </a:lnTo>
                <a:lnTo>
                  <a:pt x="374285" y="12422"/>
                </a:lnTo>
                <a:lnTo>
                  <a:pt x="373845" y="12960"/>
                </a:lnTo>
                <a:lnTo>
                  <a:pt x="373631" y="13228"/>
                </a:lnTo>
                <a:lnTo>
                  <a:pt x="373417" y="13504"/>
                </a:lnTo>
                <a:lnTo>
                  <a:pt x="373239" y="13758"/>
                </a:lnTo>
                <a:lnTo>
                  <a:pt x="373072" y="14006"/>
                </a:lnTo>
                <a:lnTo>
                  <a:pt x="372906" y="14268"/>
                </a:lnTo>
                <a:lnTo>
                  <a:pt x="372739" y="14523"/>
                </a:lnTo>
                <a:lnTo>
                  <a:pt x="372442" y="15039"/>
                </a:lnTo>
                <a:lnTo>
                  <a:pt x="372169" y="15563"/>
                </a:lnTo>
                <a:lnTo>
                  <a:pt x="371896" y="16093"/>
                </a:lnTo>
                <a:lnTo>
                  <a:pt x="371634" y="16616"/>
                </a:lnTo>
                <a:lnTo>
                  <a:pt x="371123" y="17677"/>
                </a:lnTo>
                <a:lnTo>
                  <a:pt x="370849" y="18227"/>
                </a:lnTo>
                <a:lnTo>
                  <a:pt x="370588" y="18792"/>
                </a:lnTo>
                <a:lnTo>
                  <a:pt x="370065" y="19928"/>
                </a:lnTo>
                <a:lnTo>
                  <a:pt x="369530" y="21113"/>
                </a:lnTo>
                <a:lnTo>
                  <a:pt x="368971" y="22366"/>
                </a:lnTo>
                <a:lnTo>
                  <a:pt x="368543" y="21967"/>
                </a:lnTo>
                <a:lnTo>
                  <a:pt x="368175" y="21636"/>
                </a:lnTo>
                <a:lnTo>
                  <a:pt x="368008" y="21484"/>
                </a:lnTo>
                <a:lnTo>
                  <a:pt x="367866" y="21340"/>
                </a:lnTo>
                <a:lnTo>
                  <a:pt x="367735" y="21202"/>
                </a:lnTo>
                <a:lnTo>
                  <a:pt x="367616" y="21058"/>
                </a:lnTo>
                <a:lnTo>
                  <a:pt x="367390" y="20768"/>
                </a:lnTo>
                <a:lnTo>
                  <a:pt x="367188" y="20479"/>
                </a:lnTo>
                <a:lnTo>
                  <a:pt x="367010" y="20183"/>
                </a:lnTo>
                <a:lnTo>
                  <a:pt x="366844" y="19887"/>
                </a:lnTo>
                <a:lnTo>
                  <a:pt x="366689" y="19591"/>
                </a:lnTo>
                <a:lnTo>
                  <a:pt x="366546" y="19288"/>
                </a:lnTo>
                <a:lnTo>
                  <a:pt x="366416" y="18985"/>
                </a:lnTo>
                <a:lnTo>
                  <a:pt x="366297" y="18682"/>
                </a:lnTo>
                <a:lnTo>
                  <a:pt x="366190" y="18379"/>
                </a:lnTo>
                <a:lnTo>
                  <a:pt x="366095" y="18076"/>
                </a:lnTo>
                <a:lnTo>
                  <a:pt x="366000" y="17766"/>
                </a:lnTo>
                <a:lnTo>
                  <a:pt x="365928" y="17456"/>
                </a:lnTo>
                <a:lnTo>
                  <a:pt x="365786" y="16836"/>
                </a:lnTo>
                <a:lnTo>
                  <a:pt x="365655" y="16217"/>
                </a:lnTo>
                <a:lnTo>
                  <a:pt x="365607" y="15893"/>
                </a:lnTo>
                <a:lnTo>
                  <a:pt x="365560" y="15569"/>
                </a:lnTo>
                <a:lnTo>
                  <a:pt x="365488" y="14922"/>
                </a:lnTo>
                <a:lnTo>
                  <a:pt x="365417" y="14275"/>
                </a:lnTo>
                <a:lnTo>
                  <a:pt x="365381" y="13951"/>
                </a:lnTo>
                <a:lnTo>
                  <a:pt x="365322" y="13628"/>
                </a:lnTo>
                <a:lnTo>
                  <a:pt x="365263" y="13304"/>
                </a:lnTo>
                <a:lnTo>
                  <a:pt x="365179" y="12987"/>
                </a:lnTo>
                <a:lnTo>
                  <a:pt x="365084" y="12670"/>
                </a:lnTo>
                <a:lnTo>
                  <a:pt x="364954" y="12354"/>
                </a:lnTo>
                <a:lnTo>
                  <a:pt x="364811" y="12044"/>
                </a:lnTo>
                <a:lnTo>
                  <a:pt x="364728" y="11885"/>
                </a:lnTo>
                <a:lnTo>
                  <a:pt x="364633" y="11734"/>
                </a:lnTo>
                <a:lnTo>
                  <a:pt x="364526" y="11582"/>
                </a:lnTo>
                <a:lnTo>
                  <a:pt x="364419" y="11431"/>
                </a:lnTo>
                <a:lnTo>
                  <a:pt x="364300" y="11279"/>
                </a:lnTo>
                <a:lnTo>
                  <a:pt x="364181" y="11128"/>
                </a:lnTo>
                <a:lnTo>
                  <a:pt x="363907" y="10832"/>
                </a:lnTo>
                <a:lnTo>
                  <a:pt x="363634" y="10543"/>
                </a:lnTo>
                <a:lnTo>
                  <a:pt x="363361" y="10253"/>
                </a:lnTo>
                <a:lnTo>
                  <a:pt x="363064" y="9964"/>
                </a:lnTo>
                <a:lnTo>
                  <a:pt x="362766" y="9682"/>
                </a:lnTo>
                <a:lnTo>
                  <a:pt x="362457" y="9400"/>
                </a:lnTo>
                <a:lnTo>
                  <a:pt x="362148" y="9124"/>
                </a:lnTo>
                <a:lnTo>
                  <a:pt x="361827" y="8849"/>
                </a:lnTo>
                <a:lnTo>
                  <a:pt x="361708" y="8766"/>
                </a:lnTo>
                <a:lnTo>
                  <a:pt x="361566" y="8697"/>
                </a:lnTo>
                <a:lnTo>
                  <a:pt x="361423" y="8642"/>
                </a:lnTo>
                <a:lnTo>
                  <a:pt x="361269" y="8594"/>
                </a:lnTo>
                <a:lnTo>
                  <a:pt x="361102" y="8566"/>
                </a:lnTo>
                <a:lnTo>
                  <a:pt x="360924" y="8553"/>
                </a:lnTo>
                <a:lnTo>
                  <a:pt x="360746" y="8546"/>
                </a:lnTo>
                <a:lnTo>
                  <a:pt x="360567" y="8553"/>
                </a:lnTo>
                <a:lnTo>
                  <a:pt x="360389" y="8573"/>
                </a:lnTo>
                <a:lnTo>
                  <a:pt x="360211" y="8608"/>
                </a:lnTo>
                <a:lnTo>
                  <a:pt x="360032" y="8649"/>
                </a:lnTo>
                <a:lnTo>
                  <a:pt x="359866" y="8704"/>
                </a:lnTo>
                <a:lnTo>
                  <a:pt x="359700" y="8766"/>
                </a:lnTo>
                <a:lnTo>
                  <a:pt x="359545" y="8842"/>
                </a:lnTo>
                <a:lnTo>
                  <a:pt x="359414" y="8931"/>
                </a:lnTo>
                <a:lnTo>
                  <a:pt x="359283" y="9028"/>
                </a:lnTo>
                <a:lnTo>
                  <a:pt x="359224" y="9083"/>
                </a:lnTo>
                <a:lnTo>
                  <a:pt x="359165" y="9145"/>
                </a:lnTo>
                <a:lnTo>
                  <a:pt x="359070" y="9276"/>
                </a:lnTo>
                <a:lnTo>
                  <a:pt x="358986" y="9400"/>
                </a:lnTo>
                <a:lnTo>
                  <a:pt x="358927" y="9461"/>
                </a:lnTo>
                <a:lnTo>
                  <a:pt x="358867" y="9523"/>
                </a:lnTo>
                <a:lnTo>
                  <a:pt x="358546" y="9826"/>
                </a:lnTo>
                <a:lnTo>
                  <a:pt x="358226" y="10136"/>
                </a:lnTo>
                <a:lnTo>
                  <a:pt x="357928" y="10453"/>
                </a:lnTo>
                <a:lnTo>
                  <a:pt x="357643" y="10763"/>
                </a:lnTo>
                <a:lnTo>
                  <a:pt x="357358" y="11087"/>
                </a:lnTo>
                <a:lnTo>
                  <a:pt x="357096" y="11403"/>
                </a:lnTo>
                <a:lnTo>
                  <a:pt x="356847" y="11727"/>
                </a:lnTo>
                <a:lnTo>
                  <a:pt x="356597" y="12058"/>
                </a:lnTo>
                <a:lnTo>
                  <a:pt x="356371" y="12388"/>
                </a:lnTo>
                <a:lnTo>
                  <a:pt x="356157" y="12719"/>
                </a:lnTo>
                <a:lnTo>
                  <a:pt x="355955" y="13056"/>
                </a:lnTo>
                <a:lnTo>
                  <a:pt x="355765" y="13393"/>
                </a:lnTo>
                <a:lnTo>
                  <a:pt x="355587" y="13731"/>
                </a:lnTo>
                <a:lnTo>
                  <a:pt x="355420" y="14075"/>
                </a:lnTo>
                <a:lnTo>
                  <a:pt x="355266" y="14426"/>
                </a:lnTo>
                <a:lnTo>
                  <a:pt x="355135" y="14777"/>
                </a:lnTo>
                <a:lnTo>
                  <a:pt x="354909" y="15383"/>
                </a:lnTo>
                <a:lnTo>
                  <a:pt x="354695" y="15989"/>
                </a:lnTo>
                <a:lnTo>
                  <a:pt x="354267" y="17208"/>
                </a:lnTo>
                <a:lnTo>
                  <a:pt x="354053" y="17814"/>
                </a:lnTo>
                <a:lnTo>
                  <a:pt x="353827" y="18420"/>
                </a:lnTo>
                <a:lnTo>
                  <a:pt x="353578" y="19019"/>
                </a:lnTo>
                <a:lnTo>
                  <a:pt x="353316" y="19618"/>
                </a:lnTo>
                <a:lnTo>
                  <a:pt x="353233" y="19804"/>
                </a:lnTo>
                <a:lnTo>
                  <a:pt x="353126" y="19983"/>
                </a:lnTo>
                <a:lnTo>
                  <a:pt x="353019" y="20162"/>
                </a:lnTo>
                <a:lnTo>
                  <a:pt x="352912" y="20341"/>
                </a:lnTo>
                <a:lnTo>
                  <a:pt x="352781" y="20520"/>
                </a:lnTo>
                <a:lnTo>
                  <a:pt x="352662" y="20699"/>
                </a:lnTo>
                <a:lnTo>
                  <a:pt x="352377" y="21051"/>
                </a:lnTo>
                <a:lnTo>
                  <a:pt x="352080" y="21402"/>
                </a:lnTo>
                <a:lnTo>
                  <a:pt x="351759" y="21760"/>
                </a:lnTo>
                <a:lnTo>
                  <a:pt x="351414" y="22118"/>
                </a:lnTo>
                <a:lnTo>
                  <a:pt x="351070" y="22483"/>
                </a:lnTo>
                <a:lnTo>
                  <a:pt x="350868" y="22008"/>
                </a:lnTo>
                <a:lnTo>
                  <a:pt x="350665" y="21533"/>
                </a:lnTo>
                <a:lnTo>
                  <a:pt x="350570" y="21292"/>
                </a:lnTo>
                <a:lnTo>
                  <a:pt x="350487" y="21058"/>
                </a:lnTo>
                <a:lnTo>
                  <a:pt x="350416" y="20817"/>
                </a:lnTo>
                <a:lnTo>
                  <a:pt x="350368" y="20576"/>
                </a:lnTo>
                <a:lnTo>
                  <a:pt x="350309" y="20197"/>
                </a:lnTo>
                <a:lnTo>
                  <a:pt x="350261" y="19818"/>
                </a:lnTo>
                <a:lnTo>
                  <a:pt x="350226" y="19439"/>
                </a:lnTo>
                <a:lnTo>
                  <a:pt x="350202" y="19061"/>
                </a:lnTo>
                <a:lnTo>
                  <a:pt x="350142" y="18303"/>
                </a:lnTo>
                <a:lnTo>
                  <a:pt x="350107" y="17924"/>
                </a:lnTo>
                <a:lnTo>
                  <a:pt x="350059" y="17546"/>
                </a:lnTo>
                <a:lnTo>
                  <a:pt x="349940" y="16561"/>
                </a:lnTo>
                <a:lnTo>
                  <a:pt x="349869" y="16072"/>
                </a:lnTo>
                <a:lnTo>
                  <a:pt x="349798" y="15583"/>
                </a:lnTo>
                <a:lnTo>
                  <a:pt x="349726" y="15094"/>
                </a:lnTo>
                <a:lnTo>
                  <a:pt x="349631" y="14605"/>
                </a:lnTo>
                <a:lnTo>
                  <a:pt x="349512" y="14116"/>
                </a:lnTo>
                <a:lnTo>
                  <a:pt x="349382" y="13634"/>
                </a:lnTo>
                <a:lnTo>
                  <a:pt x="349203" y="13056"/>
                </a:lnTo>
                <a:lnTo>
                  <a:pt x="349013" y="12484"/>
                </a:lnTo>
                <a:lnTo>
                  <a:pt x="348811" y="11913"/>
                </a:lnTo>
                <a:lnTo>
                  <a:pt x="348597" y="11341"/>
                </a:lnTo>
                <a:lnTo>
                  <a:pt x="348359" y="10777"/>
                </a:lnTo>
                <a:lnTo>
                  <a:pt x="348229" y="10494"/>
                </a:lnTo>
                <a:lnTo>
                  <a:pt x="348086" y="10212"/>
                </a:lnTo>
                <a:lnTo>
                  <a:pt x="347943" y="9937"/>
                </a:lnTo>
                <a:lnTo>
                  <a:pt x="347801" y="9661"/>
                </a:lnTo>
                <a:lnTo>
                  <a:pt x="347646" y="9386"/>
                </a:lnTo>
                <a:lnTo>
                  <a:pt x="347468" y="9110"/>
                </a:lnTo>
                <a:lnTo>
                  <a:pt x="347373" y="8959"/>
                </a:lnTo>
                <a:lnTo>
                  <a:pt x="347242" y="8814"/>
                </a:lnTo>
                <a:lnTo>
                  <a:pt x="347111" y="8676"/>
                </a:lnTo>
                <a:lnTo>
                  <a:pt x="346957" y="8532"/>
                </a:lnTo>
                <a:lnTo>
                  <a:pt x="346790" y="8401"/>
                </a:lnTo>
                <a:lnTo>
                  <a:pt x="346612" y="8263"/>
                </a:lnTo>
                <a:lnTo>
                  <a:pt x="346434" y="8132"/>
                </a:lnTo>
                <a:lnTo>
                  <a:pt x="346232" y="8002"/>
                </a:lnTo>
                <a:lnTo>
                  <a:pt x="345839" y="7747"/>
                </a:lnTo>
                <a:lnTo>
                  <a:pt x="345423" y="7492"/>
                </a:lnTo>
                <a:lnTo>
                  <a:pt x="345007" y="7244"/>
                </a:lnTo>
                <a:lnTo>
                  <a:pt x="344603" y="6989"/>
                </a:lnTo>
                <a:lnTo>
                  <a:pt x="344579" y="6983"/>
                </a:lnTo>
                <a:lnTo>
                  <a:pt x="344544" y="6976"/>
                </a:lnTo>
                <a:lnTo>
                  <a:pt x="344425" y="6969"/>
                </a:lnTo>
                <a:lnTo>
                  <a:pt x="344270" y="6983"/>
                </a:lnTo>
                <a:lnTo>
                  <a:pt x="344104" y="7010"/>
                </a:lnTo>
                <a:lnTo>
                  <a:pt x="343937" y="7044"/>
                </a:lnTo>
                <a:lnTo>
                  <a:pt x="343783" y="7086"/>
                </a:lnTo>
                <a:lnTo>
                  <a:pt x="343652" y="7134"/>
                </a:lnTo>
                <a:lnTo>
                  <a:pt x="343593" y="7162"/>
                </a:lnTo>
                <a:lnTo>
                  <a:pt x="343557" y="7182"/>
                </a:lnTo>
                <a:lnTo>
                  <a:pt x="343296" y="7403"/>
                </a:lnTo>
                <a:lnTo>
                  <a:pt x="343058" y="7630"/>
                </a:lnTo>
                <a:lnTo>
                  <a:pt x="342820" y="7850"/>
                </a:lnTo>
                <a:lnTo>
                  <a:pt x="342582" y="8077"/>
                </a:lnTo>
                <a:lnTo>
                  <a:pt x="342368" y="8305"/>
                </a:lnTo>
                <a:lnTo>
                  <a:pt x="342154" y="8539"/>
                </a:lnTo>
                <a:lnTo>
                  <a:pt x="341952" y="8773"/>
                </a:lnTo>
                <a:lnTo>
                  <a:pt x="341762" y="9007"/>
                </a:lnTo>
                <a:lnTo>
                  <a:pt x="341572" y="9241"/>
                </a:lnTo>
                <a:lnTo>
                  <a:pt x="341382" y="9475"/>
                </a:lnTo>
                <a:lnTo>
                  <a:pt x="341037" y="9957"/>
                </a:lnTo>
                <a:lnTo>
                  <a:pt x="340716" y="10439"/>
                </a:lnTo>
                <a:lnTo>
                  <a:pt x="340419" y="10928"/>
                </a:lnTo>
                <a:lnTo>
                  <a:pt x="340122" y="11424"/>
                </a:lnTo>
                <a:lnTo>
                  <a:pt x="339848" y="11913"/>
                </a:lnTo>
                <a:lnTo>
                  <a:pt x="339587" y="12416"/>
                </a:lnTo>
                <a:lnTo>
                  <a:pt x="339337" y="12911"/>
                </a:lnTo>
                <a:lnTo>
                  <a:pt x="338838" y="13917"/>
                </a:lnTo>
                <a:lnTo>
                  <a:pt x="338327" y="14915"/>
                </a:lnTo>
                <a:lnTo>
                  <a:pt x="337970" y="15631"/>
                </a:lnTo>
                <a:lnTo>
                  <a:pt x="337614" y="16348"/>
                </a:lnTo>
                <a:lnTo>
                  <a:pt x="336948" y="17787"/>
                </a:lnTo>
                <a:lnTo>
                  <a:pt x="336603" y="18510"/>
                </a:lnTo>
                <a:lnTo>
                  <a:pt x="336258" y="19226"/>
                </a:lnTo>
                <a:lnTo>
                  <a:pt x="335902" y="19942"/>
                </a:lnTo>
                <a:lnTo>
                  <a:pt x="335521" y="20658"/>
                </a:lnTo>
                <a:lnTo>
                  <a:pt x="335438" y="20837"/>
                </a:lnTo>
                <a:lnTo>
                  <a:pt x="335343" y="21030"/>
                </a:lnTo>
                <a:lnTo>
                  <a:pt x="335296" y="21126"/>
                </a:lnTo>
                <a:lnTo>
                  <a:pt x="335236" y="21223"/>
                </a:lnTo>
                <a:lnTo>
                  <a:pt x="335165" y="21319"/>
                </a:lnTo>
                <a:lnTo>
                  <a:pt x="335070" y="21416"/>
                </a:lnTo>
                <a:lnTo>
                  <a:pt x="334975" y="21498"/>
                </a:lnTo>
                <a:lnTo>
                  <a:pt x="334856" y="21581"/>
                </a:lnTo>
                <a:lnTo>
                  <a:pt x="334713" y="21650"/>
                </a:lnTo>
                <a:lnTo>
                  <a:pt x="334642" y="21677"/>
                </a:lnTo>
                <a:lnTo>
                  <a:pt x="334559" y="21712"/>
                </a:lnTo>
                <a:lnTo>
                  <a:pt x="334475" y="21732"/>
                </a:lnTo>
                <a:lnTo>
                  <a:pt x="334380" y="21760"/>
                </a:lnTo>
                <a:lnTo>
                  <a:pt x="334273" y="21781"/>
                </a:lnTo>
                <a:lnTo>
                  <a:pt x="334166" y="21794"/>
                </a:lnTo>
                <a:lnTo>
                  <a:pt x="334048" y="21808"/>
                </a:lnTo>
                <a:lnTo>
                  <a:pt x="333929" y="21815"/>
                </a:lnTo>
                <a:lnTo>
                  <a:pt x="333798" y="21822"/>
                </a:lnTo>
                <a:lnTo>
                  <a:pt x="333655" y="21822"/>
                </a:lnTo>
                <a:lnTo>
                  <a:pt x="333667" y="20603"/>
                </a:lnTo>
                <a:lnTo>
                  <a:pt x="333691" y="19398"/>
                </a:lnTo>
                <a:lnTo>
                  <a:pt x="333691" y="18799"/>
                </a:lnTo>
                <a:lnTo>
                  <a:pt x="333691" y="18200"/>
                </a:lnTo>
                <a:lnTo>
                  <a:pt x="333667" y="17601"/>
                </a:lnTo>
                <a:lnTo>
                  <a:pt x="333631" y="17002"/>
                </a:lnTo>
                <a:lnTo>
                  <a:pt x="333572" y="16168"/>
                </a:lnTo>
                <a:lnTo>
                  <a:pt x="333513" y="15328"/>
                </a:lnTo>
                <a:lnTo>
                  <a:pt x="333429" y="14495"/>
                </a:lnTo>
                <a:lnTo>
                  <a:pt x="333382" y="14075"/>
                </a:lnTo>
                <a:lnTo>
                  <a:pt x="333311" y="13662"/>
                </a:lnTo>
                <a:lnTo>
                  <a:pt x="333239" y="13242"/>
                </a:lnTo>
                <a:lnTo>
                  <a:pt x="333156" y="12829"/>
                </a:lnTo>
                <a:lnTo>
                  <a:pt x="333049" y="12416"/>
                </a:lnTo>
                <a:lnTo>
                  <a:pt x="332930" y="12002"/>
                </a:lnTo>
                <a:lnTo>
                  <a:pt x="332799" y="11589"/>
                </a:lnTo>
                <a:lnTo>
                  <a:pt x="332633" y="11183"/>
                </a:lnTo>
                <a:lnTo>
                  <a:pt x="332455" y="10770"/>
                </a:lnTo>
                <a:lnTo>
                  <a:pt x="332253" y="10364"/>
                </a:lnTo>
                <a:lnTo>
                  <a:pt x="332098" y="10116"/>
                </a:lnTo>
                <a:lnTo>
                  <a:pt x="331932" y="9875"/>
                </a:lnTo>
                <a:lnTo>
                  <a:pt x="331741" y="9641"/>
                </a:lnTo>
                <a:lnTo>
                  <a:pt x="331539" y="9413"/>
                </a:lnTo>
                <a:lnTo>
                  <a:pt x="331314" y="9186"/>
                </a:lnTo>
                <a:lnTo>
                  <a:pt x="331088" y="8973"/>
                </a:lnTo>
                <a:lnTo>
                  <a:pt x="330838" y="8759"/>
                </a:lnTo>
                <a:lnTo>
                  <a:pt x="330588" y="8546"/>
                </a:lnTo>
                <a:lnTo>
                  <a:pt x="330327" y="8346"/>
                </a:lnTo>
                <a:lnTo>
                  <a:pt x="330065" y="8139"/>
                </a:lnTo>
                <a:lnTo>
                  <a:pt x="329519" y="7733"/>
                </a:lnTo>
                <a:lnTo>
                  <a:pt x="328984" y="7327"/>
                </a:lnTo>
                <a:lnTo>
                  <a:pt x="328722" y="7127"/>
                </a:lnTo>
                <a:lnTo>
                  <a:pt x="328461" y="6921"/>
                </a:lnTo>
                <a:lnTo>
                  <a:pt x="328425" y="6893"/>
                </a:lnTo>
                <a:lnTo>
                  <a:pt x="328377" y="6879"/>
                </a:lnTo>
                <a:lnTo>
                  <a:pt x="328318" y="6859"/>
                </a:lnTo>
                <a:lnTo>
                  <a:pt x="328247" y="6845"/>
                </a:lnTo>
                <a:lnTo>
                  <a:pt x="328092" y="6831"/>
                </a:lnTo>
                <a:lnTo>
                  <a:pt x="327902" y="6824"/>
                </a:lnTo>
                <a:lnTo>
                  <a:pt x="327712" y="6831"/>
                </a:lnTo>
                <a:lnTo>
                  <a:pt x="327522" y="6845"/>
                </a:lnTo>
                <a:lnTo>
                  <a:pt x="327343" y="6865"/>
                </a:lnTo>
                <a:lnTo>
                  <a:pt x="327189" y="6893"/>
                </a:lnTo>
                <a:lnTo>
                  <a:pt x="327010" y="6941"/>
                </a:lnTo>
                <a:lnTo>
                  <a:pt x="326844" y="7003"/>
                </a:lnTo>
                <a:lnTo>
                  <a:pt x="326678" y="7072"/>
                </a:lnTo>
                <a:lnTo>
                  <a:pt x="326511" y="7148"/>
                </a:lnTo>
                <a:lnTo>
                  <a:pt x="326202" y="7306"/>
                </a:lnTo>
                <a:lnTo>
                  <a:pt x="326036" y="7382"/>
                </a:lnTo>
                <a:lnTo>
                  <a:pt x="325881" y="7458"/>
                </a:lnTo>
                <a:lnTo>
                  <a:pt x="326880" y="8325"/>
                </a:lnTo>
                <a:lnTo>
                  <a:pt x="325144" y="8539"/>
                </a:lnTo>
                <a:lnTo>
                  <a:pt x="324871" y="8835"/>
                </a:lnTo>
                <a:lnTo>
                  <a:pt x="324609" y="9138"/>
                </a:lnTo>
                <a:lnTo>
                  <a:pt x="324348" y="9441"/>
                </a:lnTo>
                <a:lnTo>
                  <a:pt x="324110" y="9751"/>
                </a:lnTo>
                <a:lnTo>
                  <a:pt x="323884" y="10061"/>
                </a:lnTo>
                <a:lnTo>
                  <a:pt x="323670" y="10377"/>
                </a:lnTo>
                <a:lnTo>
                  <a:pt x="323468" y="10694"/>
                </a:lnTo>
                <a:lnTo>
                  <a:pt x="323266" y="11011"/>
                </a:lnTo>
                <a:lnTo>
                  <a:pt x="323076" y="11334"/>
                </a:lnTo>
                <a:lnTo>
                  <a:pt x="322898" y="11665"/>
                </a:lnTo>
                <a:lnTo>
                  <a:pt x="322553" y="12319"/>
                </a:lnTo>
                <a:lnTo>
                  <a:pt x="322220" y="12980"/>
                </a:lnTo>
                <a:lnTo>
                  <a:pt x="321911" y="13655"/>
                </a:lnTo>
                <a:lnTo>
                  <a:pt x="321590" y="14323"/>
                </a:lnTo>
                <a:lnTo>
                  <a:pt x="321269" y="14998"/>
                </a:lnTo>
                <a:lnTo>
                  <a:pt x="320924" y="15680"/>
                </a:lnTo>
                <a:lnTo>
                  <a:pt x="320568" y="16354"/>
                </a:lnTo>
                <a:lnTo>
                  <a:pt x="320378" y="16692"/>
                </a:lnTo>
                <a:lnTo>
                  <a:pt x="320187" y="17022"/>
                </a:lnTo>
                <a:lnTo>
                  <a:pt x="319985" y="17360"/>
                </a:lnTo>
                <a:lnTo>
                  <a:pt x="319759" y="17690"/>
                </a:lnTo>
                <a:lnTo>
                  <a:pt x="319534" y="18028"/>
                </a:lnTo>
                <a:lnTo>
                  <a:pt x="319296" y="18358"/>
                </a:lnTo>
                <a:lnTo>
                  <a:pt x="319046" y="18682"/>
                </a:lnTo>
                <a:lnTo>
                  <a:pt x="318785" y="19012"/>
                </a:lnTo>
                <a:lnTo>
                  <a:pt x="317299" y="16485"/>
                </a:lnTo>
                <a:lnTo>
                  <a:pt x="315884" y="14068"/>
                </a:lnTo>
                <a:lnTo>
                  <a:pt x="315076" y="12698"/>
                </a:lnTo>
                <a:lnTo>
                  <a:pt x="314280" y="11328"/>
                </a:lnTo>
                <a:lnTo>
                  <a:pt x="313875" y="10646"/>
                </a:lnTo>
                <a:lnTo>
                  <a:pt x="313459" y="9964"/>
                </a:lnTo>
                <a:lnTo>
                  <a:pt x="313031" y="9282"/>
                </a:lnTo>
                <a:lnTo>
                  <a:pt x="312592" y="8608"/>
                </a:lnTo>
                <a:lnTo>
                  <a:pt x="312497" y="8484"/>
                </a:lnTo>
                <a:lnTo>
                  <a:pt x="312401" y="8367"/>
                </a:lnTo>
                <a:lnTo>
                  <a:pt x="312294" y="8250"/>
                </a:lnTo>
                <a:lnTo>
                  <a:pt x="312187" y="8132"/>
                </a:lnTo>
                <a:lnTo>
                  <a:pt x="311938" y="7898"/>
                </a:lnTo>
                <a:lnTo>
                  <a:pt x="311664" y="7678"/>
                </a:lnTo>
                <a:lnTo>
                  <a:pt x="311379" y="7458"/>
                </a:lnTo>
                <a:lnTo>
                  <a:pt x="311094" y="7237"/>
                </a:lnTo>
                <a:lnTo>
                  <a:pt x="310809" y="7017"/>
                </a:lnTo>
                <a:lnTo>
                  <a:pt x="310535" y="6797"/>
                </a:lnTo>
                <a:lnTo>
                  <a:pt x="310286" y="6604"/>
                </a:lnTo>
                <a:lnTo>
                  <a:pt x="310036" y="6418"/>
                </a:lnTo>
                <a:lnTo>
                  <a:pt x="309774" y="6232"/>
                </a:lnTo>
                <a:lnTo>
                  <a:pt x="309489" y="6060"/>
                </a:lnTo>
                <a:lnTo>
                  <a:pt x="309406" y="6012"/>
                </a:lnTo>
                <a:lnTo>
                  <a:pt x="309299" y="5963"/>
                </a:lnTo>
                <a:lnTo>
                  <a:pt x="309097" y="5881"/>
                </a:lnTo>
                <a:lnTo>
                  <a:pt x="308871" y="5805"/>
                </a:lnTo>
                <a:lnTo>
                  <a:pt x="308657" y="5729"/>
                </a:lnTo>
                <a:lnTo>
                  <a:pt x="308609" y="5798"/>
                </a:lnTo>
                <a:lnTo>
                  <a:pt x="308538" y="5867"/>
                </a:lnTo>
                <a:lnTo>
                  <a:pt x="308419" y="6012"/>
                </a:lnTo>
                <a:lnTo>
                  <a:pt x="308372" y="6080"/>
                </a:lnTo>
                <a:lnTo>
                  <a:pt x="308336" y="6149"/>
                </a:lnTo>
                <a:lnTo>
                  <a:pt x="308312" y="6211"/>
                </a:lnTo>
                <a:lnTo>
                  <a:pt x="308312" y="6239"/>
                </a:lnTo>
                <a:lnTo>
                  <a:pt x="308324" y="6273"/>
                </a:lnTo>
                <a:lnTo>
                  <a:pt x="308360" y="6377"/>
                </a:lnTo>
                <a:lnTo>
                  <a:pt x="308396" y="6473"/>
                </a:lnTo>
                <a:lnTo>
                  <a:pt x="308419" y="6569"/>
                </a:lnTo>
                <a:lnTo>
                  <a:pt x="308431" y="6659"/>
                </a:lnTo>
                <a:lnTo>
                  <a:pt x="308419" y="6748"/>
                </a:lnTo>
                <a:lnTo>
                  <a:pt x="308407" y="6831"/>
                </a:lnTo>
                <a:lnTo>
                  <a:pt x="308384" y="6914"/>
                </a:lnTo>
                <a:lnTo>
                  <a:pt x="308336" y="6989"/>
                </a:lnTo>
                <a:lnTo>
                  <a:pt x="308277" y="7058"/>
                </a:lnTo>
                <a:lnTo>
                  <a:pt x="308205" y="7127"/>
                </a:lnTo>
                <a:lnTo>
                  <a:pt x="308110" y="7189"/>
                </a:lnTo>
                <a:lnTo>
                  <a:pt x="308003" y="7251"/>
                </a:lnTo>
                <a:lnTo>
                  <a:pt x="307884" y="7313"/>
                </a:lnTo>
                <a:lnTo>
                  <a:pt x="307742" y="7361"/>
                </a:lnTo>
                <a:lnTo>
                  <a:pt x="307575" y="7416"/>
                </a:lnTo>
                <a:lnTo>
                  <a:pt x="307397" y="7465"/>
                </a:lnTo>
                <a:lnTo>
                  <a:pt x="307349" y="7478"/>
                </a:lnTo>
                <a:lnTo>
                  <a:pt x="307302" y="7499"/>
                </a:lnTo>
                <a:lnTo>
                  <a:pt x="307207" y="7554"/>
                </a:lnTo>
                <a:lnTo>
                  <a:pt x="307124" y="7623"/>
                </a:lnTo>
                <a:lnTo>
                  <a:pt x="307052" y="7706"/>
                </a:lnTo>
                <a:lnTo>
                  <a:pt x="306993" y="7788"/>
                </a:lnTo>
                <a:lnTo>
                  <a:pt x="306957" y="7878"/>
                </a:lnTo>
                <a:lnTo>
                  <a:pt x="306922" y="7967"/>
                </a:lnTo>
                <a:lnTo>
                  <a:pt x="306910" y="8050"/>
                </a:lnTo>
                <a:lnTo>
                  <a:pt x="306910" y="8250"/>
                </a:lnTo>
                <a:lnTo>
                  <a:pt x="306874" y="8449"/>
                </a:lnTo>
                <a:lnTo>
                  <a:pt x="306826" y="8642"/>
                </a:lnTo>
                <a:lnTo>
                  <a:pt x="306767" y="8835"/>
                </a:lnTo>
                <a:lnTo>
                  <a:pt x="306684" y="9021"/>
                </a:lnTo>
                <a:lnTo>
                  <a:pt x="306589" y="9200"/>
                </a:lnTo>
                <a:lnTo>
                  <a:pt x="306470" y="9379"/>
                </a:lnTo>
                <a:lnTo>
                  <a:pt x="306351" y="9558"/>
                </a:lnTo>
                <a:lnTo>
                  <a:pt x="306220" y="9730"/>
                </a:lnTo>
                <a:lnTo>
                  <a:pt x="306078" y="9902"/>
                </a:lnTo>
                <a:lnTo>
                  <a:pt x="305768" y="10246"/>
                </a:lnTo>
                <a:lnTo>
                  <a:pt x="305448" y="10584"/>
                </a:lnTo>
                <a:lnTo>
                  <a:pt x="305115" y="10928"/>
                </a:lnTo>
                <a:lnTo>
                  <a:pt x="304770" y="11300"/>
                </a:lnTo>
                <a:lnTo>
                  <a:pt x="304449" y="11672"/>
                </a:lnTo>
                <a:lnTo>
                  <a:pt x="304140" y="12051"/>
                </a:lnTo>
                <a:lnTo>
                  <a:pt x="303843" y="12436"/>
                </a:lnTo>
                <a:lnTo>
                  <a:pt x="303569" y="12829"/>
                </a:lnTo>
                <a:lnTo>
                  <a:pt x="303308" y="13221"/>
                </a:lnTo>
                <a:lnTo>
                  <a:pt x="303046" y="13614"/>
                </a:lnTo>
                <a:lnTo>
                  <a:pt x="302809" y="14013"/>
                </a:lnTo>
                <a:lnTo>
                  <a:pt x="302511" y="14523"/>
                </a:lnTo>
                <a:lnTo>
                  <a:pt x="302214" y="15032"/>
                </a:lnTo>
                <a:lnTo>
                  <a:pt x="301941" y="15549"/>
                </a:lnTo>
                <a:lnTo>
                  <a:pt x="301679" y="16065"/>
                </a:lnTo>
                <a:lnTo>
                  <a:pt x="301156" y="17098"/>
                </a:lnTo>
                <a:lnTo>
                  <a:pt x="300633" y="18131"/>
                </a:lnTo>
                <a:lnTo>
                  <a:pt x="300229" y="18152"/>
                </a:lnTo>
                <a:lnTo>
                  <a:pt x="299825" y="17463"/>
                </a:lnTo>
                <a:lnTo>
                  <a:pt x="299421" y="16774"/>
                </a:lnTo>
                <a:lnTo>
                  <a:pt x="299029" y="16079"/>
                </a:lnTo>
                <a:lnTo>
                  <a:pt x="298838" y="15735"/>
                </a:lnTo>
                <a:lnTo>
                  <a:pt x="298660" y="15390"/>
                </a:lnTo>
                <a:lnTo>
                  <a:pt x="298244" y="14557"/>
                </a:lnTo>
                <a:lnTo>
                  <a:pt x="297840" y="13724"/>
                </a:lnTo>
                <a:lnTo>
                  <a:pt x="297032" y="12064"/>
                </a:lnTo>
                <a:lnTo>
                  <a:pt x="296616" y="11231"/>
                </a:lnTo>
                <a:lnTo>
                  <a:pt x="296211" y="10398"/>
                </a:lnTo>
                <a:lnTo>
                  <a:pt x="295783" y="9572"/>
                </a:lnTo>
                <a:lnTo>
                  <a:pt x="295356" y="8745"/>
                </a:lnTo>
                <a:lnTo>
                  <a:pt x="295082" y="8208"/>
                </a:lnTo>
                <a:lnTo>
                  <a:pt x="294928" y="7940"/>
                </a:lnTo>
                <a:lnTo>
                  <a:pt x="294844" y="7809"/>
                </a:lnTo>
                <a:lnTo>
                  <a:pt x="294749" y="7678"/>
                </a:lnTo>
                <a:lnTo>
                  <a:pt x="294642" y="7554"/>
                </a:lnTo>
                <a:lnTo>
                  <a:pt x="294512" y="7430"/>
                </a:lnTo>
                <a:lnTo>
                  <a:pt x="294381" y="7313"/>
                </a:lnTo>
                <a:lnTo>
                  <a:pt x="294226" y="7196"/>
                </a:lnTo>
                <a:lnTo>
                  <a:pt x="294060" y="7086"/>
                </a:lnTo>
                <a:lnTo>
                  <a:pt x="293870" y="6983"/>
                </a:lnTo>
                <a:lnTo>
                  <a:pt x="293656" y="6879"/>
                </a:lnTo>
                <a:lnTo>
                  <a:pt x="293430" y="6790"/>
                </a:lnTo>
                <a:lnTo>
                  <a:pt x="293323" y="6748"/>
                </a:lnTo>
                <a:lnTo>
                  <a:pt x="293228" y="6707"/>
                </a:lnTo>
                <a:lnTo>
                  <a:pt x="293145" y="6659"/>
                </a:lnTo>
                <a:lnTo>
                  <a:pt x="293073" y="6611"/>
                </a:lnTo>
                <a:lnTo>
                  <a:pt x="293002" y="6562"/>
                </a:lnTo>
                <a:lnTo>
                  <a:pt x="292942" y="6514"/>
                </a:lnTo>
                <a:lnTo>
                  <a:pt x="292895" y="6466"/>
                </a:lnTo>
                <a:lnTo>
                  <a:pt x="292847" y="6411"/>
                </a:lnTo>
                <a:lnTo>
                  <a:pt x="292812" y="6356"/>
                </a:lnTo>
                <a:lnTo>
                  <a:pt x="292776" y="6294"/>
                </a:lnTo>
                <a:lnTo>
                  <a:pt x="292740" y="6177"/>
                </a:lnTo>
                <a:lnTo>
                  <a:pt x="292717" y="6053"/>
                </a:lnTo>
                <a:lnTo>
                  <a:pt x="292717" y="5922"/>
                </a:lnTo>
                <a:lnTo>
                  <a:pt x="292729" y="5784"/>
                </a:lnTo>
                <a:lnTo>
                  <a:pt x="292752" y="5647"/>
                </a:lnTo>
                <a:lnTo>
                  <a:pt x="292812" y="5351"/>
                </a:lnTo>
                <a:lnTo>
                  <a:pt x="292883" y="5034"/>
                </a:lnTo>
                <a:lnTo>
                  <a:pt x="292919" y="4875"/>
                </a:lnTo>
                <a:lnTo>
                  <a:pt x="292942" y="4717"/>
                </a:lnTo>
                <a:lnTo>
                  <a:pt x="292942" y="4717"/>
                </a:lnTo>
                <a:lnTo>
                  <a:pt x="291825" y="5530"/>
                </a:lnTo>
                <a:lnTo>
                  <a:pt x="289685" y="4765"/>
                </a:lnTo>
                <a:lnTo>
                  <a:pt x="289555" y="4869"/>
                </a:lnTo>
                <a:lnTo>
                  <a:pt x="289483" y="4924"/>
                </a:lnTo>
                <a:lnTo>
                  <a:pt x="289472" y="4944"/>
                </a:lnTo>
                <a:lnTo>
                  <a:pt x="289460" y="4958"/>
                </a:lnTo>
                <a:lnTo>
                  <a:pt x="289626" y="5054"/>
                </a:lnTo>
                <a:lnTo>
                  <a:pt x="289745" y="5144"/>
                </a:lnTo>
                <a:lnTo>
                  <a:pt x="289828" y="5233"/>
                </a:lnTo>
                <a:lnTo>
                  <a:pt x="289888" y="5316"/>
                </a:lnTo>
                <a:lnTo>
                  <a:pt x="289911" y="5399"/>
                </a:lnTo>
                <a:lnTo>
                  <a:pt x="289911" y="5474"/>
                </a:lnTo>
                <a:lnTo>
                  <a:pt x="289888" y="5543"/>
                </a:lnTo>
                <a:lnTo>
                  <a:pt x="289840" y="5619"/>
                </a:lnTo>
                <a:lnTo>
                  <a:pt x="289781" y="5681"/>
                </a:lnTo>
                <a:lnTo>
                  <a:pt x="289697" y="5750"/>
                </a:lnTo>
                <a:lnTo>
                  <a:pt x="289602" y="5812"/>
                </a:lnTo>
                <a:lnTo>
                  <a:pt x="289495" y="5874"/>
                </a:lnTo>
                <a:lnTo>
                  <a:pt x="289258" y="5991"/>
                </a:lnTo>
                <a:lnTo>
                  <a:pt x="288996" y="6108"/>
                </a:lnTo>
                <a:lnTo>
                  <a:pt x="288794" y="6211"/>
                </a:lnTo>
                <a:lnTo>
                  <a:pt x="288604" y="6321"/>
                </a:lnTo>
                <a:lnTo>
                  <a:pt x="288414" y="6432"/>
                </a:lnTo>
                <a:lnTo>
                  <a:pt x="288247" y="6549"/>
                </a:lnTo>
                <a:lnTo>
                  <a:pt x="288081" y="6666"/>
                </a:lnTo>
                <a:lnTo>
                  <a:pt x="287926" y="6790"/>
                </a:lnTo>
                <a:lnTo>
                  <a:pt x="287772" y="6914"/>
                </a:lnTo>
                <a:lnTo>
                  <a:pt x="287629" y="7038"/>
                </a:lnTo>
                <a:lnTo>
                  <a:pt x="287368" y="7299"/>
                </a:lnTo>
                <a:lnTo>
                  <a:pt x="287118" y="7568"/>
                </a:lnTo>
                <a:lnTo>
                  <a:pt x="286619" y="8112"/>
                </a:lnTo>
                <a:lnTo>
                  <a:pt x="285977" y="8821"/>
                </a:lnTo>
                <a:lnTo>
                  <a:pt x="285323" y="9523"/>
                </a:lnTo>
                <a:lnTo>
                  <a:pt x="284657" y="10226"/>
                </a:lnTo>
                <a:lnTo>
                  <a:pt x="284015" y="10935"/>
                </a:lnTo>
                <a:lnTo>
                  <a:pt x="283801" y="11169"/>
                </a:lnTo>
                <a:lnTo>
                  <a:pt x="283611" y="11403"/>
                </a:lnTo>
                <a:lnTo>
                  <a:pt x="283219" y="11878"/>
                </a:lnTo>
                <a:lnTo>
                  <a:pt x="283017" y="12119"/>
                </a:lnTo>
                <a:lnTo>
                  <a:pt x="282815" y="12354"/>
                </a:lnTo>
                <a:lnTo>
                  <a:pt x="282589" y="12581"/>
                </a:lnTo>
                <a:lnTo>
                  <a:pt x="282363" y="12801"/>
                </a:lnTo>
                <a:lnTo>
                  <a:pt x="282185" y="12953"/>
                </a:lnTo>
                <a:lnTo>
                  <a:pt x="281995" y="13090"/>
                </a:lnTo>
                <a:lnTo>
                  <a:pt x="281781" y="13228"/>
                </a:lnTo>
                <a:lnTo>
                  <a:pt x="281555" y="13352"/>
                </a:lnTo>
                <a:lnTo>
                  <a:pt x="281329" y="13483"/>
                </a:lnTo>
                <a:lnTo>
                  <a:pt x="281091" y="13600"/>
                </a:lnTo>
                <a:lnTo>
                  <a:pt x="280616" y="13834"/>
                </a:lnTo>
                <a:lnTo>
                  <a:pt x="280592" y="13834"/>
                </a:lnTo>
                <a:lnTo>
                  <a:pt x="280556" y="13827"/>
                </a:lnTo>
                <a:lnTo>
                  <a:pt x="280449" y="13800"/>
                </a:lnTo>
                <a:lnTo>
                  <a:pt x="280307" y="13745"/>
                </a:lnTo>
                <a:lnTo>
                  <a:pt x="280152" y="13669"/>
                </a:lnTo>
                <a:lnTo>
                  <a:pt x="279986" y="13586"/>
                </a:lnTo>
                <a:lnTo>
                  <a:pt x="279831" y="13497"/>
                </a:lnTo>
                <a:lnTo>
                  <a:pt x="279772" y="13455"/>
                </a:lnTo>
                <a:lnTo>
                  <a:pt x="279724" y="13407"/>
                </a:lnTo>
                <a:lnTo>
                  <a:pt x="279677" y="13366"/>
                </a:lnTo>
                <a:lnTo>
                  <a:pt x="279653" y="13325"/>
                </a:lnTo>
                <a:lnTo>
                  <a:pt x="279617" y="13235"/>
                </a:lnTo>
                <a:lnTo>
                  <a:pt x="279582" y="13139"/>
                </a:lnTo>
                <a:lnTo>
                  <a:pt x="279534" y="12953"/>
                </a:lnTo>
                <a:lnTo>
                  <a:pt x="279510" y="12767"/>
                </a:lnTo>
                <a:lnTo>
                  <a:pt x="279486" y="12574"/>
                </a:lnTo>
                <a:lnTo>
                  <a:pt x="279463" y="12388"/>
                </a:lnTo>
                <a:lnTo>
                  <a:pt x="279439" y="12195"/>
                </a:lnTo>
                <a:lnTo>
                  <a:pt x="279391" y="12009"/>
                </a:lnTo>
                <a:lnTo>
                  <a:pt x="279332" y="11823"/>
                </a:lnTo>
                <a:lnTo>
                  <a:pt x="278868" y="10708"/>
                </a:lnTo>
                <a:lnTo>
                  <a:pt x="278643" y="10150"/>
                </a:lnTo>
                <a:lnTo>
                  <a:pt x="278405" y="9592"/>
                </a:lnTo>
                <a:lnTo>
                  <a:pt x="278155" y="9041"/>
                </a:lnTo>
                <a:lnTo>
                  <a:pt x="277894" y="8484"/>
                </a:lnTo>
                <a:lnTo>
                  <a:pt x="277620" y="7940"/>
                </a:lnTo>
                <a:lnTo>
                  <a:pt x="277323" y="7389"/>
                </a:lnTo>
                <a:lnTo>
                  <a:pt x="277133" y="7058"/>
                </a:lnTo>
                <a:lnTo>
                  <a:pt x="276966" y="6721"/>
                </a:lnTo>
                <a:lnTo>
                  <a:pt x="276812" y="6383"/>
                </a:lnTo>
                <a:lnTo>
                  <a:pt x="276669" y="6046"/>
                </a:lnTo>
                <a:lnTo>
                  <a:pt x="276527" y="5709"/>
                </a:lnTo>
                <a:lnTo>
                  <a:pt x="276396" y="5364"/>
                </a:lnTo>
                <a:lnTo>
                  <a:pt x="276158" y="4683"/>
                </a:lnTo>
                <a:lnTo>
                  <a:pt x="275920" y="4001"/>
                </a:lnTo>
                <a:lnTo>
                  <a:pt x="275683" y="3312"/>
                </a:lnTo>
                <a:lnTo>
                  <a:pt x="275564" y="2975"/>
                </a:lnTo>
                <a:lnTo>
                  <a:pt x="275433" y="2637"/>
                </a:lnTo>
                <a:lnTo>
                  <a:pt x="275290" y="2300"/>
                </a:lnTo>
                <a:lnTo>
                  <a:pt x="275136" y="1963"/>
                </a:lnTo>
                <a:lnTo>
                  <a:pt x="275029" y="1749"/>
                </a:lnTo>
                <a:lnTo>
                  <a:pt x="274910" y="1536"/>
                </a:lnTo>
                <a:lnTo>
                  <a:pt x="274767" y="1322"/>
                </a:lnTo>
                <a:lnTo>
                  <a:pt x="274625" y="1116"/>
                </a:lnTo>
                <a:lnTo>
                  <a:pt x="274482" y="909"/>
                </a:lnTo>
                <a:lnTo>
                  <a:pt x="274316" y="702"/>
                </a:lnTo>
                <a:lnTo>
                  <a:pt x="273995" y="296"/>
                </a:lnTo>
                <a:lnTo>
                  <a:pt x="273935" y="248"/>
                </a:lnTo>
                <a:lnTo>
                  <a:pt x="273852" y="193"/>
                </a:lnTo>
                <a:lnTo>
                  <a:pt x="273757" y="145"/>
                </a:lnTo>
                <a:lnTo>
                  <a:pt x="273650" y="103"/>
                </a:lnTo>
                <a:lnTo>
                  <a:pt x="273531" y="69"/>
                </a:lnTo>
                <a:lnTo>
                  <a:pt x="273412" y="41"/>
                </a:lnTo>
                <a:lnTo>
                  <a:pt x="273282" y="14"/>
                </a:lnTo>
                <a:lnTo>
                  <a:pt x="2731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/>
          <p:nvPr/>
        </p:nvSpPr>
        <p:spPr>
          <a:xfrm rot="-1378043">
            <a:off x="300475" y="597427"/>
            <a:ext cx="3416647" cy="45963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9"/>
          <p:cNvSpPr/>
          <p:nvPr/>
        </p:nvSpPr>
        <p:spPr>
          <a:xfrm rot="2700000">
            <a:off x="1578805" y="-1073315"/>
            <a:ext cx="5418701" cy="7290129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/>
          <p:nvPr/>
        </p:nvSpPr>
        <p:spPr>
          <a:xfrm rot="-5400000">
            <a:off x="1496516" y="1931741"/>
            <a:ext cx="834013" cy="4749256"/>
          </a:xfrm>
          <a:custGeom>
            <a:rect b="b" l="l" r="r" t="t"/>
            <a:pathLst>
              <a:path extrusionOk="0" h="63023" w="92978">
                <a:moveTo>
                  <a:pt x="65377" y="6358"/>
                </a:moveTo>
                <a:lnTo>
                  <a:pt x="66198" y="6378"/>
                </a:lnTo>
                <a:lnTo>
                  <a:pt x="66948" y="6393"/>
                </a:lnTo>
                <a:lnTo>
                  <a:pt x="67626" y="6412"/>
                </a:lnTo>
                <a:lnTo>
                  <a:pt x="68233" y="6437"/>
                </a:lnTo>
                <a:lnTo>
                  <a:pt x="68769" y="6457"/>
                </a:lnTo>
                <a:lnTo>
                  <a:pt x="69197" y="6482"/>
                </a:lnTo>
                <a:lnTo>
                  <a:pt x="69590" y="6512"/>
                </a:lnTo>
                <a:lnTo>
                  <a:pt x="69911" y="6537"/>
                </a:lnTo>
                <a:lnTo>
                  <a:pt x="70161" y="6571"/>
                </a:lnTo>
                <a:lnTo>
                  <a:pt x="70340" y="6601"/>
                </a:lnTo>
                <a:lnTo>
                  <a:pt x="70483" y="6636"/>
                </a:lnTo>
                <a:lnTo>
                  <a:pt x="70518" y="6671"/>
                </a:lnTo>
                <a:lnTo>
                  <a:pt x="70554" y="6710"/>
                </a:lnTo>
                <a:lnTo>
                  <a:pt x="70483" y="6750"/>
                </a:lnTo>
                <a:lnTo>
                  <a:pt x="70376" y="6790"/>
                </a:lnTo>
                <a:lnTo>
                  <a:pt x="70197" y="6835"/>
                </a:lnTo>
                <a:lnTo>
                  <a:pt x="65377" y="6358"/>
                </a:lnTo>
                <a:close/>
                <a:moveTo>
                  <a:pt x="54023" y="6874"/>
                </a:moveTo>
                <a:lnTo>
                  <a:pt x="54701" y="6884"/>
                </a:lnTo>
                <a:lnTo>
                  <a:pt x="55379" y="6894"/>
                </a:lnTo>
                <a:lnTo>
                  <a:pt x="56093" y="6919"/>
                </a:lnTo>
                <a:lnTo>
                  <a:pt x="51666" y="7083"/>
                </a:lnTo>
                <a:lnTo>
                  <a:pt x="49417" y="7167"/>
                </a:lnTo>
                <a:lnTo>
                  <a:pt x="47131" y="7262"/>
                </a:lnTo>
                <a:lnTo>
                  <a:pt x="46275" y="7301"/>
                </a:lnTo>
                <a:lnTo>
                  <a:pt x="45418" y="7346"/>
                </a:lnTo>
                <a:lnTo>
                  <a:pt x="43739" y="7441"/>
                </a:lnTo>
                <a:lnTo>
                  <a:pt x="42061" y="7530"/>
                </a:lnTo>
                <a:lnTo>
                  <a:pt x="40383" y="7624"/>
                </a:lnTo>
                <a:lnTo>
                  <a:pt x="40062" y="7634"/>
                </a:lnTo>
                <a:lnTo>
                  <a:pt x="39705" y="7634"/>
                </a:lnTo>
                <a:lnTo>
                  <a:pt x="39383" y="7629"/>
                </a:lnTo>
                <a:lnTo>
                  <a:pt x="39026" y="7624"/>
                </a:lnTo>
                <a:lnTo>
                  <a:pt x="38991" y="7619"/>
                </a:lnTo>
                <a:lnTo>
                  <a:pt x="38991" y="7604"/>
                </a:lnTo>
                <a:lnTo>
                  <a:pt x="38955" y="7570"/>
                </a:lnTo>
                <a:lnTo>
                  <a:pt x="38955" y="7490"/>
                </a:lnTo>
                <a:lnTo>
                  <a:pt x="39526" y="7500"/>
                </a:lnTo>
                <a:lnTo>
                  <a:pt x="40133" y="7505"/>
                </a:lnTo>
                <a:lnTo>
                  <a:pt x="40740" y="7505"/>
                </a:lnTo>
                <a:lnTo>
                  <a:pt x="40812" y="7500"/>
                </a:lnTo>
                <a:lnTo>
                  <a:pt x="40847" y="7500"/>
                </a:lnTo>
                <a:lnTo>
                  <a:pt x="40990" y="7445"/>
                </a:lnTo>
                <a:lnTo>
                  <a:pt x="41133" y="7401"/>
                </a:lnTo>
                <a:lnTo>
                  <a:pt x="41347" y="7361"/>
                </a:lnTo>
                <a:lnTo>
                  <a:pt x="41561" y="7331"/>
                </a:lnTo>
                <a:lnTo>
                  <a:pt x="41811" y="7301"/>
                </a:lnTo>
                <a:lnTo>
                  <a:pt x="42061" y="7277"/>
                </a:lnTo>
                <a:lnTo>
                  <a:pt x="42347" y="7262"/>
                </a:lnTo>
                <a:lnTo>
                  <a:pt x="42633" y="7242"/>
                </a:lnTo>
                <a:lnTo>
                  <a:pt x="43240" y="7217"/>
                </a:lnTo>
                <a:lnTo>
                  <a:pt x="43847" y="7197"/>
                </a:lnTo>
                <a:lnTo>
                  <a:pt x="44489" y="7182"/>
                </a:lnTo>
                <a:lnTo>
                  <a:pt x="45061" y="7157"/>
                </a:lnTo>
                <a:lnTo>
                  <a:pt x="47846" y="7033"/>
                </a:lnTo>
                <a:lnTo>
                  <a:pt x="49202" y="6974"/>
                </a:lnTo>
                <a:lnTo>
                  <a:pt x="49881" y="6949"/>
                </a:lnTo>
                <a:lnTo>
                  <a:pt x="50595" y="6929"/>
                </a:lnTo>
                <a:lnTo>
                  <a:pt x="51273" y="6909"/>
                </a:lnTo>
                <a:lnTo>
                  <a:pt x="51952" y="6894"/>
                </a:lnTo>
                <a:lnTo>
                  <a:pt x="52630" y="6879"/>
                </a:lnTo>
                <a:lnTo>
                  <a:pt x="53344" y="6874"/>
                </a:lnTo>
                <a:close/>
                <a:moveTo>
                  <a:pt x="38134" y="7724"/>
                </a:moveTo>
                <a:lnTo>
                  <a:pt x="38455" y="7729"/>
                </a:lnTo>
                <a:lnTo>
                  <a:pt x="22138" y="9089"/>
                </a:lnTo>
                <a:lnTo>
                  <a:pt x="22352" y="9040"/>
                </a:lnTo>
                <a:lnTo>
                  <a:pt x="22638" y="8985"/>
                </a:lnTo>
                <a:lnTo>
                  <a:pt x="22959" y="8931"/>
                </a:lnTo>
                <a:lnTo>
                  <a:pt x="23316" y="8871"/>
                </a:lnTo>
                <a:lnTo>
                  <a:pt x="23709" y="8811"/>
                </a:lnTo>
                <a:lnTo>
                  <a:pt x="24137" y="8752"/>
                </a:lnTo>
                <a:lnTo>
                  <a:pt x="25137" y="8633"/>
                </a:lnTo>
                <a:lnTo>
                  <a:pt x="26208" y="8513"/>
                </a:lnTo>
                <a:lnTo>
                  <a:pt x="27386" y="8394"/>
                </a:lnTo>
                <a:lnTo>
                  <a:pt x="28636" y="8280"/>
                </a:lnTo>
                <a:lnTo>
                  <a:pt x="29921" y="8171"/>
                </a:lnTo>
                <a:lnTo>
                  <a:pt x="31207" y="8066"/>
                </a:lnTo>
                <a:lnTo>
                  <a:pt x="32492" y="7977"/>
                </a:lnTo>
                <a:lnTo>
                  <a:pt x="33706" y="7892"/>
                </a:lnTo>
                <a:lnTo>
                  <a:pt x="34885" y="7828"/>
                </a:lnTo>
                <a:lnTo>
                  <a:pt x="35991" y="7773"/>
                </a:lnTo>
                <a:lnTo>
                  <a:pt x="36491" y="7753"/>
                </a:lnTo>
                <a:lnTo>
                  <a:pt x="36955" y="7739"/>
                </a:lnTo>
                <a:lnTo>
                  <a:pt x="37384" y="7729"/>
                </a:lnTo>
                <a:lnTo>
                  <a:pt x="37777" y="7724"/>
                </a:lnTo>
                <a:close/>
                <a:moveTo>
                  <a:pt x="22031" y="9939"/>
                </a:moveTo>
                <a:lnTo>
                  <a:pt x="28065" y="10530"/>
                </a:lnTo>
                <a:lnTo>
                  <a:pt x="27279" y="10510"/>
                </a:lnTo>
                <a:lnTo>
                  <a:pt x="26565" y="10480"/>
                </a:lnTo>
                <a:lnTo>
                  <a:pt x="25851" y="10450"/>
                </a:lnTo>
                <a:lnTo>
                  <a:pt x="25208" y="10416"/>
                </a:lnTo>
                <a:lnTo>
                  <a:pt x="24601" y="10376"/>
                </a:lnTo>
                <a:lnTo>
                  <a:pt x="24066" y="10336"/>
                </a:lnTo>
                <a:lnTo>
                  <a:pt x="23566" y="10296"/>
                </a:lnTo>
                <a:lnTo>
                  <a:pt x="23137" y="10257"/>
                </a:lnTo>
                <a:lnTo>
                  <a:pt x="22780" y="10212"/>
                </a:lnTo>
                <a:lnTo>
                  <a:pt x="22459" y="10167"/>
                </a:lnTo>
                <a:lnTo>
                  <a:pt x="22209" y="10128"/>
                </a:lnTo>
                <a:lnTo>
                  <a:pt x="22031" y="10088"/>
                </a:lnTo>
                <a:lnTo>
                  <a:pt x="21923" y="10043"/>
                </a:lnTo>
                <a:lnTo>
                  <a:pt x="21888" y="10008"/>
                </a:lnTo>
                <a:lnTo>
                  <a:pt x="21923" y="9974"/>
                </a:lnTo>
                <a:lnTo>
                  <a:pt x="22031" y="9939"/>
                </a:lnTo>
                <a:close/>
                <a:moveTo>
                  <a:pt x="58950" y="7292"/>
                </a:moveTo>
                <a:lnTo>
                  <a:pt x="60164" y="7296"/>
                </a:lnTo>
                <a:lnTo>
                  <a:pt x="61414" y="7306"/>
                </a:lnTo>
                <a:lnTo>
                  <a:pt x="62056" y="7316"/>
                </a:lnTo>
                <a:lnTo>
                  <a:pt x="62699" y="7341"/>
                </a:lnTo>
                <a:lnTo>
                  <a:pt x="63342" y="7366"/>
                </a:lnTo>
                <a:lnTo>
                  <a:pt x="63949" y="7401"/>
                </a:lnTo>
                <a:lnTo>
                  <a:pt x="64556" y="7436"/>
                </a:lnTo>
                <a:lnTo>
                  <a:pt x="65198" y="7475"/>
                </a:lnTo>
                <a:lnTo>
                  <a:pt x="66377" y="7555"/>
                </a:lnTo>
                <a:lnTo>
                  <a:pt x="66519" y="7570"/>
                </a:lnTo>
                <a:lnTo>
                  <a:pt x="66627" y="7594"/>
                </a:lnTo>
                <a:lnTo>
                  <a:pt x="66734" y="7624"/>
                </a:lnTo>
                <a:lnTo>
                  <a:pt x="66805" y="7654"/>
                </a:lnTo>
                <a:lnTo>
                  <a:pt x="66948" y="7729"/>
                </a:lnTo>
                <a:lnTo>
                  <a:pt x="67091" y="7798"/>
                </a:lnTo>
                <a:lnTo>
                  <a:pt x="66591" y="7813"/>
                </a:lnTo>
                <a:lnTo>
                  <a:pt x="65127" y="7585"/>
                </a:lnTo>
                <a:lnTo>
                  <a:pt x="65127" y="7585"/>
                </a:lnTo>
                <a:lnTo>
                  <a:pt x="65234" y="7654"/>
                </a:lnTo>
                <a:lnTo>
                  <a:pt x="65377" y="7719"/>
                </a:lnTo>
                <a:lnTo>
                  <a:pt x="65555" y="7783"/>
                </a:lnTo>
                <a:lnTo>
                  <a:pt x="65770" y="7848"/>
                </a:lnTo>
                <a:lnTo>
                  <a:pt x="66162" y="7972"/>
                </a:lnTo>
                <a:lnTo>
                  <a:pt x="66591" y="8096"/>
                </a:lnTo>
                <a:lnTo>
                  <a:pt x="66805" y="8156"/>
                </a:lnTo>
                <a:lnTo>
                  <a:pt x="66984" y="8220"/>
                </a:lnTo>
                <a:lnTo>
                  <a:pt x="67126" y="8285"/>
                </a:lnTo>
                <a:lnTo>
                  <a:pt x="67234" y="8354"/>
                </a:lnTo>
                <a:lnTo>
                  <a:pt x="67341" y="8424"/>
                </a:lnTo>
                <a:lnTo>
                  <a:pt x="67376" y="8493"/>
                </a:lnTo>
                <a:lnTo>
                  <a:pt x="67341" y="8568"/>
                </a:lnTo>
                <a:lnTo>
                  <a:pt x="67269" y="8642"/>
                </a:lnTo>
                <a:lnTo>
                  <a:pt x="67162" y="8772"/>
                </a:lnTo>
                <a:lnTo>
                  <a:pt x="67055" y="8901"/>
                </a:lnTo>
                <a:lnTo>
                  <a:pt x="66984" y="9030"/>
                </a:lnTo>
                <a:lnTo>
                  <a:pt x="66912" y="9164"/>
                </a:lnTo>
                <a:lnTo>
                  <a:pt x="66769" y="9293"/>
                </a:lnTo>
                <a:lnTo>
                  <a:pt x="66698" y="9363"/>
                </a:lnTo>
                <a:lnTo>
                  <a:pt x="66555" y="9427"/>
                </a:lnTo>
                <a:lnTo>
                  <a:pt x="66412" y="9492"/>
                </a:lnTo>
                <a:lnTo>
                  <a:pt x="66270" y="9561"/>
                </a:lnTo>
                <a:lnTo>
                  <a:pt x="66055" y="9626"/>
                </a:lnTo>
                <a:lnTo>
                  <a:pt x="65805" y="9690"/>
                </a:lnTo>
                <a:lnTo>
                  <a:pt x="65912" y="9775"/>
                </a:lnTo>
                <a:lnTo>
                  <a:pt x="65984" y="9834"/>
                </a:lnTo>
                <a:lnTo>
                  <a:pt x="65984" y="9899"/>
                </a:lnTo>
                <a:lnTo>
                  <a:pt x="65948" y="10018"/>
                </a:lnTo>
                <a:lnTo>
                  <a:pt x="65841" y="10137"/>
                </a:lnTo>
                <a:lnTo>
                  <a:pt x="65663" y="10247"/>
                </a:lnTo>
                <a:lnTo>
                  <a:pt x="65448" y="10356"/>
                </a:lnTo>
                <a:lnTo>
                  <a:pt x="65198" y="10460"/>
                </a:lnTo>
                <a:lnTo>
                  <a:pt x="64877" y="10560"/>
                </a:lnTo>
                <a:lnTo>
                  <a:pt x="64520" y="10659"/>
                </a:lnTo>
                <a:lnTo>
                  <a:pt x="64127" y="10753"/>
                </a:lnTo>
                <a:lnTo>
                  <a:pt x="63699" y="10843"/>
                </a:lnTo>
                <a:lnTo>
                  <a:pt x="63235" y="10932"/>
                </a:lnTo>
                <a:lnTo>
                  <a:pt x="62735" y="11017"/>
                </a:lnTo>
                <a:lnTo>
                  <a:pt x="62235" y="11096"/>
                </a:lnTo>
                <a:lnTo>
                  <a:pt x="61664" y="11175"/>
                </a:lnTo>
                <a:lnTo>
                  <a:pt x="61057" y="11250"/>
                </a:lnTo>
                <a:lnTo>
                  <a:pt x="60450" y="11324"/>
                </a:lnTo>
                <a:lnTo>
                  <a:pt x="59807" y="11394"/>
                </a:lnTo>
                <a:lnTo>
                  <a:pt x="59200" y="11454"/>
                </a:lnTo>
                <a:lnTo>
                  <a:pt x="58557" y="11508"/>
                </a:lnTo>
                <a:lnTo>
                  <a:pt x="57843" y="11558"/>
                </a:lnTo>
                <a:lnTo>
                  <a:pt x="57129" y="11603"/>
                </a:lnTo>
                <a:lnTo>
                  <a:pt x="56415" y="11637"/>
                </a:lnTo>
                <a:lnTo>
                  <a:pt x="55665" y="11667"/>
                </a:lnTo>
                <a:lnTo>
                  <a:pt x="54951" y="11692"/>
                </a:lnTo>
                <a:lnTo>
                  <a:pt x="54201" y="11707"/>
                </a:lnTo>
                <a:lnTo>
                  <a:pt x="53201" y="11722"/>
                </a:lnTo>
                <a:lnTo>
                  <a:pt x="52166" y="11727"/>
                </a:lnTo>
                <a:lnTo>
                  <a:pt x="51166" y="11727"/>
                </a:lnTo>
                <a:lnTo>
                  <a:pt x="50202" y="11717"/>
                </a:lnTo>
                <a:lnTo>
                  <a:pt x="49238" y="11697"/>
                </a:lnTo>
                <a:lnTo>
                  <a:pt x="48274" y="11677"/>
                </a:lnTo>
                <a:lnTo>
                  <a:pt x="47310" y="11647"/>
                </a:lnTo>
                <a:lnTo>
                  <a:pt x="46382" y="11613"/>
                </a:lnTo>
                <a:lnTo>
                  <a:pt x="45453" y="11568"/>
                </a:lnTo>
                <a:lnTo>
                  <a:pt x="44525" y="11523"/>
                </a:lnTo>
                <a:lnTo>
                  <a:pt x="43597" y="11473"/>
                </a:lnTo>
                <a:lnTo>
                  <a:pt x="42704" y="11419"/>
                </a:lnTo>
                <a:lnTo>
                  <a:pt x="41811" y="11359"/>
                </a:lnTo>
                <a:lnTo>
                  <a:pt x="40919" y="11295"/>
                </a:lnTo>
                <a:lnTo>
                  <a:pt x="39133" y="11166"/>
                </a:lnTo>
                <a:lnTo>
                  <a:pt x="38526" y="11111"/>
                </a:lnTo>
                <a:lnTo>
                  <a:pt x="37955" y="11046"/>
                </a:lnTo>
                <a:lnTo>
                  <a:pt x="36777" y="10912"/>
                </a:lnTo>
                <a:lnTo>
                  <a:pt x="36206" y="10853"/>
                </a:lnTo>
                <a:lnTo>
                  <a:pt x="35599" y="10793"/>
                </a:lnTo>
                <a:lnTo>
                  <a:pt x="35313" y="10773"/>
                </a:lnTo>
                <a:lnTo>
                  <a:pt x="34992" y="10753"/>
                </a:lnTo>
                <a:lnTo>
                  <a:pt x="34706" y="10738"/>
                </a:lnTo>
                <a:lnTo>
                  <a:pt x="34385" y="10724"/>
                </a:lnTo>
                <a:lnTo>
                  <a:pt x="33563" y="10699"/>
                </a:lnTo>
                <a:lnTo>
                  <a:pt x="32814" y="10669"/>
                </a:lnTo>
                <a:lnTo>
                  <a:pt x="32064" y="10629"/>
                </a:lnTo>
                <a:lnTo>
                  <a:pt x="31350" y="10584"/>
                </a:lnTo>
                <a:lnTo>
                  <a:pt x="30636" y="10535"/>
                </a:lnTo>
                <a:lnTo>
                  <a:pt x="29957" y="10480"/>
                </a:lnTo>
                <a:lnTo>
                  <a:pt x="29314" y="10426"/>
                </a:lnTo>
                <a:lnTo>
                  <a:pt x="28636" y="10366"/>
                </a:lnTo>
                <a:lnTo>
                  <a:pt x="27386" y="10247"/>
                </a:lnTo>
                <a:lnTo>
                  <a:pt x="26101" y="10118"/>
                </a:lnTo>
                <a:lnTo>
                  <a:pt x="24816" y="9998"/>
                </a:lnTo>
                <a:lnTo>
                  <a:pt x="24173" y="9939"/>
                </a:lnTo>
                <a:lnTo>
                  <a:pt x="23530" y="9884"/>
                </a:lnTo>
                <a:lnTo>
                  <a:pt x="23387" y="9869"/>
                </a:lnTo>
                <a:lnTo>
                  <a:pt x="23280" y="9844"/>
                </a:lnTo>
                <a:lnTo>
                  <a:pt x="23209" y="9815"/>
                </a:lnTo>
                <a:lnTo>
                  <a:pt x="23173" y="9785"/>
                </a:lnTo>
                <a:lnTo>
                  <a:pt x="23102" y="9710"/>
                </a:lnTo>
                <a:lnTo>
                  <a:pt x="22995" y="9646"/>
                </a:lnTo>
                <a:lnTo>
                  <a:pt x="23459" y="9636"/>
                </a:lnTo>
                <a:lnTo>
                  <a:pt x="23923" y="9626"/>
                </a:lnTo>
                <a:lnTo>
                  <a:pt x="24137" y="9621"/>
                </a:lnTo>
                <a:lnTo>
                  <a:pt x="24387" y="9621"/>
                </a:lnTo>
                <a:lnTo>
                  <a:pt x="24566" y="9626"/>
                </a:lnTo>
                <a:lnTo>
                  <a:pt x="24780" y="9636"/>
                </a:lnTo>
                <a:lnTo>
                  <a:pt x="25066" y="9656"/>
                </a:lnTo>
                <a:lnTo>
                  <a:pt x="25351" y="9681"/>
                </a:lnTo>
                <a:lnTo>
                  <a:pt x="25922" y="9735"/>
                </a:lnTo>
                <a:lnTo>
                  <a:pt x="26458" y="9790"/>
                </a:lnTo>
                <a:lnTo>
                  <a:pt x="27029" y="9849"/>
                </a:lnTo>
                <a:lnTo>
                  <a:pt x="26922" y="9800"/>
                </a:lnTo>
                <a:lnTo>
                  <a:pt x="26779" y="9760"/>
                </a:lnTo>
                <a:lnTo>
                  <a:pt x="26601" y="9720"/>
                </a:lnTo>
                <a:lnTo>
                  <a:pt x="26422" y="9685"/>
                </a:lnTo>
                <a:lnTo>
                  <a:pt x="26030" y="9616"/>
                </a:lnTo>
                <a:lnTo>
                  <a:pt x="25851" y="9581"/>
                </a:lnTo>
                <a:lnTo>
                  <a:pt x="25708" y="9546"/>
                </a:lnTo>
                <a:lnTo>
                  <a:pt x="25601" y="9522"/>
                </a:lnTo>
                <a:lnTo>
                  <a:pt x="25494" y="9487"/>
                </a:lnTo>
                <a:lnTo>
                  <a:pt x="25423" y="9452"/>
                </a:lnTo>
                <a:lnTo>
                  <a:pt x="25387" y="9417"/>
                </a:lnTo>
                <a:lnTo>
                  <a:pt x="25387" y="9383"/>
                </a:lnTo>
                <a:lnTo>
                  <a:pt x="25387" y="9348"/>
                </a:lnTo>
                <a:lnTo>
                  <a:pt x="25423" y="9323"/>
                </a:lnTo>
                <a:lnTo>
                  <a:pt x="25494" y="9308"/>
                </a:lnTo>
                <a:lnTo>
                  <a:pt x="26422" y="9184"/>
                </a:lnTo>
                <a:lnTo>
                  <a:pt x="27351" y="9065"/>
                </a:lnTo>
                <a:lnTo>
                  <a:pt x="27851" y="9010"/>
                </a:lnTo>
                <a:lnTo>
                  <a:pt x="28350" y="8955"/>
                </a:lnTo>
                <a:lnTo>
                  <a:pt x="28886" y="8906"/>
                </a:lnTo>
                <a:lnTo>
                  <a:pt x="29422" y="8861"/>
                </a:lnTo>
                <a:lnTo>
                  <a:pt x="32671" y="8608"/>
                </a:lnTo>
                <a:lnTo>
                  <a:pt x="35956" y="8359"/>
                </a:lnTo>
                <a:lnTo>
                  <a:pt x="39276" y="8116"/>
                </a:lnTo>
                <a:lnTo>
                  <a:pt x="42597" y="7878"/>
                </a:lnTo>
                <a:lnTo>
                  <a:pt x="43704" y="7803"/>
                </a:lnTo>
                <a:lnTo>
                  <a:pt x="44811" y="7734"/>
                </a:lnTo>
                <a:lnTo>
                  <a:pt x="45953" y="7664"/>
                </a:lnTo>
                <a:lnTo>
                  <a:pt x="47096" y="7604"/>
                </a:lnTo>
                <a:lnTo>
                  <a:pt x="48238" y="7545"/>
                </a:lnTo>
                <a:lnTo>
                  <a:pt x="49381" y="7495"/>
                </a:lnTo>
                <a:lnTo>
                  <a:pt x="50559" y="7445"/>
                </a:lnTo>
                <a:lnTo>
                  <a:pt x="51737" y="7406"/>
                </a:lnTo>
                <a:lnTo>
                  <a:pt x="52916" y="7371"/>
                </a:lnTo>
                <a:lnTo>
                  <a:pt x="54094" y="7341"/>
                </a:lnTo>
                <a:lnTo>
                  <a:pt x="55272" y="7321"/>
                </a:lnTo>
                <a:lnTo>
                  <a:pt x="56486" y="7301"/>
                </a:lnTo>
                <a:lnTo>
                  <a:pt x="57700" y="7292"/>
                </a:lnTo>
                <a:close/>
                <a:moveTo>
                  <a:pt x="69376" y="11747"/>
                </a:moveTo>
                <a:lnTo>
                  <a:pt x="68947" y="11876"/>
                </a:lnTo>
                <a:lnTo>
                  <a:pt x="68697" y="11940"/>
                </a:lnTo>
                <a:lnTo>
                  <a:pt x="68412" y="12000"/>
                </a:lnTo>
                <a:lnTo>
                  <a:pt x="68162" y="12055"/>
                </a:lnTo>
                <a:lnTo>
                  <a:pt x="67841" y="12109"/>
                </a:lnTo>
                <a:lnTo>
                  <a:pt x="67555" y="12164"/>
                </a:lnTo>
                <a:lnTo>
                  <a:pt x="67234" y="12214"/>
                </a:lnTo>
                <a:lnTo>
                  <a:pt x="66877" y="12258"/>
                </a:lnTo>
                <a:lnTo>
                  <a:pt x="66519" y="12303"/>
                </a:lnTo>
                <a:lnTo>
                  <a:pt x="66162" y="12348"/>
                </a:lnTo>
                <a:lnTo>
                  <a:pt x="65770" y="12387"/>
                </a:lnTo>
                <a:lnTo>
                  <a:pt x="65377" y="12422"/>
                </a:lnTo>
                <a:lnTo>
                  <a:pt x="64984" y="12457"/>
                </a:lnTo>
                <a:lnTo>
                  <a:pt x="64556" y="12487"/>
                </a:lnTo>
                <a:lnTo>
                  <a:pt x="64091" y="12516"/>
                </a:lnTo>
                <a:lnTo>
                  <a:pt x="63627" y="12546"/>
                </a:lnTo>
                <a:lnTo>
                  <a:pt x="63163" y="12571"/>
                </a:lnTo>
                <a:lnTo>
                  <a:pt x="62663" y="12591"/>
                </a:lnTo>
                <a:lnTo>
                  <a:pt x="62163" y="12611"/>
                </a:lnTo>
                <a:lnTo>
                  <a:pt x="61128" y="12641"/>
                </a:lnTo>
                <a:lnTo>
                  <a:pt x="60021" y="12665"/>
                </a:lnTo>
                <a:lnTo>
                  <a:pt x="58843" y="12675"/>
                </a:lnTo>
                <a:lnTo>
                  <a:pt x="57593" y="12675"/>
                </a:lnTo>
                <a:lnTo>
                  <a:pt x="56308" y="12670"/>
                </a:lnTo>
                <a:lnTo>
                  <a:pt x="54951" y="12651"/>
                </a:lnTo>
                <a:lnTo>
                  <a:pt x="55986" y="12626"/>
                </a:lnTo>
                <a:lnTo>
                  <a:pt x="56950" y="12601"/>
                </a:lnTo>
                <a:lnTo>
                  <a:pt x="57950" y="12571"/>
                </a:lnTo>
                <a:lnTo>
                  <a:pt x="58914" y="12531"/>
                </a:lnTo>
                <a:lnTo>
                  <a:pt x="59878" y="12492"/>
                </a:lnTo>
                <a:lnTo>
                  <a:pt x="60807" y="12452"/>
                </a:lnTo>
                <a:lnTo>
                  <a:pt x="61735" y="12402"/>
                </a:lnTo>
                <a:lnTo>
                  <a:pt x="62663" y="12348"/>
                </a:lnTo>
                <a:lnTo>
                  <a:pt x="63556" y="12293"/>
                </a:lnTo>
                <a:lnTo>
                  <a:pt x="64449" y="12228"/>
                </a:lnTo>
                <a:lnTo>
                  <a:pt x="65305" y="12159"/>
                </a:lnTo>
                <a:lnTo>
                  <a:pt x="66162" y="12089"/>
                </a:lnTo>
                <a:lnTo>
                  <a:pt x="66984" y="12010"/>
                </a:lnTo>
                <a:lnTo>
                  <a:pt x="67805" y="11930"/>
                </a:lnTo>
                <a:lnTo>
                  <a:pt x="68590" y="11841"/>
                </a:lnTo>
                <a:lnTo>
                  <a:pt x="69376" y="11747"/>
                </a:lnTo>
                <a:close/>
                <a:moveTo>
                  <a:pt x="61521" y="17443"/>
                </a:moveTo>
                <a:lnTo>
                  <a:pt x="61878" y="17602"/>
                </a:lnTo>
                <a:lnTo>
                  <a:pt x="61271" y="17617"/>
                </a:lnTo>
                <a:lnTo>
                  <a:pt x="60628" y="17642"/>
                </a:lnTo>
                <a:lnTo>
                  <a:pt x="60057" y="17672"/>
                </a:lnTo>
                <a:lnTo>
                  <a:pt x="59450" y="17702"/>
                </a:lnTo>
                <a:lnTo>
                  <a:pt x="58272" y="17776"/>
                </a:lnTo>
                <a:lnTo>
                  <a:pt x="57129" y="17856"/>
                </a:lnTo>
                <a:lnTo>
                  <a:pt x="56558" y="17890"/>
                </a:lnTo>
                <a:lnTo>
                  <a:pt x="55951" y="17925"/>
                </a:lnTo>
                <a:lnTo>
                  <a:pt x="55344" y="17955"/>
                </a:lnTo>
                <a:lnTo>
                  <a:pt x="54737" y="17975"/>
                </a:lnTo>
                <a:lnTo>
                  <a:pt x="54094" y="17990"/>
                </a:lnTo>
                <a:lnTo>
                  <a:pt x="53451" y="17995"/>
                </a:lnTo>
                <a:lnTo>
                  <a:pt x="52773" y="17995"/>
                </a:lnTo>
                <a:lnTo>
                  <a:pt x="52059" y="17980"/>
                </a:lnTo>
                <a:lnTo>
                  <a:pt x="61521" y="17443"/>
                </a:lnTo>
                <a:close/>
                <a:moveTo>
                  <a:pt x="67591" y="17861"/>
                </a:moveTo>
                <a:lnTo>
                  <a:pt x="67269" y="17990"/>
                </a:lnTo>
                <a:lnTo>
                  <a:pt x="67019" y="18114"/>
                </a:lnTo>
                <a:lnTo>
                  <a:pt x="66519" y="18342"/>
                </a:lnTo>
                <a:lnTo>
                  <a:pt x="66270" y="18452"/>
                </a:lnTo>
                <a:lnTo>
                  <a:pt x="65984" y="18551"/>
                </a:lnTo>
                <a:lnTo>
                  <a:pt x="65698" y="18650"/>
                </a:lnTo>
                <a:lnTo>
                  <a:pt x="65341" y="18740"/>
                </a:lnTo>
                <a:lnTo>
                  <a:pt x="64877" y="18829"/>
                </a:lnTo>
                <a:lnTo>
                  <a:pt x="64377" y="18919"/>
                </a:lnTo>
                <a:lnTo>
                  <a:pt x="63877" y="18998"/>
                </a:lnTo>
                <a:lnTo>
                  <a:pt x="63342" y="19078"/>
                </a:lnTo>
                <a:lnTo>
                  <a:pt x="62271" y="19222"/>
                </a:lnTo>
                <a:lnTo>
                  <a:pt x="61342" y="19351"/>
                </a:lnTo>
                <a:lnTo>
                  <a:pt x="53844" y="19569"/>
                </a:lnTo>
                <a:lnTo>
                  <a:pt x="54130" y="19703"/>
                </a:lnTo>
                <a:lnTo>
                  <a:pt x="56451" y="19559"/>
                </a:lnTo>
                <a:lnTo>
                  <a:pt x="56950" y="19594"/>
                </a:lnTo>
                <a:lnTo>
                  <a:pt x="56736" y="19659"/>
                </a:lnTo>
                <a:lnTo>
                  <a:pt x="56522" y="19718"/>
                </a:lnTo>
                <a:lnTo>
                  <a:pt x="56272" y="19783"/>
                </a:lnTo>
                <a:lnTo>
                  <a:pt x="56129" y="19808"/>
                </a:lnTo>
                <a:lnTo>
                  <a:pt x="55951" y="19827"/>
                </a:lnTo>
                <a:lnTo>
                  <a:pt x="55808" y="19847"/>
                </a:lnTo>
                <a:lnTo>
                  <a:pt x="55594" y="19857"/>
                </a:lnTo>
                <a:lnTo>
                  <a:pt x="55165" y="19872"/>
                </a:lnTo>
                <a:lnTo>
                  <a:pt x="54701" y="19882"/>
                </a:lnTo>
                <a:lnTo>
                  <a:pt x="54487" y="19892"/>
                </a:lnTo>
                <a:lnTo>
                  <a:pt x="54273" y="19902"/>
                </a:lnTo>
                <a:lnTo>
                  <a:pt x="53594" y="19942"/>
                </a:lnTo>
                <a:lnTo>
                  <a:pt x="52951" y="19972"/>
                </a:lnTo>
                <a:lnTo>
                  <a:pt x="52273" y="19996"/>
                </a:lnTo>
                <a:lnTo>
                  <a:pt x="51630" y="20016"/>
                </a:lnTo>
                <a:lnTo>
                  <a:pt x="50952" y="20026"/>
                </a:lnTo>
                <a:lnTo>
                  <a:pt x="50274" y="20036"/>
                </a:lnTo>
                <a:lnTo>
                  <a:pt x="48952" y="20036"/>
                </a:lnTo>
                <a:lnTo>
                  <a:pt x="47596" y="20026"/>
                </a:lnTo>
                <a:lnTo>
                  <a:pt x="46275" y="20006"/>
                </a:lnTo>
                <a:lnTo>
                  <a:pt x="43597" y="19962"/>
                </a:lnTo>
                <a:lnTo>
                  <a:pt x="43954" y="19952"/>
                </a:lnTo>
                <a:lnTo>
                  <a:pt x="44346" y="19932"/>
                </a:lnTo>
                <a:lnTo>
                  <a:pt x="44703" y="19912"/>
                </a:lnTo>
                <a:lnTo>
                  <a:pt x="45061" y="19887"/>
                </a:lnTo>
                <a:lnTo>
                  <a:pt x="45775" y="19837"/>
                </a:lnTo>
                <a:lnTo>
                  <a:pt x="46524" y="19788"/>
                </a:lnTo>
                <a:lnTo>
                  <a:pt x="46882" y="19768"/>
                </a:lnTo>
                <a:lnTo>
                  <a:pt x="47274" y="19753"/>
                </a:lnTo>
                <a:lnTo>
                  <a:pt x="47631" y="19748"/>
                </a:lnTo>
                <a:lnTo>
                  <a:pt x="48024" y="19743"/>
                </a:lnTo>
                <a:lnTo>
                  <a:pt x="48417" y="19753"/>
                </a:lnTo>
                <a:lnTo>
                  <a:pt x="48845" y="19768"/>
                </a:lnTo>
                <a:lnTo>
                  <a:pt x="49274" y="19798"/>
                </a:lnTo>
                <a:lnTo>
                  <a:pt x="49702" y="19837"/>
                </a:lnTo>
                <a:lnTo>
                  <a:pt x="49774" y="19842"/>
                </a:lnTo>
                <a:lnTo>
                  <a:pt x="49809" y="19837"/>
                </a:lnTo>
                <a:lnTo>
                  <a:pt x="50024" y="19827"/>
                </a:lnTo>
                <a:lnTo>
                  <a:pt x="50274" y="19803"/>
                </a:lnTo>
                <a:lnTo>
                  <a:pt x="50595" y="19773"/>
                </a:lnTo>
                <a:lnTo>
                  <a:pt x="51345" y="19693"/>
                </a:lnTo>
                <a:lnTo>
                  <a:pt x="52237" y="19599"/>
                </a:lnTo>
                <a:lnTo>
                  <a:pt x="45632" y="19599"/>
                </a:lnTo>
                <a:lnTo>
                  <a:pt x="46524" y="19450"/>
                </a:lnTo>
                <a:lnTo>
                  <a:pt x="47417" y="19306"/>
                </a:lnTo>
                <a:lnTo>
                  <a:pt x="48345" y="19172"/>
                </a:lnTo>
                <a:lnTo>
                  <a:pt x="49274" y="19038"/>
                </a:lnTo>
                <a:lnTo>
                  <a:pt x="50238" y="18914"/>
                </a:lnTo>
                <a:lnTo>
                  <a:pt x="51202" y="18794"/>
                </a:lnTo>
                <a:lnTo>
                  <a:pt x="52202" y="18680"/>
                </a:lnTo>
                <a:lnTo>
                  <a:pt x="53201" y="18576"/>
                </a:lnTo>
                <a:lnTo>
                  <a:pt x="54237" y="18472"/>
                </a:lnTo>
                <a:lnTo>
                  <a:pt x="55272" y="18377"/>
                </a:lnTo>
                <a:lnTo>
                  <a:pt x="56343" y="18288"/>
                </a:lnTo>
                <a:lnTo>
                  <a:pt x="57415" y="18203"/>
                </a:lnTo>
                <a:lnTo>
                  <a:pt x="58521" y="18124"/>
                </a:lnTo>
                <a:lnTo>
                  <a:pt x="59664" y="18049"/>
                </a:lnTo>
                <a:lnTo>
                  <a:pt x="60807" y="17980"/>
                </a:lnTo>
                <a:lnTo>
                  <a:pt x="61985" y="17915"/>
                </a:lnTo>
                <a:lnTo>
                  <a:pt x="62556" y="17890"/>
                </a:lnTo>
                <a:lnTo>
                  <a:pt x="63199" y="17876"/>
                </a:lnTo>
                <a:lnTo>
                  <a:pt x="63842" y="17866"/>
                </a:lnTo>
                <a:lnTo>
                  <a:pt x="66769" y="17866"/>
                </a:lnTo>
                <a:lnTo>
                  <a:pt x="67591" y="17861"/>
                </a:lnTo>
                <a:close/>
                <a:moveTo>
                  <a:pt x="62235" y="20354"/>
                </a:moveTo>
                <a:lnTo>
                  <a:pt x="62556" y="20359"/>
                </a:lnTo>
                <a:lnTo>
                  <a:pt x="62913" y="20364"/>
                </a:lnTo>
                <a:lnTo>
                  <a:pt x="63235" y="20379"/>
                </a:lnTo>
                <a:lnTo>
                  <a:pt x="63592" y="20399"/>
                </a:lnTo>
                <a:lnTo>
                  <a:pt x="63913" y="20423"/>
                </a:lnTo>
                <a:lnTo>
                  <a:pt x="64270" y="20458"/>
                </a:lnTo>
                <a:lnTo>
                  <a:pt x="59271" y="20622"/>
                </a:lnTo>
                <a:lnTo>
                  <a:pt x="59521" y="20577"/>
                </a:lnTo>
                <a:lnTo>
                  <a:pt x="59771" y="20533"/>
                </a:lnTo>
                <a:lnTo>
                  <a:pt x="60021" y="20493"/>
                </a:lnTo>
                <a:lnTo>
                  <a:pt x="60307" y="20458"/>
                </a:lnTo>
                <a:lnTo>
                  <a:pt x="60592" y="20428"/>
                </a:lnTo>
                <a:lnTo>
                  <a:pt x="60914" y="20404"/>
                </a:lnTo>
                <a:lnTo>
                  <a:pt x="61235" y="20384"/>
                </a:lnTo>
                <a:lnTo>
                  <a:pt x="61556" y="20369"/>
                </a:lnTo>
                <a:lnTo>
                  <a:pt x="61878" y="20359"/>
                </a:lnTo>
                <a:lnTo>
                  <a:pt x="62235" y="20354"/>
                </a:lnTo>
                <a:close/>
                <a:moveTo>
                  <a:pt x="78766" y="30948"/>
                </a:moveTo>
                <a:lnTo>
                  <a:pt x="79302" y="30953"/>
                </a:lnTo>
                <a:lnTo>
                  <a:pt x="79802" y="30963"/>
                </a:lnTo>
                <a:lnTo>
                  <a:pt x="80266" y="30978"/>
                </a:lnTo>
                <a:lnTo>
                  <a:pt x="80766" y="30998"/>
                </a:lnTo>
                <a:lnTo>
                  <a:pt x="81694" y="31042"/>
                </a:lnTo>
                <a:lnTo>
                  <a:pt x="82623" y="31092"/>
                </a:lnTo>
                <a:lnTo>
                  <a:pt x="83087" y="31112"/>
                </a:lnTo>
                <a:lnTo>
                  <a:pt x="83551" y="31132"/>
                </a:lnTo>
                <a:lnTo>
                  <a:pt x="84015" y="31147"/>
                </a:lnTo>
                <a:lnTo>
                  <a:pt x="84479" y="31152"/>
                </a:lnTo>
                <a:lnTo>
                  <a:pt x="83979" y="31181"/>
                </a:lnTo>
                <a:lnTo>
                  <a:pt x="83480" y="31201"/>
                </a:lnTo>
                <a:lnTo>
                  <a:pt x="82980" y="31211"/>
                </a:lnTo>
                <a:lnTo>
                  <a:pt x="82480" y="31221"/>
                </a:lnTo>
                <a:lnTo>
                  <a:pt x="82016" y="31221"/>
                </a:lnTo>
                <a:lnTo>
                  <a:pt x="81516" y="31216"/>
                </a:lnTo>
                <a:lnTo>
                  <a:pt x="81052" y="31211"/>
                </a:lnTo>
                <a:lnTo>
                  <a:pt x="80552" y="31196"/>
                </a:lnTo>
                <a:lnTo>
                  <a:pt x="79588" y="31166"/>
                </a:lnTo>
                <a:lnTo>
                  <a:pt x="78588" y="31127"/>
                </a:lnTo>
                <a:lnTo>
                  <a:pt x="77588" y="31077"/>
                </a:lnTo>
                <a:lnTo>
                  <a:pt x="76517" y="31032"/>
                </a:lnTo>
                <a:lnTo>
                  <a:pt x="77124" y="30998"/>
                </a:lnTo>
                <a:lnTo>
                  <a:pt x="77695" y="30973"/>
                </a:lnTo>
                <a:lnTo>
                  <a:pt x="78231" y="30958"/>
                </a:lnTo>
                <a:lnTo>
                  <a:pt x="78766" y="30948"/>
                </a:lnTo>
                <a:close/>
                <a:moveTo>
                  <a:pt x="71518" y="32418"/>
                </a:moveTo>
                <a:lnTo>
                  <a:pt x="72875" y="32423"/>
                </a:lnTo>
                <a:lnTo>
                  <a:pt x="74232" y="32433"/>
                </a:lnTo>
                <a:lnTo>
                  <a:pt x="75589" y="32448"/>
                </a:lnTo>
                <a:lnTo>
                  <a:pt x="76945" y="32468"/>
                </a:lnTo>
                <a:lnTo>
                  <a:pt x="79623" y="32512"/>
                </a:lnTo>
                <a:lnTo>
                  <a:pt x="79980" y="32522"/>
                </a:lnTo>
                <a:lnTo>
                  <a:pt x="80373" y="32547"/>
                </a:lnTo>
                <a:lnTo>
                  <a:pt x="80730" y="32572"/>
                </a:lnTo>
                <a:lnTo>
                  <a:pt x="81087" y="32612"/>
                </a:lnTo>
                <a:lnTo>
                  <a:pt x="81409" y="32652"/>
                </a:lnTo>
                <a:lnTo>
                  <a:pt x="81694" y="32696"/>
                </a:lnTo>
                <a:lnTo>
                  <a:pt x="81944" y="32741"/>
                </a:lnTo>
                <a:lnTo>
                  <a:pt x="82158" y="32791"/>
                </a:lnTo>
                <a:lnTo>
                  <a:pt x="82301" y="32840"/>
                </a:lnTo>
                <a:lnTo>
                  <a:pt x="82444" y="32900"/>
                </a:lnTo>
                <a:lnTo>
                  <a:pt x="82551" y="32954"/>
                </a:lnTo>
                <a:lnTo>
                  <a:pt x="82587" y="33014"/>
                </a:lnTo>
                <a:lnTo>
                  <a:pt x="82551" y="33049"/>
                </a:lnTo>
                <a:lnTo>
                  <a:pt x="82515" y="33079"/>
                </a:lnTo>
                <a:lnTo>
                  <a:pt x="82480" y="33108"/>
                </a:lnTo>
                <a:lnTo>
                  <a:pt x="82373" y="33143"/>
                </a:lnTo>
                <a:lnTo>
                  <a:pt x="82266" y="33173"/>
                </a:lnTo>
                <a:lnTo>
                  <a:pt x="82087" y="33208"/>
                </a:lnTo>
                <a:lnTo>
                  <a:pt x="81908" y="33243"/>
                </a:lnTo>
                <a:lnTo>
                  <a:pt x="81694" y="33272"/>
                </a:lnTo>
                <a:lnTo>
                  <a:pt x="81087" y="33362"/>
                </a:lnTo>
                <a:lnTo>
                  <a:pt x="80445" y="33441"/>
                </a:lnTo>
                <a:lnTo>
                  <a:pt x="79766" y="33516"/>
                </a:lnTo>
                <a:lnTo>
                  <a:pt x="79088" y="33590"/>
                </a:lnTo>
                <a:lnTo>
                  <a:pt x="78409" y="33655"/>
                </a:lnTo>
                <a:lnTo>
                  <a:pt x="77660" y="33719"/>
                </a:lnTo>
                <a:lnTo>
                  <a:pt x="76945" y="33779"/>
                </a:lnTo>
                <a:lnTo>
                  <a:pt x="76160" y="33834"/>
                </a:lnTo>
                <a:lnTo>
                  <a:pt x="73875" y="33983"/>
                </a:lnTo>
                <a:lnTo>
                  <a:pt x="71518" y="34137"/>
                </a:lnTo>
                <a:lnTo>
                  <a:pt x="66841" y="34440"/>
                </a:lnTo>
                <a:lnTo>
                  <a:pt x="69019" y="34723"/>
                </a:lnTo>
                <a:lnTo>
                  <a:pt x="68055" y="34762"/>
                </a:lnTo>
                <a:lnTo>
                  <a:pt x="67162" y="34807"/>
                </a:lnTo>
                <a:lnTo>
                  <a:pt x="65484" y="34896"/>
                </a:lnTo>
                <a:lnTo>
                  <a:pt x="64663" y="34931"/>
                </a:lnTo>
                <a:lnTo>
                  <a:pt x="63877" y="34961"/>
                </a:lnTo>
                <a:lnTo>
                  <a:pt x="63127" y="34981"/>
                </a:lnTo>
                <a:lnTo>
                  <a:pt x="62735" y="34986"/>
                </a:lnTo>
                <a:lnTo>
                  <a:pt x="62342" y="34991"/>
                </a:lnTo>
                <a:lnTo>
                  <a:pt x="60628" y="34991"/>
                </a:lnTo>
                <a:lnTo>
                  <a:pt x="58914" y="34986"/>
                </a:lnTo>
                <a:lnTo>
                  <a:pt x="57200" y="34976"/>
                </a:lnTo>
                <a:lnTo>
                  <a:pt x="55451" y="34966"/>
                </a:lnTo>
                <a:lnTo>
                  <a:pt x="53737" y="34951"/>
                </a:lnTo>
                <a:lnTo>
                  <a:pt x="52023" y="34931"/>
                </a:lnTo>
                <a:lnTo>
                  <a:pt x="50309" y="34906"/>
                </a:lnTo>
                <a:lnTo>
                  <a:pt x="48595" y="34877"/>
                </a:lnTo>
                <a:lnTo>
                  <a:pt x="47774" y="34857"/>
                </a:lnTo>
                <a:lnTo>
                  <a:pt x="46917" y="34827"/>
                </a:lnTo>
                <a:lnTo>
                  <a:pt x="46096" y="34787"/>
                </a:lnTo>
                <a:lnTo>
                  <a:pt x="45310" y="34742"/>
                </a:lnTo>
                <a:lnTo>
                  <a:pt x="43668" y="34648"/>
                </a:lnTo>
                <a:lnTo>
                  <a:pt x="42847" y="34598"/>
                </a:lnTo>
                <a:lnTo>
                  <a:pt x="42026" y="34554"/>
                </a:lnTo>
                <a:lnTo>
                  <a:pt x="42740" y="34549"/>
                </a:lnTo>
                <a:lnTo>
                  <a:pt x="43418" y="34544"/>
                </a:lnTo>
                <a:lnTo>
                  <a:pt x="44096" y="34549"/>
                </a:lnTo>
                <a:lnTo>
                  <a:pt x="44739" y="34549"/>
                </a:lnTo>
                <a:lnTo>
                  <a:pt x="46060" y="34564"/>
                </a:lnTo>
                <a:lnTo>
                  <a:pt x="47346" y="34584"/>
                </a:lnTo>
                <a:lnTo>
                  <a:pt x="47667" y="34584"/>
                </a:lnTo>
                <a:lnTo>
                  <a:pt x="47953" y="34579"/>
                </a:lnTo>
                <a:lnTo>
                  <a:pt x="48595" y="34559"/>
                </a:lnTo>
                <a:lnTo>
                  <a:pt x="48095" y="34484"/>
                </a:lnTo>
                <a:lnTo>
                  <a:pt x="47810" y="34449"/>
                </a:lnTo>
                <a:lnTo>
                  <a:pt x="47524" y="34420"/>
                </a:lnTo>
                <a:lnTo>
                  <a:pt x="47239" y="34400"/>
                </a:lnTo>
                <a:lnTo>
                  <a:pt x="46917" y="34380"/>
                </a:lnTo>
                <a:lnTo>
                  <a:pt x="46560" y="34370"/>
                </a:lnTo>
                <a:lnTo>
                  <a:pt x="46203" y="34365"/>
                </a:lnTo>
                <a:lnTo>
                  <a:pt x="45703" y="34355"/>
                </a:lnTo>
                <a:lnTo>
                  <a:pt x="45168" y="34345"/>
                </a:lnTo>
                <a:lnTo>
                  <a:pt x="44668" y="34325"/>
                </a:lnTo>
                <a:lnTo>
                  <a:pt x="44204" y="34305"/>
                </a:lnTo>
                <a:lnTo>
                  <a:pt x="43739" y="34281"/>
                </a:lnTo>
                <a:lnTo>
                  <a:pt x="43275" y="34256"/>
                </a:lnTo>
                <a:lnTo>
                  <a:pt x="42347" y="34191"/>
                </a:lnTo>
                <a:lnTo>
                  <a:pt x="41419" y="34117"/>
                </a:lnTo>
                <a:lnTo>
                  <a:pt x="40490" y="34032"/>
                </a:lnTo>
                <a:lnTo>
                  <a:pt x="38562" y="33848"/>
                </a:lnTo>
                <a:lnTo>
                  <a:pt x="41026" y="33665"/>
                </a:lnTo>
                <a:lnTo>
                  <a:pt x="43347" y="33491"/>
                </a:lnTo>
                <a:lnTo>
                  <a:pt x="45560" y="33332"/>
                </a:lnTo>
                <a:lnTo>
                  <a:pt x="46667" y="33257"/>
                </a:lnTo>
                <a:lnTo>
                  <a:pt x="47774" y="33183"/>
                </a:lnTo>
                <a:lnTo>
                  <a:pt x="49916" y="33054"/>
                </a:lnTo>
                <a:lnTo>
                  <a:pt x="50988" y="32989"/>
                </a:lnTo>
                <a:lnTo>
                  <a:pt x="52059" y="32930"/>
                </a:lnTo>
                <a:lnTo>
                  <a:pt x="53166" y="32870"/>
                </a:lnTo>
                <a:lnTo>
                  <a:pt x="54273" y="32815"/>
                </a:lnTo>
                <a:lnTo>
                  <a:pt x="55379" y="32766"/>
                </a:lnTo>
                <a:lnTo>
                  <a:pt x="56486" y="32726"/>
                </a:lnTo>
                <a:lnTo>
                  <a:pt x="58022" y="32671"/>
                </a:lnTo>
                <a:lnTo>
                  <a:pt x="59557" y="32627"/>
                </a:lnTo>
                <a:lnTo>
                  <a:pt x="61092" y="32582"/>
                </a:lnTo>
                <a:lnTo>
                  <a:pt x="62628" y="32537"/>
                </a:lnTo>
                <a:lnTo>
                  <a:pt x="64163" y="32503"/>
                </a:lnTo>
                <a:lnTo>
                  <a:pt x="65698" y="32473"/>
                </a:lnTo>
                <a:lnTo>
                  <a:pt x="67269" y="32443"/>
                </a:lnTo>
                <a:lnTo>
                  <a:pt x="68805" y="32428"/>
                </a:lnTo>
                <a:lnTo>
                  <a:pt x="70161" y="32418"/>
                </a:lnTo>
                <a:close/>
                <a:moveTo>
                  <a:pt x="54665" y="42113"/>
                </a:moveTo>
                <a:lnTo>
                  <a:pt x="55379" y="42118"/>
                </a:lnTo>
                <a:lnTo>
                  <a:pt x="56093" y="42128"/>
                </a:lnTo>
                <a:lnTo>
                  <a:pt x="56879" y="42148"/>
                </a:lnTo>
                <a:lnTo>
                  <a:pt x="57557" y="42173"/>
                </a:lnTo>
                <a:lnTo>
                  <a:pt x="58236" y="42202"/>
                </a:lnTo>
                <a:lnTo>
                  <a:pt x="58879" y="42242"/>
                </a:lnTo>
                <a:lnTo>
                  <a:pt x="59486" y="42282"/>
                </a:lnTo>
                <a:lnTo>
                  <a:pt x="60092" y="42327"/>
                </a:lnTo>
                <a:lnTo>
                  <a:pt x="60664" y="42376"/>
                </a:lnTo>
                <a:lnTo>
                  <a:pt x="61235" y="42426"/>
                </a:lnTo>
                <a:lnTo>
                  <a:pt x="61806" y="42481"/>
                </a:lnTo>
                <a:lnTo>
                  <a:pt x="62878" y="42595"/>
                </a:lnTo>
                <a:lnTo>
                  <a:pt x="63949" y="42709"/>
                </a:lnTo>
                <a:lnTo>
                  <a:pt x="65020" y="42823"/>
                </a:lnTo>
                <a:lnTo>
                  <a:pt x="66162" y="42928"/>
                </a:lnTo>
                <a:lnTo>
                  <a:pt x="66234" y="42943"/>
                </a:lnTo>
                <a:lnTo>
                  <a:pt x="66341" y="42967"/>
                </a:lnTo>
                <a:lnTo>
                  <a:pt x="66377" y="42997"/>
                </a:lnTo>
                <a:lnTo>
                  <a:pt x="66412" y="43027"/>
                </a:lnTo>
                <a:lnTo>
                  <a:pt x="66412" y="43096"/>
                </a:lnTo>
                <a:lnTo>
                  <a:pt x="66377" y="43161"/>
                </a:lnTo>
                <a:lnTo>
                  <a:pt x="66341" y="43221"/>
                </a:lnTo>
                <a:lnTo>
                  <a:pt x="66270" y="43275"/>
                </a:lnTo>
                <a:lnTo>
                  <a:pt x="66127" y="43330"/>
                </a:lnTo>
                <a:lnTo>
                  <a:pt x="65984" y="43380"/>
                </a:lnTo>
                <a:lnTo>
                  <a:pt x="65841" y="43424"/>
                </a:lnTo>
                <a:lnTo>
                  <a:pt x="65627" y="43469"/>
                </a:lnTo>
                <a:lnTo>
                  <a:pt x="65413" y="43514"/>
                </a:lnTo>
                <a:lnTo>
                  <a:pt x="65163" y="43553"/>
                </a:lnTo>
                <a:lnTo>
                  <a:pt x="64913" y="43588"/>
                </a:lnTo>
                <a:lnTo>
                  <a:pt x="64627" y="43623"/>
                </a:lnTo>
                <a:lnTo>
                  <a:pt x="64056" y="43688"/>
                </a:lnTo>
                <a:lnTo>
                  <a:pt x="63377" y="43747"/>
                </a:lnTo>
                <a:lnTo>
                  <a:pt x="62699" y="43802"/>
                </a:lnTo>
                <a:lnTo>
                  <a:pt x="62592" y="43817"/>
                </a:lnTo>
                <a:lnTo>
                  <a:pt x="62556" y="43837"/>
                </a:lnTo>
                <a:lnTo>
                  <a:pt x="62449" y="43886"/>
                </a:lnTo>
                <a:lnTo>
                  <a:pt x="63734" y="43931"/>
                </a:lnTo>
                <a:lnTo>
                  <a:pt x="61485" y="44264"/>
                </a:lnTo>
                <a:lnTo>
                  <a:pt x="61414" y="44164"/>
                </a:lnTo>
                <a:lnTo>
                  <a:pt x="60592" y="44130"/>
                </a:lnTo>
                <a:lnTo>
                  <a:pt x="59771" y="44090"/>
                </a:lnTo>
                <a:lnTo>
                  <a:pt x="59378" y="44070"/>
                </a:lnTo>
                <a:lnTo>
                  <a:pt x="58950" y="44060"/>
                </a:lnTo>
                <a:lnTo>
                  <a:pt x="58557" y="44050"/>
                </a:lnTo>
                <a:lnTo>
                  <a:pt x="58164" y="44055"/>
                </a:lnTo>
                <a:lnTo>
                  <a:pt x="57415" y="44055"/>
                </a:lnTo>
                <a:lnTo>
                  <a:pt x="56629" y="44045"/>
                </a:lnTo>
                <a:lnTo>
                  <a:pt x="55844" y="44035"/>
                </a:lnTo>
                <a:lnTo>
                  <a:pt x="55058" y="44025"/>
                </a:lnTo>
                <a:lnTo>
                  <a:pt x="54665" y="44025"/>
                </a:lnTo>
                <a:lnTo>
                  <a:pt x="54273" y="44030"/>
                </a:lnTo>
                <a:lnTo>
                  <a:pt x="53915" y="44035"/>
                </a:lnTo>
                <a:lnTo>
                  <a:pt x="53558" y="44050"/>
                </a:lnTo>
                <a:lnTo>
                  <a:pt x="53237" y="44070"/>
                </a:lnTo>
                <a:lnTo>
                  <a:pt x="52880" y="44100"/>
                </a:lnTo>
                <a:lnTo>
                  <a:pt x="52559" y="44139"/>
                </a:lnTo>
                <a:lnTo>
                  <a:pt x="52273" y="44184"/>
                </a:lnTo>
                <a:lnTo>
                  <a:pt x="51773" y="44144"/>
                </a:lnTo>
                <a:lnTo>
                  <a:pt x="51273" y="44105"/>
                </a:lnTo>
                <a:lnTo>
                  <a:pt x="50809" y="44075"/>
                </a:lnTo>
                <a:lnTo>
                  <a:pt x="50559" y="44060"/>
                </a:lnTo>
                <a:lnTo>
                  <a:pt x="50345" y="44050"/>
                </a:lnTo>
                <a:lnTo>
                  <a:pt x="48310" y="43995"/>
                </a:lnTo>
                <a:lnTo>
                  <a:pt x="46275" y="43946"/>
                </a:lnTo>
                <a:lnTo>
                  <a:pt x="44239" y="43891"/>
                </a:lnTo>
                <a:lnTo>
                  <a:pt x="43204" y="43866"/>
                </a:lnTo>
                <a:lnTo>
                  <a:pt x="42204" y="43832"/>
                </a:lnTo>
                <a:lnTo>
                  <a:pt x="41811" y="43817"/>
                </a:lnTo>
                <a:lnTo>
                  <a:pt x="41454" y="43797"/>
                </a:lnTo>
                <a:lnTo>
                  <a:pt x="41133" y="43772"/>
                </a:lnTo>
                <a:lnTo>
                  <a:pt x="40847" y="43742"/>
                </a:lnTo>
                <a:lnTo>
                  <a:pt x="40597" y="43712"/>
                </a:lnTo>
                <a:lnTo>
                  <a:pt x="40383" y="43678"/>
                </a:lnTo>
                <a:lnTo>
                  <a:pt x="40205" y="43643"/>
                </a:lnTo>
                <a:lnTo>
                  <a:pt x="40097" y="43608"/>
                </a:lnTo>
                <a:lnTo>
                  <a:pt x="39990" y="43568"/>
                </a:lnTo>
                <a:lnTo>
                  <a:pt x="39955" y="43529"/>
                </a:lnTo>
                <a:lnTo>
                  <a:pt x="39955" y="43489"/>
                </a:lnTo>
                <a:lnTo>
                  <a:pt x="39990" y="43449"/>
                </a:lnTo>
                <a:lnTo>
                  <a:pt x="40097" y="43409"/>
                </a:lnTo>
                <a:lnTo>
                  <a:pt x="40205" y="43370"/>
                </a:lnTo>
                <a:lnTo>
                  <a:pt x="40383" y="43335"/>
                </a:lnTo>
                <a:lnTo>
                  <a:pt x="40633" y="43300"/>
                </a:lnTo>
                <a:lnTo>
                  <a:pt x="42097" y="43111"/>
                </a:lnTo>
                <a:lnTo>
                  <a:pt x="43597" y="42928"/>
                </a:lnTo>
                <a:lnTo>
                  <a:pt x="45096" y="42749"/>
                </a:lnTo>
                <a:lnTo>
                  <a:pt x="46667" y="42575"/>
                </a:lnTo>
                <a:lnTo>
                  <a:pt x="47774" y="42461"/>
                </a:lnTo>
                <a:lnTo>
                  <a:pt x="48345" y="42406"/>
                </a:lnTo>
                <a:lnTo>
                  <a:pt x="48917" y="42351"/>
                </a:lnTo>
                <a:lnTo>
                  <a:pt x="49524" y="42307"/>
                </a:lnTo>
                <a:lnTo>
                  <a:pt x="50131" y="42262"/>
                </a:lnTo>
                <a:lnTo>
                  <a:pt x="50738" y="42227"/>
                </a:lnTo>
                <a:lnTo>
                  <a:pt x="51345" y="42193"/>
                </a:lnTo>
                <a:lnTo>
                  <a:pt x="51987" y="42163"/>
                </a:lnTo>
                <a:lnTo>
                  <a:pt x="52630" y="42143"/>
                </a:lnTo>
                <a:lnTo>
                  <a:pt x="53273" y="42123"/>
                </a:lnTo>
                <a:lnTo>
                  <a:pt x="53951" y="42113"/>
                </a:lnTo>
                <a:close/>
                <a:moveTo>
                  <a:pt x="42097" y="44005"/>
                </a:moveTo>
                <a:lnTo>
                  <a:pt x="50702" y="44378"/>
                </a:lnTo>
                <a:lnTo>
                  <a:pt x="49988" y="44393"/>
                </a:lnTo>
                <a:lnTo>
                  <a:pt x="49274" y="44403"/>
                </a:lnTo>
                <a:lnTo>
                  <a:pt x="48560" y="44408"/>
                </a:lnTo>
                <a:lnTo>
                  <a:pt x="47810" y="44403"/>
                </a:lnTo>
                <a:lnTo>
                  <a:pt x="47131" y="44393"/>
                </a:lnTo>
                <a:lnTo>
                  <a:pt x="46417" y="44378"/>
                </a:lnTo>
                <a:lnTo>
                  <a:pt x="45775" y="44358"/>
                </a:lnTo>
                <a:lnTo>
                  <a:pt x="45132" y="44333"/>
                </a:lnTo>
                <a:lnTo>
                  <a:pt x="44561" y="44303"/>
                </a:lnTo>
                <a:lnTo>
                  <a:pt x="44025" y="44269"/>
                </a:lnTo>
                <a:lnTo>
                  <a:pt x="43525" y="44229"/>
                </a:lnTo>
                <a:lnTo>
                  <a:pt x="43097" y="44189"/>
                </a:lnTo>
                <a:lnTo>
                  <a:pt x="42740" y="44144"/>
                </a:lnTo>
                <a:lnTo>
                  <a:pt x="42454" y="44100"/>
                </a:lnTo>
                <a:lnTo>
                  <a:pt x="42240" y="44055"/>
                </a:lnTo>
                <a:lnTo>
                  <a:pt x="42168" y="44030"/>
                </a:lnTo>
                <a:lnTo>
                  <a:pt x="42097" y="44005"/>
                </a:lnTo>
                <a:close/>
                <a:moveTo>
                  <a:pt x="59378" y="44288"/>
                </a:moveTo>
                <a:lnTo>
                  <a:pt x="59521" y="44398"/>
                </a:lnTo>
                <a:lnTo>
                  <a:pt x="52987" y="44586"/>
                </a:lnTo>
                <a:lnTo>
                  <a:pt x="52559" y="44288"/>
                </a:lnTo>
                <a:close/>
                <a:moveTo>
                  <a:pt x="68662" y="48903"/>
                </a:moveTo>
                <a:lnTo>
                  <a:pt x="69090" y="49002"/>
                </a:lnTo>
                <a:lnTo>
                  <a:pt x="68983" y="49037"/>
                </a:lnTo>
                <a:lnTo>
                  <a:pt x="68876" y="49071"/>
                </a:lnTo>
                <a:lnTo>
                  <a:pt x="68733" y="49106"/>
                </a:lnTo>
                <a:lnTo>
                  <a:pt x="68662" y="49116"/>
                </a:lnTo>
                <a:lnTo>
                  <a:pt x="68590" y="49121"/>
                </a:lnTo>
                <a:lnTo>
                  <a:pt x="68340" y="49136"/>
                </a:lnTo>
                <a:lnTo>
                  <a:pt x="68055" y="49141"/>
                </a:lnTo>
                <a:lnTo>
                  <a:pt x="67484" y="49156"/>
                </a:lnTo>
                <a:lnTo>
                  <a:pt x="66912" y="49166"/>
                </a:lnTo>
                <a:lnTo>
                  <a:pt x="66377" y="49176"/>
                </a:lnTo>
                <a:lnTo>
                  <a:pt x="66091" y="49186"/>
                </a:lnTo>
                <a:lnTo>
                  <a:pt x="65841" y="49201"/>
                </a:lnTo>
                <a:lnTo>
                  <a:pt x="65591" y="49215"/>
                </a:lnTo>
                <a:lnTo>
                  <a:pt x="65377" y="49235"/>
                </a:lnTo>
                <a:lnTo>
                  <a:pt x="65163" y="49260"/>
                </a:lnTo>
                <a:lnTo>
                  <a:pt x="64948" y="49295"/>
                </a:lnTo>
                <a:lnTo>
                  <a:pt x="64770" y="49335"/>
                </a:lnTo>
                <a:lnTo>
                  <a:pt x="64627" y="49379"/>
                </a:lnTo>
                <a:lnTo>
                  <a:pt x="64591" y="49389"/>
                </a:lnTo>
                <a:lnTo>
                  <a:pt x="64520" y="49394"/>
                </a:lnTo>
                <a:lnTo>
                  <a:pt x="64341" y="49404"/>
                </a:lnTo>
                <a:lnTo>
                  <a:pt x="64127" y="49409"/>
                </a:lnTo>
                <a:lnTo>
                  <a:pt x="64056" y="49409"/>
                </a:lnTo>
                <a:lnTo>
                  <a:pt x="63877" y="49364"/>
                </a:lnTo>
                <a:lnTo>
                  <a:pt x="63699" y="49325"/>
                </a:lnTo>
                <a:lnTo>
                  <a:pt x="63485" y="49295"/>
                </a:lnTo>
                <a:lnTo>
                  <a:pt x="63306" y="49275"/>
                </a:lnTo>
                <a:lnTo>
                  <a:pt x="63127" y="49260"/>
                </a:lnTo>
                <a:lnTo>
                  <a:pt x="62949" y="49255"/>
                </a:lnTo>
                <a:lnTo>
                  <a:pt x="62770" y="49255"/>
                </a:lnTo>
                <a:lnTo>
                  <a:pt x="62556" y="49265"/>
                </a:lnTo>
                <a:lnTo>
                  <a:pt x="62378" y="49275"/>
                </a:lnTo>
                <a:lnTo>
                  <a:pt x="62199" y="49290"/>
                </a:lnTo>
                <a:lnTo>
                  <a:pt x="61806" y="49325"/>
                </a:lnTo>
                <a:lnTo>
                  <a:pt x="61414" y="49364"/>
                </a:lnTo>
                <a:lnTo>
                  <a:pt x="61021" y="49404"/>
                </a:lnTo>
                <a:lnTo>
                  <a:pt x="60771" y="49419"/>
                </a:lnTo>
                <a:lnTo>
                  <a:pt x="60485" y="49434"/>
                </a:lnTo>
                <a:lnTo>
                  <a:pt x="60235" y="49444"/>
                </a:lnTo>
                <a:lnTo>
                  <a:pt x="59950" y="49449"/>
                </a:lnTo>
                <a:lnTo>
                  <a:pt x="59343" y="49459"/>
                </a:lnTo>
                <a:lnTo>
                  <a:pt x="58736" y="49474"/>
                </a:lnTo>
                <a:lnTo>
                  <a:pt x="58557" y="49369"/>
                </a:lnTo>
                <a:lnTo>
                  <a:pt x="68662" y="48903"/>
                </a:lnTo>
                <a:close/>
                <a:moveTo>
                  <a:pt x="71375" y="50457"/>
                </a:moveTo>
                <a:lnTo>
                  <a:pt x="72197" y="50467"/>
                </a:lnTo>
                <a:lnTo>
                  <a:pt x="73054" y="50482"/>
                </a:lnTo>
                <a:lnTo>
                  <a:pt x="73910" y="50487"/>
                </a:lnTo>
                <a:lnTo>
                  <a:pt x="74339" y="50487"/>
                </a:lnTo>
                <a:lnTo>
                  <a:pt x="74803" y="50482"/>
                </a:lnTo>
                <a:lnTo>
                  <a:pt x="74517" y="50556"/>
                </a:lnTo>
                <a:lnTo>
                  <a:pt x="74125" y="50636"/>
                </a:lnTo>
                <a:lnTo>
                  <a:pt x="73696" y="50710"/>
                </a:lnTo>
                <a:lnTo>
                  <a:pt x="73161" y="50790"/>
                </a:lnTo>
                <a:lnTo>
                  <a:pt x="72589" y="50869"/>
                </a:lnTo>
                <a:lnTo>
                  <a:pt x="71947" y="50944"/>
                </a:lnTo>
                <a:lnTo>
                  <a:pt x="71233" y="51023"/>
                </a:lnTo>
                <a:lnTo>
                  <a:pt x="70483" y="51103"/>
                </a:lnTo>
                <a:lnTo>
                  <a:pt x="69697" y="51177"/>
                </a:lnTo>
                <a:lnTo>
                  <a:pt x="68840" y="51252"/>
                </a:lnTo>
                <a:lnTo>
                  <a:pt x="67983" y="51326"/>
                </a:lnTo>
                <a:lnTo>
                  <a:pt x="67055" y="51396"/>
                </a:lnTo>
                <a:lnTo>
                  <a:pt x="66127" y="51465"/>
                </a:lnTo>
                <a:lnTo>
                  <a:pt x="65163" y="51530"/>
                </a:lnTo>
                <a:lnTo>
                  <a:pt x="64199" y="51594"/>
                </a:lnTo>
                <a:lnTo>
                  <a:pt x="63199" y="51659"/>
                </a:lnTo>
                <a:lnTo>
                  <a:pt x="62199" y="51719"/>
                </a:lnTo>
                <a:lnTo>
                  <a:pt x="61199" y="51773"/>
                </a:lnTo>
                <a:lnTo>
                  <a:pt x="60164" y="51823"/>
                </a:lnTo>
                <a:lnTo>
                  <a:pt x="59164" y="51868"/>
                </a:lnTo>
                <a:lnTo>
                  <a:pt x="58200" y="51912"/>
                </a:lnTo>
                <a:lnTo>
                  <a:pt x="57200" y="51947"/>
                </a:lnTo>
                <a:lnTo>
                  <a:pt x="56236" y="51982"/>
                </a:lnTo>
                <a:lnTo>
                  <a:pt x="55308" y="52012"/>
                </a:lnTo>
                <a:lnTo>
                  <a:pt x="54380" y="52032"/>
                </a:lnTo>
                <a:lnTo>
                  <a:pt x="53523" y="52051"/>
                </a:lnTo>
                <a:lnTo>
                  <a:pt x="52666" y="52061"/>
                </a:lnTo>
                <a:lnTo>
                  <a:pt x="51880" y="52066"/>
                </a:lnTo>
                <a:lnTo>
                  <a:pt x="51130" y="52061"/>
                </a:lnTo>
                <a:lnTo>
                  <a:pt x="50416" y="52051"/>
                </a:lnTo>
                <a:lnTo>
                  <a:pt x="49774" y="52037"/>
                </a:lnTo>
                <a:lnTo>
                  <a:pt x="49202" y="52012"/>
                </a:lnTo>
                <a:lnTo>
                  <a:pt x="53844" y="51580"/>
                </a:lnTo>
                <a:lnTo>
                  <a:pt x="55701" y="51406"/>
                </a:lnTo>
                <a:lnTo>
                  <a:pt x="57522" y="51227"/>
                </a:lnTo>
                <a:lnTo>
                  <a:pt x="58450" y="51143"/>
                </a:lnTo>
                <a:lnTo>
                  <a:pt x="59378" y="51058"/>
                </a:lnTo>
                <a:lnTo>
                  <a:pt x="60342" y="50979"/>
                </a:lnTo>
                <a:lnTo>
                  <a:pt x="61306" y="50904"/>
                </a:lnTo>
                <a:lnTo>
                  <a:pt x="61699" y="50879"/>
                </a:lnTo>
                <a:lnTo>
                  <a:pt x="62128" y="50854"/>
                </a:lnTo>
                <a:lnTo>
                  <a:pt x="62949" y="50815"/>
                </a:lnTo>
                <a:lnTo>
                  <a:pt x="63842" y="50785"/>
                </a:lnTo>
                <a:lnTo>
                  <a:pt x="64698" y="50755"/>
                </a:lnTo>
                <a:lnTo>
                  <a:pt x="65555" y="50720"/>
                </a:lnTo>
                <a:lnTo>
                  <a:pt x="66412" y="50686"/>
                </a:lnTo>
                <a:lnTo>
                  <a:pt x="66805" y="50666"/>
                </a:lnTo>
                <a:lnTo>
                  <a:pt x="67198" y="50641"/>
                </a:lnTo>
                <a:lnTo>
                  <a:pt x="67591" y="50611"/>
                </a:lnTo>
                <a:lnTo>
                  <a:pt x="67948" y="50581"/>
                </a:lnTo>
                <a:lnTo>
                  <a:pt x="68376" y="50542"/>
                </a:lnTo>
                <a:lnTo>
                  <a:pt x="68840" y="50512"/>
                </a:lnTo>
                <a:lnTo>
                  <a:pt x="69269" y="50492"/>
                </a:lnTo>
                <a:lnTo>
                  <a:pt x="69697" y="50472"/>
                </a:lnTo>
                <a:lnTo>
                  <a:pt x="70090" y="50462"/>
                </a:lnTo>
                <a:lnTo>
                  <a:pt x="70518" y="50457"/>
                </a:lnTo>
                <a:close/>
                <a:moveTo>
                  <a:pt x="67698" y="51594"/>
                </a:moveTo>
                <a:lnTo>
                  <a:pt x="67555" y="51649"/>
                </a:lnTo>
                <a:lnTo>
                  <a:pt x="67341" y="51699"/>
                </a:lnTo>
                <a:lnTo>
                  <a:pt x="67091" y="51753"/>
                </a:lnTo>
                <a:lnTo>
                  <a:pt x="66734" y="51803"/>
                </a:lnTo>
                <a:lnTo>
                  <a:pt x="66305" y="51858"/>
                </a:lnTo>
                <a:lnTo>
                  <a:pt x="65841" y="51907"/>
                </a:lnTo>
                <a:lnTo>
                  <a:pt x="65305" y="51957"/>
                </a:lnTo>
                <a:lnTo>
                  <a:pt x="64734" y="52007"/>
                </a:lnTo>
                <a:lnTo>
                  <a:pt x="64091" y="52051"/>
                </a:lnTo>
                <a:lnTo>
                  <a:pt x="63449" y="52096"/>
                </a:lnTo>
                <a:lnTo>
                  <a:pt x="62735" y="52141"/>
                </a:lnTo>
                <a:lnTo>
                  <a:pt x="61985" y="52186"/>
                </a:lnTo>
                <a:lnTo>
                  <a:pt x="61199" y="52225"/>
                </a:lnTo>
                <a:lnTo>
                  <a:pt x="60414" y="52260"/>
                </a:lnTo>
                <a:lnTo>
                  <a:pt x="59593" y="52300"/>
                </a:lnTo>
                <a:lnTo>
                  <a:pt x="58736" y="52330"/>
                </a:lnTo>
                <a:lnTo>
                  <a:pt x="57879" y="52359"/>
                </a:lnTo>
                <a:lnTo>
                  <a:pt x="57022" y="52389"/>
                </a:lnTo>
                <a:lnTo>
                  <a:pt x="56165" y="52414"/>
                </a:lnTo>
                <a:lnTo>
                  <a:pt x="55272" y="52434"/>
                </a:lnTo>
                <a:lnTo>
                  <a:pt x="54415" y="52449"/>
                </a:lnTo>
                <a:lnTo>
                  <a:pt x="53558" y="52464"/>
                </a:lnTo>
                <a:lnTo>
                  <a:pt x="52701" y="52474"/>
                </a:lnTo>
                <a:lnTo>
                  <a:pt x="51880" y="52479"/>
                </a:lnTo>
                <a:lnTo>
                  <a:pt x="51059" y="52484"/>
                </a:lnTo>
                <a:lnTo>
                  <a:pt x="50274" y="52479"/>
                </a:lnTo>
                <a:lnTo>
                  <a:pt x="49488" y="52474"/>
                </a:lnTo>
                <a:lnTo>
                  <a:pt x="48774" y="52464"/>
                </a:lnTo>
                <a:lnTo>
                  <a:pt x="48060" y="52449"/>
                </a:lnTo>
                <a:lnTo>
                  <a:pt x="47417" y="52424"/>
                </a:lnTo>
                <a:lnTo>
                  <a:pt x="46810" y="52399"/>
                </a:lnTo>
                <a:lnTo>
                  <a:pt x="46239" y="52369"/>
                </a:lnTo>
                <a:lnTo>
                  <a:pt x="47738" y="52369"/>
                </a:lnTo>
                <a:lnTo>
                  <a:pt x="49202" y="52364"/>
                </a:lnTo>
                <a:lnTo>
                  <a:pt x="50666" y="52349"/>
                </a:lnTo>
                <a:lnTo>
                  <a:pt x="52059" y="52330"/>
                </a:lnTo>
                <a:lnTo>
                  <a:pt x="53487" y="52305"/>
                </a:lnTo>
                <a:lnTo>
                  <a:pt x="54844" y="52275"/>
                </a:lnTo>
                <a:lnTo>
                  <a:pt x="56201" y="52235"/>
                </a:lnTo>
                <a:lnTo>
                  <a:pt x="57557" y="52195"/>
                </a:lnTo>
                <a:lnTo>
                  <a:pt x="58879" y="52141"/>
                </a:lnTo>
                <a:lnTo>
                  <a:pt x="60164" y="52086"/>
                </a:lnTo>
                <a:lnTo>
                  <a:pt x="61449" y="52022"/>
                </a:lnTo>
                <a:lnTo>
                  <a:pt x="62735" y="51952"/>
                </a:lnTo>
                <a:lnTo>
                  <a:pt x="63984" y="51873"/>
                </a:lnTo>
                <a:lnTo>
                  <a:pt x="65234" y="51788"/>
                </a:lnTo>
                <a:lnTo>
                  <a:pt x="66484" y="51694"/>
                </a:lnTo>
                <a:lnTo>
                  <a:pt x="67698" y="51594"/>
                </a:lnTo>
                <a:close/>
                <a:moveTo>
                  <a:pt x="48560" y="0"/>
                </a:moveTo>
                <a:lnTo>
                  <a:pt x="48310" y="10"/>
                </a:lnTo>
                <a:lnTo>
                  <a:pt x="47774" y="30"/>
                </a:lnTo>
                <a:lnTo>
                  <a:pt x="47274" y="55"/>
                </a:lnTo>
                <a:lnTo>
                  <a:pt x="46989" y="65"/>
                </a:lnTo>
                <a:lnTo>
                  <a:pt x="46524" y="65"/>
                </a:lnTo>
                <a:lnTo>
                  <a:pt x="46275" y="55"/>
                </a:lnTo>
                <a:lnTo>
                  <a:pt x="46203" y="50"/>
                </a:lnTo>
                <a:lnTo>
                  <a:pt x="46132" y="55"/>
                </a:lnTo>
                <a:lnTo>
                  <a:pt x="45953" y="65"/>
                </a:lnTo>
                <a:lnTo>
                  <a:pt x="45453" y="105"/>
                </a:lnTo>
                <a:lnTo>
                  <a:pt x="45168" y="135"/>
                </a:lnTo>
                <a:lnTo>
                  <a:pt x="44846" y="154"/>
                </a:lnTo>
                <a:lnTo>
                  <a:pt x="44489" y="174"/>
                </a:lnTo>
                <a:lnTo>
                  <a:pt x="44132" y="184"/>
                </a:lnTo>
                <a:lnTo>
                  <a:pt x="44132" y="184"/>
                </a:lnTo>
                <a:lnTo>
                  <a:pt x="45168" y="55"/>
                </a:lnTo>
                <a:lnTo>
                  <a:pt x="42918" y="5"/>
                </a:lnTo>
                <a:lnTo>
                  <a:pt x="43132" y="199"/>
                </a:lnTo>
                <a:lnTo>
                  <a:pt x="42883" y="204"/>
                </a:lnTo>
                <a:lnTo>
                  <a:pt x="42668" y="199"/>
                </a:lnTo>
                <a:lnTo>
                  <a:pt x="42168" y="184"/>
                </a:lnTo>
                <a:lnTo>
                  <a:pt x="41704" y="164"/>
                </a:lnTo>
                <a:lnTo>
                  <a:pt x="40740" y="120"/>
                </a:lnTo>
                <a:lnTo>
                  <a:pt x="40240" y="105"/>
                </a:lnTo>
                <a:lnTo>
                  <a:pt x="39812" y="95"/>
                </a:lnTo>
                <a:lnTo>
                  <a:pt x="39383" y="95"/>
                </a:lnTo>
                <a:lnTo>
                  <a:pt x="39205" y="100"/>
                </a:lnTo>
                <a:lnTo>
                  <a:pt x="38991" y="110"/>
                </a:lnTo>
                <a:lnTo>
                  <a:pt x="37277" y="199"/>
                </a:lnTo>
                <a:lnTo>
                  <a:pt x="35527" y="288"/>
                </a:lnTo>
                <a:lnTo>
                  <a:pt x="33778" y="378"/>
                </a:lnTo>
                <a:lnTo>
                  <a:pt x="32064" y="472"/>
                </a:lnTo>
                <a:lnTo>
                  <a:pt x="31207" y="522"/>
                </a:lnTo>
                <a:lnTo>
                  <a:pt x="30350" y="577"/>
                </a:lnTo>
                <a:lnTo>
                  <a:pt x="29529" y="631"/>
                </a:lnTo>
                <a:lnTo>
                  <a:pt x="28672" y="691"/>
                </a:lnTo>
                <a:lnTo>
                  <a:pt x="27886" y="755"/>
                </a:lnTo>
                <a:lnTo>
                  <a:pt x="27065" y="825"/>
                </a:lnTo>
                <a:lnTo>
                  <a:pt x="26280" y="899"/>
                </a:lnTo>
                <a:lnTo>
                  <a:pt x="25530" y="984"/>
                </a:lnTo>
                <a:lnTo>
                  <a:pt x="24459" y="1103"/>
                </a:lnTo>
                <a:lnTo>
                  <a:pt x="23459" y="1227"/>
                </a:lnTo>
                <a:lnTo>
                  <a:pt x="22423" y="1351"/>
                </a:lnTo>
                <a:lnTo>
                  <a:pt x="21459" y="1480"/>
                </a:lnTo>
                <a:lnTo>
                  <a:pt x="20495" y="1610"/>
                </a:lnTo>
                <a:lnTo>
                  <a:pt x="19531" y="1744"/>
                </a:lnTo>
                <a:lnTo>
                  <a:pt x="18639" y="1878"/>
                </a:lnTo>
                <a:lnTo>
                  <a:pt x="17746" y="2017"/>
                </a:lnTo>
                <a:lnTo>
                  <a:pt x="16889" y="2161"/>
                </a:lnTo>
                <a:lnTo>
                  <a:pt x="16068" y="2305"/>
                </a:lnTo>
                <a:lnTo>
                  <a:pt x="15282" y="2454"/>
                </a:lnTo>
                <a:lnTo>
                  <a:pt x="14497" y="2608"/>
                </a:lnTo>
                <a:lnTo>
                  <a:pt x="13783" y="2762"/>
                </a:lnTo>
                <a:lnTo>
                  <a:pt x="13104" y="2921"/>
                </a:lnTo>
                <a:lnTo>
                  <a:pt x="12462" y="3085"/>
                </a:lnTo>
                <a:lnTo>
                  <a:pt x="11855" y="3254"/>
                </a:lnTo>
                <a:lnTo>
                  <a:pt x="11640" y="3308"/>
                </a:lnTo>
                <a:lnTo>
                  <a:pt x="11390" y="3368"/>
                </a:lnTo>
                <a:lnTo>
                  <a:pt x="10819" y="3477"/>
                </a:lnTo>
                <a:lnTo>
                  <a:pt x="10248" y="3591"/>
                </a:lnTo>
                <a:lnTo>
                  <a:pt x="9712" y="3711"/>
                </a:lnTo>
                <a:lnTo>
                  <a:pt x="9462" y="3770"/>
                </a:lnTo>
                <a:lnTo>
                  <a:pt x="9248" y="3835"/>
                </a:lnTo>
                <a:lnTo>
                  <a:pt x="9070" y="3899"/>
                </a:lnTo>
                <a:lnTo>
                  <a:pt x="8927" y="3964"/>
                </a:lnTo>
                <a:lnTo>
                  <a:pt x="8855" y="4038"/>
                </a:lnTo>
                <a:lnTo>
                  <a:pt x="8820" y="4108"/>
                </a:lnTo>
                <a:lnTo>
                  <a:pt x="8855" y="4187"/>
                </a:lnTo>
                <a:lnTo>
                  <a:pt x="8998" y="4267"/>
                </a:lnTo>
                <a:lnTo>
                  <a:pt x="8998" y="4277"/>
                </a:lnTo>
                <a:lnTo>
                  <a:pt x="8962" y="4287"/>
                </a:lnTo>
                <a:lnTo>
                  <a:pt x="8820" y="4307"/>
                </a:lnTo>
                <a:lnTo>
                  <a:pt x="8320" y="4361"/>
                </a:lnTo>
                <a:lnTo>
                  <a:pt x="8034" y="4391"/>
                </a:lnTo>
                <a:lnTo>
                  <a:pt x="7784" y="4421"/>
                </a:lnTo>
                <a:lnTo>
                  <a:pt x="7606" y="4451"/>
                </a:lnTo>
                <a:lnTo>
                  <a:pt x="7534" y="4465"/>
                </a:lnTo>
                <a:lnTo>
                  <a:pt x="7499" y="4480"/>
                </a:lnTo>
                <a:lnTo>
                  <a:pt x="7356" y="4585"/>
                </a:lnTo>
                <a:lnTo>
                  <a:pt x="7249" y="4689"/>
                </a:lnTo>
                <a:lnTo>
                  <a:pt x="7034" y="4903"/>
                </a:lnTo>
                <a:lnTo>
                  <a:pt x="6677" y="5394"/>
                </a:lnTo>
                <a:lnTo>
                  <a:pt x="6142" y="5136"/>
                </a:lnTo>
                <a:lnTo>
                  <a:pt x="5963" y="5305"/>
                </a:lnTo>
                <a:lnTo>
                  <a:pt x="5749" y="5474"/>
                </a:lnTo>
                <a:lnTo>
                  <a:pt x="5285" y="5811"/>
                </a:lnTo>
                <a:lnTo>
                  <a:pt x="4785" y="6144"/>
                </a:lnTo>
                <a:lnTo>
                  <a:pt x="4571" y="6313"/>
                </a:lnTo>
                <a:lnTo>
                  <a:pt x="4356" y="6482"/>
                </a:lnTo>
                <a:lnTo>
                  <a:pt x="4214" y="6651"/>
                </a:lnTo>
                <a:lnTo>
                  <a:pt x="4106" y="6820"/>
                </a:lnTo>
                <a:lnTo>
                  <a:pt x="4035" y="6989"/>
                </a:lnTo>
                <a:lnTo>
                  <a:pt x="4071" y="7157"/>
                </a:lnTo>
                <a:lnTo>
                  <a:pt x="4106" y="7242"/>
                </a:lnTo>
                <a:lnTo>
                  <a:pt x="4178" y="7326"/>
                </a:lnTo>
                <a:lnTo>
                  <a:pt x="4249" y="7411"/>
                </a:lnTo>
                <a:lnTo>
                  <a:pt x="4356" y="7500"/>
                </a:lnTo>
                <a:lnTo>
                  <a:pt x="4499" y="7585"/>
                </a:lnTo>
                <a:lnTo>
                  <a:pt x="4678" y="7669"/>
                </a:lnTo>
                <a:lnTo>
                  <a:pt x="4856" y="7758"/>
                </a:lnTo>
                <a:lnTo>
                  <a:pt x="5071" y="7843"/>
                </a:lnTo>
                <a:lnTo>
                  <a:pt x="6499" y="8002"/>
                </a:lnTo>
                <a:lnTo>
                  <a:pt x="6999" y="8181"/>
                </a:lnTo>
                <a:lnTo>
                  <a:pt x="7534" y="8364"/>
                </a:lnTo>
                <a:lnTo>
                  <a:pt x="7784" y="8454"/>
                </a:lnTo>
                <a:lnTo>
                  <a:pt x="8070" y="8548"/>
                </a:lnTo>
                <a:lnTo>
                  <a:pt x="8391" y="8638"/>
                </a:lnTo>
                <a:lnTo>
                  <a:pt x="8748" y="8727"/>
                </a:lnTo>
                <a:lnTo>
                  <a:pt x="9070" y="8811"/>
                </a:lnTo>
                <a:lnTo>
                  <a:pt x="9319" y="8891"/>
                </a:lnTo>
                <a:lnTo>
                  <a:pt x="9462" y="8975"/>
                </a:lnTo>
                <a:lnTo>
                  <a:pt x="9569" y="9055"/>
                </a:lnTo>
                <a:lnTo>
                  <a:pt x="9569" y="9129"/>
                </a:lnTo>
                <a:lnTo>
                  <a:pt x="9534" y="9204"/>
                </a:lnTo>
                <a:lnTo>
                  <a:pt x="9462" y="9278"/>
                </a:lnTo>
                <a:lnTo>
                  <a:pt x="9319" y="9348"/>
                </a:lnTo>
                <a:lnTo>
                  <a:pt x="9141" y="9417"/>
                </a:lnTo>
                <a:lnTo>
                  <a:pt x="8927" y="9487"/>
                </a:lnTo>
                <a:lnTo>
                  <a:pt x="8677" y="9551"/>
                </a:lnTo>
                <a:lnTo>
                  <a:pt x="8391" y="9621"/>
                </a:lnTo>
                <a:lnTo>
                  <a:pt x="7784" y="9745"/>
                </a:lnTo>
                <a:lnTo>
                  <a:pt x="7141" y="9864"/>
                </a:lnTo>
                <a:lnTo>
                  <a:pt x="6642" y="9959"/>
                </a:lnTo>
                <a:lnTo>
                  <a:pt x="6142" y="10053"/>
                </a:lnTo>
                <a:lnTo>
                  <a:pt x="5713" y="10147"/>
                </a:lnTo>
                <a:lnTo>
                  <a:pt x="5285" y="10247"/>
                </a:lnTo>
                <a:lnTo>
                  <a:pt x="4892" y="10341"/>
                </a:lnTo>
                <a:lnTo>
                  <a:pt x="4535" y="10440"/>
                </a:lnTo>
                <a:lnTo>
                  <a:pt x="4178" y="10545"/>
                </a:lnTo>
                <a:lnTo>
                  <a:pt x="3821" y="10644"/>
                </a:lnTo>
                <a:lnTo>
                  <a:pt x="3250" y="10853"/>
                </a:lnTo>
                <a:lnTo>
                  <a:pt x="2678" y="11061"/>
                </a:lnTo>
                <a:lnTo>
                  <a:pt x="2214" y="11275"/>
                </a:lnTo>
                <a:lnTo>
                  <a:pt x="1786" y="11493"/>
                </a:lnTo>
                <a:lnTo>
                  <a:pt x="1714" y="11528"/>
                </a:lnTo>
                <a:lnTo>
                  <a:pt x="1679" y="11568"/>
                </a:lnTo>
                <a:lnTo>
                  <a:pt x="1679" y="11642"/>
                </a:lnTo>
                <a:lnTo>
                  <a:pt x="1679" y="11727"/>
                </a:lnTo>
                <a:lnTo>
                  <a:pt x="1714" y="11806"/>
                </a:lnTo>
                <a:lnTo>
                  <a:pt x="1750" y="11881"/>
                </a:lnTo>
                <a:lnTo>
                  <a:pt x="1714" y="11955"/>
                </a:lnTo>
                <a:lnTo>
                  <a:pt x="1679" y="11985"/>
                </a:lnTo>
                <a:lnTo>
                  <a:pt x="1607" y="12015"/>
                </a:lnTo>
                <a:lnTo>
                  <a:pt x="1500" y="12045"/>
                </a:lnTo>
                <a:lnTo>
                  <a:pt x="1393" y="12069"/>
                </a:lnTo>
                <a:lnTo>
                  <a:pt x="1107" y="12119"/>
                </a:lnTo>
                <a:lnTo>
                  <a:pt x="893" y="12169"/>
                </a:lnTo>
                <a:lnTo>
                  <a:pt x="679" y="12218"/>
                </a:lnTo>
                <a:lnTo>
                  <a:pt x="500" y="12273"/>
                </a:lnTo>
                <a:lnTo>
                  <a:pt x="393" y="12323"/>
                </a:lnTo>
                <a:lnTo>
                  <a:pt x="286" y="12372"/>
                </a:lnTo>
                <a:lnTo>
                  <a:pt x="179" y="12427"/>
                </a:lnTo>
                <a:lnTo>
                  <a:pt x="143" y="12477"/>
                </a:lnTo>
                <a:lnTo>
                  <a:pt x="72" y="12581"/>
                </a:lnTo>
                <a:lnTo>
                  <a:pt x="72" y="12690"/>
                </a:lnTo>
                <a:lnTo>
                  <a:pt x="107" y="12800"/>
                </a:lnTo>
                <a:lnTo>
                  <a:pt x="179" y="12909"/>
                </a:lnTo>
                <a:lnTo>
                  <a:pt x="357" y="13276"/>
                </a:lnTo>
                <a:lnTo>
                  <a:pt x="536" y="13644"/>
                </a:lnTo>
                <a:lnTo>
                  <a:pt x="822" y="14379"/>
                </a:lnTo>
                <a:lnTo>
                  <a:pt x="893" y="14488"/>
                </a:lnTo>
                <a:lnTo>
                  <a:pt x="964" y="14598"/>
                </a:lnTo>
                <a:lnTo>
                  <a:pt x="964" y="14652"/>
                </a:lnTo>
                <a:lnTo>
                  <a:pt x="929" y="14697"/>
                </a:lnTo>
                <a:lnTo>
                  <a:pt x="857" y="14727"/>
                </a:lnTo>
                <a:lnTo>
                  <a:pt x="822" y="14742"/>
                </a:lnTo>
                <a:lnTo>
                  <a:pt x="750" y="14747"/>
                </a:lnTo>
                <a:lnTo>
                  <a:pt x="393" y="14776"/>
                </a:lnTo>
                <a:lnTo>
                  <a:pt x="179" y="14806"/>
                </a:lnTo>
                <a:lnTo>
                  <a:pt x="36" y="14831"/>
                </a:lnTo>
                <a:lnTo>
                  <a:pt x="0" y="14856"/>
                </a:lnTo>
                <a:lnTo>
                  <a:pt x="36" y="14881"/>
                </a:lnTo>
                <a:lnTo>
                  <a:pt x="107" y="14905"/>
                </a:lnTo>
                <a:lnTo>
                  <a:pt x="250" y="14930"/>
                </a:lnTo>
                <a:lnTo>
                  <a:pt x="393" y="14955"/>
                </a:lnTo>
                <a:lnTo>
                  <a:pt x="750" y="15005"/>
                </a:lnTo>
                <a:lnTo>
                  <a:pt x="893" y="15030"/>
                </a:lnTo>
                <a:lnTo>
                  <a:pt x="1000" y="15054"/>
                </a:lnTo>
                <a:lnTo>
                  <a:pt x="1107" y="15079"/>
                </a:lnTo>
                <a:lnTo>
                  <a:pt x="1107" y="15109"/>
                </a:lnTo>
                <a:lnTo>
                  <a:pt x="1072" y="15139"/>
                </a:lnTo>
                <a:lnTo>
                  <a:pt x="929" y="15174"/>
                </a:lnTo>
                <a:lnTo>
                  <a:pt x="822" y="15194"/>
                </a:lnTo>
                <a:lnTo>
                  <a:pt x="750" y="15213"/>
                </a:lnTo>
                <a:lnTo>
                  <a:pt x="714" y="15238"/>
                </a:lnTo>
                <a:lnTo>
                  <a:pt x="679" y="15268"/>
                </a:lnTo>
                <a:lnTo>
                  <a:pt x="643" y="15328"/>
                </a:lnTo>
                <a:lnTo>
                  <a:pt x="679" y="15392"/>
                </a:lnTo>
                <a:lnTo>
                  <a:pt x="750" y="15462"/>
                </a:lnTo>
                <a:lnTo>
                  <a:pt x="857" y="15531"/>
                </a:lnTo>
                <a:lnTo>
                  <a:pt x="1107" y="15660"/>
                </a:lnTo>
                <a:lnTo>
                  <a:pt x="1214" y="15705"/>
                </a:lnTo>
                <a:lnTo>
                  <a:pt x="1357" y="15755"/>
                </a:lnTo>
                <a:lnTo>
                  <a:pt x="1536" y="15799"/>
                </a:lnTo>
                <a:lnTo>
                  <a:pt x="1750" y="15839"/>
                </a:lnTo>
                <a:lnTo>
                  <a:pt x="2178" y="15934"/>
                </a:lnTo>
                <a:lnTo>
                  <a:pt x="2643" y="16028"/>
                </a:lnTo>
                <a:lnTo>
                  <a:pt x="1536" y="16028"/>
                </a:lnTo>
                <a:lnTo>
                  <a:pt x="1893" y="16276"/>
                </a:lnTo>
                <a:lnTo>
                  <a:pt x="3464" y="16207"/>
                </a:lnTo>
                <a:lnTo>
                  <a:pt x="3321" y="16276"/>
                </a:lnTo>
                <a:lnTo>
                  <a:pt x="3178" y="16346"/>
                </a:lnTo>
                <a:lnTo>
                  <a:pt x="3107" y="16420"/>
                </a:lnTo>
                <a:lnTo>
                  <a:pt x="3035" y="16490"/>
                </a:lnTo>
                <a:lnTo>
                  <a:pt x="3000" y="16559"/>
                </a:lnTo>
                <a:lnTo>
                  <a:pt x="3000" y="16624"/>
                </a:lnTo>
                <a:lnTo>
                  <a:pt x="3000" y="16689"/>
                </a:lnTo>
                <a:lnTo>
                  <a:pt x="3035" y="16753"/>
                </a:lnTo>
                <a:lnTo>
                  <a:pt x="3107" y="16808"/>
                </a:lnTo>
                <a:lnTo>
                  <a:pt x="3178" y="16862"/>
                </a:lnTo>
                <a:lnTo>
                  <a:pt x="3285" y="16912"/>
                </a:lnTo>
                <a:lnTo>
                  <a:pt x="3392" y="16957"/>
                </a:lnTo>
                <a:lnTo>
                  <a:pt x="3535" y="16991"/>
                </a:lnTo>
                <a:lnTo>
                  <a:pt x="3678" y="17021"/>
                </a:lnTo>
                <a:lnTo>
                  <a:pt x="3857" y="17041"/>
                </a:lnTo>
                <a:lnTo>
                  <a:pt x="3999" y="17056"/>
                </a:lnTo>
                <a:lnTo>
                  <a:pt x="5106" y="17866"/>
                </a:lnTo>
                <a:lnTo>
                  <a:pt x="6820" y="17761"/>
                </a:lnTo>
                <a:lnTo>
                  <a:pt x="7070" y="17791"/>
                </a:lnTo>
                <a:lnTo>
                  <a:pt x="7177" y="17806"/>
                </a:lnTo>
                <a:lnTo>
                  <a:pt x="7213" y="17811"/>
                </a:lnTo>
                <a:lnTo>
                  <a:pt x="7034" y="17940"/>
                </a:lnTo>
                <a:lnTo>
                  <a:pt x="6856" y="18064"/>
                </a:lnTo>
                <a:lnTo>
                  <a:pt x="9034" y="18323"/>
                </a:lnTo>
                <a:lnTo>
                  <a:pt x="6784" y="18427"/>
                </a:lnTo>
                <a:lnTo>
                  <a:pt x="7606" y="18477"/>
                </a:lnTo>
                <a:lnTo>
                  <a:pt x="8320" y="18516"/>
                </a:lnTo>
                <a:lnTo>
                  <a:pt x="8641" y="18536"/>
                </a:lnTo>
                <a:lnTo>
                  <a:pt x="8891" y="18556"/>
                </a:lnTo>
                <a:lnTo>
                  <a:pt x="9141" y="18581"/>
                </a:lnTo>
                <a:lnTo>
                  <a:pt x="9319" y="18611"/>
                </a:lnTo>
                <a:lnTo>
                  <a:pt x="9498" y="18640"/>
                </a:lnTo>
                <a:lnTo>
                  <a:pt x="9605" y="18680"/>
                </a:lnTo>
                <a:lnTo>
                  <a:pt x="9712" y="18720"/>
                </a:lnTo>
                <a:lnTo>
                  <a:pt x="9784" y="18765"/>
                </a:lnTo>
                <a:lnTo>
                  <a:pt x="9962" y="18859"/>
                </a:lnTo>
                <a:lnTo>
                  <a:pt x="10141" y="18963"/>
                </a:lnTo>
                <a:lnTo>
                  <a:pt x="10569" y="18968"/>
                </a:lnTo>
                <a:lnTo>
                  <a:pt x="10855" y="18978"/>
                </a:lnTo>
                <a:lnTo>
                  <a:pt x="10962" y="18988"/>
                </a:lnTo>
                <a:lnTo>
                  <a:pt x="11069" y="18998"/>
                </a:lnTo>
                <a:lnTo>
                  <a:pt x="11319" y="19048"/>
                </a:lnTo>
                <a:lnTo>
                  <a:pt x="11533" y="19102"/>
                </a:lnTo>
                <a:lnTo>
                  <a:pt x="11962" y="19207"/>
                </a:lnTo>
                <a:lnTo>
                  <a:pt x="12176" y="19261"/>
                </a:lnTo>
                <a:lnTo>
                  <a:pt x="12390" y="19311"/>
                </a:lnTo>
                <a:lnTo>
                  <a:pt x="12640" y="19361"/>
                </a:lnTo>
                <a:lnTo>
                  <a:pt x="12926" y="19405"/>
                </a:lnTo>
                <a:lnTo>
                  <a:pt x="13426" y="19465"/>
                </a:lnTo>
                <a:lnTo>
                  <a:pt x="13997" y="19525"/>
                </a:lnTo>
                <a:lnTo>
                  <a:pt x="15139" y="19634"/>
                </a:lnTo>
                <a:lnTo>
                  <a:pt x="15675" y="19688"/>
                </a:lnTo>
                <a:lnTo>
                  <a:pt x="16175" y="19748"/>
                </a:lnTo>
                <a:lnTo>
                  <a:pt x="16389" y="19783"/>
                </a:lnTo>
                <a:lnTo>
                  <a:pt x="16603" y="19813"/>
                </a:lnTo>
                <a:lnTo>
                  <a:pt x="16782" y="19847"/>
                </a:lnTo>
                <a:lnTo>
                  <a:pt x="16960" y="19887"/>
                </a:lnTo>
                <a:lnTo>
                  <a:pt x="17210" y="19952"/>
                </a:lnTo>
                <a:lnTo>
                  <a:pt x="17532" y="20011"/>
                </a:lnTo>
                <a:lnTo>
                  <a:pt x="17889" y="20066"/>
                </a:lnTo>
                <a:lnTo>
                  <a:pt x="18246" y="20116"/>
                </a:lnTo>
                <a:lnTo>
                  <a:pt x="18603" y="20160"/>
                </a:lnTo>
                <a:lnTo>
                  <a:pt x="18996" y="20205"/>
                </a:lnTo>
                <a:lnTo>
                  <a:pt x="19424" y="20240"/>
                </a:lnTo>
                <a:lnTo>
                  <a:pt x="19817" y="20274"/>
                </a:lnTo>
                <a:lnTo>
                  <a:pt x="20709" y="20339"/>
                </a:lnTo>
                <a:lnTo>
                  <a:pt x="21566" y="20394"/>
                </a:lnTo>
                <a:lnTo>
                  <a:pt x="22459" y="20453"/>
                </a:lnTo>
                <a:lnTo>
                  <a:pt x="23280" y="20523"/>
                </a:lnTo>
                <a:lnTo>
                  <a:pt x="23923" y="20577"/>
                </a:lnTo>
                <a:lnTo>
                  <a:pt x="24423" y="20632"/>
                </a:lnTo>
                <a:lnTo>
                  <a:pt x="24673" y="20657"/>
                </a:lnTo>
                <a:lnTo>
                  <a:pt x="24851" y="20687"/>
                </a:lnTo>
                <a:lnTo>
                  <a:pt x="25030" y="20717"/>
                </a:lnTo>
                <a:lnTo>
                  <a:pt x="25173" y="20746"/>
                </a:lnTo>
                <a:lnTo>
                  <a:pt x="25280" y="20781"/>
                </a:lnTo>
                <a:lnTo>
                  <a:pt x="25351" y="20811"/>
                </a:lnTo>
                <a:lnTo>
                  <a:pt x="25387" y="20851"/>
                </a:lnTo>
                <a:lnTo>
                  <a:pt x="25387" y="20885"/>
                </a:lnTo>
                <a:lnTo>
                  <a:pt x="25315" y="20925"/>
                </a:lnTo>
                <a:lnTo>
                  <a:pt x="25244" y="20970"/>
                </a:lnTo>
                <a:lnTo>
                  <a:pt x="25137" y="21019"/>
                </a:lnTo>
                <a:lnTo>
                  <a:pt x="24958" y="21069"/>
                </a:lnTo>
                <a:lnTo>
                  <a:pt x="22745" y="21690"/>
                </a:lnTo>
                <a:lnTo>
                  <a:pt x="21674" y="21998"/>
                </a:lnTo>
                <a:lnTo>
                  <a:pt x="21138" y="22157"/>
                </a:lnTo>
                <a:lnTo>
                  <a:pt x="20638" y="22316"/>
                </a:lnTo>
                <a:lnTo>
                  <a:pt x="20174" y="22475"/>
                </a:lnTo>
                <a:lnTo>
                  <a:pt x="19745" y="22634"/>
                </a:lnTo>
                <a:lnTo>
                  <a:pt x="18889" y="22957"/>
                </a:lnTo>
                <a:lnTo>
                  <a:pt x="17282" y="23607"/>
                </a:lnTo>
                <a:lnTo>
                  <a:pt x="16603" y="23870"/>
                </a:lnTo>
                <a:lnTo>
                  <a:pt x="15996" y="24129"/>
                </a:lnTo>
                <a:lnTo>
                  <a:pt x="15389" y="24392"/>
                </a:lnTo>
                <a:lnTo>
                  <a:pt x="14890" y="24660"/>
                </a:lnTo>
                <a:lnTo>
                  <a:pt x="14782" y="24730"/>
                </a:lnTo>
                <a:lnTo>
                  <a:pt x="14711" y="24804"/>
                </a:lnTo>
                <a:lnTo>
                  <a:pt x="14675" y="24879"/>
                </a:lnTo>
                <a:lnTo>
                  <a:pt x="14640" y="24953"/>
                </a:lnTo>
                <a:lnTo>
                  <a:pt x="14604" y="25102"/>
                </a:lnTo>
                <a:lnTo>
                  <a:pt x="14604" y="25177"/>
                </a:lnTo>
                <a:lnTo>
                  <a:pt x="14568" y="25251"/>
                </a:lnTo>
                <a:lnTo>
                  <a:pt x="14425" y="25365"/>
                </a:lnTo>
                <a:lnTo>
                  <a:pt x="14283" y="25475"/>
                </a:lnTo>
                <a:lnTo>
                  <a:pt x="14104" y="25589"/>
                </a:lnTo>
                <a:lnTo>
                  <a:pt x="13961" y="25703"/>
                </a:lnTo>
                <a:lnTo>
                  <a:pt x="13676" y="25951"/>
                </a:lnTo>
                <a:lnTo>
                  <a:pt x="13390" y="26205"/>
                </a:lnTo>
                <a:lnTo>
                  <a:pt x="12747" y="26716"/>
                </a:lnTo>
                <a:lnTo>
                  <a:pt x="12569" y="26860"/>
                </a:lnTo>
                <a:lnTo>
                  <a:pt x="12497" y="26930"/>
                </a:lnTo>
                <a:lnTo>
                  <a:pt x="12462" y="27004"/>
                </a:lnTo>
                <a:lnTo>
                  <a:pt x="12354" y="27764"/>
                </a:lnTo>
                <a:lnTo>
                  <a:pt x="12319" y="28147"/>
                </a:lnTo>
                <a:lnTo>
                  <a:pt x="12319" y="28524"/>
                </a:lnTo>
                <a:lnTo>
                  <a:pt x="12354" y="28599"/>
                </a:lnTo>
                <a:lnTo>
                  <a:pt x="12390" y="28668"/>
                </a:lnTo>
                <a:lnTo>
                  <a:pt x="12569" y="28817"/>
                </a:lnTo>
                <a:lnTo>
                  <a:pt x="12783" y="28961"/>
                </a:lnTo>
                <a:lnTo>
                  <a:pt x="12961" y="29105"/>
                </a:lnTo>
                <a:lnTo>
                  <a:pt x="12997" y="29145"/>
                </a:lnTo>
                <a:lnTo>
                  <a:pt x="12997" y="29185"/>
                </a:lnTo>
                <a:lnTo>
                  <a:pt x="12997" y="29224"/>
                </a:lnTo>
                <a:lnTo>
                  <a:pt x="13033" y="29264"/>
                </a:lnTo>
                <a:lnTo>
                  <a:pt x="13461" y="29801"/>
                </a:lnTo>
                <a:lnTo>
                  <a:pt x="13747" y="30064"/>
                </a:lnTo>
                <a:lnTo>
                  <a:pt x="13890" y="30198"/>
                </a:lnTo>
                <a:lnTo>
                  <a:pt x="14068" y="30332"/>
                </a:lnTo>
                <a:lnTo>
                  <a:pt x="14104" y="30347"/>
                </a:lnTo>
                <a:lnTo>
                  <a:pt x="14175" y="30362"/>
                </a:lnTo>
                <a:lnTo>
                  <a:pt x="14354" y="30387"/>
                </a:lnTo>
                <a:lnTo>
                  <a:pt x="14568" y="30412"/>
                </a:lnTo>
                <a:lnTo>
                  <a:pt x="14890" y="30436"/>
                </a:lnTo>
                <a:lnTo>
                  <a:pt x="15568" y="30496"/>
                </a:lnTo>
                <a:lnTo>
                  <a:pt x="15961" y="30526"/>
                </a:lnTo>
                <a:lnTo>
                  <a:pt x="16318" y="30561"/>
                </a:lnTo>
                <a:lnTo>
                  <a:pt x="14175" y="30531"/>
                </a:lnTo>
                <a:lnTo>
                  <a:pt x="15925" y="31142"/>
                </a:lnTo>
                <a:lnTo>
                  <a:pt x="17603" y="31738"/>
                </a:lnTo>
                <a:lnTo>
                  <a:pt x="17960" y="31887"/>
                </a:lnTo>
                <a:lnTo>
                  <a:pt x="18317" y="32041"/>
                </a:lnTo>
                <a:lnTo>
                  <a:pt x="18639" y="32195"/>
                </a:lnTo>
                <a:lnTo>
                  <a:pt x="19031" y="32349"/>
                </a:lnTo>
                <a:lnTo>
                  <a:pt x="19853" y="32607"/>
                </a:lnTo>
                <a:lnTo>
                  <a:pt x="20674" y="32865"/>
                </a:lnTo>
                <a:lnTo>
                  <a:pt x="21459" y="33123"/>
                </a:lnTo>
                <a:lnTo>
                  <a:pt x="21816" y="33252"/>
                </a:lnTo>
                <a:lnTo>
                  <a:pt x="22173" y="33387"/>
                </a:lnTo>
                <a:lnTo>
                  <a:pt x="22245" y="33431"/>
                </a:lnTo>
                <a:lnTo>
                  <a:pt x="22281" y="33486"/>
                </a:lnTo>
                <a:lnTo>
                  <a:pt x="22281" y="33546"/>
                </a:lnTo>
                <a:lnTo>
                  <a:pt x="22245" y="33600"/>
                </a:lnTo>
                <a:lnTo>
                  <a:pt x="22173" y="33660"/>
                </a:lnTo>
                <a:lnTo>
                  <a:pt x="22031" y="33714"/>
                </a:lnTo>
                <a:lnTo>
                  <a:pt x="21888" y="33759"/>
                </a:lnTo>
                <a:lnTo>
                  <a:pt x="21674" y="33804"/>
                </a:lnTo>
                <a:lnTo>
                  <a:pt x="20781" y="33953"/>
                </a:lnTo>
                <a:lnTo>
                  <a:pt x="19888" y="34097"/>
                </a:lnTo>
                <a:lnTo>
                  <a:pt x="17996" y="34380"/>
                </a:lnTo>
                <a:lnTo>
                  <a:pt x="17032" y="34524"/>
                </a:lnTo>
                <a:lnTo>
                  <a:pt x="16139" y="34673"/>
                </a:lnTo>
                <a:lnTo>
                  <a:pt x="15282" y="34822"/>
                </a:lnTo>
                <a:lnTo>
                  <a:pt x="14461" y="34976"/>
                </a:lnTo>
                <a:lnTo>
                  <a:pt x="13568" y="35170"/>
                </a:lnTo>
                <a:lnTo>
                  <a:pt x="12711" y="35363"/>
                </a:lnTo>
                <a:lnTo>
                  <a:pt x="11926" y="35562"/>
                </a:lnTo>
                <a:lnTo>
                  <a:pt x="11212" y="35761"/>
                </a:lnTo>
                <a:lnTo>
                  <a:pt x="10533" y="35964"/>
                </a:lnTo>
                <a:lnTo>
                  <a:pt x="9926" y="36168"/>
                </a:lnTo>
                <a:lnTo>
                  <a:pt x="9391" y="36377"/>
                </a:lnTo>
                <a:lnTo>
                  <a:pt x="8891" y="36585"/>
                </a:lnTo>
                <a:lnTo>
                  <a:pt x="8463" y="36799"/>
                </a:lnTo>
                <a:lnTo>
                  <a:pt x="8105" y="37012"/>
                </a:lnTo>
                <a:lnTo>
                  <a:pt x="7820" y="37231"/>
                </a:lnTo>
                <a:lnTo>
                  <a:pt x="7570" y="37454"/>
                </a:lnTo>
                <a:lnTo>
                  <a:pt x="7391" y="37678"/>
                </a:lnTo>
                <a:lnTo>
                  <a:pt x="7284" y="37901"/>
                </a:lnTo>
                <a:lnTo>
                  <a:pt x="7249" y="38130"/>
                </a:lnTo>
                <a:lnTo>
                  <a:pt x="7249" y="38363"/>
                </a:lnTo>
                <a:lnTo>
                  <a:pt x="7320" y="38691"/>
                </a:lnTo>
                <a:lnTo>
                  <a:pt x="7427" y="39019"/>
                </a:lnTo>
                <a:lnTo>
                  <a:pt x="7534" y="39183"/>
                </a:lnTo>
                <a:lnTo>
                  <a:pt x="7641" y="39347"/>
                </a:lnTo>
                <a:lnTo>
                  <a:pt x="7748" y="39511"/>
                </a:lnTo>
                <a:lnTo>
                  <a:pt x="7927" y="39674"/>
                </a:lnTo>
                <a:lnTo>
                  <a:pt x="8105" y="39794"/>
                </a:lnTo>
                <a:lnTo>
                  <a:pt x="8355" y="39913"/>
                </a:lnTo>
                <a:lnTo>
                  <a:pt x="8677" y="40032"/>
                </a:lnTo>
                <a:lnTo>
                  <a:pt x="8962" y="40151"/>
                </a:lnTo>
                <a:lnTo>
                  <a:pt x="9284" y="40265"/>
                </a:lnTo>
                <a:lnTo>
                  <a:pt x="9569" y="40385"/>
                </a:lnTo>
                <a:lnTo>
                  <a:pt x="9819" y="40504"/>
                </a:lnTo>
                <a:lnTo>
                  <a:pt x="9998" y="40623"/>
                </a:lnTo>
                <a:lnTo>
                  <a:pt x="10105" y="40703"/>
                </a:lnTo>
                <a:lnTo>
                  <a:pt x="10212" y="40772"/>
                </a:lnTo>
                <a:lnTo>
                  <a:pt x="10355" y="40837"/>
                </a:lnTo>
                <a:lnTo>
                  <a:pt x="10533" y="40896"/>
                </a:lnTo>
                <a:lnTo>
                  <a:pt x="10748" y="40956"/>
                </a:lnTo>
                <a:lnTo>
                  <a:pt x="11069" y="41005"/>
                </a:lnTo>
                <a:lnTo>
                  <a:pt x="11426" y="41055"/>
                </a:lnTo>
                <a:lnTo>
                  <a:pt x="11890" y="41100"/>
                </a:lnTo>
                <a:lnTo>
                  <a:pt x="11676" y="41150"/>
                </a:lnTo>
                <a:lnTo>
                  <a:pt x="11498" y="41194"/>
                </a:lnTo>
                <a:lnTo>
                  <a:pt x="11390" y="41239"/>
                </a:lnTo>
                <a:lnTo>
                  <a:pt x="11319" y="41274"/>
                </a:lnTo>
                <a:lnTo>
                  <a:pt x="11283" y="41308"/>
                </a:lnTo>
                <a:lnTo>
                  <a:pt x="11319" y="41338"/>
                </a:lnTo>
                <a:lnTo>
                  <a:pt x="11390" y="41363"/>
                </a:lnTo>
                <a:lnTo>
                  <a:pt x="11498" y="41388"/>
                </a:lnTo>
                <a:lnTo>
                  <a:pt x="11640" y="41408"/>
                </a:lnTo>
                <a:lnTo>
                  <a:pt x="11819" y="41423"/>
                </a:lnTo>
                <a:lnTo>
                  <a:pt x="12033" y="41433"/>
                </a:lnTo>
                <a:lnTo>
                  <a:pt x="12319" y="41443"/>
                </a:lnTo>
                <a:lnTo>
                  <a:pt x="12604" y="41448"/>
                </a:lnTo>
                <a:lnTo>
                  <a:pt x="12926" y="41452"/>
                </a:lnTo>
                <a:lnTo>
                  <a:pt x="13676" y="41448"/>
                </a:lnTo>
                <a:lnTo>
                  <a:pt x="13568" y="41482"/>
                </a:lnTo>
                <a:lnTo>
                  <a:pt x="13497" y="41517"/>
                </a:lnTo>
                <a:lnTo>
                  <a:pt x="13461" y="41552"/>
                </a:lnTo>
                <a:lnTo>
                  <a:pt x="13461" y="41582"/>
                </a:lnTo>
                <a:lnTo>
                  <a:pt x="13461" y="41606"/>
                </a:lnTo>
                <a:lnTo>
                  <a:pt x="13497" y="41631"/>
                </a:lnTo>
                <a:lnTo>
                  <a:pt x="13640" y="41676"/>
                </a:lnTo>
                <a:lnTo>
                  <a:pt x="13818" y="41721"/>
                </a:lnTo>
                <a:lnTo>
                  <a:pt x="14033" y="41765"/>
                </a:lnTo>
                <a:lnTo>
                  <a:pt x="14175" y="41810"/>
                </a:lnTo>
                <a:lnTo>
                  <a:pt x="14318" y="41855"/>
                </a:lnTo>
                <a:lnTo>
                  <a:pt x="14390" y="41885"/>
                </a:lnTo>
                <a:lnTo>
                  <a:pt x="14461" y="41914"/>
                </a:lnTo>
                <a:lnTo>
                  <a:pt x="14675" y="41969"/>
                </a:lnTo>
                <a:lnTo>
                  <a:pt x="14961" y="42019"/>
                </a:lnTo>
                <a:lnTo>
                  <a:pt x="15318" y="42063"/>
                </a:lnTo>
                <a:lnTo>
                  <a:pt x="16032" y="42148"/>
                </a:lnTo>
                <a:lnTo>
                  <a:pt x="16782" y="42232"/>
                </a:lnTo>
                <a:lnTo>
                  <a:pt x="17103" y="42277"/>
                </a:lnTo>
                <a:lnTo>
                  <a:pt x="17389" y="42327"/>
                </a:lnTo>
                <a:lnTo>
                  <a:pt x="17603" y="42381"/>
                </a:lnTo>
                <a:lnTo>
                  <a:pt x="17675" y="42406"/>
                </a:lnTo>
                <a:lnTo>
                  <a:pt x="17746" y="42436"/>
                </a:lnTo>
                <a:lnTo>
                  <a:pt x="17782" y="42466"/>
                </a:lnTo>
                <a:lnTo>
                  <a:pt x="17782" y="42496"/>
                </a:lnTo>
                <a:lnTo>
                  <a:pt x="17746" y="42530"/>
                </a:lnTo>
                <a:lnTo>
                  <a:pt x="17710" y="42565"/>
                </a:lnTo>
                <a:lnTo>
                  <a:pt x="17639" y="42605"/>
                </a:lnTo>
                <a:lnTo>
                  <a:pt x="17532" y="42645"/>
                </a:lnTo>
                <a:lnTo>
                  <a:pt x="17389" y="42684"/>
                </a:lnTo>
                <a:lnTo>
                  <a:pt x="17175" y="42729"/>
                </a:lnTo>
                <a:lnTo>
                  <a:pt x="17175" y="42744"/>
                </a:lnTo>
                <a:lnTo>
                  <a:pt x="17210" y="42764"/>
                </a:lnTo>
                <a:lnTo>
                  <a:pt x="17460" y="42818"/>
                </a:lnTo>
                <a:lnTo>
                  <a:pt x="17782" y="42878"/>
                </a:lnTo>
                <a:lnTo>
                  <a:pt x="18103" y="42938"/>
                </a:lnTo>
                <a:lnTo>
                  <a:pt x="18210" y="42913"/>
                </a:lnTo>
                <a:lnTo>
                  <a:pt x="18353" y="42893"/>
                </a:lnTo>
                <a:lnTo>
                  <a:pt x="18531" y="42878"/>
                </a:lnTo>
                <a:lnTo>
                  <a:pt x="18710" y="42868"/>
                </a:lnTo>
                <a:lnTo>
                  <a:pt x="18889" y="42858"/>
                </a:lnTo>
                <a:lnTo>
                  <a:pt x="19103" y="42858"/>
                </a:lnTo>
                <a:lnTo>
                  <a:pt x="19353" y="42863"/>
                </a:lnTo>
                <a:lnTo>
                  <a:pt x="19567" y="42873"/>
                </a:lnTo>
                <a:lnTo>
                  <a:pt x="19817" y="42888"/>
                </a:lnTo>
                <a:lnTo>
                  <a:pt x="20067" y="42908"/>
                </a:lnTo>
                <a:lnTo>
                  <a:pt x="20317" y="42933"/>
                </a:lnTo>
                <a:lnTo>
                  <a:pt x="20531" y="42962"/>
                </a:lnTo>
                <a:lnTo>
                  <a:pt x="20781" y="42992"/>
                </a:lnTo>
                <a:lnTo>
                  <a:pt x="21031" y="43032"/>
                </a:lnTo>
                <a:lnTo>
                  <a:pt x="21245" y="43072"/>
                </a:lnTo>
                <a:lnTo>
                  <a:pt x="21459" y="43121"/>
                </a:lnTo>
                <a:lnTo>
                  <a:pt x="21674" y="43176"/>
                </a:lnTo>
                <a:lnTo>
                  <a:pt x="21816" y="43241"/>
                </a:lnTo>
                <a:lnTo>
                  <a:pt x="21959" y="43310"/>
                </a:lnTo>
                <a:lnTo>
                  <a:pt x="22031" y="43375"/>
                </a:lnTo>
                <a:lnTo>
                  <a:pt x="22209" y="43519"/>
                </a:lnTo>
                <a:lnTo>
                  <a:pt x="22388" y="43653"/>
                </a:lnTo>
                <a:lnTo>
                  <a:pt x="22995" y="43643"/>
                </a:lnTo>
                <a:lnTo>
                  <a:pt x="23280" y="43414"/>
                </a:lnTo>
                <a:lnTo>
                  <a:pt x="24101" y="43419"/>
                </a:lnTo>
                <a:lnTo>
                  <a:pt x="24066" y="43509"/>
                </a:lnTo>
                <a:lnTo>
                  <a:pt x="24066" y="43603"/>
                </a:lnTo>
                <a:lnTo>
                  <a:pt x="24066" y="43797"/>
                </a:lnTo>
                <a:lnTo>
                  <a:pt x="24030" y="43886"/>
                </a:lnTo>
                <a:lnTo>
                  <a:pt x="23923" y="43976"/>
                </a:lnTo>
                <a:lnTo>
                  <a:pt x="23852" y="44015"/>
                </a:lnTo>
                <a:lnTo>
                  <a:pt x="23780" y="44060"/>
                </a:lnTo>
                <a:lnTo>
                  <a:pt x="23673" y="44095"/>
                </a:lnTo>
                <a:lnTo>
                  <a:pt x="23530" y="44135"/>
                </a:lnTo>
                <a:lnTo>
                  <a:pt x="22673" y="44353"/>
                </a:lnTo>
                <a:lnTo>
                  <a:pt x="21852" y="44577"/>
                </a:lnTo>
                <a:lnTo>
                  <a:pt x="21067" y="44805"/>
                </a:lnTo>
                <a:lnTo>
                  <a:pt x="20317" y="45033"/>
                </a:lnTo>
                <a:lnTo>
                  <a:pt x="19638" y="45262"/>
                </a:lnTo>
                <a:lnTo>
                  <a:pt x="18996" y="45490"/>
                </a:lnTo>
                <a:lnTo>
                  <a:pt x="18424" y="45724"/>
                </a:lnTo>
                <a:lnTo>
                  <a:pt x="17853" y="45957"/>
                </a:lnTo>
                <a:lnTo>
                  <a:pt x="17353" y="46196"/>
                </a:lnTo>
                <a:lnTo>
                  <a:pt x="16925" y="46434"/>
                </a:lnTo>
                <a:lnTo>
                  <a:pt x="16496" y="46672"/>
                </a:lnTo>
                <a:lnTo>
                  <a:pt x="16139" y="46916"/>
                </a:lnTo>
                <a:lnTo>
                  <a:pt x="15818" y="47159"/>
                </a:lnTo>
                <a:lnTo>
                  <a:pt x="15532" y="47408"/>
                </a:lnTo>
                <a:lnTo>
                  <a:pt x="15282" y="47656"/>
                </a:lnTo>
                <a:lnTo>
                  <a:pt x="15068" y="47904"/>
                </a:lnTo>
                <a:lnTo>
                  <a:pt x="14925" y="48123"/>
                </a:lnTo>
                <a:lnTo>
                  <a:pt x="14854" y="48341"/>
                </a:lnTo>
                <a:lnTo>
                  <a:pt x="14782" y="48560"/>
                </a:lnTo>
                <a:lnTo>
                  <a:pt x="14747" y="48783"/>
                </a:lnTo>
                <a:lnTo>
                  <a:pt x="14747" y="49225"/>
                </a:lnTo>
                <a:lnTo>
                  <a:pt x="14782" y="49667"/>
                </a:lnTo>
                <a:lnTo>
                  <a:pt x="14782" y="49792"/>
                </a:lnTo>
                <a:lnTo>
                  <a:pt x="14818" y="49856"/>
                </a:lnTo>
                <a:lnTo>
                  <a:pt x="14925" y="49921"/>
                </a:lnTo>
                <a:lnTo>
                  <a:pt x="15068" y="49985"/>
                </a:lnTo>
                <a:lnTo>
                  <a:pt x="15175" y="50015"/>
                </a:lnTo>
                <a:lnTo>
                  <a:pt x="15282" y="50045"/>
                </a:lnTo>
                <a:lnTo>
                  <a:pt x="15461" y="50070"/>
                </a:lnTo>
                <a:lnTo>
                  <a:pt x="15639" y="50100"/>
                </a:lnTo>
                <a:lnTo>
                  <a:pt x="15854" y="50124"/>
                </a:lnTo>
                <a:lnTo>
                  <a:pt x="16103" y="50149"/>
                </a:lnTo>
                <a:lnTo>
                  <a:pt x="16211" y="50159"/>
                </a:lnTo>
                <a:lnTo>
                  <a:pt x="16282" y="50174"/>
                </a:lnTo>
                <a:lnTo>
                  <a:pt x="16425" y="50209"/>
                </a:lnTo>
                <a:lnTo>
                  <a:pt x="16568" y="50253"/>
                </a:lnTo>
                <a:lnTo>
                  <a:pt x="16639" y="50303"/>
                </a:lnTo>
                <a:lnTo>
                  <a:pt x="16710" y="50358"/>
                </a:lnTo>
                <a:lnTo>
                  <a:pt x="16710" y="50412"/>
                </a:lnTo>
                <a:lnTo>
                  <a:pt x="16675" y="50462"/>
                </a:lnTo>
                <a:lnTo>
                  <a:pt x="16603" y="50507"/>
                </a:lnTo>
                <a:lnTo>
                  <a:pt x="16496" y="50566"/>
                </a:lnTo>
                <a:lnTo>
                  <a:pt x="16425" y="50631"/>
                </a:lnTo>
                <a:lnTo>
                  <a:pt x="16389" y="50686"/>
                </a:lnTo>
                <a:lnTo>
                  <a:pt x="16425" y="50745"/>
                </a:lnTo>
                <a:lnTo>
                  <a:pt x="16461" y="50800"/>
                </a:lnTo>
                <a:lnTo>
                  <a:pt x="16532" y="50854"/>
                </a:lnTo>
                <a:lnTo>
                  <a:pt x="16639" y="50909"/>
                </a:lnTo>
                <a:lnTo>
                  <a:pt x="16782" y="50959"/>
                </a:lnTo>
                <a:lnTo>
                  <a:pt x="17103" y="51063"/>
                </a:lnTo>
                <a:lnTo>
                  <a:pt x="17460" y="51162"/>
                </a:lnTo>
                <a:lnTo>
                  <a:pt x="17817" y="51267"/>
                </a:lnTo>
                <a:lnTo>
                  <a:pt x="18103" y="51366"/>
                </a:lnTo>
                <a:lnTo>
                  <a:pt x="18174" y="51381"/>
                </a:lnTo>
                <a:lnTo>
                  <a:pt x="18282" y="51396"/>
                </a:lnTo>
                <a:lnTo>
                  <a:pt x="18531" y="51426"/>
                </a:lnTo>
                <a:lnTo>
                  <a:pt x="18889" y="51455"/>
                </a:lnTo>
                <a:lnTo>
                  <a:pt x="19281" y="51490"/>
                </a:lnTo>
                <a:lnTo>
                  <a:pt x="19210" y="51560"/>
                </a:lnTo>
                <a:lnTo>
                  <a:pt x="19210" y="51619"/>
                </a:lnTo>
                <a:lnTo>
                  <a:pt x="19281" y="51679"/>
                </a:lnTo>
                <a:lnTo>
                  <a:pt x="19388" y="51739"/>
                </a:lnTo>
                <a:lnTo>
                  <a:pt x="19531" y="51793"/>
                </a:lnTo>
                <a:lnTo>
                  <a:pt x="19745" y="51848"/>
                </a:lnTo>
                <a:lnTo>
                  <a:pt x="19995" y="51897"/>
                </a:lnTo>
                <a:lnTo>
                  <a:pt x="20245" y="51947"/>
                </a:lnTo>
                <a:lnTo>
                  <a:pt x="20852" y="52046"/>
                </a:lnTo>
                <a:lnTo>
                  <a:pt x="21531" y="52141"/>
                </a:lnTo>
                <a:lnTo>
                  <a:pt x="22173" y="52240"/>
                </a:lnTo>
                <a:lnTo>
                  <a:pt x="22780" y="52340"/>
                </a:lnTo>
                <a:lnTo>
                  <a:pt x="23566" y="52469"/>
                </a:lnTo>
                <a:lnTo>
                  <a:pt x="24351" y="52593"/>
                </a:lnTo>
                <a:lnTo>
                  <a:pt x="25958" y="52826"/>
                </a:lnTo>
                <a:lnTo>
                  <a:pt x="25280" y="53005"/>
                </a:lnTo>
                <a:lnTo>
                  <a:pt x="24566" y="53174"/>
                </a:lnTo>
                <a:lnTo>
                  <a:pt x="23137" y="53517"/>
                </a:lnTo>
                <a:lnTo>
                  <a:pt x="22423" y="53690"/>
                </a:lnTo>
                <a:lnTo>
                  <a:pt x="21781" y="53864"/>
                </a:lnTo>
                <a:lnTo>
                  <a:pt x="21174" y="54038"/>
                </a:lnTo>
                <a:lnTo>
                  <a:pt x="20638" y="54212"/>
                </a:lnTo>
                <a:lnTo>
                  <a:pt x="20174" y="54381"/>
                </a:lnTo>
                <a:lnTo>
                  <a:pt x="19817" y="54550"/>
                </a:lnTo>
                <a:lnTo>
                  <a:pt x="19460" y="54724"/>
                </a:lnTo>
                <a:lnTo>
                  <a:pt x="19174" y="54902"/>
                </a:lnTo>
                <a:lnTo>
                  <a:pt x="18639" y="55255"/>
                </a:lnTo>
                <a:lnTo>
                  <a:pt x="18103" y="55608"/>
                </a:lnTo>
                <a:lnTo>
                  <a:pt x="17817" y="55816"/>
                </a:lnTo>
                <a:lnTo>
                  <a:pt x="17603" y="56020"/>
                </a:lnTo>
                <a:lnTo>
                  <a:pt x="17496" y="56129"/>
                </a:lnTo>
                <a:lnTo>
                  <a:pt x="17460" y="56233"/>
                </a:lnTo>
                <a:lnTo>
                  <a:pt x="17389" y="56338"/>
                </a:lnTo>
                <a:lnTo>
                  <a:pt x="17389" y="56442"/>
                </a:lnTo>
                <a:lnTo>
                  <a:pt x="17425" y="56710"/>
                </a:lnTo>
                <a:lnTo>
                  <a:pt x="17496" y="56983"/>
                </a:lnTo>
                <a:lnTo>
                  <a:pt x="17639" y="57257"/>
                </a:lnTo>
                <a:lnTo>
                  <a:pt x="17746" y="57391"/>
                </a:lnTo>
                <a:lnTo>
                  <a:pt x="17853" y="57525"/>
                </a:lnTo>
                <a:lnTo>
                  <a:pt x="17996" y="57659"/>
                </a:lnTo>
                <a:lnTo>
                  <a:pt x="18174" y="57788"/>
                </a:lnTo>
                <a:lnTo>
                  <a:pt x="18353" y="57922"/>
                </a:lnTo>
                <a:lnTo>
                  <a:pt x="18603" y="58056"/>
                </a:lnTo>
                <a:lnTo>
                  <a:pt x="18889" y="58185"/>
                </a:lnTo>
                <a:lnTo>
                  <a:pt x="19174" y="58314"/>
                </a:lnTo>
                <a:lnTo>
                  <a:pt x="19531" y="58444"/>
                </a:lnTo>
                <a:lnTo>
                  <a:pt x="19924" y="58573"/>
                </a:lnTo>
                <a:lnTo>
                  <a:pt x="20995" y="58905"/>
                </a:lnTo>
                <a:lnTo>
                  <a:pt x="22031" y="59243"/>
                </a:lnTo>
                <a:lnTo>
                  <a:pt x="24137" y="59919"/>
                </a:lnTo>
                <a:lnTo>
                  <a:pt x="24244" y="59944"/>
                </a:lnTo>
                <a:lnTo>
                  <a:pt x="24351" y="59968"/>
                </a:lnTo>
                <a:lnTo>
                  <a:pt x="24566" y="60013"/>
                </a:lnTo>
                <a:lnTo>
                  <a:pt x="25922" y="60311"/>
                </a:lnTo>
                <a:lnTo>
                  <a:pt x="25423" y="60381"/>
                </a:lnTo>
                <a:lnTo>
                  <a:pt x="27672" y="60470"/>
                </a:lnTo>
                <a:lnTo>
                  <a:pt x="26387" y="60540"/>
                </a:lnTo>
                <a:lnTo>
                  <a:pt x="28315" y="61091"/>
                </a:lnTo>
                <a:lnTo>
                  <a:pt x="29243" y="61349"/>
                </a:lnTo>
                <a:lnTo>
                  <a:pt x="30171" y="61592"/>
                </a:lnTo>
                <a:lnTo>
                  <a:pt x="31064" y="61816"/>
                </a:lnTo>
                <a:lnTo>
                  <a:pt x="32028" y="62039"/>
                </a:lnTo>
                <a:lnTo>
                  <a:pt x="33028" y="62253"/>
                </a:lnTo>
                <a:lnTo>
                  <a:pt x="33563" y="62357"/>
                </a:lnTo>
                <a:lnTo>
                  <a:pt x="34099" y="62462"/>
                </a:lnTo>
                <a:lnTo>
                  <a:pt x="34420" y="62521"/>
                </a:lnTo>
                <a:lnTo>
                  <a:pt x="34777" y="62576"/>
                </a:lnTo>
                <a:lnTo>
                  <a:pt x="35134" y="62631"/>
                </a:lnTo>
                <a:lnTo>
                  <a:pt x="35563" y="62675"/>
                </a:lnTo>
                <a:lnTo>
                  <a:pt x="35777" y="62695"/>
                </a:lnTo>
                <a:lnTo>
                  <a:pt x="36027" y="62710"/>
                </a:lnTo>
                <a:lnTo>
                  <a:pt x="36277" y="62725"/>
                </a:lnTo>
                <a:lnTo>
                  <a:pt x="36563" y="62740"/>
                </a:lnTo>
                <a:lnTo>
                  <a:pt x="36884" y="62745"/>
                </a:lnTo>
                <a:lnTo>
                  <a:pt x="37205" y="62750"/>
                </a:lnTo>
                <a:lnTo>
                  <a:pt x="37598" y="62755"/>
                </a:lnTo>
                <a:lnTo>
                  <a:pt x="37991" y="62750"/>
                </a:lnTo>
                <a:lnTo>
                  <a:pt x="38455" y="62750"/>
                </a:lnTo>
                <a:lnTo>
                  <a:pt x="38955" y="62755"/>
                </a:lnTo>
                <a:lnTo>
                  <a:pt x="39419" y="62760"/>
                </a:lnTo>
                <a:lnTo>
                  <a:pt x="39919" y="62770"/>
                </a:lnTo>
                <a:lnTo>
                  <a:pt x="40883" y="62799"/>
                </a:lnTo>
                <a:lnTo>
                  <a:pt x="41883" y="62839"/>
                </a:lnTo>
                <a:lnTo>
                  <a:pt x="43847" y="62929"/>
                </a:lnTo>
                <a:lnTo>
                  <a:pt x="44811" y="62973"/>
                </a:lnTo>
                <a:lnTo>
                  <a:pt x="45810" y="63013"/>
                </a:lnTo>
                <a:lnTo>
                  <a:pt x="46096" y="63018"/>
                </a:lnTo>
                <a:lnTo>
                  <a:pt x="46417" y="63023"/>
                </a:lnTo>
                <a:lnTo>
                  <a:pt x="47024" y="63023"/>
                </a:lnTo>
                <a:lnTo>
                  <a:pt x="47667" y="63018"/>
                </a:lnTo>
                <a:lnTo>
                  <a:pt x="48274" y="63018"/>
                </a:lnTo>
                <a:lnTo>
                  <a:pt x="47667" y="62869"/>
                </a:lnTo>
                <a:lnTo>
                  <a:pt x="47381" y="62799"/>
                </a:lnTo>
                <a:lnTo>
                  <a:pt x="47060" y="62730"/>
                </a:lnTo>
                <a:lnTo>
                  <a:pt x="46596" y="62645"/>
                </a:lnTo>
                <a:lnTo>
                  <a:pt x="46132" y="62566"/>
                </a:lnTo>
                <a:lnTo>
                  <a:pt x="45382" y="62432"/>
                </a:lnTo>
                <a:lnTo>
                  <a:pt x="45489" y="62362"/>
                </a:lnTo>
                <a:lnTo>
                  <a:pt x="45596" y="62288"/>
                </a:lnTo>
                <a:lnTo>
                  <a:pt x="45632" y="62248"/>
                </a:lnTo>
                <a:lnTo>
                  <a:pt x="45668" y="62218"/>
                </a:lnTo>
                <a:lnTo>
                  <a:pt x="45632" y="62188"/>
                </a:lnTo>
                <a:lnTo>
                  <a:pt x="45560" y="62159"/>
                </a:lnTo>
                <a:lnTo>
                  <a:pt x="44096" y="61826"/>
                </a:lnTo>
                <a:lnTo>
                  <a:pt x="42597" y="61493"/>
                </a:lnTo>
                <a:lnTo>
                  <a:pt x="41062" y="61165"/>
                </a:lnTo>
                <a:lnTo>
                  <a:pt x="39598" y="60833"/>
                </a:lnTo>
                <a:lnTo>
                  <a:pt x="39419" y="60788"/>
                </a:lnTo>
                <a:lnTo>
                  <a:pt x="39276" y="60748"/>
                </a:lnTo>
                <a:lnTo>
                  <a:pt x="38991" y="60659"/>
                </a:lnTo>
                <a:lnTo>
                  <a:pt x="38705" y="60574"/>
                </a:lnTo>
                <a:lnTo>
                  <a:pt x="38526" y="60535"/>
                </a:lnTo>
                <a:lnTo>
                  <a:pt x="38348" y="60495"/>
                </a:lnTo>
                <a:lnTo>
                  <a:pt x="38419" y="60470"/>
                </a:lnTo>
                <a:lnTo>
                  <a:pt x="38455" y="60445"/>
                </a:lnTo>
                <a:lnTo>
                  <a:pt x="38455" y="60420"/>
                </a:lnTo>
                <a:lnTo>
                  <a:pt x="38384" y="60391"/>
                </a:lnTo>
                <a:lnTo>
                  <a:pt x="38312" y="60361"/>
                </a:lnTo>
                <a:lnTo>
                  <a:pt x="38241" y="60331"/>
                </a:lnTo>
                <a:lnTo>
                  <a:pt x="37955" y="60271"/>
                </a:lnTo>
                <a:lnTo>
                  <a:pt x="37634" y="60212"/>
                </a:lnTo>
                <a:lnTo>
                  <a:pt x="37277" y="60152"/>
                </a:lnTo>
                <a:lnTo>
                  <a:pt x="36527" y="60028"/>
                </a:lnTo>
                <a:lnTo>
                  <a:pt x="36134" y="59963"/>
                </a:lnTo>
                <a:lnTo>
                  <a:pt x="35813" y="59899"/>
                </a:lnTo>
                <a:lnTo>
                  <a:pt x="35170" y="59765"/>
                </a:lnTo>
                <a:lnTo>
                  <a:pt x="34599" y="59626"/>
                </a:lnTo>
                <a:lnTo>
                  <a:pt x="34099" y="59487"/>
                </a:lnTo>
                <a:lnTo>
                  <a:pt x="33671" y="59343"/>
                </a:lnTo>
                <a:lnTo>
                  <a:pt x="33242" y="59194"/>
                </a:lnTo>
                <a:lnTo>
                  <a:pt x="32849" y="59045"/>
                </a:lnTo>
                <a:lnTo>
                  <a:pt x="32492" y="58896"/>
                </a:lnTo>
                <a:lnTo>
                  <a:pt x="31707" y="58593"/>
                </a:lnTo>
                <a:lnTo>
                  <a:pt x="30886" y="58295"/>
                </a:lnTo>
                <a:lnTo>
                  <a:pt x="30064" y="57997"/>
                </a:lnTo>
                <a:lnTo>
                  <a:pt x="29243" y="57694"/>
                </a:lnTo>
                <a:lnTo>
                  <a:pt x="29065" y="57614"/>
                </a:lnTo>
                <a:lnTo>
                  <a:pt x="28886" y="57530"/>
                </a:lnTo>
                <a:lnTo>
                  <a:pt x="28743" y="57450"/>
                </a:lnTo>
                <a:lnTo>
                  <a:pt x="28600" y="57366"/>
                </a:lnTo>
                <a:lnTo>
                  <a:pt x="28422" y="57202"/>
                </a:lnTo>
                <a:lnTo>
                  <a:pt x="28315" y="57033"/>
                </a:lnTo>
                <a:lnTo>
                  <a:pt x="28243" y="56864"/>
                </a:lnTo>
                <a:lnTo>
                  <a:pt x="28243" y="56695"/>
                </a:lnTo>
                <a:lnTo>
                  <a:pt x="28279" y="56358"/>
                </a:lnTo>
                <a:lnTo>
                  <a:pt x="28350" y="56194"/>
                </a:lnTo>
                <a:lnTo>
                  <a:pt x="28458" y="56035"/>
                </a:lnTo>
                <a:lnTo>
                  <a:pt x="28600" y="55881"/>
                </a:lnTo>
                <a:lnTo>
                  <a:pt x="28815" y="55722"/>
                </a:lnTo>
                <a:lnTo>
                  <a:pt x="29065" y="55573"/>
                </a:lnTo>
                <a:lnTo>
                  <a:pt x="29350" y="55419"/>
                </a:lnTo>
                <a:lnTo>
                  <a:pt x="29672" y="55270"/>
                </a:lnTo>
                <a:lnTo>
                  <a:pt x="30064" y="55126"/>
                </a:lnTo>
                <a:lnTo>
                  <a:pt x="30457" y="54982"/>
                </a:lnTo>
                <a:lnTo>
                  <a:pt x="30921" y="54838"/>
                </a:lnTo>
                <a:lnTo>
                  <a:pt x="31385" y="54694"/>
                </a:lnTo>
                <a:lnTo>
                  <a:pt x="31885" y="54555"/>
                </a:lnTo>
                <a:lnTo>
                  <a:pt x="32421" y="54416"/>
                </a:lnTo>
                <a:lnTo>
                  <a:pt x="32992" y="54277"/>
                </a:lnTo>
                <a:lnTo>
                  <a:pt x="33599" y="54142"/>
                </a:lnTo>
                <a:lnTo>
                  <a:pt x="34206" y="54008"/>
                </a:lnTo>
                <a:lnTo>
                  <a:pt x="34956" y="53849"/>
                </a:lnTo>
                <a:lnTo>
                  <a:pt x="35313" y="53785"/>
                </a:lnTo>
                <a:lnTo>
                  <a:pt x="35634" y="53735"/>
                </a:lnTo>
                <a:lnTo>
                  <a:pt x="35956" y="53685"/>
                </a:lnTo>
                <a:lnTo>
                  <a:pt x="36277" y="53651"/>
                </a:lnTo>
                <a:lnTo>
                  <a:pt x="36598" y="53621"/>
                </a:lnTo>
                <a:lnTo>
                  <a:pt x="36955" y="53596"/>
                </a:lnTo>
                <a:lnTo>
                  <a:pt x="37312" y="53581"/>
                </a:lnTo>
                <a:lnTo>
                  <a:pt x="37705" y="53566"/>
                </a:lnTo>
                <a:lnTo>
                  <a:pt x="38134" y="53561"/>
                </a:lnTo>
                <a:lnTo>
                  <a:pt x="38598" y="53556"/>
                </a:lnTo>
                <a:lnTo>
                  <a:pt x="39133" y="53556"/>
                </a:lnTo>
                <a:lnTo>
                  <a:pt x="39705" y="53561"/>
                </a:lnTo>
                <a:lnTo>
                  <a:pt x="41062" y="53576"/>
                </a:lnTo>
                <a:lnTo>
                  <a:pt x="45703" y="53641"/>
                </a:lnTo>
                <a:lnTo>
                  <a:pt x="48024" y="53666"/>
                </a:lnTo>
                <a:lnTo>
                  <a:pt x="50345" y="53685"/>
                </a:lnTo>
                <a:lnTo>
                  <a:pt x="51523" y="53685"/>
                </a:lnTo>
                <a:lnTo>
                  <a:pt x="52701" y="53690"/>
                </a:lnTo>
                <a:lnTo>
                  <a:pt x="53880" y="53685"/>
                </a:lnTo>
                <a:lnTo>
                  <a:pt x="55058" y="53676"/>
                </a:lnTo>
                <a:lnTo>
                  <a:pt x="56236" y="53661"/>
                </a:lnTo>
                <a:lnTo>
                  <a:pt x="57415" y="53641"/>
                </a:lnTo>
                <a:lnTo>
                  <a:pt x="58593" y="53616"/>
                </a:lnTo>
                <a:lnTo>
                  <a:pt x="59771" y="53586"/>
                </a:lnTo>
                <a:lnTo>
                  <a:pt x="61771" y="53517"/>
                </a:lnTo>
                <a:lnTo>
                  <a:pt x="63699" y="53442"/>
                </a:lnTo>
                <a:lnTo>
                  <a:pt x="65627" y="53358"/>
                </a:lnTo>
                <a:lnTo>
                  <a:pt x="67484" y="53268"/>
                </a:lnTo>
                <a:lnTo>
                  <a:pt x="68412" y="53214"/>
                </a:lnTo>
                <a:lnTo>
                  <a:pt x="69340" y="53164"/>
                </a:lnTo>
                <a:lnTo>
                  <a:pt x="70233" y="53104"/>
                </a:lnTo>
                <a:lnTo>
                  <a:pt x="71125" y="53045"/>
                </a:lnTo>
                <a:lnTo>
                  <a:pt x="72018" y="52985"/>
                </a:lnTo>
                <a:lnTo>
                  <a:pt x="72875" y="52921"/>
                </a:lnTo>
                <a:lnTo>
                  <a:pt x="73768" y="52851"/>
                </a:lnTo>
                <a:lnTo>
                  <a:pt x="74625" y="52782"/>
                </a:lnTo>
                <a:lnTo>
                  <a:pt x="75410" y="52712"/>
                </a:lnTo>
                <a:lnTo>
                  <a:pt x="76196" y="52638"/>
                </a:lnTo>
                <a:lnTo>
                  <a:pt x="76945" y="52563"/>
                </a:lnTo>
                <a:lnTo>
                  <a:pt x="77660" y="52484"/>
                </a:lnTo>
                <a:lnTo>
                  <a:pt x="78374" y="52399"/>
                </a:lnTo>
                <a:lnTo>
                  <a:pt x="79088" y="52315"/>
                </a:lnTo>
                <a:lnTo>
                  <a:pt x="79766" y="52225"/>
                </a:lnTo>
                <a:lnTo>
                  <a:pt x="80409" y="52136"/>
                </a:lnTo>
                <a:lnTo>
                  <a:pt x="81052" y="52041"/>
                </a:lnTo>
                <a:lnTo>
                  <a:pt x="81659" y="51947"/>
                </a:lnTo>
                <a:lnTo>
                  <a:pt x="82266" y="51848"/>
                </a:lnTo>
                <a:lnTo>
                  <a:pt x="82837" y="51743"/>
                </a:lnTo>
                <a:lnTo>
                  <a:pt x="83372" y="51639"/>
                </a:lnTo>
                <a:lnTo>
                  <a:pt x="83908" y="51530"/>
                </a:lnTo>
                <a:lnTo>
                  <a:pt x="84408" y="51421"/>
                </a:lnTo>
                <a:lnTo>
                  <a:pt x="84908" y="51311"/>
                </a:lnTo>
                <a:lnTo>
                  <a:pt x="85086" y="51262"/>
                </a:lnTo>
                <a:lnTo>
                  <a:pt x="85229" y="51217"/>
                </a:lnTo>
                <a:lnTo>
                  <a:pt x="85372" y="51167"/>
                </a:lnTo>
                <a:lnTo>
                  <a:pt x="85479" y="51113"/>
                </a:lnTo>
                <a:lnTo>
                  <a:pt x="85586" y="51063"/>
                </a:lnTo>
                <a:lnTo>
                  <a:pt x="85658" y="51008"/>
                </a:lnTo>
                <a:lnTo>
                  <a:pt x="85693" y="50954"/>
                </a:lnTo>
                <a:lnTo>
                  <a:pt x="85693" y="50899"/>
                </a:lnTo>
                <a:lnTo>
                  <a:pt x="85693" y="50845"/>
                </a:lnTo>
                <a:lnTo>
                  <a:pt x="85622" y="50795"/>
                </a:lnTo>
                <a:lnTo>
                  <a:pt x="85550" y="50740"/>
                </a:lnTo>
                <a:lnTo>
                  <a:pt x="85443" y="50686"/>
                </a:lnTo>
                <a:lnTo>
                  <a:pt x="85336" y="50636"/>
                </a:lnTo>
                <a:lnTo>
                  <a:pt x="85158" y="50591"/>
                </a:lnTo>
                <a:lnTo>
                  <a:pt x="84979" y="50542"/>
                </a:lnTo>
                <a:lnTo>
                  <a:pt x="84729" y="50497"/>
                </a:lnTo>
                <a:lnTo>
                  <a:pt x="84408" y="50427"/>
                </a:lnTo>
                <a:lnTo>
                  <a:pt x="84086" y="50358"/>
                </a:lnTo>
                <a:lnTo>
                  <a:pt x="83801" y="50288"/>
                </a:lnTo>
                <a:lnTo>
                  <a:pt x="83551" y="50214"/>
                </a:lnTo>
                <a:lnTo>
                  <a:pt x="83122" y="50065"/>
                </a:lnTo>
                <a:lnTo>
                  <a:pt x="82730" y="49911"/>
                </a:lnTo>
                <a:lnTo>
                  <a:pt x="82337" y="49762"/>
                </a:lnTo>
                <a:lnTo>
                  <a:pt x="81908" y="49613"/>
                </a:lnTo>
                <a:lnTo>
                  <a:pt x="81659" y="49538"/>
                </a:lnTo>
                <a:lnTo>
                  <a:pt x="81409" y="49469"/>
                </a:lnTo>
                <a:lnTo>
                  <a:pt x="81123" y="49399"/>
                </a:lnTo>
                <a:lnTo>
                  <a:pt x="80766" y="49330"/>
                </a:lnTo>
                <a:lnTo>
                  <a:pt x="80087" y="49206"/>
                </a:lnTo>
                <a:lnTo>
                  <a:pt x="79730" y="49146"/>
                </a:lnTo>
                <a:lnTo>
                  <a:pt x="79338" y="49091"/>
                </a:lnTo>
                <a:lnTo>
                  <a:pt x="78981" y="49042"/>
                </a:lnTo>
                <a:lnTo>
                  <a:pt x="78588" y="48992"/>
                </a:lnTo>
                <a:lnTo>
                  <a:pt x="78159" y="48952"/>
                </a:lnTo>
                <a:lnTo>
                  <a:pt x="77767" y="48912"/>
                </a:lnTo>
                <a:lnTo>
                  <a:pt x="77338" y="48878"/>
                </a:lnTo>
                <a:lnTo>
                  <a:pt x="76874" y="48848"/>
                </a:lnTo>
                <a:lnTo>
                  <a:pt x="76410" y="48828"/>
                </a:lnTo>
                <a:lnTo>
                  <a:pt x="75946" y="48808"/>
                </a:lnTo>
                <a:lnTo>
                  <a:pt x="75446" y="48798"/>
                </a:lnTo>
                <a:lnTo>
                  <a:pt x="74910" y="48793"/>
                </a:lnTo>
                <a:lnTo>
                  <a:pt x="74375" y="48798"/>
                </a:lnTo>
                <a:lnTo>
                  <a:pt x="73803" y="48808"/>
                </a:lnTo>
                <a:lnTo>
                  <a:pt x="73625" y="48808"/>
                </a:lnTo>
                <a:lnTo>
                  <a:pt x="73411" y="48803"/>
                </a:lnTo>
                <a:lnTo>
                  <a:pt x="73196" y="48793"/>
                </a:lnTo>
                <a:lnTo>
                  <a:pt x="72946" y="48778"/>
                </a:lnTo>
                <a:lnTo>
                  <a:pt x="72518" y="48744"/>
                </a:lnTo>
                <a:lnTo>
                  <a:pt x="72268" y="48729"/>
                </a:lnTo>
                <a:lnTo>
                  <a:pt x="72054" y="48719"/>
                </a:lnTo>
                <a:lnTo>
                  <a:pt x="71375" y="48699"/>
                </a:lnTo>
                <a:lnTo>
                  <a:pt x="70697" y="48684"/>
                </a:lnTo>
                <a:lnTo>
                  <a:pt x="70054" y="48674"/>
                </a:lnTo>
                <a:lnTo>
                  <a:pt x="69412" y="48669"/>
                </a:lnTo>
                <a:lnTo>
                  <a:pt x="68769" y="48669"/>
                </a:lnTo>
                <a:lnTo>
                  <a:pt x="68126" y="48674"/>
                </a:lnTo>
                <a:lnTo>
                  <a:pt x="67484" y="48684"/>
                </a:lnTo>
                <a:lnTo>
                  <a:pt x="66841" y="48699"/>
                </a:lnTo>
                <a:lnTo>
                  <a:pt x="66198" y="48714"/>
                </a:lnTo>
                <a:lnTo>
                  <a:pt x="65591" y="48734"/>
                </a:lnTo>
                <a:lnTo>
                  <a:pt x="64306" y="48783"/>
                </a:lnTo>
                <a:lnTo>
                  <a:pt x="63056" y="48838"/>
                </a:lnTo>
                <a:lnTo>
                  <a:pt x="61806" y="48903"/>
                </a:lnTo>
                <a:lnTo>
                  <a:pt x="60200" y="48992"/>
                </a:lnTo>
                <a:lnTo>
                  <a:pt x="58629" y="49091"/>
                </a:lnTo>
                <a:lnTo>
                  <a:pt x="57093" y="49191"/>
                </a:lnTo>
                <a:lnTo>
                  <a:pt x="55594" y="49300"/>
                </a:lnTo>
                <a:lnTo>
                  <a:pt x="54094" y="49419"/>
                </a:lnTo>
                <a:lnTo>
                  <a:pt x="52630" y="49538"/>
                </a:lnTo>
                <a:lnTo>
                  <a:pt x="51202" y="49662"/>
                </a:lnTo>
                <a:lnTo>
                  <a:pt x="49774" y="49792"/>
                </a:lnTo>
                <a:lnTo>
                  <a:pt x="48381" y="49926"/>
                </a:lnTo>
                <a:lnTo>
                  <a:pt x="46989" y="50065"/>
                </a:lnTo>
                <a:lnTo>
                  <a:pt x="44239" y="50343"/>
                </a:lnTo>
                <a:lnTo>
                  <a:pt x="41526" y="50631"/>
                </a:lnTo>
                <a:lnTo>
                  <a:pt x="38848" y="50924"/>
                </a:lnTo>
                <a:lnTo>
                  <a:pt x="37991" y="51013"/>
                </a:lnTo>
                <a:lnTo>
                  <a:pt x="37598" y="51063"/>
                </a:lnTo>
                <a:lnTo>
                  <a:pt x="37241" y="51118"/>
                </a:lnTo>
                <a:lnTo>
                  <a:pt x="37098" y="51147"/>
                </a:lnTo>
                <a:lnTo>
                  <a:pt x="36955" y="51177"/>
                </a:lnTo>
                <a:lnTo>
                  <a:pt x="36884" y="51212"/>
                </a:lnTo>
                <a:lnTo>
                  <a:pt x="36813" y="51247"/>
                </a:lnTo>
                <a:lnTo>
                  <a:pt x="36741" y="51287"/>
                </a:lnTo>
                <a:lnTo>
                  <a:pt x="36741" y="51326"/>
                </a:lnTo>
                <a:lnTo>
                  <a:pt x="36777" y="51371"/>
                </a:lnTo>
                <a:lnTo>
                  <a:pt x="36848" y="51416"/>
                </a:lnTo>
                <a:lnTo>
                  <a:pt x="36848" y="51445"/>
                </a:lnTo>
                <a:lnTo>
                  <a:pt x="36777" y="51480"/>
                </a:lnTo>
                <a:lnTo>
                  <a:pt x="36670" y="51515"/>
                </a:lnTo>
                <a:lnTo>
                  <a:pt x="36563" y="51550"/>
                </a:lnTo>
                <a:lnTo>
                  <a:pt x="36384" y="51585"/>
                </a:lnTo>
                <a:lnTo>
                  <a:pt x="36206" y="51609"/>
                </a:lnTo>
                <a:lnTo>
                  <a:pt x="36063" y="51629"/>
                </a:lnTo>
                <a:lnTo>
                  <a:pt x="35920" y="51639"/>
                </a:lnTo>
                <a:lnTo>
                  <a:pt x="34813" y="51644"/>
                </a:lnTo>
                <a:lnTo>
                  <a:pt x="33671" y="51644"/>
                </a:lnTo>
                <a:lnTo>
                  <a:pt x="33099" y="51634"/>
                </a:lnTo>
                <a:lnTo>
                  <a:pt x="32599" y="51624"/>
                </a:lnTo>
                <a:lnTo>
                  <a:pt x="32099" y="51599"/>
                </a:lnTo>
                <a:lnTo>
                  <a:pt x="31885" y="51585"/>
                </a:lnTo>
                <a:lnTo>
                  <a:pt x="31671" y="51570"/>
                </a:lnTo>
                <a:lnTo>
                  <a:pt x="31028" y="51505"/>
                </a:lnTo>
                <a:lnTo>
                  <a:pt x="30386" y="51441"/>
                </a:lnTo>
                <a:lnTo>
                  <a:pt x="29779" y="51366"/>
                </a:lnTo>
                <a:lnTo>
                  <a:pt x="29172" y="51287"/>
                </a:lnTo>
                <a:lnTo>
                  <a:pt x="28636" y="51202"/>
                </a:lnTo>
                <a:lnTo>
                  <a:pt x="28100" y="51118"/>
                </a:lnTo>
                <a:lnTo>
                  <a:pt x="27565" y="51033"/>
                </a:lnTo>
                <a:lnTo>
                  <a:pt x="27065" y="50944"/>
                </a:lnTo>
                <a:lnTo>
                  <a:pt x="26922" y="50919"/>
                </a:lnTo>
                <a:lnTo>
                  <a:pt x="26815" y="50894"/>
                </a:lnTo>
                <a:lnTo>
                  <a:pt x="26637" y="50835"/>
                </a:lnTo>
                <a:lnTo>
                  <a:pt x="26494" y="50770"/>
                </a:lnTo>
                <a:lnTo>
                  <a:pt x="26387" y="50700"/>
                </a:lnTo>
                <a:lnTo>
                  <a:pt x="26172" y="50566"/>
                </a:lnTo>
                <a:lnTo>
                  <a:pt x="26030" y="50502"/>
                </a:lnTo>
                <a:lnTo>
                  <a:pt x="25851" y="50442"/>
                </a:lnTo>
                <a:lnTo>
                  <a:pt x="25530" y="50358"/>
                </a:lnTo>
                <a:lnTo>
                  <a:pt x="25315" y="50273"/>
                </a:lnTo>
                <a:lnTo>
                  <a:pt x="25137" y="50189"/>
                </a:lnTo>
                <a:lnTo>
                  <a:pt x="24994" y="50104"/>
                </a:lnTo>
                <a:lnTo>
                  <a:pt x="24923" y="50020"/>
                </a:lnTo>
                <a:lnTo>
                  <a:pt x="24851" y="49936"/>
                </a:lnTo>
                <a:lnTo>
                  <a:pt x="24816" y="49851"/>
                </a:lnTo>
                <a:lnTo>
                  <a:pt x="24816" y="49767"/>
                </a:lnTo>
                <a:lnTo>
                  <a:pt x="24887" y="49593"/>
                </a:lnTo>
                <a:lnTo>
                  <a:pt x="24994" y="49424"/>
                </a:lnTo>
                <a:lnTo>
                  <a:pt x="25066" y="49250"/>
                </a:lnTo>
                <a:lnTo>
                  <a:pt x="25101" y="49081"/>
                </a:lnTo>
                <a:lnTo>
                  <a:pt x="25137" y="48843"/>
                </a:lnTo>
                <a:lnTo>
                  <a:pt x="25208" y="48600"/>
                </a:lnTo>
                <a:lnTo>
                  <a:pt x="25315" y="48361"/>
                </a:lnTo>
                <a:lnTo>
                  <a:pt x="25494" y="48128"/>
                </a:lnTo>
                <a:lnTo>
                  <a:pt x="25708" y="47889"/>
                </a:lnTo>
                <a:lnTo>
                  <a:pt x="25958" y="47656"/>
                </a:lnTo>
                <a:lnTo>
                  <a:pt x="26244" y="47422"/>
                </a:lnTo>
                <a:lnTo>
                  <a:pt x="26601" y="47194"/>
                </a:lnTo>
                <a:lnTo>
                  <a:pt x="27029" y="46966"/>
                </a:lnTo>
                <a:lnTo>
                  <a:pt x="27458" y="46737"/>
                </a:lnTo>
                <a:lnTo>
                  <a:pt x="27993" y="46514"/>
                </a:lnTo>
                <a:lnTo>
                  <a:pt x="28529" y="46285"/>
                </a:lnTo>
                <a:lnTo>
                  <a:pt x="29136" y="46067"/>
                </a:lnTo>
                <a:lnTo>
                  <a:pt x="29814" y="45843"/>
                </a:lnTo>
                <a:lnTo>
                  <a:pt x="30528" y="45625"/>
                </a:lnTo>
                <a:lnTo>
                  <a:pt x="31314" y="45406"/>
                </a:lnTo>
                <a:lnTo>
                  <a:pt x="32064" y="45212"/>
                </a:lnTo>
                <a:lnTo>
                  <a:pt x="32385" y="45133"/>
                </a:lnTo>
                <a:lnTo>
                  <a:pt x="32671" y="45068"/>
                </a:lnTo>
                <a:lnTo>
                  <a:pt x="32956" y="45014"/>
                </a:lnTo>
                <a:lnTo>
                  <a:pt x="33242" y="44974"/>
                </a:lnTo>
                <a:lnTo>
                  <a:pt x="33528" y="44944"/>
                </a:lnTo>
                <a:lnTo>
                  <a:pt x="33813" y="44924"/>
                </a:lnTo>
                <a:lnTo>
                  <a:pt x="34135" y="44914"/>
                </a:lnTo>
                <a:lnTo>
                  <a:pt x="34527" y="44914"/>
                </a:lnTo>
                <a:lnTo>
                  <a:pt x="34920" y="44924"/>
                </a:lnTo>
                <a:lnTo>
                  <a:pt x="35384" y="44939"/>
                </a:lnTo>
                <a:lnTo>
                  <a:pt x="35920" y="44964"/>
                </a:lnTo>
                <a:lnTo>
                  <a:pt x="36563" y="44999"/>
                </a:lnTo>
                <a:lnTo>
                  <a:pt x="38062" y="45088"/>
                </a:lnTo>
                <a:lnTo>
                  <a:pt x="39419" y="45168"/>
                </a:lnTo>
                <a:lnTo>
                  <a:pt x="40812" y="45242"/>
                </a:lnTo>
                <a:lnTo>
                  <a:pt x="42204" y="45312"/>
                </a:lnTo>
                <a:lnTo>
                  <a:pt x="43597" y="45376"/>
                </a:lnTo>
                <a:lnTo>
                  <a:pt x="45025" y="45431"/>
                </a:lnTo>
                <a:lnTo>
                  <a:pt x="46453" y="45485"/>
                </a:lnTo>
                <a:lnTo>
                  <a:pt x="47846" y="45530"/>
                </a:lnTo>
                <a:lnTo>
                  <a:pt x="49309" y="45570"/>
                </a:lnTo>
                <a:lnTo>
                  <a:pt x="50738" y="45600"/>
                </a:lnTo>
                <a:lnTo>
                  <a:pt x="52166" y="45625"/>
                </a:lnTo>
                <a:lnTo>
                  <a:pt x="53630" y="45644"/>
                </a:lnTo>
                <a:lnTo>
                  <a:pt x="55094" y="45649"/>
                </a:lnTo>
                <a:lnTo>
                  <a:pt x="56558" y="45654"/>
                </a:lnTo>
                <a:lnTo>
                  <a:pt x="58022" y="45649"/>
                </a:lnTo>
                <a:lnTo>
                  <a:pt x="59486" y="45634"/>
                </a:lnTo>
                <a:lnTo>
                  <a:pt x="60985" y="45610"/>
                </a:lnTo>
                <a:lnTo>
                  <a:pt x="62235" y="45580"/>
                </a:lnTo>
                <a:lnTo>
                  <a:pt x="63520" y="45540"/>
                </a:lnTo>
                <a:lnTo>
                  <a:pt x="64770" y="45490"/>
                </a:lnTo>
                <a:lnTo>
                  <a:pt x="66020" y="45426"/>
                </a:lnTo>
                <a:lnTo>
                  <a:pt x="66627" y="45391"/>
                </a:lnTo>
                <a:lnTo>
                  <a:pt x="67198" y="45351"/>
                </a:lnTo>
                <a:lnTo>
                  <a:pt x="67805" y="45312"/>
                </a:lnTo>
                <a:lnTo>
                  <a:pt x="68376" y="45267"/>
                </a:lnTo>
                <a:lnTo>
                  <a:pt x="68947" y="45222"/>
                </a:lnTo>
                <a:lnTo>
                  <a:pt x="69519" y="45173"/>
                </a:lnTo>
                <a:lnTo>
                  <a:pt x="70054" y="45118"/>
                </a:lnTo>
                <a:lnTo>
                  <a:pt x="70590" y="45063"/>
                </a:lnTo>
                <a:lnTo>
                  <a:pt x="71125" y="45004"/>
                </a:lnTo>
                <a:lnTo>
                  <a:pt x="71625" y="44944"/>
                </a:lnTo>
                <a:lnTo>
                  <a:pt x="72125" y="44884"/>
                </a:lnTo>
                <a:lnTo>
                  <a:pt x="72589" y="44815"/>
                </a:lnTo>
                <a:lnTo>
                  <a:pt x="73054" y="44745"/>
                </a:lnTo>
                <a:lnTo>
                  <a:pt x="73518" y="44676"/>
                </a:lnTo>
                <a:lnTo>
                  <a:pt x="73946" y="44601"/>
                </a:lnTo>
                <a:lnTo>
                  <a:pt x="74339" y="44522"/>
                </a:lnTo>
                <a:lnTo>
                  <a:pt x="74732" y="44442"/>
                </a:lnTo>
                <a:lnTo>
                  <a:pt x="75089" y="44358"/>
                </a:lnTo>
                <a:lnTo>
                  <a:pt x="75410" y="44274"/>
                </a:lnTo>
                <a:lnTo>
                  <a:pt x="75731" y="44184"/>
                </a:lnTo>
                <a:lnTo>
                  <a:pt x="76053" y="44095"/>
                </a:lnTo>
                <a:lnTo>
                  <a:pt x="76303" y="44000"/>
                </a:lnTo>
                <a:lnTo>
                  <a:pt x="76553" y="43901"/>
                </a:lnTo>
                <a:lnTo>
                  <a:pt x="76767" y="43802"/>
                </a:lnTo>
                <a:lnTo>
                  <a:pt x="76910" y="43727"/>
                </a:lnTo>
                <a:lnTo>
                  <a:pt x="77017" y="43643"/>
                </a:lnTo>
                <a:lnTo>
                  <a:pt x="77088" y="43563"/>
                </a:lnTo>
                <a:lnTo>
                  <a:pt x="77088" y="43479"/>
                </a:lnTo>
                <a:lnTo>
                  <a:pt x="77088" y="43394"/>
                </a:lnTo>
                <a:lnTo>
                  <a:pt x="77017" y="43315"/>
                </a:lnTo>
                <a:lnTo>
                  <a:pt x="76910" y="43236"/>
                </a:lnTo>
                <a:lnTo>
                  <a:pt x="76731" y="43166"/>
                </a:lnTo>
                <a:lnTo>
                  <a:pt x="76231" y="42982"/>
                </a:lnTo>
                <a:lnTo>
                  <a:pt x="75803" y="42794"/>
                </a:lnTo>
                <a:lnTo>
                  <a:pt x="75410" y="42610"/>
                </a:lnTo>
                <a:lnTo>
                  <a:pt x="74982" y="42421"/>
                </a:lnTo>
                <a:lnTo>
                  <a:pt x="74732" y="42332"/>
                </a:lnTo>
                <a:lnTo>
                  <a:pt x="74482" y="42237"/>
                </a:lnTo>
                <a:lnTo>
                  <a:pt x="74196" y="42148"/>
                </a:lnTo>
                <a:lnTo>
                  <a:pt x="73875" y="42063"/>
                </a:lnTo>
                <a:lnTo>
                  <a:pt x="73518" y="41979"/>
                </a:lnTo>
                <a:lnTo>
                  <a:pt x="73161" y="41895"/>
                </a:lnTo>
                <a:lnTo>
                  <a:pt x="72732" y="41815"/>
                </a:lnTo>
                <a:lnTo>
                  <a:pt x="72268" y="41736"/>
                </a:lnTo>
                <a:lnTo>
                  <a:pt x="71483" y="41616"/>
                </a:lnTo>
                <a:lnTo>
                  <a:pt x="70697" y="41502"/>
                </a:lnTo>
                <a:lnTo>
                  <a:pt x="70304" y="41443"/>
                </a:lnTo>
                <a:lnTo>
                  <a:pt x="69911" y="41388"/>
                </a:lnTo>
                <a:lnTo>
                  <a:pt x="69447" y="41338"/>
                </a:lnTo>
                <a:lnTo>
                  <a:pt x="69019" y="41289"/>
                </a:lnTo>
                <a:lnTo>
                  <a:pt x="67234" y="41125"/>
                </a:lnTo>
                <a:lnTo>
                  <a:pt x="66341" y="41045"/>
                </a:lnTo>
                <a:lnTo>
                  <a:pt x="65448" y="40966"/>
                </a:lnTo>
                <a:lnTo>
                  <a:pt x="64520" y="40891"/>
                </a:lnTo>
                <a:lnTo>
                  <a:pt x="63592" y="40822"/>
                </a:lnTo>
                <a:lnTo>
                  <a:pt x="62663" y="40752"/>
                </a:lnTo>
                <a:lnTo>
                  <a:pt x="61699" y="40693"/>
                </a:lnTo>
                <a:lnTo>
                  <a:pt x="60735" y="40633"/>
                </a:lnTo>
                <a:lnTo>
                  <a:pt x="59771" y="40578"/>
                </a:lnTo>
                <a:lnTo>
                  <a:pt x="58771" y="40529"/>
                </a:lnTo>
                <a:lnTo>
                  <a:pt x="57736" y="40489"/>
                </a:lnTo>
                <a:lnTo>
                  <a:pt x="56700" y="40454"/>
                </a:lnTo>
                <a:lnTo>
                  <a:pt x="55629" y="40424"/>
                </a:lnTo>
                <a:lnTo>
                  <a:pt x="54558" y="40400"/>
                </a:lnTo>
                <a:lnTo>
                  <a:pt x="53451" y="40385"/>
                </a:lnTo>
                <a:lnTo>
                  <a:pt x="52701" y="40380"/>
                </a:lnTo>
                <a:lnTo>
                  <a:pt x="51952" y="40380"/>
                </a:lnTo>
                <a:lnTo>
                  <a:pt x="51238" y="40385"/>
                </a:lnTo>
                <a:lnTo>
                  <a:pt x="50488" y="40390"/>
                </a:lnTo>
                <a:lnTo>
                  <a:pt x="49809" y="40405"/>
                </a:lnTo>
                <a:lnTo>
                  <a:pt x="49095" y="40419"/>
                </a:lnTo>
                <a:lnTo>
                  <a:pt x="48417" y="40444"/>
                </a:lnTo>
                <a:lnTo>
                  <a:pt x="47738" y="40469"/>
                </a:lnTo>
                <a:lnTo>
                  <a:pt x="47096" y="40504"/>
                </a:lnTo>
                <a:lnTo>
                  <a:pt x="46453" y="40539"/>
                </a:lnTo>
                <a:lnTo>
                  <a:pt x="45846" y="40578"/>
                </a:lnTo>
                <a:lnTo>
                  <a:pt x="45239" y="40623"/>
                </a:lnTo>
                <a:lnTo>
                  <a:pt x="44632" y="40673"/>
                </a:lnTo>
                <a:lnTo>
                  <a:pt x="44061" y="40722"/>
                </a:lnTo>
                <a:lnTo>
                  <a:pt x="43525" y="40782"/>
                </a:lnTo>
                <a:lnTo>
                  <a:pt x="42990" y="40842"/>
                </a:lnTo>
                <a:lnTo>
                  <a:pt x="41561" y="41025"/>
                </a:lnTo>
                <a:lnTo>
                  <a:pt x="40169" y="41219"/>
                </a:lnTo>
                <a:lnTo>
                  <a:pt x="38812" y="41418"/>
                </a:lnTo>
                <a:lnTo>
                  <a:pt x="37491" y="41616"/>
                </a:lnTo>
                <a:lnTo>
                  <a:pt x="34849" y="42024"/>
                </a:lnTo>
                <a:lnTo>
                  <a:pt x="33563" y="42227"/>
                </a:lnTo>
                <a:lnTo>
                  <a:pt x="32242" y="42431"/>
                </a:lnTo>
                <a:lnTo>
                  <a:pt x="30528" y="42679"/>
                </a:lnTo>
                <a:lnTo>
                  <a:pt x="29707" y="42580"/>
                </a:lnTo>
                <a:lnTo>
                  <a:pt x="28886" y="42481"/>
                </a:lnTo>
                <a:lnTo>
                  <a:pt x="28136" y="42381"/>
                </a:lnTo>
                <a:lnTo>
                  <a:pt x="27386" y="42277"/>
                </a:lnTo>
                <a:lnTo>
                  <a:pt x="26672" y="42173"/>
                </a:lnTo>
                <a:lnTo>
                  <a:pt x="25994" y="42068"/>
                </a:lnTo>
                <a:lnTo>
                  <a:pt x="25351" y="41959"/>
                </a:lnTo>
                <a:lnTo>
                  <a:pt x="24708" y="41850"/>
                </a:lnTo>
                <a:lnTo>
                  <a:pt x="24101" y="41741"/>
                </a:lnTo>
                <a:lnTo>
                  <a:pt x="23530" y="41626"/>
                </a:lnTo>
                <a:lnTo>
                  <a:pt x="22995" y="41512"/>
                </a:lnTo>
                <a:lnTo>
                  <a:pt x="22495" y="41393"/>
                </a:lnTo>
                <a:lnTo>
                  <a:pt x="21995" y="41274"/>
                </a:lnTo>
                <a:lnTo>
                  <a:pt x="21566" y="41154"/>
                </a:lnTo>
                <a:lnTo>
                  <a:pt x="21102" y="41035"/>
                </a:lnTo>
                <a:lnTo>
                  <a:pt x="20709" y="40911"/>
                </a:lnTo>
                <a:lnTo>
                  <a:pt x="20317" y="40787"/>
                </a:lnTo>
                <a:lnTo>
                  <a:pt x="19995" y="40663"/>
                </a:lnTo>
                <a:lnTo>
                  <a:pt x="19638" y="40534"/>
                </a:lnTo>
                <a:lnTo>
                  <a:pt x="19353" y="40405"/>
                </a:lnTo>
                <a:lnTo>
                  <a:pt x="19067" y="40270"/>
                </a:lnTo>
                <a:lnTo>
                  <a:pt x="18817" y="40141"/>
                </a:lnTo>
                <a:lnTo>
                  <a:pt x="18567" y="40007"/>
                </a:lnTo>
                <a:lnTo>
                  <a:pt x="18389" y="39873"/>
                </a:lnTo>
                <a:lnTo>
                  <a:pt x="18174" y="39734"/>
                </a:lnTo>
                <a:lnTo>
                  <a:pt x="18032" y="39595"/>
                </a:lnTo>
                <a:lnTo>
                  <a:pt x="17889" y="39456"/>
                </a:lnTo>
                <a:lnTo>
                  <a:pt x="17782" y="39317"/>
                </a:lnTo>
                <a:lnTo>
                  <a:pt x="17675" y="39173"/>
                </a:lnTo>
                <a:lnTo>
                  <a:pt x="17603" y="39029"/>
                </a:lnTo>
                <a:lnTo>
                  <a:pt x="17532" y="38736"/>
                </a:lnTo>
                <a:lnTo>
                  <a:pt x="17532" y="38587"/>
                </a:lnTo>
                <a:lnTo>
                  <a:pt x="17532" y="38443"/>
                </a:lnTo>
                <a:lnTo>
                  <a:pt x="17567" y="38299"/>
                </a:lnTo>
                <a:lnTo>
                  <a:pt x="17639" y="38160"/>
                </a:lnTo>
                <a:lnTo>
                  <a:pt x="17746" y="38016"/>
                </a:lnTo>
                <a:lnTo>
                  <a:pt x="17853" y="37876"/>
                </a:lnTo>
                <a:lnTo>
                  <a:pt x="17996" y="37742"/>
                </a:lnTo>
                <a:lnTo>
                  <a:pt x="18174" y="37603"/>
                </a:lnTo>
                <a:lnTo>
                  <a:pt x="18353" y="37469"/>
                </a:lnTo>
                <a:lnTo>
                  <a:pt x="18567" y="37335"/>
                </a:lnTo>
                <a:lnTo>
                  <a:pt x="18817" y="37206"/>
                </a:lnTo>
                <a:lnTo>
                  <a:pt x="19103" y="37077"/>
                </a:lnTo>
                <a:lnTo>
                  <a:pt x="19388" y="36948"/>
                </a:lnTo>
                <a:lnTo>
                  <a:pt x="19710" y="36824"/>
                </a:lnTo>
                <a:lnTo>
                  <a:pt x="20067" y="36699"/>
                </a:lnTo>
                <a:lnTo>
                  <a:pt x="20424" y="36575"/>
                </a:lnTo>
                <a:lnTo>
                  <a:pt x="20817" y="36451"/>
                </a:lnTo>
                <a:lnTo>
                  <a:pt x="21245" y="36332"/>
                </a:lnTo>
                <a:lnTo>
                  <a:pt x="21709" y="36213"/>
                </a:lnTo>
                <a:lnTo>
                  <a:pt x="22173" y="36098"/>
                </a:lnTo>
                <a:lnTo>
                  <a:pt x="22673" y="35984"/>
                </a:lnTo>
                <a:lnTo>
                  <a:pt x="23209" y="35870"/>
                </a:lnTo>
                <a:lnTo>
                  <a:pt x="23780" y="35756"/>
                </a:lnTo>
                <a:lnTo>
                  <a:pt x="24351" y="35646"/>
                </a:lnTo>
                <a:lnTo>
                  <a:pt x="24958" y="35537"/>
                </a:lnTo>
                <a:lnTo>
                  <a:pt x="25601" y="35428"/>
                </a:lnTo>
                <a:lnTo>
                  <a:pt x="26244" y="35324"/>
                </a:lnTo>
                <a:lnTo>
                  <a:pt x="26922" y="35219"/>
                </a:lnTo>
                <a:lnTo>
                  <a:pt x="27636" y="35115"/>
                </a:lnTo>
                <a:lnTo>
                  <a:pt x="28386" y="35016"/>
                </a:lnTo>
                <a:lnTo>
                  <a:pt x="29136" y="34916"/>
                </a:lnTo>
                <a:lnTo>
                  <a:pt x="29957" y="34817"/>
                </a:lnTo>
                <a:lnTo>
                  <a:pt x="30743" y="34916"/>
                </a:lnTo>
                <a:lnTo>
                  <a:pt x="31528" y="35011"/>
                </a:lnTo>
                <a:lnTo>
                  <a:pt x="32349" y="35100"/>
                </a:lnTo>
                <a:lnTo>
                  <a:pt x="33206" y="35185"/>
                </a:lnTo>
                <a:lnTo>
                  <a:pt x="34063" y="35259"/>
                </a:lnTo>
                <a:lnTo>
                  <a:pt x="34956" y="35334"/>
                </a:lnTo>
                <a:lnTo>
                  <a:pt x="35849" y="35403"/>
                </a:lnTo>
                <a:lnTo>
                  <a:pt x="36741" y="35463"/>
                </a:lnTo>
                <a:lnTo>
                  <a:pt x="37670" y="35522"/>
                </a:lnTo>
                <a:lnTo>
                  <a:pt x="38634" y="35577"/>
                </a:lnTo>
                <a:lnTo>
                  <a:pt x="39562" y="35627"/>
                </a:lnTo>
                <a:lnTo>
                  <a:pt x="40526" y="35676"/>
                </a:lnTo>
                <a:lnTo>
                  <a:pt x="41526" y="35721"/>
                </a:lnTo>
                <a:lnTo>
                  <a:pt x="42490" y="35761"/>
                </a:lnTo>
                <a:lnTo>
                  <a:pt x="44489" y="35840"/>
                </a:lnTo>
                <a:lnTo>
                  <a:pt x="47453" y="35939"/>
                </a:lnTo>
                <a:lnTo>
                  <a:pt x="50488" y="36029"/>
                </a:lnTo>
                <a:lnTo>
                  <a:pt x="53487" y="36108"/>
                </a:lnTo>
                <a:lnTo>
                  <a:pt x="56522" y="36178"/>
                </a:lnTo>
                <a:lnTo>
                  <a:pt x="57129" y="36188"/>
                </a:lnTo>
                <a:lnTo>
                  <a:pt x="57772" y="36183"/>
                </a:lnTo>
                <a:lnTo>
                  <a:pt x="58414" y="36178"/>
                </a:lnTo>
                <a:lnTo>
                  <a:pt x="59057" y="36163"/>
                </a:lnTo>
                <a:lnTo>
                  <a:pt x="60378" y="36133"/>
                </a:lnTo>
                <a:lnTo>
                  <a:pt x="61021" y="36118"/>
                </a:lnTo>
                <a:lnTo>
                  <a:pt x="61664" y="36113"/>
                </a:lnTo>
                <a:lnTo>
                  <a:pt x="62485" y="36108"/>
                </a:lnTo>
                <a:lnTo>
                  <a:pt x="63342" y="36113"/>
                </a:lnTo>
                <a:lnTo>
                  <a:pt x="64984" y="36123"/>
                </a:lnTo>
                <a:lnTo>
                  <a:pt x="65841" y="36128"/>
                </a:lnTo>
                <a:lnTo>
                  <a:pt x="66662" y="36128"/>
                </a:lnTo>
                <a:lnTo>
                  <a:pt x="67448" y="36118"/>
                </a:lnTo>
                <a:lnTo>
                  <a:pt x="68269" y="36098"/>
                </a:lnTo>
                <a:lnTo>
                  <a:pt x="69697" y="36049"/>
                </a:lnTo>
                <a:lnTo>
                  <a:pt x="71125" y="35999"/>
                </a:lnTo>
                <a:lnTo>
                  <a:pt x="72554" y="35939"/>
                </a:lnTo>
                <a:lnTo>
                  <a:pt x="73946" y="35880"/>
                </a:lnTo>
                <a:lnTo>
                  <a:pt x="75339" y="35815"/>
                </a:lnTo>
                <a:lnTo>
                  <a:pt x="76695" y="35741"/>
                </a:lnTo>
                <a:lnTo>
                  <a:pt x="78052" y="35661"/>
                </a:lnTo>
                <a:lnTo>
                  <a:pt x="79373" y="35577"/>
                </a:lnTo>
                <a:lnTo>
                  <a:pt x="80659" y="35487"/>
                </a:lnTo>
                <a:lnTo>
                  <a:pt x="81944" y="35393"/>
                </a:lnTo>
                <a:lnTo>
                  <a:pt x="83194" y="35289"/>
                </a:lnTo>
                <a:lnTo>
                  <a:pt x="84408" y="35175"/>
                </a:lnTo>
                <a:lnTo>
                  <a:pt x="85622" y="35055"/>
                </a:lnTo>
                <a:lnTo>
                  <a:pt x="86764" y="34931"/>
                </a:lnTo>
                <a:lnTo>
                  <a:pt x="87907" y="34792"/>
                </a:lnTo>
                <a:lnTo>
                  <a:pt x="88978" y="34648"/>
                </a:lnTo>
                <a:lnTo>
                  <a:pt x="89692" y="34544"/>
                </a:lnTo>
                <a:lnTo>
                  <a:pt x="90335" y="34430"/>
                </a:lnTo>
                <a:lnTo>
                  <a:pt x="90656" y="34370"/>
                </a:lnTo>
                <a:lnTo>
                  <a:pt x="90942" y="34310"/>
                </a:lnTo>
                <a:lnTo>
                  <a:pt x="91192" y="34246"/>
                </a:lnTo>
                <a:lnTo>
                  <a:pt x="91442" y="34181"/>
                </a:lnTo>
                <a:lnTo>
                  <a:pt x="91692" y="34112"/>
                </a:lnTo>
                <a:lnTo>
                  <a:pt x="91906" y="34042"/>
                </a:lnTo>
                <a:lnTo>
                  <a:pt x="92085" y="33973"/>
                </a:lnTo>
                <a:lnTo>
                  <a:pt x="92263" y="33898"/>
                </a:lnTo>
                <a:lnTo>
                  <a:pt x="92442" y="33824"/>
                </a:lnTo>
                <a:lnTo>
                  <a:pt x="92584" y="33744"/>
                </a:lnTo>
                <a:lnTo>
                  <a:pt x="92691" y="33665"/>
                </a:lnTo>
                <a:lnTo>
                  <a:pt x="92799" y="33580"/>
                </a:lnTo>
                <a:lnTo>
                  <a:pt x="92941" y="33411"/>
                </a:lnTo>
                <a:lnTo>
                  <a:pt x="92977" y="33337"/>
                </a:lnTo>
                <a:lnTo>
                  <a:pt x="92977" y="33257"/>
                </a:lnTo>
                <a:lnTo>
                  <a:pt x="92977" y="33183"/>
                </a:lnTo>
                <a:lnTo>
                  <a:pt x="92941" y="33113"/>
                </a:lnTo>
                <a:lnTo>
                  <a:pt x="92870" y="33044"/>
                </a:lnTo>
                <a:lnTo>
                  <a:pt x="92799" y="32974"/>
                </a:lnTo>
                <a:lnTo>
                  <a:pt x="92691" y="32905"/>
                </a:lnTo>
                <a:lnTo>
                  <a:pt x="92549" y="32840"/>
                </a:lnTo>
                <a:lnTo>
                  <a:pt x="92406" y="32771"/>
                </a:lnTo>
                <a:lnTo>
                  <a:pt x="92192" y="32706"/>
                </a:lnTo>
                <a:lnTo>
                  <a:pt x="92013" y="32637"/>
                </a:lnTo>
                <a:lnTo>
                  <a:pt x="91763" y="32572"/>
                </a:lnTo>
                <a:lnTo>
                  <a:pt x="91228" y="32438"/>
                </a:lnTo>
                <a:lnTo>
                  <a:pt x="91156" y="32413"/>
                </a:lnTo>
                <a:lnTo>
                  <a:pt x="91085" y="32388"/>
                </a:lnTo>
                <a:lnTo>
                  <a:pt x="91013" y="32329"/>
                </a:lnTo>
                <a:lnTo>
                  <a:pt x="91013" y="32269"/>
                </a:lnTo>
                <a:lnTo>
                  <a:pt x="91013" y="32204"/>
                </a:lnTo>
                <a:lnTo>
                  <a:pt x="91085" y="32075"/>
                </a:lnTo>
                <a:lnTo>
                  <a:pt x="91049" y="32011"/>
                </a:lnTo>
                <a:lnTo>
                  <a:pt x="90978" y="31951"/>
                </a:lnTo>
                <a:lnTo>
                  <a:pt x="90728" y="31817"/>
                </a:lnTo>
                <a:lnTo>
                  <a:pt x="90371" y="31693"/>
                </a:lnTo>
                <a:lnTo>
                  <a:pt x="89942" y="31574"/>
                </a:lnTo>
                <a:lnTo>
                  <a:pt x="89442" y="31464"/>
                </a:lnTo>
                <a:lnTo>
                  <a:pt x="88907" y="31355"/>
                </a:lnTo>
                <a:lnTo>
                  <a:pt x="88335" y="31261"/>
                </a:lnTo>
                <a:lnTo>
                  <a:pt x="87657" y="31166"/>
                </a:lnTo>
                <a:lnTo>
                  <a:pt x="86979" y="31087"/>
                </a:lnTo>
                <a:lnTo>
                  <a:pt x="86229" y="31008"/>
                </a:lnTo>
                <a:lnTo>
                  <a:pt x="85408" y="30943"/>
                </a:lnTo>
                <a:lnTo>
                  <a:pt x="84586" y="30883"/>
                </a:lnTo>
                <a:lnTo>
                  <a:pt x="83729" y="30834"/>
                </a:lnTo>
                <a:lnTo>
                  <a:pt x="82837" y="30794"/>
                </a:lnTo>
                <a:lnTo>
                  <a:pt x="81873" y="30764"/>
                </a:lnTo>
                <a:lnTo>
                  <a:pt x="80944" y="30744"/>
                </a:lnTo>
                <a:lnTo>
                  <a:pt x="79945" y="30734"/>
                </a:lnTo>
                <a:lnTo>
                  <a:pt x="77088" y="30714"/>
                </a:lnTo>
                <a:lnTo>
                  <a:pt x="74232" y="30690"/>
                </a:lnTo>
                <a:lnTo>
                  <a:pt x="71375" y="30665"/>
                </a:lnTo>
                <a:lnTo>
                  <a:pt x="69911" y="30660"/>
                </a:lnTo>
                <a:lnTo>
                  <a:pt x="68483" y="30655"/>
                </a:lnTo>
                <a:lnTo>
                  <a:pt x="67448" y="30660"/>
                </a:lnTo>
                <a:lnTo>
                  <a:pt x="66377" y="30665"/>
                </a:lnTo>
                <a:lnTo>
                  <a:pt x="64234" y="30690"/>
                </a:lnTo>
                <a:lnTo>
                  <a:pt x="62056" y="30719"/>
                </a:lnTo>
                <a:lnTo>
                  <a:pt x="59843" y="30744"/>
                </a:lnTo>
                <a:lnTo>
                  <a:pt x="60271" y="30928"/>
                </a:lnTo>
                <a:lnTo>
                  <a:pt x="69983" y="30928"/>
                </a:lnTo>
                <a:lnTo>
                  <a:pt x="70054" y="31072"/>
                </a:lnTo>
                <a:lnTo>
                  <a:pt x="53416" y="31405"/>
                </a:lnTo>
                <a:lnTo>
                  <a:pt x="53416" y="31405"/>
                </a:lnTo>
                <a:lnTo>
                  <a:pt x="53701" y="31330"/>
                </a:lnTo>
                <a:lnTo>
                  <a:pt x="53951" y="31266"/>
                </a:lnTo>
                <a:lnTo>
                  <a:pt x="54165" y="31201"/>
                </a:lnTo>
                <a:lnTo>
                  <a:pt x="54273" y="31171"/>
                </a:lnTo>
                <a:lnTo>
                  <a:pt x="54380" y="31147"/>
                </a:lnTo>
                <a:lnTo>
                  <a:pt x="54522" y="31122"/>
                </a:lnTo>
                <a:lnTo>
                  <a:pt x="54701" y="31107"/>
                </a:lnTo>
                <a:lnTo>
                  <a:pt x="54880" y="31092"/>
                </a:lnTo>
                <a:lnTo>
                  <a:pt x="55094" y="31082"/>
                </a:lnTo>
                <a:lnTo>
                  <a:pt x="55594" y="31082"/>
                </a:lnTo>
                <a:lnTo>
                  <a:pt x="55951" y="31092"/>
                </a:lnTo>
                <a:lnTo>
                  <a:pt x="56308" y="31107"/>
                </a:lnTo>
                <a:lnTo>
                  <a:pt x="56451" y="31117"/>
                </a:lnTo>
                <a:lnTo>
                  <a:pt x="56950" y="31117"/>
                </a:lnTo>
                <a:lnTo>
                  <a:pt x="57307" y="31102"/>
                </a:lnTo>
                <a:lnTo>
                  <a:pt x="57700" y="31087"/>
                </a:lnTo>
                <a:lnTo>
                  <a:pt x="58521" y="31037"/>
                </a:lnTo>
                <a:lnTo>
                  <a:pt x="58914" y="31017"/>
                </a:lnTo>
                <a:lnTo>
                  <a:pt x="59343" y="30998"/>
                </a:lnTo>
                <a:lnTo>
                  <a:pt x="59021" y="30714"/>
                </a:lnTo>
                <a:lnTo>
                  <a:pt x="53737" y="31008"/>
                </a:lnTo>
                <a:lnTo>
                  <a:pt x="48595" y="31286"/>
                </a:lnTo>
                <a:lnTo>
                  <a:pt x="47489" y="31335"/>
                </a:lnTo>
                <a:lnTo>
                  <a:pt x="46417" y="31380"/>
                </a:lnTo>
                <a:lnTo>
                  <a:pt x="45310" y="31430"/>
                </a:lnTo>
                <a:lnTo>
                  <a:pt x="44775" y="31455"/>
                </a:lnTo>
                <a:lnTo>
                  <a:pt x="44239" y="31484"/>
                </a:lnTo>
                <a:lnTo>
                  <a:pt x="41883" y="31623"/>
                </a:lnTo>
                <a:lnTo>
                  <a:pt x="40740" y="31698"/>
                </a:lnTo>
                <a:lnTo>
                  <a:pt x="39598" y="31777"/>
                </a:lnTo>
                <a:lnTo>
                  <a:pt x="39026" y="31822"/>
                </a:lnTo>
                <a:lnTo>
                  <a:pt x="38491" y="31867"/>
                </a:lnTo>
                <a:lnTo>
                  <a:pt x="37991" y="31916"/>
                </a:lnTo>
                <a:lnTo>
                  <a:pt x="37455" y="31971"/>
                </a:lnTo>
                <a:lnTo>
                  <a:pt x="36991" y="32031"/>
                </a:lnTo>
                <a:lnTo>
                  <a:pt x="36527" y="32095"/>
                </a:lnTo>
                <a:lnTo>
                  <a:pt x="36063" y="32165"/>
                </a:lnTo>
                <a:lnTo>
                  <a:pt x="35634" y="32239"/>
                </a:lnTo>
                <a:lnTo>
                  <a:pt x="35492" y="32264"/>
                </a:lnTo>
                <a:lnTo>
                  <a:pt x="35349" y="32284"/>
                </a:lnTo>
                <a:lnTo>
                  <a:pt x="34992" y="32319"/>
                </a:lnTo>
                <a:lnTo>
                  <a:pt x="34563" y="32349"/>
                </a:lnTo>
                <a:lnTo>
                  <a:pt x="34099" y="32373"/>
                </a:lnTo>
                <a:lnTo>
                  <a:pt x="33135" y="32418"/>
                </a:lnTo>
                <a:lnTo>
                  <a:pt x="32635" y="32443"/>
                </a:lnTo>
                <a:lnTo>
                  <a:pt x="32171" y="32468"/>
                </a:lnTo>
                <a:lnTo>
                  <a:pt x="31885" y="32473"/>
                </a:lnTo>
                <a:lnTo>
                  <a:pt x="31564" y="32473"/>
                </a:lnTo>
                <a:lnTo>
                  <a:pt x="31278" y="32463"/>
                </a:lnTo>
                <a:lnTo>
                  <a:pt x="31171" y="32453"/>
                </a:lnTo>
                <a:lnTo>
                  <a:pt x="31100" y="32443"/>
                </a:lnTo>
                <a:lnTo>
                  <a:pt x="30314" y="32274"/>
                </a:lnTo>
                <a:lnTo>
                  <a:pt x="29564" y="32100"/>
                </a:lnTo>
                <a:lnTo>
                  <a:pt x="29207" y="32011"/>
                </a:lnTo>
                <a:lnTo>
                  <a:pt x="28850" y="31921"/>
                </a:lnTo>
                <a:lnTo>
                  <a:pt x="28529" y="31832"/>
                </a:lnTo>
                <a:lnTo>
                  <a:pt x="28208" y="31738"/>
                </a:lnTo>
                <a:lnTo>
                  <a:pt x="27922" y="31628"/>
                </a:lnTo>
                <a:lnTo>
                  <a:pt x="27636" y="31514"/>
                </a:lnTo>
                <a:lnTo>
                  <a:pt x="27136" y="31286"/>
                </a:lnTo>
                <a:lnTo>
                  <a:pt x="26637" y="31057"/>
                </a:lnTo>
                <a:lnTo>
                  <a:pt x="26387" y="30943"/>
                </a:lnTo>
                <a:lnTo>
                  <a:pt x="26101" y="30834"/>
                </a:lnTo>
                <a:lnTo>
                  <a:pt x="25530" y="30615"/>
                </a:lnTo>
                <a:lnTo>
                  <a:pt x="24994" y="30397"/>
                </a:lnTo>
                <a:lnTo>
                  <a:pt x="24530" y="30178"/>
                </a:lnTo>
                <a:lnTo>
                  <a:pt x="24101" y="29955"/>
                </a:lnTo>
                <a:lnTo>
                  <a:pt x="23744" y="29736"/>
                </a:lnTo>
                <a:lnTo>
                  <a:pt x="23423" y="29513"/>
                </a:lnTo>
                <a:lnTo>
                  <a:pt x="23173" y="29289"/>
                </a:lnTo>
                <a:lnTo>
                  <a:pt x="22959" y="29066"/>
                </a:lnTo>
                <a:lnTo>
                  <a:pt x="22816" y="28842"/>
                </a:lnTo>
                <a:lnTo>
                  <a:pt x="22673" y="28619"/>
                </a:lnTo>
                <a:lnTo>
                  <a:pt x="22638" y="28390"/>
                </a:lnTo>
                <a:lnTo>
                  <a:pt x="22638" y="28162"/>
                </a:lnTo>
                <a:lnTo>
                  <a:pt x="22673" y="27933"/>
                </a:lnTo>
                <a:lnTo>
                  <a:pt x="22780" y="27705"/>
                </a:lnTo>
                <a:lnTo>
                  <a:pt x="22923" y="27476"/>
                </a:lnTo>
                <a:lnTo>
                  <a:pt x="23102" y="27248"/>
                </a:lnTo>
                <a:lnTo>
                  <a:pt x="23209" y="27114"/>
                </a:lnTo>
                <a:lnTo>
                  <a:pt x="23280" y="26975"/>
                </a:lnTo>
                <a:lnTo>
                  <a:pt x="23280" y="26706"/>
                </a:lnTo>
                <a:lnTo>
                  <a:pt x="23316" y="26567"/>
                </a:lnTo>
                <a:lnTo>
                  <a:pt x="23352" y="26433"/>
                </a:lnTo>
                <a:lnTo>
                  <a:pt x="23423" y="26299"/>
                </a:lnTo>
                <a:lnTo>
                  <a:pt x="23566" y="26165"/>
                </a:lnTo>
                <a:lnTo>
                  <a:pt x="23780" y="26001"/>
                </a:lnTo>
                <a:lnTo>
                  <a:pt x="24066" y="25837"/>
                </a:lnTo>
                <a:lnTo>
                  <a:pt x="24351" y="25673"/>
                </a:lnTo>
                <a:lnTo>
                  <a:pt x="24673" y="25509"/>
                </a:lnTo>
                <a:lnTo>
                  <a:pt x="25387" y="25187"/>
                </a:lnTo>
                <a:lnTo>
                  <a:pt x="26065" y="24864"/>
                </a:lnTo>
                <a:lnTo>
                  <a:pt x="26422" y="24675"/>
                </a:lnTo>
                <a:lnTo>
                  <a:pt x="26744" y="24486"/>
                </a:lnTo>
                <a:lnTo>
                  <a:pt x="27422" y="24114"/>
                </a:lnTo>
                <a:lnTo>
                  <a:pt x="27779" y="23930"/>
                </a:lnTo>
                <a:lnTo>
                  <a:pt x="28172" y="23746"/>
                </a:lnTo>
                <a:lnTo>
                  <a:pt x="28600" y="23562"/>
                </a:lnTo>
                <a:lnTo>
                  <a:pt x="29100" y="23384"/>
                </a:lnTo>
                <a:lnTo>
                  <a:pt x="29457" y="23279"/>
                </a:lnTo>
                <a:lnTo>
                  <a:pt x="29779" y="23175"/>
                </a:lnTo>
                <a:lnTo>
                  <a:pt x="30528" y="22971"/>
                </a:lnTo>
                <a:lnTo>
                  <a:pt x="31314" y="22773"/>
                </a:lnTo>
                <a:lnTo>
                  <a:pt x="32135" y="22569"/>
                </a:lnTo>
                <a:lnTo>
                  <a:pt x="32921" y="22370"/>
                </a:lnTo>
                <a:lnTo>
                  <a:pt x="33706" y="22167"/>
                </a:lnTo>
                <a:lnTo>
                  <a:pt x="34420" y="21963"/>
                </a:lnTo>
                <a:lnTo>
                  <a:pt x="34777" y="21859"/>
                </a:lnTo>
                <a:lnTo>
                  <a:pt x="35099" y="21755"/>
                </a:lnTo>
                <a:lnTo>
                  <a:pt x="35349" y="21670"/>
                </a:lnTo>
                <a:lnTo>
                  <a:pt x="35634" y="21591"/>
                </a:lnTo>
                <a:lnTo>
                  <a:pt x="35956" y="21526"/>
                </a:lnTo>
                <a:lnTo>
                  <a:pt x="36277" y="21466"/>
                </a:lnTo>
                <a:lnTo>
                  <a:pt x="36598" y="21417"/>
                </a:lnTo>
                <a:lnTo>
                  <a:pt x="36955" y="21372"/>
                </a:lnTo>
                <a:lnTo>
                  <a:pt x="37348" y="21332"/>
                </a:lnTo>
                <a:lnTo>
                  <a:pt x="37741" y="21303"/>
                </a:lnTo>
                <a:lnTo>
                  <a:pt x="38169" y="21278"/>
                </a:lnTo>
                <a:lnTo>
                  <a:pt x="38634" y="21258"/>
                </a:lnTo>
                <a:lnTo>
                  <a:pt x="39133" y="21243"/>
                </a:lnTo>
                <a:lnTo>
                  <a:pt x="39633" y="21238"/>
                </a:lnTo>
                <a:lnTo>
                  <a:pt x="40169" y="21233"/>
                </a:lnTo>
                <a:lnTo>
                  <a:pt x="40740" y="21228"/>
                </a:lnTo>
                <a:lnTo>
                  <a:pt x="41954" y="21238"/>
                </a:lnTo>
                <a:lnTo>
                  <a:pt x="44061" y="21253"/>
                </a:lnTo>
                <a:lnTo>
                  <a:pt x="46167" y="21263"/>
                </a:lnTo>
                <a:lnTo>
                  <a:pt x="48274" y="21263"/>
                </a:lnTo>
                <a:lnTo>
                  <a:pt x="49345" y="21258"/>
                </a:lnTo>
                <a:lnTo>
                  <a:pt x="50381" y="21253"/>
                </a:lnTo>
                <a:lnTo>
                  <a:pt x="51452" y="21243"/>
                </a:lnTo>
                <a:lnTo>
                  <a:pt x="52487" y="21228"/>
                </a:lnTo>
                <a:lnTo>
                  <a:pt x="53558" y="21213"/>
                </a:lnTo>
                <a:lnTo>
                  <a:pt x="54594" y="21193"/>
                </a:lnTo>
                <a:lnTo>
                  <a:pt x="55629" y="21168"/>
                </a:lnTo>
                <a:lnTo>
                  <a:pt x="56665" y="21139"/>
                </a:lnTo>
                <a:lnTo>
                  <a:pt x="57700" y="21109"/>
                </a:lnTo>
                <a:lnTo>
                  <a:pt x="58736" y="21069"/>
                </a:lnTo>
                <a:lnTo>
                  <a:pt x="59271" y="21049"/>
                </a:lnTo>
                <a:lnTo>
                  <a:pt x="59843" y="21019"/>
                </a:lnTo>
                <a:lnTo>
                  <a:pt x="60378" y="20990"/>
                </a:lnTo>
                <a:lnTo>
                  <a:pt x="60914" y="20955"/>
                </a:lnTo>
                <a:lnTo>
                  <a:pt x="61985" y="20880"/>
                </a:lnTo>
                <a:lnTo>
                  <a:pt x="63056" y="20801"/>
                </a:lnTo>
                <a:lnTo>
                  <a:pt x="64127" y="20717"/>
                </a:lnTo>
                <a:lnTo>
                  <a:pt x="65198" y="20642"/>
                </a:lnTo>
                <a:lnTo>
                  <a:pt x="66270" y="20577"/>
                </a:lnTo>
                <a:lnTo>
                  <a:pt x="66841" y="20548"/>
                </a:lnTo>
                <a:lnTo>
                  <a:pt x="67412" y="20523"/>
                </a:lnTo>
                <a:lnTo>
                  <a:pt x="68055" y="20488"/>
                </a:lnTo>
                <a:lnTo>
                  <a:pt x="68697" y="20448"/>
                </a:lnTo>
                <a:lnTo>
                  <a:pt x="69233" y="20404"/>
                </a:lnTo>
                <a:lnTo>
                  <a:pt x="69769" y="20349"/>
                </a:lnTo>
                <a:lnTo>
                  <a:pt x="70233" y="20294"/>
                </a:lnTo>
                <a:lnTo>
                  <a:pt x="70661" y="20235"/>
                </a:lnTo>
                <a:lnTo>
                  <a:pt x="71090" y="20170"/>
                </a:lnTo>
                <a:lnTo>
                  <a:pt x="71447" y="20101"/>
                </a:lnTo>
                <a:lnTo>
                  <a:pt x="71804" y="20031"/>
                </a:lnTo>
                <a:lnTo>
                  <a:pt x="72125" y="19962"/>
                </a:lnTo>
                <a:lnTo>
                  <a:pt x="72768" y="19818"/>
                </a:lnTo>
                <a:lnTo>
                  <a:pt x="73411" y="19669"/>
                </a:lnTo>
                <a:lnTo>
                  <a:pt x="74053" y="19534"/>
                </a:lnTo>
                <a:lnTo>
                  <a:pt x="74339" y="19480"/>
                </a:lnTo>
                <a:lnTo>
                  <a:pt x="74589" y="19420"/>
                </a:lnTo>
                <a:lnTo>
                  <a:pt x="74803" y="19356"/>
                </a:lnTo>
                <a:lnTo>
                  <a:pt x="75017" y="19296"/>
                </a:lnTo>
                <a:lnTo>
                  <a:pt x="75196" y="19227"/>
                </a:lnTo>
                <a:lnTo>
                  <a:pt x="75374" y="19162"/>
                </a:lnTo>
                <a:lnTo>
                  <a:pt x="75660" y="19023"/>
                </a:lnTo>
                <a:lnTo>
                  <a:pt x="75839" y="18879"/>
                </a:lnTo>
                <a:lnTo>
                  <a:pt x="75981" y="18735"/>
                </a:lnTo>
                <a:lnTo>
                  <a:pt x="76053" y="18591"/>
                </a:lnTo>
                <a:lnTo>
                  <a:pt x="76053" y="18457"/>
                </a:lnTo>
                <a:lnTo>
                  <a:pt x="75946" y="18223"/>
                </a:lnTo>
                <a:lnTo>
                  <a:pt x="75767" y="17995"/>
                </a:lnTo>
                <a:lnTo>
                  <a:pt x="75553" y="17766"/>
                </a:lnTo>
                <a:lnTo>
                  <a:pt x="75267" y="17533"/>
                </a:lnTo>
                <a:lnTo>
                  <a:pt x="74696" y="17076"/>
                </a:lnTo>
                <a:lnTo>
                  <a:pt x="74053" y="16619"/>
                </a:lnTo>
                <a:lnTo>
                  <a:pt x="73982" y="16554"/>
                </a:lnTo>
                <a:lnTo>
                  <a:pt x="73839" y="16495"/>
                </a:lnTo>
                <a:lnTo>
                  <a:pt x="73625" y="16435"/>
                </a:lnTo>
                <a:lnTo>
                  <a:pt x="73482" y="16405"/>
                </a:lnTo>
                <a:lnTo>
                  <a:pt x="73339" y="16381"/>
                </a:lnTo>
                <a:lnTo>
                  <a:pt x="73161" y="16356"/>
                </a:lnTo>
                <a:lnTo>
                  <a:pt x="72982" y="16336"/>
                </a:lnTo>
                <a:lnTo>
                  <a:pt x="72768" y="16316"/>
                </a:lnTo>
                <a:lnTo>
                  <a:pt x="72518" y="16301"/>
                </a:lnTo>
                <a:lnTo>
                  <a:pt x="72268" y="16286"/>
                </a:lnTo>
                <a:lnTo>
                  <a:pt x="71947" y="16276"/>
                </a:lnTo>
                <a:lnTo>
                  <a:pt x="71625" y="16271"/>
                </a:lnTo>
                <a:lnTo>
                  <a:pt x="71268" y="16271"/>
                </a:lnTo>
                <a:lnTo>
                  <a:pt x="73303" y="16773"/>
                </a:lnTo>
                <a:lnTo>
                  <a:pt x="72518" y="16778"/>
                </a:lnTo>
                <a:lnTo>
                  <a:pt x="71840" y="16783"/>
                </a:lnTo>
                <a:lnTo>
                  <a:pt x="71518" y="16788"/>
                </a:lnTo>
                <a:lnTo>
                  <a:pt x="71197" y="16783"/>
                </a:lnTo>
                <a:lnTo>
                  <a:pt x="70911" y="16778"/>
                </a:lnTo>
                <a:lnTo>
                  <a:pt x="70661" y="16768"/>
                </a:lnTo>
                <a:lnTo>
                  <a:pt x="70126" y="16738"/>
                </a:lnTo>
                <a:lnTo>
                  <a:pt x="69590" y="16713"/>
                </a:lnTo>
                <a:lnTo>
                  <a:pt x="69055" y="16693"/>
                </a:lnTo>
                <a:lnTo>
                  <a:pt x="68519" y="16679"/>
                </a:lnTo>
                <a:lnTo>
                  <a:pt x="67983" y="16664"/>
                </a:lnTo>
                <a:lnTo>
                  <a:pt x="67448" y="16654"/>
                </a:lnTo>
                <a:lnTo>
                  <a:pt x="66377" y="16644"/>
                </a:lnTo>
                <a:lnTo>
                  <a:pt x="65305" y="16639"/>
                </a:lnTo>
                <a:lnTo>
                  <a:pt x="64199" y="16644"/>
                </a:lnTo>
                <a:lnTo>
                  <a:pt x="63127" y="16654"/>
                </a:lnTo>
                <a:lnTo>
                  <a:pt x="62056" y="16674"/>
                </a:lnTo>
                <a:lnTo>
                  <a:pt x="61628" y="16679"/>
                </a:lnTo>
                <a:lnTo>
                  <a:pt x="61235" y="16684"/>
                </a:lnTo>
                <a:lnTo>
                  <a:pt x="60878" y="16679"/>
                </a:lnTo>
                <a:lnTo>
                  <a:pt x="60557" y="16674"/>
                </a:lnTo>
                <a:lnTo>
                  <a:pt x="60271" y="16664"/>
                </a:lnTo>
                <a:lnTo>
                  <a:pt x="60021" y="16649"/>
                </a:lnTo>
                <a:lnTo>
                  <a:pt x="59771" y="16629"/>
                </a:lnTo>
                <a:lnTo>
                  <a:pt x="59593" y="16604"/>
                </a:lnTo>
                <a:lnTo>
                  <a:pt x="59414" y="16574"/>
                </a:lnTo>
                <a:lnTo>
                  <a:pt x="59271" y="16540"/>
                </a:lnTo>
                <a:lnTo>
                  <a:pt x="59164" y="16500"/>
                </a:lnTo>
                <a:lnTo>
                  <a:pt x="59093" y="16455"/>
                </a:lnTo>
                <a:lnTo>
                  <a:pt x="59021" y="16400"/>
                </a:lnTo>
                <a:lnTo>
                  <a:pt x="59021" y="16346"/>
                </a:lnTo>
                <a:lnTo>
                  <a:pt x="58986" y="16281"/>
                </a:lnTo>
                <a:lnTo>
                  <a:pt x="59021" y="16212"/>
                </a:lnTo>
                <a:lnTo>
                  <a:pt x="52666" y="16753"/>
                </a:lnTo>
                <a:lnTo>
                  <a:pt x="52987" y="16803"/>
                </a:lnTo>
                <a:lnTo>
                  <a:pt x="50416" y="16828"/>
                </a:lnTo>
                <a:lnTo>
                  <a:pt x="50595" y="16922"/>
                </a:lnTo>
                <a:lnTo>
                  <a:pt x="49452" y="17036"/>
                </a:lnTo>
                <a:lnTo>
                  <a:pt x="48345" y="17140"/>
                </a:lnTo>
                <a:lnTo>
                  <a:pt x="46132" y="17354"/>
                </a:lnTo>
                <a:lnTo>
                  <a:pt x="45061" y="17463"/>
                </a:lnTo>
                <a:lnTo>
                  <a:pt x="44025" y="17573"/>
                </a:lnTo>
                <a:lnTo>
                  <a:pt x="43025" y="17687"/>
                </a:lnTo>
                <a:lnTo>
                  <a:pt x="42061" y="17806"/>
                </a:lnTo>
                <a:lnTo>
                  <a:pt x="40919" y="17955"/>
                </a:lnTo>
                <a:lnTo>
                  <a:pt x="39812" y="18109"/>
                </a:lnTo>
                <a:lnTo>
                  <a:pt x="38741" y="18268"/>
                </a:lnTo>
                <a:lnTo>
                  <a:pt x="37705" y="18432"/>
                </a:lnTo>
                <a:lnTo>
                  <a:pt x="35634" y="18760"/>
                </a:lnTo>
                <a:lnTo>
                  <a:pt x="33563" y="19087"/>
                </a:lnTo>
                <a:lnTo>
                  <a:pt x="33242" y="19137"/>
                </a:lnTo>
                <a:lnTo>
                  <a:pt x="32885" y="19182"/>
                </a:lnTo>
                <a:lnTo>
                  <a:pt x="32528" y="19217"/>
                </a:lnTo>
                <a:lnTo>
                  <a:pt x="32135" y="19246"/>
                </a:lnTo>
                <a:lnTo>
                  <a:pt x="31742" y="19271"/>
                </a:lnTo>
                <a:lnTo>
                  <a:pt x="31314" y="19286"/>
                </a:lnTo>
                <a:lnTo>
                  <a:pt x="30921" y="19301"/>
                </a:lnTo>
                <a:lnTo>
                  <a:pt x="30493" y="19306"/>
                </a:lnTo>
                <a:lnTo>
                  <a:pt x="30029" y="19311"/>
                </a:lnTo>
                <a:lnTo>
                  <a:pt x="29600" y="19306"/>
                </a:lnTo>
                <a:lnTo>
                  <a:pt x="29172" y="19296"/>
                </a:lnTo>
                <a:lnTo>
                  <a:pt x="28743" y="19281"/>
                </a:lnTo>
                <a:lnTo>
                  <a:pt x="28279" y="19261"/>
                </a:lnTo>
                <a:lnTo>
                  <a:pt x="27851" y="19236"/>
                </a:lnTo>
                <a:lnTo>
                  <a:pt x="27422" y="19212"/>
                </a:lnTo>
                <a:lnTo>
                  <a:pt x="26994" y="19177"/>
                </a:lnTo>
                <a:lnTo>
                  <a:pt x="25958" y="19082"/>
                </a:lnTo>
                <a:lnTo>
                  <a:pt x="24958" y="18978"/>
                </a:lnTo>
                <a:lnTo>
                  <a:pt x="24030" y="18874"/>
                </a:lnTo>
                <a:lnTo>
                  <a:pt x="23137" y="18760"/>
                </a:lnTo>
                <a:lnTo>
                  <a:pt x="22281" y="18645"/>
                </a:lnTo>
                <a:lnTo>
                  <a:pt x="21459" y="18521"/>
                </a:lnTo>
                <a:lnTo>
                  <a:pt x="20674" y="18397"/>
                </a:lnTo>
                <a:lnTo>
                  <a:pt x="19924" y="18268"/>
                </a:lnTo>
                <a:lnTo>
                  <a:pt x="19174" y="18134"/>
                </a:lnTo>
                <a:lnTo>
                  <a:pt x="18460" y="18000"/>
                </a:lnTo>
                <a:lnTo>
                  <a:pt x="17068" y="17732"/>
                </a:lnTo>
                <a:lnTo>
                  <a:pt x="15675" y="17458"/>
                </a:lnTo>
                <a:lnTo>
                  <a:pt x="14283" y="17190"/>
                </a:lnTo>
                <a:lnTo>
                  <a:pt x="14068" y="17140"/>
                </a:lnTo>
                <a:lnTo>
                  <a:pt x="13890" y="17081"/>
                </a:lnTo>
                <a:lnTo>
                  <a:pt x="13783" y="17021"/>
                </a:lnTo>
                <a:lnTo>
                  <a:pt x="13676" y="16962"/>
                </a:lnTo>
                <a:lnTo>
                  <a:pt x="13497" y="16833"/>
                </a:lnTo>
                <a:lnTo>
                  <a:pt x="13426" y="16768"/>
                </a:lnTo>
                <a:lnTo>
                  <a:pt x="13283" y="16708"/>
                </a:lnTo>
                <a:lnTo>
                  <a:pt x="12926" y="16579"/>
                </a:lnTo>
                <a:lnTo>
                  <a:pt x="12533" y="16445"/>
                </a:lnTo>
                <a:lnTo>
                  <a:pt x="11712" y="16187"/>
                </a:lnTo>
                <a:lnTo>
                  <a:pt x="11569" y="16152"/>
                </a:lnTo>
                <a:lnTo>
                  <a:pt x="11355" y="16122"/>
                </a:lnTo>
                <a:lnTo>
                  <a:pt x="11212" y="16093"/>
                </a:lnTo>
                <a:lnTo>
                  <a:pt x="11140" y="16073"/>
                </a:lnTo>
                <a:lnTo>
                  <a:pt x="11105" y="16058"/>
                </a:lnTo>
                <a:lnTo>
                  <a:pt x="10926" y="15655"/>
                </a:lnTo>
                <a:lnTo>
                  <a:pt x="10783" y="15253"/>
                </a:lnTo>
                <a:lnTo>
                  <a:pt x="10605" y="14851"/>
                </a:lnTo>
                <a:lnTo>
                  <a:pt x="10426" y="14449"/>
                </a:lnTo>
                <a:lnTo>
                  <a:pt x="10284" y="14230"/>
                </a:lnTo>
                <a:lnTo>
                  <a:pt x="10212" y="14007"/>
                </a:lnTo>
                <a:lnTo>
                  <a:pt x="10176" y="13783"/>
                </a:lnTo>
                <a:lnTo>
                  <a:pt x="10176" y="13560"/>
                </a:lnTo>
                <a:lnTo>
                  <a:pt x="10212" y="13336"/>
                </a:lnTo>
                <a:lnTo>
                  <a:pt x="10284" y="13113"/>
                </a:lnTo>
                <a:lnTo>
                  <a:pt x="10426" y="12894"/>
                </a:lnTo>
                <a:lnTo>
                  <a:pt x="10605" y="12670"/>
                </a:lnTo>
                <a:lnTo>
                  <a:pt x="10748" y="12556"/>
                </a:lnTo>
                <a:lnTo>
                  <a:pt x="10891" y="12442"/>
                </a:lnTo>
                <a:lnTo>
                  <a:pt x="11105" y="12328"/>
                </a:lnTo>
                <a:lnTo>
                  <a:pt x="11319" y="12218"/>
                </a:lnTo>
                <a:lnTo>
                  <a:pt x="11819" y="11995"/>
                </a:lnTo>
                <a:lnTo>
                  <a:pt x="12354" y="11771"/>
                </a:lnTo>
                <a:lnTo>
                  <a:pt x="12676" y="11647"/>
                </a:lnTo>
                <a:lnTo>
                  <a:pt x="13033" y="11528"/>
                </a:lnTo>
                <a:lnTo>
                  <a:pt x="13747" y="11285"/>
                </a:lnTo>
                <a:lnTo>
                  <a:pt x="15282" y="10803"/>
                </a:lnTo>
                <a:lnTo>
                  <a:pt x="15425" y="10758"/>
                </a:lnTo>
                <a:lnTo>
                  <a:pt x="15604" y="10724"/>
                </a:lnTo>
                <a:lnTo>
                  <a:pt x="15782" y="10689"/>
                </a:lnTo>
                <a:lnTo>
                  <a:pt x="16032" y="10659"/>
                </a:lnTo>
                <a:lnTo>
                  <a:pt x="16246" y="10634"/>
                </a:lnTo>
                <a:lnTo>
                  <a:pt x="16496" y="10614"/>
                </a:lnTo>
                <a:lnTo>
                  <a:pt x="16746" y="10604"/>
                </a:lnTo>
                <a:lnTo>
                  <a:pt x="17032" y="10594"/>
                </a:lnTo>
                <a:lnTo>
                  <a:pt x="17317" y="10589"/>
                </a:lnTo>
                <a:lnTo>
                  <a:pt x="17603" y="10589"/>
                </a:lnTo>
                <a:lnTo>
                  <a:pt x="17889" y="10594"/>
                </a:lnTo>
                <a:lnTo>
                  <a:pt x="18210" y="10604"/>
                </a:lnTo>
                <a:lnTo>
                  <a:pt x="18496" y="10619"/>
                </a:lnTo>
                <a:lnTo>
                  <a:pt x="18817" y="10634"/>
                </a:lnTo>
                <a:lnTo>
                  <a:pt x="19103" y="10659"/>
                </a:lnTo>
                <a:lnTo>
                  <a:pt x="19388" y="10684"/>
                </a:lnTo>
                <a:lnTo>
                  <a:pt x="19781" y="10724"/>
                </a:lnTo>
                <a:lnTo>
                  <a:pt x="20102" y="10763"/>
                </a:lnTo>
                <a:lnTo>
                  <a:pt x="20781" y="10848"/>
                </a:lnTo>
                <a:lnTo>
                  <a:pt x="22102" y="11022"/>
                </a:lnTo>
                <a:lnTo>
                  <a:pt x="22780" y="11106"/>
                </a:lnTo>
                <a:lnTo>
                  <a:pt x="23173" y="11146"/>
                </a:lnTo>
                <a:lnTo>
                  <a:pt x="23530" y="11180"/>
                </a:lnTo>
                <a:lnTo>
                  <a:pt x="23959" y="11215"/>
                </a:lnTo>
                <a:lnTo>
                  <a:pt x="24351" y="11245"/>
                </a:lnTo>
                <a:lnTo>
                  <a:pt x="24816" y="11270"/>
                </a:lnTo>
                <a:lnTo>
                  <a:pt x="25280" y="11290"/>
                </a:lnTo>
                <a:lnTo>
                  <a:pt x="25601" y="11305"/>
                </a:lnTo>
                <a:lnTo>
                  <a:pt x="25922" y="11324"/>
                </a:lnTo>
                <a:lnTo>
                  <a:pt x="26208" y="11349"/>
                </a:lnTo>
                <a:lnTo>
                  <a:pt x="26494" y="11374"/>
                </a:lnTo>
                <a:lnTo>
                  <a:pt x="27065" y="11434"/>
                </a:lnTo>
                <a:lnTo>
                  <a:pt x="27636" y="11498"/>
                </a:lnTo>
                <a:lnTo>
                  <a:pt x="28172" y="11568"/>
                </a:lnTo>
                <a:lnTo>
                  <a:pt x="28743" y="11632"/>
                </a:lnTo>
                <a:lnTo>
                  <a:pt x="29350" y="11692"/>
                </a:lnTo>
                <a:lnTo>
                  <a:pt x="29636" y="11722"/>
                </a:lnTo>
                <a:lnTo>
                  <a:pt x="29957" y="11747"/>
                </a:lnTo>
                <a:lnTo>
                  <a:pt x="31457" y="11851"/>
                </a:lnTo>
                <a:lnTo>
                  <a:pt x="32992" y="11955"/>
                </a:lnTo>
                <a:lnTo>
                  <a:pt x="36098" y="12154"/>
                </a:lnTo>
                <a:lnTo>
                  <a:pt x="39169" y="12358"/>
                </a:lnTo>
                <a:lnTo>
                  <a:pt x="40704" y="12462"/>
                </a:lnTo>
                <a:lnTo>
                  <a:pt x="42204" y="12571"/>
                </a:lnTo>
                <a:lnTo>
                  <a:pt x="42918" y="12626"/>
                </a:lnTo>
                <a:lnTo>
                  <a:pt x="43632" y="12670"/>
                </a:lnTo>
                <a:lnTo>
                  <a:pt x="44382" y="12715"/>
                </a:lnTo>
                <a:lnTo>
                  <a:pt x="45096" y="12755"/>
                </a:lnTo>
                <a:lnTo>
                  <a:pt x="45846" y="12795"/>
                </a:lnTo>
                <a:lnTo>
                  <a:pt x="46596" y="12829"/>
                </a:lnTo>
                <a:lnTo>
                  <a:pt x="47346" y="12859"/>
                </a:lnTo>
                <a:lnTo>
                  <a:pt x="48095" y="12889"/>
                </a:lnTo>
                <a:lnTo>
                  <a:pt x="49595" y="12939"/>
                </a:lnTo>
                <a:lnTo>
                  <a:pt x="51130" y="12978"/>
                </a:lnTo>
                <a:lnTo>
                  <a:pt x="52701" y="13008"/>
                </a:lnTo>
                <a:lnTo>
                  <a:pt x="54237" y="13028"/>
                </a:lnTo>
                <a:lnTo>
                  <a:pt x="55272" y="13038"/>
                </a:lnTo>
                <a:lnTo>
                  <a:pt x="56272" y="13043"/>
                </a:lnTo>
                <a:lnTo>
                  <a:pt x="57272" y="13048"/>
                </a:lnTo>
                <a:lnTo>
                  <a:pt x="58236" y="13043"/>
                </a:lnTo>
                <a:lnTo>
                  <a:pt x="59236" y="13028"/>
                </a:lnTo>
                <a:lnTo>
                  <a:pt x="60200" y="13013"/>
                </a:lnTo>
                <a:lnTo>
                  <a:pt x="61164" y="12993"/>
                </a:lnTo>
                <a:lnTo>
                  <a:pt x="62092" y="12964"/>
                </a:lnTo>
                <a:lnTo>
                  <a:pt x="63056" y="12929"/>
                </a:lnTo>
                <a:lnTo>
                  <a:pt x="63949" y="12884"/>
                </a:lnTo>
                <a:lnTo>
                  <a:pt x="64877" y="12834"/>
                </a:lnTo>
                <a:lnTo>
                  <a:pt x="65770" y="12775"/>
                </a:lnTo>
                <a:lnTo>
                  <a:pt x="66662" y="12710"/>
                </a:lnTo>
                <a:lnTo>
                  <a:pt x="67519" y="12636"/>
                </a:lnTo>
                <a:lnTo>
                  <a:pt x="68376" y="12551"/>
                </a:lnTo>
                <a:lnTo>
                  <a:pt x="69233" y="12457"/>
                </a:lnTo>
                <a:lnTo>
                  <a:pt x="69840" y="12382"/>
                </a:lnTo>
                <a:lnTo>
                  <a:pt x="70376" y="12303"/>
                </a:lnTo>
                <a:lnTo>
                  <a:pt x="70876" y="12223"/>
                </a:lnTo>
                <a:lnTo>
                  <a:pt x="71340" y="12139"/>
                </a:lnTo>
                <a:lnTo>
                  <a:pt x="71768" y="12050"/>
                </a:lnTo>
                <a:lnTo>
                  <a:pt x="72161" y="11960"/>
                </a:lnTo>
                <a:lnTo>
                  <a:pt x="72518" y="11871"/>
                </a:lnTo>
                <a:lnTo>
                  <a:pt x="72875" y="11776"/>
                </a:lnTo>
                <a:lnTo>
                  <a:pt x="73161" y="11682"/>
                </a:lnTo>
                <a:lnTo>
                  <a:pt x="73446" y="11588"/>
                </a:lnTo>
                <a:lnTo>
                  <a:pt x="73982" y="11389"/>
                </a:lnTo>
                <a:lnTo>
                  <a:pt x="75017" y="10992"/>
                </a:lnTo>
                <a:lnTo>
                  <a:pt x="75374" y="10823"/>
                </a:lnTo>
                <a:lnTo>
                  <a:pt x="75696" y="10659"/>
                </a:lnTo>
                <a:lnTo>
                  <a:pt x="75946" y="10490"/>
                </a:lnTo>
                <a:lnTo>
                  <a:pt x="76124" y="10321"/>
                </a:lnTo>
                <a:lnTo>
                  <a:pt x="76231" y="10157"/>
                </a:lnTo>
                <a:lnTo>
                  <a:pt x="76338" y="9988"/>
                </a:lnTo>
                <a:lnTo>
                  <a:pt x="76338" y="9820"/>
                </a:lnTo>
                <a:lnTo>
                  <a:pt x="76338" y="9651"/>
                </a:lnTo>
                <a:lnTo>
                  <a:pt x="76303" y="9482"/>
                </a:lnTo>
                <a:lnTo>
                  <a:pt x="76267" y="9313"/>
                </a:lnTo>
                <a:lnTo>
                  <a:pt x="76088" y="8975"/>
                </a:lnTo>
                <a:lnTo>
                  <a:pt x="75874" y="8642"/>
                </a:lnTo>
                <a:lnTo>
                  <a:pt x="75731" y="8305"/>
                </a:lnTo>
                <a:lnTo>
                  <a:pt x="75624" y="8022"/>
                </a:lnTo>
                <a:lnTo>
                  <a:pt x="75553" y="7739"/>
                </a:lnTo>
                <a:lnTo>
                  <a:pt x="75482" y="7599"/>
                </a:lnTo>
                <a:lnTo>
                  <a:pt x="75410" y="7460"/>
                </a:lnTo>
                <a:lnTo>
                  <a:pt x="75267" y="7321"/>
                </a:lnTo>
                <a:lnTo>
                  <a:pt x="75053" y="7182"/>
                </a:lnTo>
                <a:lnTo>
                  <a:pt x="74517" y="6840"/>
                </a:lnTo>
                <a:lnTo>
                  <a:pt x="74232" y="6671"/>
                </a:lnTo>
                <a:lnTo>
                  <a:pt x="74053" y="6586"/>
                </a:lnTo>
                <a:lnTo>
                  <a:pt x="73839" y="6507"/>
                </a:lnTo>
                <a:lnTo>
                  <a:pt x="73589" y="6427"/>
                </a:lnTo>
                <a:lnTo>
                  <a:pt x="73303" y="6348"/>
                </a:lnTo>
                <a:lnTo>
                  <a:pt x="72982" y="6273"/>
                </a:lnTo>
                <a:lnTo>
                  <a:pt x="72589" y="6204"/>
                </a:lnTo>
                <a:lnTo>
                  <a:pt x="72161" y="6134"/>
                </a:lnTo>
                <a:lnTo>
                  <a:pt x="71697" y="6075"/>
                </a:lnTo>
                <a:lnTo>
                  <a:pt x="71125" y="6015"/>
                </a:lnTo>
                <a:lnTo>
                  <a:pt x="70518" y="5960"/>
                </a:lnTo>
                <a:lnTo>
                  <a:pt x="73018" y="6651"/>
                </a:lnTo>
                <a:lnTo>
                  <a:pt x="73018" y="6651"/>
                </a:lnTo>
                <a:lnTo>
                  <a:pt x="72197" y="6576"/>
                </a:lnTo>
                <a:lnTo>
                  <a:pt x="71340" y="6507"/>
                </a:lnTo>
                <a:lnTo>
                  <a:pt x="70483" y="6442"/>
                </a:lnTo>
                <a:lnTo>
                  <a:pt x="69662" y="6388"/>
                </a:lnTo>
                <a:lnTo>
                  <a:pt x="68805" y="6333"/>
                </a:lnTo>
                <a:lnTo>
                  <a:pt x="67948" y="6283"/>
                </a:lnTo>
                <a:lnTo>
                  <a:pt x="67091" y="6239"/>
                </a:lnTo>
                <a:lnTo>
                  <a:pt x="66234" y="6199"/>
                </a:lnTo>
                <a:lnTo>
                  <a:pt x="65377" y="6164"/>
                </a:lnTo>
                <a:lnTo>
                  <a:pt x="64520" y="6129"/>
                </a:lnTo>
                <a:lnTo>
                  <a:pt x="63663" y="6104"/>
                </a:lnTo>
                <a:lnTo>
                  <a:pt x="62806" y="6080"/>
                </a:lnTo>
                <a:lnTo>
                  <a:pt x="61949" y="6060"/>
                </a:lnTo>
                <a:lnTo>
                  <a:pt x="61057" y="6040"/>
                </a:lnTo>
                <a:lnTo>
                  <a:pt x="60200" y="6030"/>
                </a:lnTo>
                <a:lnTo>
                  <a:pt x="59343" y="6015"/>
                </a:lnTo>
                <a:lnTo>
                  <a:pt x="57593" y="6005"/>
                </a:lnTo>
                <a:lnTo>
                  <a:pt x="55844" y="6000"/>
                </a:lnTo>
                <a:lnTo>
                  <a:pt x="54058" y="6005"/>
                </a:lnTo>
                <a:lnTo>
                  <a:pt x="52273" y="6020"/>
                </a:lnTo>
                <a:lnTo>
                  <a:pt x="50488" y="6045"/>
                </a:lnTo>
                <a:lnTo>
                  <a:pt x="48702" y="6070"/>
                </a:lnTo>
                <a:lnTo>
                  <a:pt x="46882" y="6100"/>
                </a:lnTo>
                <a:lnTo>
                  <a:pt x="45061" y="6134"/>
                </a:lnTo>
                <a:lnTo>
                  <a:pt x="46524" y="6010"/>
                </a:lnTo>
                <a:lnTo>
                  <a:pt x="46310" y="5936"/>
                </a:lnTo>
                <a:lnTo>
                  <a:pt x="40597" y="6373"/>
                </a:lnTo>
                <a:lnTo>
                  <a:pt x="40240" y="6288"/>
                </a:lnTo>
                <a:lnTo>
                  <a:pt x="41811" y="6154"/>
                </a:lnTo>
                <a:lnTo>
                  <a:pt x="41633" y="6090"/>
                </a:lnTo>
                <a:lnTo>
                  <a:pt x="41062" y="6109"/>
                </a:lnTo>
                <a:lnTo>
                  <a:pt x="40490" y="6124"/>
                </a:lnTo>
                <a:lnTo>
                  <a:pt x="40240" y="6134"/>
                </a:lnTo>
                <a:lnTo>
                  <a:pt x="39990" y="6149"/>
                </a:lnTo>
                <a:lnTo>
                  <a:pt x="39812" y="6164"/>
                </a:lnTo>
                <a:lnTo>
                  <a:pt x="39633" y="6189"/>
                </a:lnTo>
                <a:lnTo>
                  <a:pt x="39312" y="6244"/>
                </a:lnTo>
                <a:lnTo>
                  <a:pt x="38955" y="6293"/>
                </a:lnTo>
                <a:lnTo>
                  <a:pt x="38598" y="6338"/>
                </a:lnTo>
                <a:lnTo>
                  <a:pt x="38205" y="6378"/>
                </a:lnTo>
                <a:lnTo>
                  <a:pt x="37777" y="6412"/>
                </a:lnTo>
                <a:lnTo>
                  <a:pt x="37348" y="6442"/>
                </a:lnTo>
                <a:lnTo>
                  <a:pt x="36491" y="6497"/>
                </a:lnTo>
                <a:lnTo>
                  <a:pt x="34670" y="6596"/>
                </a:lnTo>
                <a:lnTo>
                  <a:pt x="33813" y="6656"/>
                </a:lnTo>
                <a:lnTo>
                  <a:pt x="33385" y="6686"/>
                </a:lnTo>
                <a:lnTo>
                  <a:pt x="32992" y="6725"/>
                </a:lnTo>
                <a:lnTo>
                  <a:pt x="31885" y="6825"/>
                </a:lnTo>
                <a:lnTo>
                  <a:pt x="30814" y="6924"/>
                </a:lnTo>
                <a:lnTo>
                  <a:pt x="28600" y="7123"/>
                </a:lnTo>
                <a:lnTo>
                  <a:pt x="26387" y="7316"/>
                </a:lnTo>
                <a:lnTo>
                  <a:pt x="24209" y="7510"/>
                </a:lnTo>
                <a:lnTo>
                  <a:pt x="22709" y="7654"/>
                </a:lnTo>
                <a:lnTo>
                  <a:pt x="21209" y="7798"/>
                </a:lnTo>
                <a:lnTo>
                  <a:pt x="19745" y="7947"/>
                </a:lnTo>
                <a:lnTo>
                  <a:pt x="18246" y="8086"/>
                </a:lnTo>
                <a:lnTo>
                  <a:pt x="17853" y="8121"/>
                </a:lnTo>
                <a:lnTo>
                  <a:pt x="17639" y="8131"/>
                </a:lnTo>
                <a:lnTo>
                  <a:pt x="17460" y="8136"/>
                </a:lnTo>
                <a:lnTo>
                  <a:pt x="17317" y="8141"/>
                </a:lnTo>
                <a:lnTo>
                  <a:pt x="17175" y="8141"/>
                </a:lnTo>
                <a:lnTo>
                  <a:pt x="17032" y="8136"/>
                </a:lnTo>
                <a:lnTo>
                  <a:pt x="16889" y="8126"/>
                </a:lnTo>
                <a:lnTo>
                  <a:pt x="16746" y="8116"/>
                </a:lnTo>
                <a:lnTo>
                  <a:pt x="16639" y="8101"/>
                </a:lnTo>
                <a:lnTo>
                  <a:pt x="16389" y="8061"/>
                </a:lnTo>
                <a:lnTo>
                  <a:pt x="16139" y="8012"/>
                </a:lnTo>
                <a:lnTo>
                  <a:pt x="15889" y="7947"/>
                </a:lnTo>
                <a:lnTo>
                  <a:pt x="15639" y="7878"/>
                </a:lnTo>
                <a:lnTo>
                  <a:pt x="15389" y="7808"/>
                </a:lnTo>
                <a:lnTo>
                  <a:pt x="14997" y="7674"/>
                </a:lnTo>
                <a:lnTo>
                  <a:pt x="14711" y="7530"/>
                </a:lnTo>
                <a:lnTo>
                  <a:pt x="14425" y="7391"/>
                </a:lnTo>
                <a:lnTo>
                  <a:pt x="14247" y="7247"/>
                </a:lnTo>
                <a:lnTo>
                  <a:pt x="14068" y="7103"/>
                </a:lnTo>
                <a:lnTo>
                  <a:pt x="13818" y="6815"/>
                </a:lnTo>
                <a:lnTo>
                  <a:pt x="13783" y="6730"/>
                </a:lnTo>
                <a:lnTo>
                  <a:pt x="13783" y="6641"/>
                </a:lnTo>
                <a:lnTo>
                  <a:pt x="13854" y="6556"/>
                </a:lnTo>
                <a:lnTo>
                  <a:pt x="13961" y="6467"/>
                </a:lnTo>
                <a:lnTo>
                  <a:pt x="14175" y="6288"/>
                </a:lnTo>
                <a:lnTo>
                  <a:pt x="14390" y="6114"/>
                </a:lnTo>
                <a:lnTo>
                  <a:pt x="14497" y="6070"/>
                </a:lnTo>
                <a:lnTo>
                  <a:pt x="14532" y="6045"/>
                </a:lnTo>
                <a:lnTo>
                  <a:pt x="14532" y="6025"/>
                </a:lnTo>
                <a:lnTo>
                  <a:pt x="14568" y="5896"/>
                </a:lnTo>
                <a:lnTo>
                  <a:pt x="14640" y="5772"/>
                </a:lnTo>
                <a:lnTo>
                  <a:pt x="14782" y="5653"/>
                </a:lnTo>
                <a:lnTo>
                  <a:pt x="14961" y="5533"/>
                </a:lnTo>
                <a:lnTo>
                  <a:pt x="15175" y="5414"/>
                </a:lnTo>
                <a:lnTo>
                  <a:pt x="15461" y="5300"/>
                </a:lnTo>
                <a:lnTo>
                  <a:pt x="15746" y="5186"/>
                </a:lnTo>
                <a:lnTo>
                  <a:pt x="16068" y="5076"/>
                </a:lnTo>
                <a:lnTo>
                  <a:pt x="16782" y="4853"/>
                </a:lnTo>
                <a:lnTo>
                  <a:pt x="17532" y="4634"/>
                </a:lnTo>
                <a:lnTo>
                  <a:pt x="18317" y="4416"/>
                </a:lnTo>
                <a:lnTo>
                  <a:pt x="19067" y="4197"/>
                </a:lnTo>
                <a:lnTo>
                  <a:pt x="19710" y="4018"/>
                </a:lnTo>
                <a:lnTo>
                  <a:pt x="20352" y="3845"/>
                </a:lnTo>
                <a:lnTo>
                  <a:pt x="21067" y="3671"/>
                </a:lnTo>
                <a:lnTo>
                  <a:pt x="21781" y="3502"/>
                </a:lnTo>
                <a:lnTo>
                  <a:pt x="22566" y="3338"/>
                </a:lnTo>
                <a:lnTo>
                  <a:pt x="23387" y="3179"/>
                </a:lnTo>
                <a:lnTo>
                  <a:pt x="24209" y="3025"/>
                </a:lnTo>
                <a:lnTo>
                  <a:pt x="25101" y="2871"/>
                </a:lnTo>
                <a:lnTo>
                  <a:pt x="25994" y="2722"/>
                </a:lnTo>
                <a:lnTo>
                  <a:pt x="26922" y="2578"/>
                </a:lnTo>
                <a:lnTo>
                  <a:pt x="27922" y="2434"/>
                </a:lnTo>
                <a:lnTo>
                  <a:pt x="28922" y="2300"/>
                </a:lnTo>
                <a:lnTo>
                  <a:pt x="29957" y="2166"/>
                </a:lnTo>
                <a:lnTo>
                  <a:pt x="31028" y="2032"/>
                </a:lnTo>
                <a:lnTo>
                  <a:pt x="32099" y="1908"/>
                </a:lnTo>
                <a:lnTo>
                  <a:pt x="33242" y="1783"/>
                </a:lnTo>
                <a:lnTo>
                  <a:pt x="33885" y="1714"/>
                </a:lnTo>
                <a:lnTo>
                  <a:pt x="34563" y="1649"/>
                </a:lnTo>
                <a:lnTo>
                  <a:pt x="35277" y="1595"/>
                </a:lnTo>
                <a:lnTo>
                  <a:pt x="35956" y="1540"/>
                </a:lnTo>
                <a:lnTo>
                  <a:pt x="36670" y="1490"/>
                </a:lnTo>
                <a:lnTo>
                  <a:pt x="37420" y="1446"/>
                </a:lnTo>
                <a:lnTo>
                  <a:pt x="38134" y="1401"/>
                </a:lnTo>
                <a:lnTo>
                  <a:pt x="38884" y="1366"/>
                </a:lnTo>
                <a:lnTo>
                  <a:pt x="39633" y="1331"/>
                </a:lnTo>
                <a:lnTo>
                  <a:pt x="40419" y="1302"/>
                </a:lnTo>
                <a:lnTo>
                  <a:pt x="41204" y="1272"/>
                </a:lnTo>
                <a:lnTo>
                  <a:pt x="41954" y="1247"/>
                </a:lnTo>
                <a:lnTo>
                  <a:pt x="43561" y="1207"/>
                </a:lnTo>
                <a:lnTo>
                  <a:pt x="45168" y="1178"/>
                </a:lnTo>
                <a:lnTo>
                  <a:pt x="47310" y="1148"/>
                </a:lnTo>
                <a:lnTo>
                  <a:pt x="49417" y="1118"/>
                </a:lnTo>
                <a:lnTo>
                  <a:pt x="51559" y="1088"/>
                </a:lnTo>
                <a:lnTo>
                  <a:pt x="53701" y="1048"/>
                </a:lnTo>
                <a:lnTo>
                  <a:pt x="54951" y="1019"/>
                </a:lnTo>
                <a:lnTo>
                  <a:pt x="56201" y="989"/>
                </a:lnTo>
                <a:lnTo>
                  <a:pt x="58700" y="914"/>
                </a:lnTo>
                <a:lnTo>
                  <a:pt x="61199" y="850"/>
                </a:lnTo>
                <a:lnTo>
                  <a:pt x="62449" y="820"/>
                </a:lnTo>
                <a:lnTo>
                  <a:pt x="63699" y="800"/>
                </a:lnTo>
                <a:lnTo>
                  <a:pt x="64698" y="785"/>
                </a:lnTo>
                <a:lnTo>
                  <a:pt x="65698" y="780"/>
                </a:lnTo>
                <a:lnTo>
                  <a:pt x="66734" y="775"/>
                </a:lnTo>
                <a:lnTo>
                  <a:pt x="67733" y="775"/>
                </a:lnTo>
                <a:lnTo>
                  <a:pt x="69769" y="785"/>
                </a:lnTo>
                <a:lnTo>
                  <a:pt x="71768" y="795"/>
                </a:lnTo>
                <a:lnTo>
                  <a:pt x="71982" y="800"/>
                </a:lnTo>
                <a:lnTo>
                  <a:pt x="72197" y="815"/>
                </a:lnTo>
                <a:lnTo>
                  <a:pt x="72411" y="830"/>
                </a:lnTo>
                <a:lnTo>
                  <a:pt x="72625" y="850"/>
                </a:lnTo>
                <a:lnTo>
                  <a:pt x="73054" y="899"/>
                </a:lnTo>
                <a:lnTo>
                  <a:pt x="73446" y="949"/>
                </a:lnTo>
                <a:lnTo>
                  <a:pt x="74018" y="1019"/>
                </a:lnTo>
                <a:lnTo>
                  <a:pt x="74589" y="1088"/>
                </a:lnTo>
                <a:lnTo>
                  <a:pt x="75803" y="1247"/>
                </a:lnTo>
                <a:lnTo>
                  <a:pt x="75731" y="1153"/>
                </a:lnTo>
                <a:lnTo>
                  <a:pt x="75589" y="1063"/>
                </a:lnTo>
                <a:lnTo>
                  <a:pt x="75446" y="974"/>
                </a:lnTo>
                <a:lnTo>
                  <a:pt x="75267" y="889"/>
                </a:lnTo>
                <a:lnTo>
                  <a:pt x="75089" y="810"/>
                </a:lnTo>
                <a:lnTo>
                  <a:pt x="74875" y="731"/>
                </a:lnTo>
                <a:lnTo>
                  <a:pt x="74589" y="661"/>
                </a:lnTo>
                <a:lnTo>
                  <a:pt x="74303" y="591"/>
                </a:lnTo>
                <a:lnTo>
                  <a:pt x="73982" y="527"/>
                </a:lnTo>
                <a:lnTo>
                  <a:pt x="73625" y="472"/>
                </a:lnTo>
                <a:lnTo>
                  <a:pt x="73232" y="418"/>
                </a:lnTo>
                <a:lnTo>
                  <a:pt x="72804" y="373"/>
                </a:lnTo>
                <a:lnTo>
                  <a:pt x="72339" y="333"/>
                </a:lnTo>
                <a:lnTo>
                  <a:pt x="71804" y="298"/>
                </a:lnTo>
                <a:lnTo>
                  <a:pt x="71233" y="274"/>
                </a:lnTo>
                <a:lnTo>
                  <a:pt x="70590" y="259"/>
                </a:lnTo>
                <a:lnTo>
                  <a:pt x="69733" y="234"/>
                </a:lnTo>
                <a:lnTo>
                  <a:pt x="68840" y="199"/>
                </a:lnTo>
                <a:lnTo>
                  <a:pt x="67126" y="120"/>
                </a:lnTo>
                <a:lnTo>
                  <a:pt x="66270" y="85"/>
                </a:lnTo>
                <a:lnTo>
                  <a:pt x="65413" y="55"/>
                </a:lnTo>
                <a:lnTo>
                  <a:pt x="64984" y="40"/>
                </a:lnTo>
                <a:lnTo>
                  <a:pt x="64556" y="35"/>
                </a:lnTo>
                <a:lnTo>
                  <a:pt x="64127" y="30"/>
                </a:lnTo>
                <a:lnTo>
                  <a:pt x="62663" y="30"/>
                </a:lnTo>
                <a:lnTo>
                  <a:pt x="61628" y="25"/>
                </a:lnTo>
                <a:lnTo>
                  <a:pt x="60592" y="25"/>
                </a:lnTo>
                <a:lnTo>
                  <a:pt x="59521" y="30"/>
                </a:lnTo>
                <a:lnTo>
                  <a:pt x="59021" y="40"/>
                </a:lnTo>
                <a:lnTo>
                  <a:pt x="58486" y="50"/>
                </a:lnTo>
                <a:lnTo>
                  <a:pt x="57986" y="65"/>
                </a:lnTo>
                <a:lnTo>
                  <a:pt x="57450" y="85"/>
                </a:lnTo>
                <a:lnTo>
                  <a:pt x="56950" y="110"/>
                </a:lnTo>
                <a:lnTo>
                  <a:pt x="56451" y="139"/>
                </a:lnTo>
                <a:lnTo>
                  <a:pt x="55986" y="179"/>
                </a:lnTo>
                <a:lnTo>
                  <a:pt x="55487" y="224"/>
                </a:lnTo>
                <a:lnTo>
                  <a:pt x="55379" y="234"/>
                </a:lnTo>
                <a:lnTo>
                  <a:pt x="55237" y="244"/>
                </a:lnTo>
                <a:lnTo>
                  <a:pt x="54915" y="249"/>
                </a:lnTo>
                <a:lnTo>
                  <a:pt x="54594" y="249"/>
                </a:lnTo>
                <a:lnTo>
                  <a:pt x="54201" y="239"/>
                </a:lnTo>
                <a:lnTo>
                  <a:pt x="53808" y="224"/>
                </a:lnTo>
                <a:lnTo>
                  <a:pt x="53416" y="204"/>
                </a:lnTo>
                <a:lnTo>
                  <a:pt x="52666" y="164"/>
                </a:lnTo>
                <a:lnTo>
                  <a:pt x="53808" y="100"/>
                </a:lnTo>
                <a:lnTo>
                  <a:pt x="51737" y="40"/>
                </a:lnTo>
                <a:lnTo>
                  <a:pt x="51845" y="130"/>
                </a:lnTo>
                <a:lnTo>
                  <a:pt x="49845" y="184"/>
                </a:lnTo>
                <a:lnTo>
                  <a:pt x="49738" y="125"/>
                </a:lnTo>
                <a:lnTo>
                  <a:pt x="49595" y="75"/>
                </a:lnTo>
                <a:lnTo>
                  <a:pt x="49417" y="40"/>
                </a:lnTo>
                <a:lnTo>
                  <a:pt x="49238" y="15"/>
                </a:lnTo>
                <a:lnTo>
                  <a:pt x="49024" y="5"/>
                </a:lnTo>
                <a:lnTo>
                  <a:pt x="488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b="0" i="0" sz="28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b="0" i="0" sz="28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Char char="●"/>
              <a:defRPr b="0" i="0" sz="1800" u="none" cap="none" strike="noStrik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 b="0" i="0" sz="1400" u="none" cap="none" strike="noStrik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 b="0" i="0" sz="1400" u="none" cap="none" strike="noStrik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 b="0" i="0" sz="1400" u="none" cap="none" strike="noStrik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 b="0" i="0" sz="1400" u="none" cap="none" strike="noStrik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 b="0" i="0" sz="1400" u="none" cap="none" strike="noStrik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 b="0" i="0" sz="1400" u="none" cap="none" strike="noStrik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 b="0" i="0" sz="1400" u="none" cap="none" strike="noStrik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 b="0" i="0" sz="1400" u="none" cap="none" strike="noStrik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/>
          <p:nvPr>
            <p:ph type="ctrTitle"/>
          </p:nvPr>
        </p:nvSpPr>
        <p:spPr>
          <a:xfrm>
            <a:off x="663150" y="1130675"/>
            <a:ext cx="4865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5400"/>
              <a:t>Ketuban</a:t>
            </a:r>
            <a:br>
              <a:rPr lang="en-US" sz="5400"/>
            </a:br>
            <a:r>
              <a:rPr lang="en-US" sz="5400"/>
              <a:t>Pecah</a:t>
            </a:r>
            <a:br>
              <a:rPr lang="en-US" sz="5400"/>
            </a:br>
            <a:r>
              <a:rPr lang="en-US" sz="5400"/>
              <a:t>Dini</a:t>
            </a:r>
            <a:endParaRPr sz="5400"/>
          </a:p>
        </p:txBody>
      </p:sp>
      <p:sp>
        <p:nvSpPr>
          <p:cNvPr id="102" name="Google Shape;102;p10"/>
          <p:cNvSpPr txBox="1"/>
          <p:nvPr>
            <p:ph idx="1" type="subTitle"/>
          </p:nvPr>
        </p:nvSpPr>
        <p:spPr>
          <a:xfrm>
            <a:off x="663150" y="3260300"/>
            <a:ext cx="30327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Sisca Erlita-1810211066</a:t>
            </a:r>
            <a:endParaRPr/>
          </a:p>
        </p:txBody>
      </p:sp>
      <p:sp>
        <p:nvSpPr>
          <p:cNvPr id="103" name="Google Shape;103;p10"/>
          <p:cNvSpPr/>
          <p:nvPr/>
        </p:nvSpPr>
        <p:spPr>
          <a:xfrm flipH="1">
            <a:off x="6150427" y="4278086"/>
            <a:ext cx="3908715" cy="691161"/>
          </a:xfrm>
          <a:custGeom>
            <a:rect b="b" l="l" r="r" t="t"/>
            <a:pathLst>
              <a:path extrusionOk="0" h="23374" w="731425">
                <a:moveTo>
                  <a:pt x="116542" y="3223"/>
                </a:moveTo>
                <a:lnTo>
                  <a:pt x="116650" y="3293"/>
                </a:lnTo>
                <a:lnTo>
                  <a:pt x="116792" y="3367"/>
                </a:lnTo>
                <a:lnTo>
                  <a:pt x="117007" y="3432"/>
                </a:lnTo>
                <a:lnTo>
                  <a:pt x="117221" y="3502"/>
                </a:lnTo>
                <a:lnTo>
                  <a:pt x="117507" y="3566"/>
                </a:lnTo>
                <a:lnTo>
                  <a:pt x="117792" y="3631"/>
                </a:lnTo>
                <a:lnTo>
                  <a:pt x="118363" y="3755"/>
                </a:lnTo>
                <a:lnTo>
                  <a:pt x="118649" y="3824"/>
                </a:lnTo>
                <a:lnTo>
                  <a:pt x="118899" y="3889"/>
                </a:lnTo>
                <a:lnTo>
                  <a:pt x="119113" y="3959"/>
                </a:lnTo>
                <a:lnTo>
                  <a:pt x="119292" y="4028"/>
                </a:lnTo>
                <a:lnTo>
                  <a:pt x="119435" y="4103"/>
                </a:lnTo>
                <a:lnTo>
                  <a:pt x="119506" y="4182"/>
                </a:lnTo>
                <a:lnTo>
                  <a:pt x="119506" y="4266"/>
                </a:lnTo>
                <a:lnTo>
                  <a:pt x="119435" y="4351"/>
                </a:lnTo>
                <a:lnTo>
                  <a:pt x="119113" y="4326"/>
                </a:lnTo>
                <a:lnTo>
                  <a:pt x="118899" y="4301"/>
                </a:lnTo>
                <a:lnTo>
                  <a:pt x="118720" y="4271"/>
                </a:lnTo>
                <a:lnTo>
                  <a:pt x="118613" y="4237"/>
                </a:lnTo>
                <a:lnTo>
                  <a:pt x="118542" y="4202"/>
                </a:lnTo>
                <a:lnTo>
                  <a:pt x="118506" y="4162"/>
                </a:lnTo>
                <a:lnTo>
                  <a:pt x="118471" y="4088"/>
                </a:lnTo>
                <a:lnTo>
                  <a:pt x="118435" y="4013"/>
                </a:lnTo>
                <a:lnTo>
                  <a:pt x="118399" y="3973"/>
                </a:lnTo>
                <a:lnTo>
                  <a:pt x="118328" y="3934"/>
                </a:lnTo>
                <a:lnTo>
                  <a:pt x="118221" y="3899"/>
                </a:lnTo>
                <a:lnTo>
                  <a:pt x="118042" y="3864"/>
                </a:lnTo>
                <a:lnTo>
                  <a:pt x="117828" y="3834"/>
                </a:lnTo>
                <a:lnTo>
                  <a:pt x="117542" y="3805"/>
                </a:lnTo>
                <a:lnTo>
                  <a:pt x="117364" y="3790"/>
                </a:lnTo>
                <a:lnTo>
                  <a:pt x="117185" y="3765"/>
                </a:lnTo>
                <a:lnTo>
                  <a:pt x="117042" y="3740"/>
                </a:lnTo>
                <a:lnTo>
                  <a:pt x="116900" y="3710"/>
                </a:lnTo>
                <a:lnTo>
                  <a:pt x="116685" y="3646"/>
                </a:lnTo>
                <a:lnTo>
                  <a:pt x="116471" y="3576"/>
                </a:lnTo>
                <a:lnTo>
                  <a:pt x="116114" y="3417"/>
                </a:lnTo>
                <a:lnTo>
                  <a:pt x="115935" y="3338"/>
                </a:lnTo>
                <a:lnTo>
                  <a:pt x="115721" y="3263"/>
                </a:lnTo>
                <a:lnTo>
                  <a:pt x="116542" y="3223"/>
                </a:lnTo>
                <a:close/>
                <a:moveTo>
                  <a:pt x="183133" y="4147"/>
                </a:moveTo>
                <a:lnTo>
                  <a:pt x="183954" y="4222"/>
                </a:lnTo>
                <a:lnTo>
                  <a:pt x="180705" y="4892"/>
                </a:lnTo>
                <a:lnTo>
                  <a:pt x="178527" y="4733"/>
                </a:lnTo>
                <a:lnTo>
                  <a:pt x="183133" y="4147"/>
                </a:lnTo>
                <a:close/>
                <a:moveTo>
                  <a:pt x="94262" y="2250"/>
                </a:moveTo>
                <a:lnTo>
                  <a:pt x="95119" y="2305"/>
                </a:lnTo>
                <a:lnTo>
                  <a:pt x="95905" y="2349"/>
                </a:lnTo>
                <a:lnTo>
                  <a:pt x="96583" y="2399"/>
                </a:lnTo>
                <a:lnTo>
                  <a:pt x="97226" y="2449"/>
                </a:lnTo>
                <a:lnTo>
                  <a:pt x="99332" y="2642"/>
                </a:lnTo>
                <a:lnTo>
                  <a:pt x="101403" y="2841"/>
                </a:lnTo>
                <a:lnTo>
                  <a:pt x="103510" y="3035"/>
                </a:lnTo>
                <a:lnTo>
                  <a:pt x="105617" y="3228"/>
                </a:lnTo>
                <a:lnTo>
                  <a:pt x="106509" y="3308"/>
                </a:lnTo>
                <a:lnTo>
                  <a:pt x="107295" y="3397"/>
                </a:lnTo>
                <a:lnTo>
                  <a:pt x="108045" y="3487"/>
                </a:lnTo>
                <a:lnTo>
                  <a:pt x="108687" y="3586"/>
                </a:lnTo>
                <a:lnTo>
                  <a:pt x="109330" y="3685"/>
                </a:lnTo>
                <a:lnTo>
                  <a:pt x="109866" y="3790"/>
                </a:lnTo>
                <a:lnTo>
                  <a:pt x="110365" y="3899"/>
                </a:lnTo>
                <a:lnTo>
                  <a:pt x="110794" y="4013"/>
                </a:lnTo>
                <a:lnTo>
                  <a:pt x="111151" y="4127"/>
                </a:lnTo>
                <a:lnTo>
                  <a:pt x="111472" y="4252"/>
                </a:lnTo>
                <a:lnTo>
                  <a:pt x="111722" y="4376"/>
                </a:lnTo>
                <a:lnTo>
                  <a:pt x="111936" y="4505"/>
                </a:lnTo>
                <a:lnTo>
                  <a:pt x="112115" y="4634"/>
                </a:lnTo>
                <a:lnTo>
                  <a:pt x="112222" y="4768"/>
                </a:lnTo>
                <a:lnTo>
                  <a:pt x="112294" y="4912"/>
                </a:lnTo>
                <a:lnTo>
                  <a:pt x="112294" y="5051"/>
                </a:lnTo>
                <a:lnTo>
                  <a:pt x="112865" y="5051"/>
                </a:lnTo>
                <a:lnTo>
                  <a:pt x="112686" y="5180"/>
                </a:lnTo>
                <a:lnTo>
                  <a:pt x="112472" y="5300"/>
                </a:lnTo>
                <a:lnTo>
                  <a:pt x="112329" y="5419"/>
                </a:lnTo>
                <a:lnTo>
                  <a:pt x="112258" y="5478"/>
                </a:lnTo>
                <a:lnTo>
                  <a:pt x="112258" y="5538"/>
                </a:lnTo>
                <a:lnTo>
                  <a:pt x="112186" y="5742"/>
                </a:lnTo>
                <a:lnTo>
                  <a:pt x="112186" y="5940"/>
                </a:lnTo>
                <a:lnTo>
                  <a:pt x="112222" y="6144"/>
                </a:lnTo>
                <a:lnTo>
                  <a:pt x="112294" y="6343"/>
                </a:lnTo>
                <a:lnTo>
                  <a:pt x="112329" y="6367"/>
                </a:lnTo>
                <a:lnTo>
                  <a:pt x="112401" y="6392"/>
                </a:lnTo>
                <a:lnTo>
                  <a:pt x="112651" y="6437"/>
                </a:lnTo>
                <a:lnTo>
                  <a:pt x="112936" y="6487"/>
                </a:lnTo>
                <a:lnTo>
                  <a:pt x="113186" y="6536"/>
                </a:lnTo>
                <a:lnTo>
                  <a:pt x="112008" y="6655"/>
                </a:lnTo>
                <a:lnTo>
                  <a:pt x="114364" y="6705"/>
                </a:lnTo>
                <a:lnTo>
                  <a:pt x="111401" y="6914"/>
                </a:lnTo>
                <a:lnTo>
                  <a:pt x="110615" y="6606"/>
                </a:lnTo>
                <a:lnTo>
                  <a:pt x="110187" y="6447"/>
                </a:lnTo>
                <a:lnTo>
                  <a:pt x="109937" y="6367"/>
                </a:lnTo>
                <a:lnTo>
                  <a:pt x="109687" y="6293"/>
                </a:lnTo>
                <a:lnTo>
                  <a:pt x="108295" y="5886"/>
                </a:lnTo>
                <a:lnTo>
                  <a:pt x="106866" y="5473"/>
                </a:lnTo>
                <a:lnTo>
                  <a:pt x="105402" y="5071"/>
                </a:lnTo>
                <a:lnTo>
                  <a:pt x="104653" y="4867"/>
                </a:lnTo>
                <a:lnTo>
                  <a:pt x="103867" y="4669"/>
                </a:lnTo>
                <a:lnTo>
                  <a:pt x="102510" y="4336"/>
                </a:lnTo>
                <a:lnTo>
                  <a:pt x="101082" y="4008"/>
                </a:lnTo>
                <a:lnTo>
                  <a:pt x="99582" y="3685"/>
                </a:lnTo>
                <a:lnTo>
                  <a:pt x="98047" y="3367"/>
                </a:lnTo>
                <a:lnTo>
                  <a:pt x="96762" y="3124"/>
                </a:lnTo>
                <a:lnTo>
                  <a:pt x="96119" y="3005"/>
                </a:lnTo>
                <a:lnTo>
                  <a:pt x="95548" y="2876"/>
                </a:lnTo>
                <a:lnTo>
                  <a:pt x="95298" y="2806"/>
                </a:lnTo>
                <a:lnTo>
                  <a:pt x="95048" y="2737"/>
                </a:lnTo>
                <a:lnTo>
                  <a:pt x="94834" y="2667"/>
                </a:lnTo>
                <a:lnTo>
                  <a:pt x="94655" y="2588"/>
                </a:lnTo>
                <a:lnTo>
                  <a:pt x="94477" y="2513"/>
                </a:lnTo>
                <a:lnTo>
                  <a:pt x="94369" y="2429"/>
                </a:lnTo>
                <a:lnTo>
                  <a:pt x="94298" y="2344"/>
                </a:lnTo>
                <a:lnTo>
                  <a:pt x="94262" y="2250"/>
                </a:lnTo>
                <a:close/>
                <a:moveTo>
                  <a:pt x="450423" y="7808"/>
                </a:moveTo>
                <a:lnTo>
                  <a:pt x="450638" y="7813"/>
                </a:lnTo>
                <a:lnTo>
                  <a:pt x="450852" y="7818"/>
                </a:lnTo>
                <a:lnTo>
                  <a:pt x="451066" y="7833"/>
                </a:lnTo>
                <a:lnTo>
                  <a:pt x="451280" y="7852"/>
                </a:lnTo>
                <a:lnTo>
                  <a:pt x="451744" y="7897"/>
                </a:lnTo>
                <a:lnTo>
                  <a:pt x="452209" y="7957"/>
                </a:lnTo>
                <a:lnTo>
                  <a:pt x="452673" y="8031"/>
                </a:lnTo>
                <a:lnTo>
                  <a:pt x="453173" y="8116"/>
                </a:lnTo>
                <a:lnTo>
                  <a:pt x="453601" y="8210"/>
                </a:lnTo>
                <a:lnTo>
                  <a:pt x="454065" y="8314"/>
                </a:lnTo>
                <a:lnTo>
                  <a:pt x="454494" y="8424"/>
                </a:lnTo>
                <a:lnTo>
                  <a:pt x="454886" y="8538"/>
                </a:lnTo>
                <a:lnTo>
                  <a:pt x="455244" y="8652"/>
                </a:lnTo>
                <a:lnTo>
                  <a:pt x="455529" y="8771"/>
                </a:lnTo>
                <a:lnTo>
                  <a:pt x="455815" y="8890"/>
                </a:lnTo>
                <a:lnTo>
                  <a:pt x="455993" y="9005"/>
                </a:lnTo>
                <a:lnTo>
                  <a:pt x="456136" y="9119"/>
                </a:lnTo>
                <a:lnTo>
                  <a:pt x="456208" y="9228"/>
                </a:lnTo>
                <a:lnTo>
                  <a:pt x="450423" y="7808"/>
                </a:lnTo>
                <a:close/>
                <a:moveTo>
                  <a:pt x="320491" y="8419"/>
                </a:moveTo>
                <a:lnTo>
                  <a:pt x="321920" y="8836"/>
                </a:lnTo>
                <a:lnTo>
                  <a:pt x="323312" y="9258"/>
                </a:lnTo>
                <a:lnTo>
                  <a:pt x="323277" y="9268"/>
                </a:lnTo>
                <a:lnTo>
                  <a:pt x="323169" y="9283"/>
                </a:lnTo>
                <a:lnTo>
                  <a:pt x="322991" y="9298"/>
                </a:lnTo>
                <a:lnTo>
                  <a:pt x="322812" y="9313"/>
                </a:lnTo>
                <a:lnTo>
                  <a:pt x="322670" y="9318"/>
                </a:lnTo>
                <a:lnTo>
                  <a:pt x="322455" y="9318"/>
                </a:lnTo>
                <a:lnTo>
                  <a:pt x="322312" y="9313"/>
                </a:lnTo>
                <a:lnTo>
                  <a:pt x="322205" y="9308"/>
                </a:lnTo>
                <a:lnTo>
                  <a:pt x="321170" y="8876"/>
                </a:lnTo>
                <a:lnTo>
                  <a:pt x="320099" y="8448"/>
                </a:lnTo>
                <a:lnTo>
                  <a:pt x="320491" y="8419"/>
                </a:lnTo>
                <a:close/>
                <a:moveTo>
                  <a:pt x="194344" y="6114"/>
                </a:moveTo>
                <a:lnTo>
                  <a:pt x="194880" y="6223"/>
                </a:lnTo>
                <a:lnTo>
                  <a:pt x="195380" y="6333"/>
                </a:lnTo>
                <a:lnTo>
                  <a:pt x="195630" y="6387"/>
                </a:lnTo>
                <a:lnTo>
                  <a:pt x="195915" y="6437"/>
                </a:lnTo>
                <a:lnTo>
                  <a:pt x="196237" y="6487"/>
                </a:lnTo>
                <a:lnTo>
                  <a:pt x="196558" y="6526"/>
                </a:lnTo>
                <a:lnTo>
                  <a:pt x="196808" y="6561"/>
                </a:lnTo>
                <a:lnTo>
                  <a:pt x="197058" y="6591"/>
                </a:lnTo>
                <a:lnTo>
                  <a:pt x="197272" y="6626"/>
                </a:lnTo>
                <a:lnTo>
                  <a:pt x="197451" y="6660"/>
                </a:lnTo>
                <a:lnTo>
                  <a:pt x="197772" y="6735"/>
                </a:lnTo>
                <a:lnTo>
                  <a:pt x="198022" y="6814"/>
                </a:lnTo>
                <a:lnTo>
                  <a:pt x="198272" y="6894"/>
                </a:lnTo>
                <a:lnTo>
                  <a:pt x="198451" y="6978"/>
                </a:lnTo>
                <a:lnTo>
                  <a:pt x="198665" y="7058"/>
                </a:lnTo>
                <a:lnTo>
                  <a:pt x="198915" y="7137"/>
                </a:lnTo>
                <a:lnTo>
                  <a:pt x="199700" y="7381"/>
                </a:lnTo>
                <a:lnTo>
                  <a:pt x="200521" y="7624"/>
                </a:lnTo>
                <a:lnTo>
                  <a:pt x="201343" y="7862"/>
                </a:lnTo>
                <a:lnTo>
                  <a:pt x="201700" y="7987"/>
                </a:lnTo>
                <a:lnTo>
                  <a:pt x="202057" y="8111"/>
                </a:lnTo>
                <a:lnTo>
                  <a:pt x="203271" y="8563"/>
                </a:lnTo>
                <a:lnTo>
                  <a:pt x="204449" y="9020"/>
                </a:lnTo>
                <a:lnTo>
                  <a:pt x="205627" y="9477"/>
                </a:lnTo>
                <a:lnTo>
                  <a:pt x="206806" y="9933"/>
                </a:lnTo>
                <a:lnTo>
                  <a:pt x="207056" y="10003"/>
                </a:lnTo>
                <a:lnTo>
                  <a:pt x="207341" y="10073"/>
                </a:lnTo>
                <a:lnTo>
                  <a:pt x="207948" y="10207"/>
                </a:lnTo>
                <a:lnTo>
                  <a:pt x="207377" y="10261"/>
                </a:lnTo>
                <a:lnTo>
                  <a:pt x="206806" y="10182"/>
                </a:lnTo>
                <a:lnTo>
                  <a:pt x="206234" y="10097"/>
                </a:lnTo>
                <a:lnTo>
                  <a:pt x="205949" y="10058"/>
                </a:lnTo>
                <a:lnTo>
                  <a:pt x="205699" y="10013"/>
                </a:lnTo>
                <a:lnTo>
                  <a:pt x="205449" y="9968"/>
                </a:lnTo>
                <a:lnTo>
                  <a:pt x="205270" y="9924"/>
                </a:lnTo>
                <a:lnTo>
                  <a:pt x="204592" y="9750"/>
                </a:lnTo>
                <a:lnTo>
                  <a:pt x="203842" y="9581"/>
                </a:lnTo>
                <a:lnTo>
                  <a:pt x="202378" y="9238"/>
                </a:lnTo>
                <a:lnTo>
                  <a:pt x="201664" y="9069"/>
                </a:lnTo>
                <a:lnTo>
                  <a:pt x="200986" y="8890"/>
                </a:lnTo>
                <a:lnTo>
                  <a:pt x="200700" y="8801"/>
                </a:lnTo>
                <a:lnTo>
                  <a:pt x="200379" y="8712"/>
                </a:lnTo>
                <a:lnTo>
                  <a:pt x="200129" y="8617"/>
                </a:lnTo>
                <a:lnTo>
                  <a:pt x="199879" y="8523"/>
                </a:lnTo>
                <a:lnTo>
                  <a:pt x="199629" y="8434"/>
                </a:lnTo>
                <a:lnTo>
                  <a:pt x="199379" y="8349"/>
                </a:lnTo>
                <a:lnTo>
                  <a:pt x="199093" y="8260"/>
                </a:lnTo>
                <a:lnTo>
                  <a:pt x="198772" y="8175"/>
                </a:lnTo>
                <a:lnTo>
                  <a:pt x="198129" y="8011"/>
                </a:lnTo>
                <a:lnTo>
                  <a:pt x="197415" y="7847"/>
                </a:lnTo>
                <a:lnTo>
                  <a:pt x="196737" y="7679"/>
                </a:lnTo>
                <a:lnTo>
                  <a:pt x="196094" y="7510"/>
                </a:lnTo>
                <a:lnTo>
                  <a:pt x="195773" y="7425"/>
                </a:lnTo>
                <a:lnTo>
                  <a:pt x="195487" y="7336"/>
                </a:lnTo>
                <a:lnTo>
                  <a:pt x="195237" y="7242"/>
                </a:lnTo>
                <a:lnTo>
                  <a:pt x="194987" y="7152"/>
                </a:lnTo>
                <a:lnTo>
                  <a:pt x="194702" y="7023"/>
                </a:lnTo>
                <a:lnTo>
                  <a:pt x="194452" y="6899"/>
                </a:lnTo>
                <a:lnTo>
                  <a:pt x="194237" y="6780"/>
                </a:lnTo>
                <a:lnTo>
                  <a:pt x="194095" y="6655"/>
                </a:lnTo>
                <a:lnTo>
                  <a:pt x="193952" y="6531"/>
                </a:lnTo>
                <a:lnTo>
                  <a:pt x="193845" y="6412"/>
                </a:lnTo>
                <a:lnTo>
                  <a:pt x="193809" y="6288"/>
                </a:lnTo>
                <a:lnTo>
                  <a:pt x="193809" y="6159"/>
                </a:lnTo>
                <a:lnTo>
                  <a:pt x="194344" y="6114"/>
                </a:lnTo>
                <a:close/>
                <a:moveTo>
                  <a:pt x="290356" y="5712"/>
                </a:moveTo>
                <a:lnTo>
                  <a:pt x="291035" y="5806"/>
                </a:lnTo>
                <a:lnTo>
                  <a:pt x="291713" y="5905"/>
                </a:lnTo>
                <a:lnTo>
                  <a:pt x="292998" y="6104"/>
                </a:lnTo>
                <a:lnTo>
                  <a:pt x="295533" y="6506"/>
                </a:lnTo>
                <a:lnTo>
                  <a:pt x="300425" y="7276"/>
                </a:lnTo>
                <a:lnTo>
                  <a:pt x="305352" y="8046"/>
                </a:lnTo>
                <a:lnTo>
                  <a:pt x="306138" y="8180"/>
                </a:lnTo>
                <a:lnTo>
                  <a:pt x="306959" y="8314"/>
                </a:lnTo>
                <a:lnTo>
                  <a:pt x="307745" y="8448"/>
                </a:lnTo>
                <a:lnTo>
                  <a:pt x="308566" y="8583"/>
                </a:lnTo>
                <a:lnTo>
                  <a:pt x="308959" y="8637"/>
                </a:lnTo>
                <a:lnTo>
                  <a:pt x="309280" y="8697"/>
                </a:lnTo>
                <a:lnTo>
                  <a:pt x="309601" y="8756"/>
                </a:lnTo>
                <a:lnTo>
                  <a:pt x="309887" y="8816"/>
                </a:lnTo>
                <a:lnTo>
                  <a:pt x="310173" y="8881"/>
                </a:lnTo>
                <a:lnTo>
                  <a:pt x="310423" y="8940"/>
                </a:lnTo>
                <a:lnTo>
                  <a:pt x="310851" y="9064"/>
                </a:lnTo>
                <a:lnTo>
                  <a:pt x="311172" y="9193"/>
                </a:lnTo>
                <a:lnTo>
                  <a:pt x="311494" y="9328"/>
                </a:lnTo>
                <a:lnTo>
                  <a:pt x="311708" y="9462"/>
                </a:lnTo>
                <a:lnTo>
                  <a:pt x="311886" y="9596"/>
                </a:lnTo>
                <a:lnTo>
                  <a:pt x="312029" y="9735"/>
                </a:lnTo>
                <a:lnTo>
                  <a:pt x="312136" y="9869"/>
                </a:lnTo>
                <a:lnTo>
                  <a:pt x="312279" y="10147"/>
                </a:lnTo>
                <a:lnTo>
                  <a:pt x="312422" y="10430"/>
                </a:lnTo>
                <a:lnTo>
                  <a:pt x="312529" y="10569"/>
                </a:lnTo>
                <a:lnTo>
                  <a:pt x="312636" y="10703"/>
                </a:lnTo>
                <a:lnTo>
                  <a:pt x="312601" y="10728"/>
                </a:lnTo>
                <a:lnTo>
                  <a:pt x="312529" y="10753"/>
                </a:lnTo>
                <a:lnTo>
                  <a:pt x="312279" y="10818"/>
                </a:lnTo>
                <a:lnTo>
                  <a:pt x="311815" y="10778"/>
                </a:lnTo>
                <a:lnTo>
                  <a:pt x="311351" y="10743"/>
                </a:lnTo>
                <a:lnTo>
                  <a:pt x="310958" y="10703"/>
                </a:lnTo>
                <a:lnTo>
                  <a:pt x="310780" y="10683"/>
                </a:lnTo>
                <a:lnTo>
                  <a:pt x="310601" y="10664"/>
                </a:lnTo>
                <a:lnTo>
                  <a:pt x="307245" y="10147"/>
                </a:lnTo>
                <a:lnTo>
                  <a:pt x="305567" y="9884"/>
                </a:lnTo>
                <a:lnTo>
                  <a:pt x="303960" y="9621"/>
                </a:lnTo>
                <a:lnTo>
                  <a:pt x="302889" y="9447"/>
                </a:lnTo>
                <a:lnTo>
                  <a:pt x="302317" y="9357"/>
                </a:lnTo>
                <a:lnTo>
                  <a:pt x="301782" y="9268"/>
                </a:lnTo>
                <a:lnTo>
                  <a:pt x="301318" y="9179"/>
                </a:lnTo>
                <a:lnTo>
                  <a:pt x="300889" y="9084"/>
                </a:lnTo>
                <a:lnTo>
                  <a:pt x="300711" y="9035"/>
                </a:lnTo>
                <a:lnTo>
                  <a:pt x="300532" y="8990"/>
                </a:lnTo>
                <a:lnTo>
                  <a:pt x="300425" y="8940"/>
                </a:lnTo>
                <a:lnTo>
                  <a:pt x="300318" y="8890"/>
                </a:lnTo>
                <a:lnTo>
                  <a:pt x="300139" y="8801"/>
                </a:lnTo>
                <a:lnTo>
                  <a:pt x="299925" y="8722"/>
                </a:lnTo>
                <a:lnTo>
                  <a:pt x="299675" y="8642"/>
                </a:lnTo>
                <a:lnTo>
                  <a:pt x="299425" y="8563"/>
                </a:lnTo>
                <a:lnTo>
                  <a:pt x="298818" y="8414"/>
                </a:lnTo>
                <a:lnTo>
                  <a:pt x="298176" y="8265"/>
                </a:lnTo>
                <a:lnTo>
                  <a:pt x="297569" y="8116"/>
                </a:lnTo>
                <a:lnTo>
                  <a:pt x="297247" y="8041"/>
                </a:lnTo>
                <a:lnTo>
                  <a:pt x="296997" y="7962"/>
                </a:lnTo>
                <a:lnTo>
                  <a:pt x="296747" y="7882"/>
                </a:lnTo>
                <a:lnTo>
                  <a:pt x="296533" y="7803"/>
                </a:lnTo>
                <a:lnTo>
                  <a:pt x="296355" y="7718"/>
                </a:lnTo>
                <a:lnTo>
                  <a:pt x="296212" y="7629"/>
                </a:lnTo>
                <a:lnTo>
                  <a:pt x="296105" y="7584"/>
                </a:lnTo>
                <a:lnTo>
                  <a:pt x="295998" y="7535"/>
                </a:lnTo>
                <a:lnTo>
                  <a:pt x="295855" y="7485"/>
                </a:lnTo>
                <a:lnTo>
                  <a:pt x="295712" y="7440"/>
                </a:lnTo>
                <a:lnTo>
                  <a:pt x="295319" y="7351"/>
                </a:lnTo>
                <a:lnTo>
                  <a:pt x="294855" y="7261"/>
                </a:lnTo>
                <a:lnTo>
                  <a:pt x="293855" y="7083"/>
                </a:lnTo>
                <a:lnTo>
                  <a:pt x="293355" y="6993"/>
                </a:lnTo>
                <a:lnTo>
                  <a:pt x="292891" y="6904"/>
                </a:lnTo>
                <a:lnTo>
                  <a:pt x="292570" y="6839"/>
                </a:lnTo>
                <a:lnTo>
                  <a:pt x="292284" y="6770"/>
                </a:lnTo>
                <a:lnTo>
                  <a:pt x="292034" y="6700"/>
                </a:lnTo>
                <a:lnTo>
                  <a:pt x="291784" y="6626"/>
                </a:lnTo>
                <a:lnTo>
                  <a:pt x="291534" y="6556"/>
                </a:lnTo>
                <a:lnTo>
                  <a:pt x="291356" y="6482"/>
                </a:lnTo>
                <a:lnTo>
                  <a:pt x="291142" y="6412"/>
                </a:lnTo>
                <a:lnTo>
                  <a:pt x="290999" y="6338"/>
                </a:lnTo>
                <a:lnTo>
                  <a:pt x="290713" y="6184"/>
                </a:lnTo>
                <a:lnTo>
                  <a:pt x="290535" y="6030"/>
                </a:lnTo>
                <a:lnTo>
                  <a:pt x="290392" y="5871"/>
                </a:lnTo>
                <a:lnTo>
                  <a:pt x="290356" y="5712"/>
                </a:lnTo>
                <a:close/>
                <a:moveTo>
                  <a:pt x="596815" y="7728"/>
                </a:moveTo>
                <a:lnTo>
                  <a:pt x="598065" y="7907"/>
                </a:lnTo>
                <a:lnTo>
                  <a:pt x="599208" y="8086"/>
                </a:lnTo>
                <a:lnTo>
                  <a:pt x="600279" y="8270"/>
                </a:lnTo>
                <a:lnTo>
                  <a:pt x="601278" y="8453"/>
                </a:lnTo>
                <a:lnTo>
                  <a:pt x="602207" y="8642"/>
                </a:lnTo>
                <a:lnTo>
                  <a:pt x="603099" y="8831"/>
                </a:lnTo>
                <a:lnTo>
                  <a:pt x="603885" y="9025"/>
                </a:lnTo>
                <a:lnTo>
                  <a:pt x="604599" y="9218"/>
                </a:lnTo>
                <a:lnTo>
                  <a:pt x="605277" y="9417"/>
                </a:lnTo>
                <a:lnTo>
                  <a:pt x="605884" y="9621"/>
                </a:lnTo>
                <a:lnTo>
                  <a:pt x="606384" y="9824"/>
                </a:lnTo>
                <a:lnTo>
                  <a:pt x="606848" y="10033"/>
                </a:lnTo>
                <a:lnTo>
                  <a:pt x="607241" y="10246"/>
                </a:lnTo>
                <a:lnTo>
                  <a:pt x="607563" y="10465"/>
                </a:lnTo>
                <a:lnTo>
                  <a:pt x="607813" y="10683"/>
                </a:lnTo>
                <a:lnTo>
                  <a:pt x="607991" y="10912"/>
                </a:lnTo>
                <a:lnTo>
                  <a:pt x="607491" y="10942"/>
                </a:lnTo>
                <a:lnTo>
                  <a:pt x="607313" y="10882"/>
                </a:lnTo>
                <a:lnTo>
                  <a:pt x="607134" y="10818"/>
                </a:lnTo>
                <a:lnTo>
                  <a:pt x="606956" y="10753"/>
                </a:lnTo>
                <a:lnTo>
                  <a:pt x="606848" y="10723"/>
                </a:lnTo>
                <a:lnTo>
                  <a:pt x="606741" y="10698"/>
                </a:lnTo>
                <a:lnTo>
                  <a:pt x="605849" y="10539"/>
                </a:lnTo>
                <a:lnTo>
                  <a:pt x="604920" y="10380"/>
                </a:lnTo>
                <a:lnTo>
                  <a:pt x="603992" y="10227"/>
                </a:lnTo>
                <a:lnTo>
                  <a:pt x="603099" y="10068"/>
                </a:lnTo>
                <a:lnTo>
                  <a:pt x="602671" y="9988"/>
                </a:lnTo>
                <a:lnTo>
                  <a:pt x="602242" y="9904"/>
                </a:lnTo>
                <a:lnTo>
                  <a:pt x="601885" y="9819"/>
                </a:lnTo>
                <a:lnTo>
                  <a:pt x="601528" y="9730"/>
                </a:lnTo>
                <a:lnTo>
                  <a:pt x="601171" y="9640"/>
                </a:lnTo>
                <a:lnTo>
                  <a:pt x="600886" y="9541"/>
                </a:lnTo>
                <a:lnTo>
                  <a:pt x="600636" y="9442"/>
                </a:lnTo>
                <a:lnTo>
                  <a:pt x="600422" y="9337"/>
                </a:lnTo>
                <a:lnTo>
                  <a:pt x="600279" y="9268"/>
                </a:lnTo>
                <a:lnTo>
                  <a:pt x="600100" y="9193"/>
                </a:lnTo>
                <a:lnTo>
                  <a:pt x="599707" y="9049"/>
                </a:lnTo>
                <a:lnTo>
                  <a:pt x="599279" y="8910"/>
                </a:lnTo>
                <a:lnTo>
                  <a:pt x="598779" y="8771"/>
                </a:lnTo>
                <a:lnTo>
                  <a:pt x="597779" y="8493"/>
                </a:lnTo>
                <a:lnTo>
                  <a:pt x="597315" y="8349"/>
                </a:lnTo>
                <a:lnTo>
                  <a:pt x="596887" y="8210"/>
                </a:lnTo>
                <a:lnTo>
                  <a:pt x="596780" y="8160"/>
                </a:lnTo>
                <a:lnTo>
                  <a:pt x="596744" y="8111"/>
                </a:lnTo>
                <a:lnTo>
                  <a:pt x="596708" y="8061"/>
                </a:lnTo>
                <a:lnTo>
                  <a:pt x="596744" y="8001"/>
                </a:lnTo>
                <a:lnTo>
                  <a:pt x="596780" y="7877"/>
                </a:lnTo>
                <a:lnTo>
                  <a:pt x="596815" y="7728"/>
                </a:lnTo>
                <a:close/>
                <a:moveTo>
                  <a:pt x="615061" y="8975"/>
                </a:moveTo>
                <a:lnTo>
                  <a:pt x="619667" y="11329"/>
                </a:lnTo>
                <a:lnTo>
                  <a:pt x="619167" y="11354"/>
                </a:lnTo>
                <a:lnTo>
                  <a:pt x="618881" y="11284"/>
                </a:lnTo>
                <a:lnTo>
                  <a:pt x="618596" y="11215"/>
                </a:lnTo>
                <a:lnTo>
                  <a:pt x="618131" y="11071"/>
                </a:lnTo>
                <a:lnTo>
                  <a:pt x="617739" y="10927"/>
                </a:lnTo>
                <a:lnTo>
                  <a:pt x="617382" y="10778"/>
                </a:lnTo>
                <a:lnTo>
                  <a:pt x="617060" y="10629"/>
                </a:lnTo>
                <a:lnTo>
                  <a:pt x="616810" y="10475"/>
                </a:lnTo>
                <a:lnTo>
                  <a:pt x="616596" y="10316"/>
                </a:lnTo>
                <a:lnTo>
                  <a:pt x="616382" y="10162"/>
                </a:lnTo>
                <a:lnTo>
                  <a:pt x="616132" y="10013"/>
                </a:lnTo>
                <a:lnTo>
                  <a:pt x="615882" y="9869"/>
                </a:lnTo>
                <a:lnTo>
                  <a:pt x="615204" y="9581"/>
                </a:lnTo>
                <a:lnTo>
                  <a:pt x="614918" y="9437"/>
                </a:lnTo>
                <a:lnTo>
                  <a:pt x="614632" y="9293"/>
                </a:lnTo>
                <a:lnTo>
                  <a:pt x="614382" y="9149"/>
                </a:lnTo>
                <a:lnTo>
                  <a:pt x="614311" y="9074"/>
                </a:lnTo>
                <a:lnTo>
                  <a:pt x="614275" y="9000"/>
                </a:lnTo>
                <a:lnTo>
                  <a:pt x="615061" y="8975"/>
                </a:lnTo>
                <a:close/>
                <a:moveTo>
                  <a:pt x="619774" y="11423"/>
                </a:moveTo>
                <a:lnTo>
                  <a:pt x="622987" y="12745"/>
                </a:lnTo>
                <a:lnTo>
                  <a:pt x="622523" y="12745"/>
                </a:lnTo>
                <a:lnTo>
                  <a:pt x="622345" y="12735"/>
                </a:lnTo>
                <a:lnTo>
                  <a:pt x="622166" y="12725"/>
                </a:lnTo>
                <a:lnTo>
                  <a:pt x="621988" y="12715"/>
                </a:lnTo>
                <a:lnTo>
                  <a:pt x="621845" y="12695"/>
                </a:lnTo>
                <a:lnTo>
                  <a:pt x="621738" y="12680"/>
                </a:lnTo>
                <a:lnTo>
                  <a:pt x="621666" y="12660"/>
                </a:lnTo>
                <a:lnTo>
                  <a:pt x="621238" y="12486"/>
                </a:lnTo>
                <a:lnTo>
                  <a:pt x="620845" y="12313"/>
                </a:lnTo>
                <a:lnTo>
                  <a:pt x="620131" y="11965"/>
                </a:lnTo>
                <a:lnTo>
                  <a:pt x="619631" y="11712"/>
                </a:lnTo>
                <a:lnTo>
                  <a:pt x="619131" y="11453"/>
                </a:lnTo>
                <a:lnTo>
                  <a:pt x="619774" y="11423"/>
                </a:lnTo>
                <a:close/>
                <a:moveTo>
                  <a:pt x="533153" y="6988"/>
                </a:moveTo>
                <a:lnTo>
                  <a:pt x="533867" y="7093"/>
                </a:lnTo>
                <a:lnTo>
                  <a:pt x="534581" y="7197"/>
                </a:lnTo>
                <a:lnTo>
                  <a:pt x="535938" y="7415"/>
                </a:lnTo>
                <a:lnTo>
                  <a:pt x="538009" y="7743"/>
                </a:lnTo>
                <a:lnTo>
                  <a:pt x="539008" y="7912"/>
                </a:lnTo>
                <a:lnTo>
                  <a:pt x="539972" y="8086"/>
                </a:lnTo>
                <a:lnTo>
                  <a:pt x="541615" y="8364"/>
                </a:lnTo>
                <a:lnTo>
                  <a:pt x="543222" y="8642"/>
                </a:lnTo>
                <a:lnTo>
                  <a:pt x="544007" y="8781"/>
                </a:lnTo>
                <a:lnTo>
                  <a:pt x="544757" y="8925"/>
                </a:lnTo>
                <a:lnTo>
                  <a:pt x="545471" y="9074"/>
                </a:lnTo>
                <a:lnTo>
                  <a:pt x="546149" y="9223"/>
                </a:lnTo>
                <a:lnTo>
                  <a:pt x="546756" y="9377"/>
                </a:lnTo>
                <a:lnTo>
                  <a:pt x="547328" y="9536"/>
                </a:lnTo>
                <a:lnTo>
                  <a:pt x="547828" y="9695"/>
                </a:lnTo>
                <a:lnTo>
                  <a:pt x="548292" y="9854"/>
                </a:lnTo>
                <a:lnTo>
                  <a:pt x="549256" y="10182"/>
                </a:lnTo>
                <a:lnTo>
                  <a:pt x="549720" y="10346"/>
                </a:lnTo>
                <a:lnTo>
                  <a:pt x="550220" y="10510"/>
                </a:lnTo>
                <a:lnTo>
                  <a:pt x="550434" y="10569"/>
                </a:lnTo>
                <a:lnTo>
                  <a:pt x="550684" y="10629"/>
                </a:lnTo>
                <a:lnTo>
                  <a:pt x="551184" y="10743"/>
                </a:lnTo>
                <a:lnTo>
                  <a:pt x="551434" y="10803"/>
                </a:lnTo>
                <a:lnTo>
                  <a:pt x="551684" y="10857"/>
                </a:lnTo>
                <a:lnTo>
                  <a:pt x="551862" y="10917"/>
                </a:lnTo>
                <a:lnTo>
                  <a:pt x="552041" y="10981"/>
                </a:lnTo>
                <a:lnTo>
                  <a:pt x="552898" y="11369"/>
                </a:lnTo>
                <a:lnTo>
                  <a:pt x="553683" y="11756"/>
                </a:lnTo>
                <a:lnTo>
                  <a:pt x="554504" y="12144"/>
                </a:lnTo>
                <a:lnTo>
                  <a:pt x="555290" y="12536"/>
                </a:lnTo>
                <a:lnTo>
                  <a:pt x="556325" y="13008"/>
                </a:lnTo>
                <a:lnTo>
                  <a:pt x="557397" y="13475"/>
                </a:lnTo>
                <a:lnTo>
                  <a:pt x="557111" y="13495"/>
                </a:lnTo>
                <a:lnTo>
                  <a:pt x="556540" y="13415"/>
                </a:lnTo>
                <a:lnTo>
                  <a:pt x="556004" y="13331"/>
                </a:lnTo>
                <a:lnTo>
                  <a:pt x="555468" y="13246"/>
                </a:lnTo>
                <a:lnTo>
                  <a:pt x="555219" y="13202"/>
                </a:lnTo>
                <a:lnTo>
                  <a:pt x="555004" y="13157"/>
                </a:lnTo>
                <a:lnTo>
                  <a:pt x="553540" y="12834"/>
                </a:lnTo>
                <a:lnTo>
                  <a:pt x="552112" y="12511"/>
                </a:lnTo>
                <a:lnTo>
                  <a:pt x="550720" y="12188"/>
                </a:lnTo>
                <a:lnTo>
                  <a:pt x="549256" y="11866"/>
                </a:lnTo>
                <a:lnTo>
                  <a:pt x="548470" y="11702"/>
                </a:lnTo>
                <a:lnTo>
                  <a:pt x="547685" y="11533"/>
                </a:lnTo>
                <a:lnTo>
                  <a:pt x="546042" y="11205"/>
                </a:lnTo>
                <a:lnTo>
                  <a:pt x="544471" y="10877"/>
                </a:lnTo>
                <a:lnTo>
                  <a:pt x="543686" y="10708"/>
                </a:lnTo>
                <a:lnTo>
                  <a:pt x="542972" y="10539"/>
                </a:lnTo>
                <a:lnTo>
                  <a:pt x="542115" y="10336"/>
                </a:lnTo>
                <a:lnTo>
                  <a:pt x="541293" y="10137"/>
                </a:lnTo>
                <a:lnTo>
                  <a:pt x="540508" y="9938"/>
                </a:lnTo>
                <a:lnTo>
                  <a:pt x="539758" y="9730"/>
                </a:lnTo>
                <a:lnTo>
                  <a:pt x="539044" y="9521"/>
                </a:lnTo>
                <a:lnTo>
                  <a:pt x="538401" y="9313"/>
                </a:lnTo>
                <a:lnTo>
                  <a:pt x="537794" y="9094"/>
                </a:lnTo>
                <a:lnTo>
                  <a:pt x="537544" y="8980"/>
                </a:lnTo>
                <a:lnTo>
                  <a:pt x="537294" y="8871"/>
                </a:lnTo>
                <a:lnTo>
                  <a:pt x="537080" y="8766"/>
                </a:lnTo>
                <a:lnTo>
                  <a:pt x="536830" y="8667"/>
                </a:lnTo>
                <a:lnTo>
                  <a:pt x="536259" y="8473"/>
                </a:lnTo>
                <a:lnTo>
                  <a:pt x="535616" y="8275"/>
                </a:lnTo>
                <a:lnTo>
                  <a:pt x="534938" y="8086"/>
                </a:lnTo>
                <a:lnTo>
                  <a:pt x="533545" y="7698"/>
                </a:lnTo>
                <a:lnTo>
                  <a:pt x="532867" y="7510"/>
                </a:lnTo>
                <a:lnTo>
                  <a:pt x="532189" y="7316"/>
                </a:lnTo>
                <a:lnTo>
                  <a:pt x="532046" y="7256"/>
                </a:lnTo>
                <a:lnTo>
                  <a:pt x="531939" y="7192"/>
                </a:lnTo>
                <a:lnTo>
                  <a:pt x="531939" y="7122"/>
                </a:lnTo>
                <a:lnTo>
                  <a:pt x="531974" y="7063"/>
                </a:lnTo>
                <a:lnTo>
                  <a:pt x="532046" y="7048"/>
                </a:lnTo>
                <a:lnTo>
                  <a:pt x="532153" y="7033"/>
                </a:lnTo>
                <a:lnTo>
                  <a:pt x="532331" y="7018"/>
                </a:lnTo>
                <a:lnTo>
                  <a:pt x="532546" y="7008"/>
                </a:lnTo>
                <a:lnTo>
                  <a:pt x="532903" y="6988"/>
                </a:lnTo>
                <a:close/>
                <a:moveTo>
                  <a:pt x="650338" y="9328"/>
                </a:moveTo>
                <a:lnTo>
                  <a:pt x="651016" y="9472"/>
                </a:lnTo>
                <a:lnTo>
                  <a:pt x="651694" y="9621"/>
                </a:lnTo>
                <a:lnTo>
                  <a:pt x="653123" y="9904"/>
                </a:lnTo>
                <a:lnTo>
                  <a:pt x="656050" y="10465"/>
                </a:lnTo>
                <a:lnTo>
                  <a:pt x="657479" y="10748"/>
                </a:lnTo>
                <a:lnTo>
                  <a:pt x="658193" y="10892"/>
                </a:lnTo>
                <a:lnTo>
                  <a:pt x="658871" y="11036"/>
                </a:lnTo>
                <a:lnTo>
                  <a:pt x="659514" y="11185"/>
                </a:lnTo>
                <a:lnTo>
                  <a:pt x="660157" y="11339"/>
                </a:lnTo>
                <a:lnTo>
                  <a:pt x="660728" y="11493"/>
                </a:lnTo>
                <a:lnTo>
                  <a:pt x="661299" y="11647"/>
                </a:lnTo>
                <a:lnTo>
                  <a:pt x="663584" y="12303"/>
                </a:lnTo>
                <a:lnTo>
                  <a:pt x="665905" y="12958"/>
                </a:lnTo>
                <a:lnTo>
                  <a:pt x="670583" y="14264"/>
                </a:lnTo>
                <a:lnTo>
                  <a:pt x="669583" y="14150"/>
                </a:lnTo>
                <a:lnTo>
                  <a:pt x="668654" y="14026"/>
                </a:lnTo>
                <a:lnTo>
                  <a:pt x="667762" y="13902"/>
                </a:lnTo>
                <a:lnTo>
                  <a:pt x="666976" y="13768"/>
                </a:lnTo>
                <a:lnTo>
                  <a:pt x="665227" y="13460"/>
                </a:lnTo>
                <a:lnTo>
                  <a:pt x="663513" y="13152"/>
                </a:lnTo>
                <a:lnTo>
                  <a:pt x="661799" y="12839"/>
                </a:lnTo>
                <a:lnTo>
                  <a:pt x="660157" y="12521"/>
                </a:lnTo>
                <a:lnTo>
                  <a:pt x="658371" y="12178"/>
                </a:lnTo>
                <a:lnTo>
                  <a:pt x="657514" y="12005"/>
                </a:lnTo>
                <a:lnTo>
                  <a:pt x="656693" y="11826"/>
                </a:lnTo>
                <a:lnTo>
                  <a:pt x="655943" y="11642"/>
                </a:lnTo>
                <a:lnTo>
                  <a:pt x="655586" y="11553"/>
                </a:lnTo>
                <a:lnTo>
                  <a:pt x="655229" y="11458"/>
                </a:lnTo>
                <a:lnTo>
                  <a:pt x="654944" y="11359"/>
                </a:lnTo>
                <a:lnTo>
                  <a:pt x="654622" y="11260"/>
                </a:lnTo>
                <a:lnTo>
                  <a:pt x="654372" y="11155"/>
                </a:lnTo>
                <a:lnTo>
                  <a:pt x="654122" y="11056"/>
                </a:lnTo>
                <a:lnTo>
                  <a:pt x="653658" y="10842"/>
                </a:lnTo>
                <a:lnTo>
                  <a:pt x="653194" y="10629"/>
                </a:lnTo>
                <a:lnTo>
                  <a:pt x="652123" y="10207"/>
                </a:lnTo>
                <a:lnTo>
                  <a:pt x="651016" y="9789"/>
                </a:lnTo>
                <a:lnTo>
                  <a:pt x="649945" y="9372"/>
                </a:lnTo>
                <a:lnTo>
                  <a:pt x="650338" y="9328"/>
                </a:lnTo>
                <a:close/>
                <a:moveTo>
                  <a:pt x="684829" y="14364"/>
                </a:moveTo>
                <a:lnTo>
                  <a:pt x="685757" y="15213"/>
                </a:lnTo>
                <a:lnTo>
                  <a:pt x="685400" y="15173"/>
                </a:lnTo>
                <a:lnTo>
                  <a:pt x="685115" y="15134"/>
                </a:lnTo>
                <a:lnTo>
                  <a:pt x="684829" y="15089"/>
                </a:lnTo>
                <a:lnTo>
                  <a:pt x="684579" y="15039"/>
                </a:lnTo>
                <a:lnTo>
                  <a:pt x="684400" y="14995"/>
                </a:lnTo>
                <a:lnTo>
                  <a:pt x="684222" y="14945"/>
                </a:lnTo>
                <a:lnTo>
                  <a:pt x="684115" y="14895"/>
                </a:lnTo>
                <a:lnTo>
                  <a:pt x="684043" y="14841"/>
                </a:lnTo>
                <a:lnTo>
                  <a:pt x="683972" y="14786"/>
                </a:lnTo>
                <a:lnTo>
                  <a:pt x="683972" y="14731"/>
                </a:lnTo>
                <a:lnTo>
                  <a:pt x="684008" y="14672"/>
                </a:lnTo>
                <a:lnTo>
                  <a:pt x="684115" y="14612"/>
                </a:lnTo>
                <a:lnTo>
                  <a:pt x="684222" y="14553"/>
                </a:lnTo>
                <a:lnTo>
                  <a:pt x="684400" y="14493"/>
                </a:lnTo>
                <a:lnTo>
                  <a:pt x="684579" y="14428"/>
                </a:lnTo>
                <a:lnTo>
                  <a:pt x="684829" y="14364"/>
                </a:lnTo>
                <a:close/>
                <a:moveTo>
                  <a:pt x="311494" y="15779"/>
                </a:moveTo>
                <a:lnTo>
                  <a:pt x="311886" y="15898"/>
                </a:lnTo>
                <a:lnTo>
                  <a:pt x="312244" y="15988"/>
                </a:lnTo>
                <a:lnTo>
                  <a:pt x="312386" y="16033"/>
                </a:lnTo>
                <a:lnTo>
                  <a:pt x="312493" y="16072"/>
                </a:lnTo>
                <a:lnTo>
                  <a:pt x="312565" y="16107"/>
                </a:lnTo>
                <a:lnTo>
                  <a:pt x="312565" y="16142"/>
                </a:lnTo>
                <a:lnTo>
                  <a:pt x="312565" y="16187"/>
                </a:lnTo>
                <a:lnTo>
                  <a:pt x="312493" y="16231"/>
                </a:lnTo>
                <a:lnTo>
                  <a:pt x="312386" y="16281"/>
                </a:lnTo>
                <a:lnTo>
                  <a:pt x="312279" y="16326"/>
                </a:lnTo>
                <a:lnTo>
                  <a:pt x="312136" y="16370"/>
                </a:lnTo>
                <a:lnTo>
                  <a:pt x="311994" y="16405"/>
                </a:lnTo>
                <a:lnTo>
                  <a:pt x="311851" y="16425"/>
                </a:lnTo>
                <a:lnTo>
                  <a:pt x="311779" y="16435"/>
                </a:lnTo>
                <a:lnTo>
                  <a:pt x="311708" y="16435"/>
                </a:lnTo>
                <a:lnTo>
                  <a:pt x="311422" y="16445"/>
                </a:lnTo>
                <a:lnTo>
                  <a:pt x="311172" y="16450"/>
                </a:lnTo>
                <a:lnTo>
                  <a:pt x="310958" y="16465"/>
                </a:lnTo>
                <a:lnTo>
                  <a:pt x="310780" y="16475"/>
                </a:lnTo>
                <a:lnTo>
                  <a:pt x="310673" y="16490"/>
                </a:lnTo>
                <a:lnTo>
                  <a:pt x="310601" y="16509"/>
                </a:lnTo>
                <a:lnTo>
                  <a:pt x="310530" y="16524"/>
                </a:lnTo>
                <a:lnTo>
                  <a:pt x="310530" y="16544"/>
                </a:lnTo>
                <a:lnTo>
                  <a:pt x="310565" y="16589"/>
                </a:lnTo>
                <a:lnTo>
                  <a:pt x="310637" y="16639"/>
                </a:lnTo>
                <a:lnTo>
                  <a:pt x="310851" y="16738"/>
                </a:lnTo>
                <a:lnTo>
                  <a:pt x="310351" y="16718"/>
                </a:lnTo>
                <a:lnTo>
                  <a:pt x="310173" y="16703"/>
                </a:lnTo>
                <a:lnTo>
                  <a:pt x="309994" y="16693"/>
                </a:lnTo>
                <a:lnTo>
                  <a:pt x="309887" y="16678"/>
                </a:lnTo>
                <a:lnTo>
                  <a:pt x="309780" y="16658"/>
                </a:lnTo>
                <a:lnTo>
                  <a:pt x="309708" y="16643"/>
                </a:lnTo>
                <a:lnTo>
                  <a:pt x="309673" y="16624"/>
                </a:lnTo>
                <a:lnTo>
                  <a:pt x="309637" y="16604"/>
                </a:lnTo>
                <a:lnTo>
                  <a:pt x="309637" y="16584"/>
                </a:lnTo>
                <a:lnTo>
                  <a:pt x="309708" y="16539"/>
                </a:lnTo>
                <a:lnTo>
                  <a:pt x="309851" y="16490"/>
                </a:lnTo>
                <a:lnTo>
                  <a:pt x="310066" y="16435"/>
                </a:lnTo>
                <a:lnTo>
                  <a:pt x="310494" y="16331"/>
                </a:lnTo>
                <a:lnTo>
                  <a:pt x="310673" y="16276"/>
                </a:lnTo>
                <a:lnTo>
                  <a:pt x="310815" y="16216"/>
                </a:lnTo>
                <a:lnTo>
                  <a:pt x="310994" y="16117"/>
                </a:lnTo>
                <a:lnTo>
                  <a:pt x="311172" y="16013"/>
                </a:lnTo>
                <a:lnTo>
                  <a:pt x="311494" y="15779"/>
                </a:lnTo>
                <a:close/>
                <a:moveTo>
                  <a:pt x="218124" y="16385"/>
                </a:moveTo>
                <a:lnTo>
                  <a:pt x="218696" y="16688"/>
                </a:lnTo>
                <a:lnTo>
                  <a:pt x="215518" y="16792"/>
                </a:lnTo>
                <a:lnTo>
                  <a:pt x="215518" y="16395"/>
                </a:lnTo>
                <a:lnTo>
                  <a:pt x="217196" y="16599"/>
                </a:lnTo>
                <a:lnTo>
                  <a:pt x="217446" y="16400"/>
                </a:lnTo>
                <a:lnTo>
                  <a:pt x="218124" y="16385"/>
                </a:lnTo>
                <a:close/>
                <a:moveTo>
                  <a:pt x="391152" y="16316"/>
                </a:moveTo>
                <a:lnTo>
                  <a:pt x="391152" y="16753"/>
                </a:lnTo>
                <a:lnTo>
                  <a:pt x="389046" y="16614"/>
                </a:lnTo>
                <a:lnTo>
                  <a:pt x="388832" y="16827"/>
                </a:lnTo>
                <a:lnTo>
                  <a:pt x="386939" y="16728"/>
                </a:lnTo>
                <a:lnTo>
                  <a:pt x="391152" y="16316"/>
                </a:lnTo>
                <a:close/>
                <a:moveTo>
                  <a:pt x="472561" y="17304"/>
                </a:moveTo>
                <a:lnTo>
                  <a:pt x="472668" y="17329"/>
                </a:lnTo>
                <a:lnTo>
                  <a:pt x="472703" y="17354"/>
                </a:lnTo>
                <a:lnTo>
                  <a:pt x="472739" y="17374"/>
                </a:lnTo>
                <a:lnTo>
                  <a:pt x="472739" y="17398"/>
                </a:lnTo>
                <a:lnTo>
                  <a:pt x="472739" y="17438"/>
                </a:lnTo>
                <a:lnTo>
                  <a:pt x="472668" y="17478"/>
                </a:lnTo>
                <a:lnTo>
                  <a:pt x="472489" y="17572"/>
                </a:lnTo>
                <a:lnTo>
                  <a:pt x="472311" y="17672"/>
                </a:lnTo>
                <a:lnTo>
                  <a:pt x="472239" y="17721"/>
                </a:lnTo>
                <a:lnTo>
                  <a:pt x="472168" y="17771"/>
                </a:lnTo>
                <a:lnTo>
                  <a:pt x="472168" y="17816"/>
                </a:lnTo>
                <a:lnTo>
                  <a:pt x="472168" y="17865"/>
                </a:lnTo>
                <a:lnTo>
                  <a:pt x="472204" y="17945"/>
                </a:lnTo>
                <a:lnTo>
                  <a:pt x="472204" y="17980"/>
                </a:lnTo>
                <a:lnTo>
                  <a:pt x="472168" y="18009"/>
                </a:lnTo>
                <a:lnTo>
                  <a:pt x="472132" y="18039"/>
                </a:lnTo>
                <a:lnTo>
                  <a:pt x="472025" y="18059"/>
                </a:lnTo>
                <a:lnTo>
                  <a:pt x="471918" y="18084"/>
                </a:lnTo>
                <a:lnTo>
                  <a:pt x="471739" y="18099"/>
                </a:lnTo>
                <a:lnTo>
                  <a:pt x="471561" y="18114"/>
                </a:lnTo>
                <a:lnTo>
                  <a:pt x="471311" y="18129"/>
                </a:lnTo>
                <a:lnTo>
                  <a:pt x="471025" y="18138"/>
                </a:lnTo>
                <a:lnTo>
                  <a:pt x="470704" y="18143"/>
                </a:lnTo>
                <a:lnTo>
                  <a:pt x="469883" y="18158"/>
                </a:lnTo>
                <a:lnTo>
                  <a:pt x="468847" y="18163"/>
                </a:lnTo>
                <a:lnTo>
                  <a:pt x="472561" y="17304"/>
                </a:lnTo>
                <a:close/>
                <a:moveTo>
                  <a:pt x="558075" y="18104"/>
                </a:moveTo>
                <a:lnTo>
                  <a:pt x="558932" y="18427"/>
                </a:lnTo>
                <a:lnTo>
                  <a:pt x="556575" y="18536"/>
                </a:lnTo>
                <a:lnTo>
                  <a:pt x="556468" y="18615"/>
                </a:lnTo>
                <a:lnTo>
                  <a:pt x="556325" y="18685"/>
                </a:lnTo>
                <a:lnTo>
                  <a:pt x="556111" y="18749"/>
                </a:lnTo>
                <a:lnTo>
                  <a:pt x="555861" y="18804"/>
                </a:lnTo>
                <a:lnTo>
                  <a:pt x="555576" y="18849"/>
                </a:lnTo>
                <a:lnTo>
                  <a:pt x="555254" y="18893"/>
                </a:lnTo>
                <a:lnTo>
                  <a:pt x="554897" y="18928"/>
                </a:lnTo>
                <a:lnTo>
                  <a:pt x="554540" y="18958"/>
                </a:lnTo>
                <a:lnTo>
                  <a:pt x="554147" y="18988"/>
                </a:lnTo>
                <a:lnTo>
                  <a:pt x="553719" y="19013"/>
                </a:lnTo>
                <a:lnTo>
                  <a:pt x="552862" y="19057"/>
                </a:lnTo>
                <a:lnTo>
                  <a:pt x="551969" y="19097"/>
                </a:lnTo>
                <a:lnTo>
                  <a:pt x="551148" y="19137"/>
                </a:lnTo>
                <a:lnTo>
                  <a:pt x="550577" y="19162"/>
                </a:lnTo>
                <a:lnTo>
                  <a:pt x="550006" y="19186"/>
                </a:lnTo>
                <a:lnTo>
                  <a:pt x="548863" y="19221"/>
                </a:lnTo>
                <a:lnTo>
                  <a:pt x="547720" y="19251"/>
                </a:lnTo>
                <a:lnTo>
                  <a:pt x="547149" y="19271"/>
                </a:lnTo>
                <a:lnTo>
                  <a:pt x="546578" y="19296"/>
                </a:lnTo>
                <a:lnTo>
                  <a:pt x="546007" y="19326"/>
                </a:lnTo>
                <a:lnTo>
                  <a:pt x="545400" y="19360"/>
                </a:lnTo>
                <a:lnTo>
                  <a:pt x="544221" y="19435"/>
                </a:lnTo>
                <a:lnTo>
                  <a:pt x="543043" y="19504"/>
                </a:lnTo>
                <a:lnTo>
                  <a:pt x="542472" y="19539"/>
                </a:lnTo>
                <a:lnTo>
                  <a:pt x="541865" y="19569"/>
                </a:lnTo>
                <a:lnTo>
                  <a:pt x="541722" y="19574"/>
                </a:lnTo>
                <a:lnTo>
                  <a:pt x="541508" y="19569"/>
                </a:lnTo>
                <a:lnTo>
                  <a:pt x="541329" y="19559"/>
                </a:lnTo>
                <a:lnTo>
                  <a:pt x="541115" y="19549"/>
                </a:lnTo>
                <a:lnTo>
                  <a:pt x="540722" y="19519"/>
                </a:lnTo>
                <a:lnTo>
                  <a:pt x="540294" y="19489"/>
                </a:lnTo>
                <a:lnTo>
                  <a:pt x="540865" y="19420"/>
                </a:lnTo>
                <a:lnTo>
                  <a:pt x="541151" y="19390"/>
                </a:lnTo>
                <a:lnTo>
                  <a:pt x="541293" y="19375"/>
                </a:lnTo>
                <a:lnTo>
                  <a:pt x="541436" y="19365"/>
                </a:lnTo>
                <a:lnTo>
                  <a:pt x="542365" y="19316"/>
                </a:lnTo>
                <a:lnTo>
                  <a:pt x="543293" y="19271"/>
                </a:lnTo>
                <a:lnTo>
                  <a:pt x="545221" y="19191"/>
                </a:lnTo>
                <a:lnTo>
                  <a:pt x="547113" y="19107"/>
                </a:lnTo>
                <a:lnTo>
                  <a:pt x="548077" y="19062"/>
                </a:lnTo>
                <a:lnTo>
                  <a:pt x="549006" y="19018"/>
                </a:lnTo>
                <a:lnTo>
                  <a:pt x="549934" y="18963"/>
                </a:lnTo>
                <a:lnTo>
                  <a:pt x="550827" y="18903"/>
                </a:lnTo>
                <a:lnTo>
                  <a:pt x="551684" y="18839"/>
                </a:lnTo>
                <a:lnTo>
                  <a:pt x="552541" y="18764"/>
                </a:lnTo>
                <a:lnTo>
                  <a:pt x="553362" y="18685"/>
                </a:lnTo>
                <a:lnTo>
                  <a:pt x="553755" y="18635"/>
                </a:lnTo>
                <a:lnTo>
                  <a:pt x="554147" y="18590"/>
                </a:lnTo>
                <a:lnTo>
                  <a:pt x="554504" y="18536"/>
                </a:lnTo>
                <a:lnTo>
                  <a:pt x="554861" y="18481"/>
                </a:lnTo>
                <a:lnTo>
                  <a:pt x="555219" y="18427"/>
                </a:lnTo>
                <a:lnTo>
                  <a:pt x="555576" y="18367"/>
                </a:lnTo>
                <a:lnTo>
                  <a:pt x="556433" y="18521"/>
                </a:lnTo>
                <a:lnTo>
                  <a:pt x="557539" y="18104"/>
                </a:lnTo>
                <a:close/>
                <a:moveTo>
                  <a:pt x="674724" y="19157"/>
                </a:moveTo>
                <a:lnTo>
                  <a:pt x="674903" y="19191"/>
                </a:lnTo>
                <a:lnTo>
                  <a:pt x="675081" y="19226"/>
                </a:lnTo>
                <a:lnTo>
                  <a:pt x="675189" y="19256"/>
                </a:lnTo>
                <a:lnTo>
                  <a:pt x="675260" y="19291"/>
                </a:lnTo>
                <a:lnTo>
                  <a:pt x="675296" y="19321"/>
                </a:lnTo>
                <a:lnTo>
                  <a:pt x="675296" y="19350"/>
                </a:lnTo>
                <a:lnTo>
                  <a:pt x="675296" y="19375"/>
                </a:lnTo>
                <a:lnTo>
                  <a:pt x="675224" y="19400"/>
                </a:lnTo>
                <a:lnTo>
                  <a:pt x="675117" y="19425"/>
                </a:lnTo>
                <a:lnTo>
                  <a:pt x="674974" y="19450"/>
                </a:lnTo>
                <a:lnTo>
                  <a:pt x="674831" y="19475"/>
                </a:lnTo>
                <a:lnTo>
                  <a:pt x="674653" y="19499"/>
                </a:lnTo>
                <a:lnTo>
                  <a:pt x="674189" y="19539"/>
                </a:lnTo>
                <a:lnTo>
                  <a:pt x="673582" y="19584"/>
                </a:lnTo>
                <a:lnTo>
                  <a:pt x="672475" y="19266"/>
                </a:lnTo>
                <a:lnTo>
                  <a:pt x="674724" y="19157"/>
                </a:lnTo>
                <a:close/>
                <a:moveTo>
                  <a:pt x="28922" y="0"/>
                </a:moveTo>
                <a:lnTo>
                  <a:pt x="28850" y="89"/>
                </a:lnTo>
                <a:lnTo>
                  <a:pt x="28743" y="179"/>
                </a:lnTo>
                <a:lnTo>
                  <a:pt x="28707" y="224"/>
                </a:lnTo>
                <a:lnTo>
                  <a:pt x="28707" y="258"/>
                </a:lnTo>
                <a:lnTo>
                  <a:pt x="28743" y="288"/>
                </a:lnTo>
                <a:lnTo>
                  <a:pt x="28814" y="298"/>
                </a:lnTo>
                <a:lnTo>
                  <a:pt x="28850" y="308"/>
                </a:lnTo>
                <a:lnTo>
                  <a:pt x="29171" y="343"/>
                </a:lnTo>
                <a:lnTo>
                  <a:pt x="29386" y="378"/>
                </a:lnTo>
                <a:lnTo>
                  <a:pt x="29600" y="412"/>
                </a:lnTo>
                <a:lnTo>
                  <a:pt x="29743" y="452"/>
                </a:lnTo>
                <a:lnTo>
                  <a:pt x="29814" y="492"/>
                </a:lnTo>
                <a:lnTo>
                  <a:pt x="29886" y="532"/>
                </a:lnTo>
                <a:lnTo>
                  <a:pt x="29921" y="571"/>
                </a:lnTo>
                <a:lnTo>
                  <a:pt x="29921" y="616"/>
                </a:lnTo>
                <a:lnTo>
                  <a:pt x="29886" y="700"/>
                </a:lnTo>
                <a:lnTo>
                  <a:pt x="29814" y="785"/>
                </a:lnTo>
                <a:lnTo>
                  <a:pt x="29778" y="864"/>
                </a:lnTo>
                <a:lnTo>
                  <a:pt x="29778" y="904"/>
                </a:lnTo>
                <a:lnTo>
                  <a:pt x="29778" y="944"/>
                </a:lnTo>
                <a:lnTo>
                  <a:pt x="29886" y="1053"/>
                </a:lnTo>
                <a:lnTo>
                  <a:pt x="29921" y="1157"/>
                </a:lnTo>
                <a:lnTo>
                  <a:pt x="29957" y="1376"/>
                </a:lnTo>
                <a:lnTo>
                  <a:pt x="29993" y="1480"/>
                </a:lnTo>
                <a:lnTo>
                  <a:pt x="30028" y="1589"/>
                </a:lnTo>
                <a:lnTo>
                  <a:pt x="30100" y="1694"/>
                </a:lnTo>
                <a:lnTo>
                  <a:pt x="30243" y="1798"/>
                </a:lnTo>
                <a:lnTo>
                  <a:pt x="30778" y="2171"/>
                </a:lnTo>
                <a:lnTo>
                  <a:pt x="31100" y="2354"/>
                </a:lnTo>
                <a:lnTo>
                  <a:pt x="31421" y="2538"/>
                </a:lnTo>
                <a:lnTo>
                  <a:pt x="31778" y="2722"/>
                </a:lnTo>
                <a:lnTo>
                  <a:pt x="32171" y="2901"/>
                </a:lnTo>
                <a:lnTo>
                  <a:pt x="32599" y="3079"/>
                </a:lnTo>
                <a:lnTo>
                  <a:pt x="33099" y="3253"/>
                </a:lnTo>
                <a:lnTo>
                  <a:pt x="33849" y="3482"/>
                </a:lnTo>
                <a:lnTo>
                  <a:pt x="34599" y="3710"/>
                </a:lnTo>
                <a:lnTo>
                  <a:pt x="35420" y="3934"/>
                </a:lnTo>
                <a:lnTo>
                  <a:pt x="36241" y="4157"/>
                </a:lnTo>
                <a:lnTo>
                  <a:pt x="37134" y="4376"/>
                </a:lnTo>
                <a:lnTo>
                  <a:pt x="38026" y="4594"/>
                </a:lnTo>
                <a:lnTo>
                  <a:pt x="38919" y="4813"/>
                </a:lnTo>
                <a:lnTo>
                  <a:pt x="39847" y="5031"/>
                </a:lnTo>
                <a:lnTo>
                  <a:pt x="41097" y="5324"/>
                </a:lnTo>
                <a:lnTo>
                  <a:pt x="42240" y="5622"/>
                </a:lnTo>
                <a:lnTo>
                  <a:pt x="43311" y="5920"/>
                </a:lnTo>
                <a:lnTo>
                  <a:pt x="44311" y="6228"/>
                </a:lnTo>
                <a:lnTo>
                  <a:pt x="45239" y="6541"/>
                </a:lnTo>
                <a:lnTo>
                  <a:pt x="46096" y="6854"/>
                </a:lnTo>
                <a:lnTo>
                  <a:pt x="46881" y="7172"/>
                </a:lnTo>
                <a:lnTo>
                  <a:pt x="47560" y="7500"/>
                </a:lnTo>
                <a:lnTo>
                  <a:pt x="48310" y="7847"/>
                </a:lnTo>
                <a:lnTo>
                  <a:pt x="49059" y="8195"/>
                </a:lnTo>
                <a:lnTo>
                  <a:pt x="50595" y="8886"/>
                </a:lnTo>
                <a:lnTo>
                  <a:pt x="52094" y="9576"/>
                </a:lnTo>
                <a:lnTo>
                  <a:pt x="52808" y="9924"/>
                </a:lnTo>
                <a:lnTo>
                  <a:pt x="53523" y="10271"/>
                </a:lnTo>
                <a:lnTo>
                  <a:pt x="53772" y="10420"/>
                </a:lnTo>
                <a:lnTo>
                  <a:pt x="53951" y="10574"/>
                </a:lnTo>
                <a:lnTo>
                  <a:pt x="54129" y="10723"/>
                </a:lnTo>
                <a:lnTo>
                  <a:pt x="54237" y="10877"/>
                </a:lnTo>
                <a:lnTo>
                  <a:pt x="54451" y="11190"/>
                </a:lnTo>
                <a:lnTo>
                  <a:pt x="54665" y="11498"/>
                </a:lnTo>
                <a:lnTo>
                  <a:pt x="55272" y="12313"/>
                </a:lnTo>
                <a:lnTo>
                  <a:pt x="55808" y="13127"/>
                </a:lnTo>
                <a:lnTo>
                  <a:pt x="55808" y="13211"/>
                </a:lnTo>
                <a:lnTo>
                  <a:pt x="55808" y="13296"/>
                </a:lnTo>
                <a:lnTo>
                  <a:pt x="55736" y="13380"/>
                </a:lnTo>
                <a:lnTo>
                  <a:pt x="55629" y="13460"/>
                </a:lnTo>
                <a:lnTo>
                  <a:pt x="55486" y="13539"/>
                </a:lnTo>
                <a:lnTo>
                  <a:pt x="55272" y="13614"/>
                </a:lnTo>
                <a:lnTo>
                  <a:pt x="55022" y="13688"/>
                </a:lnTo>
                <a:lnTo>
                  <a:pt x="54736" y="13763"/>
                </a:lnTo>
                <a:lnTo>
                  <a:pt x="54451" y="13827"/>
                </a:lnTo>
                <a:lnTo>
                  <a:pt x="54094" y="13897"/>
                </a:lnTo>
                <a:lnTo>
                  <a:pt x="53701" y="13957"/>
                </a:lnTo>
                <a:lnTo>
                  <a:pt x="53273" y="14016"/>
                </a:lnTo>
                <a:lnTo>
                  <a:pt x="52808" y="14071"/>
                </a:lnTo>
                <a:lnTo>
                  <a:pt x="52344" y="14120"/>
                </a:lnTo>
                <a:lnTo>
                  <a:pt x="51809" y="14165"/>
                </a:lnTo>
                <a:lnTo>
                  <a:pt x="51273" y="14205"/>
                </a:lnTo>
                <a:lnTo>
                  <a:pt x="50380" y="14274"/>
                </a:lnTo>
                <a:lnTo>
                  <a:pt x="49452" y="14349"/>
                </a:lnTo>
                <a:lnTo>
                  <a:pt x="48559" y="14423"/>
                </a:lnTo>
                <a:lnTo>
                  <a:pt x="47631" y="14493"/>
                </a:lnTo>
                <a:lnTo>
                  <a:pt x="46703" y="14548"/>
                </a:lnTo>
                <a:lnTo>
                  <a:pt x="45774" y="14592"/>
                </a:lnTo>
                <a:lnTo>
                  <a:pt x="44846" y="14627"/>
                </a:lnTo>
                <a:lnTo>
                  <a:pt x="44346" y="14637"/>
                </a:lnTo>
                <a:lnTo>
                  <a:pt x="43882" y="14647"/>
                </a:lnTo>
                <a:lnTo>
                  <a:pt x="43418" y="14652"/>
                </a:lnTo>
                <a:lnTo>
                  <a:pt x="42954" y="14657"/>
                </a:lnTo>
                <a:lnTo>
                  <a:pt x="42490" y="14657"/>
                </a:lnTo>
                <a:lnTo>
                  <a:pt x="41990" y="14652"/>
                </a:lnTo>
                <a:lnTo>
                  <a:pt x="41526" y="14647"/>
                </a:lnTo>
                <a:lnTo>
                  <a:pt x="41061" y="14637"/>
                </a:lnTo>
                <a:lnTo>
                  <a:pt x="40597" y="14622"/>
                </a:lnTo>
                <a:lnTo>
                  <a:pt x="40133" y="14607"/>
                </a:lnTo>
                <a:lnTo>
                  <a:pt x="39597" y="14577"/>
                </a:lnTo>
                <a:lnTo>
                  <a:pt x="39062" y="14543"/>
                </a:lnTo>
                <a:lnTo>
                  <a:pt x="38526" y="14498"/>
                </a:lnTo>
                <a:lnTo>
                  <a:pt x="38026" y="14448"/>
                </a:lnTo>
                <a:lnTo>
                  <a:pt x="37527" y="14394"/>
                </a:lnTo>
                <a:lnTo>
                  <a:pt x="37062" y="14334"/>
                </a:lnTo>
                <a:lnTo>
                  <a:pt x="36170" y="14215"/>
                </a:lnTo>
                <a:lnTo>
                  <a:pt x="35527" y="14125"/>
                </a:lnTo>
                <a:lnTo>
                  <a:pt x="34920" y="14031"/>
                </a:lnTo>
                <a:lnTo>
                  <a:pt x="33742" y="13837"/>
                </a:lnTo>
                <a:lnTo>
                  <a:pt x="32563" y="13644"/>
                </a:lnTo>
                <a:lnTo>
                  <a:pt x="31385" y="13445"/>
                </a:lnTo>
                <a:lnTo>
                  <a:pt x="29778" y="13187"/>
                </a:lnTo>
                <a:lnTo>
                  <a:pt x="28136" y="12928"/>
                </a:lnTo>
                <a:lnTo>
                  <a:pt x="27315" y="12794"/>
                </a:lnTo>
                <a:lnTo>
                  <a:pt x="26529" y="12660"/>
                </a:lnTo>
                <a:lnTo>
                  <a:pt x="25779" y="12526"/>
                </a:lnTo>
                <a:lnTo>
                  <a:pt x="25065" y="12387"/>
                </a:lnTo>
                <a:lnTo>
                  <a:pt x="24530" y="12273"/>
                </a:lnTo>
                <a:lnTo>
                  <a:pt x="24030" y="12149"/>
                </a:lnTo>
                <a:lnTo>
                  <a:pt x="23601" y="12024"/>
                </a:lnTo>
                <a:lnTo>
                  <a:pt x="23173" y="11900"/>
                </a:lnTo>
                <a:lnTo>
                  <a:pt x="22352" y="11642"/>
                </a:lnTo>
                <a:lnTo>
                  <a:pt x="21531" y="11389"/>
                </a:lnTo>
                <a:lnTo>
                  <a:pt x="19995" y="10957"/>
                </a:lnTo>
                <a:lnTo>
                  <a:pt x="19281" y="10738"/>
                </a:lnTo>
                <a:lnTo>
                  <a:pt x="18924" y="10629"/>
                </a:lnTo>
                <a:lnTo>
                  <a:pt x="18603" y="10515"/>
                </a:lnTo>
                <a:lnTo>
                  <a:pt x="18174" y="10361"/>
                </a:lnTo>
                <a:lnTo>
                  <a:pt x="17996" y="10281"/>
                </a:lnTo>
                <a:lnTo>
                  <a:pt x="17817" y="10197"/>
                </a:lnTo>
                <a:lnTo>
                  <a:pt x="17710" y="10117"/>
                </a:lnTo>
                <a:lnTo>
                  <a:pt x="17639" y="10038"/>
                </a:lnTo>
                <a:lnTo>
                  <a:pt x="17603" y="9958"/>
                </a:lnTo>
                <a:lnTo>
                  <a:pt x="17674" y="9884"/>
                </a:lnTo>
                <a:lnTo>
                  <a:pt x="17746" y="9789"/>
                </a:lnTo>
                <a:lnTo>
                  <a:pt x="17817" y="9700"/>
                </a:lnTo>
                <a:lnTo>
                  <a:pt x="17817" y="9611"/>
                </a:lnTo>
                <a:lnTo>
                  <a:pt x="17781" y="9521"/>
                </a:lnTo>
                <a:lnTo>
                  <a:pt x="17710" y="9437"/>
                </a:lnTo>
                <a:lnTo>
                  <a:pt x="17639" y="9347"/>
                </a:lnTo>
                <a:lnTo>
                  <a:pt x="17389" y="9174"/>
                </a:lnTo>
                <a:lnTo>
                  <a:pt x="17067" y="9005"/>
                </a:lnTo>
                <a:lnTo>
                  <a:pt x="16782" y="8836"/>
                </a:lnTo>
                <a:lnTo>
                  <a:pt x="16460" y="8662"/>
                </a:lnTo>
                <a:lnTo>
                  <a:pt x="16246" y="8493"/>
                </a:lnTo>
                <a:lnTo>
                  <a:pt x="16175" y="8478"/>
                </a:lnTo>
                <a:lnTo>
                  <a:pt x="16068" y="8458"/>
                </a:lnTo>
                <a:lnTo>
                  <a:pt x="15925" y="8443"/>
                </a:lnTo>
                <a:lnTo>
                  <a:pt x="15746" y="8429"/>
                </a:lnTo>
                <a:lnTo>
                  <a:pt x="15532" y="8419"/>
                </a:lnTo>
                <a:lnTo>
                  <a:pt x="15353" y="8409"/>
                </a:lnTo>
                <a:lnTo>
                  <a:pt x="14996" y="8409"/>
                </a:lnTo>
                <a:lnTo>
                  <a:pt x="14247" y="8443"/>
                </a:lnTo>
                <a:lnTo>
                  <a:pt x="13533" y="8488"/>
                </a:lnTo>
                <a:lnTo>
                  <a:pt x="12033" y="8587"/>
                </a:lnTo>
                <a:lnTo>
                  <a:pt x="12033" y="8518"/>
                </a:lnTo>
                <a:lnTo>
                  <a:pt x="10426" y="8369"/>
                </a:lnTo>
                <a:lnTo>
                  <a:pt x="9676" y="8309"/>
                </a:lnTo>
                <a:lnTo>
                  <a:pt x="8927" y="8250"/>
                </a:lnTo>
                <a:lnTo>
                  <a:pt x="8177" y="8200"/>
                </a:lnTo>
                <a:lnTo>
                  <a:pt x="7355" y="8150"/>
                </a:lnTo>
                <a:lnTo>
                  <a:pt x="6963" y="8136"/>
                </a:lnTo>
                <a:lnTo>
                  <a:pt x="6606" y="8121"/>
                </a:lnTo>
                <a:lnTo>
                  <a:pt x="6320" y="8121"/>
                </a:lnTo>
                <a:lnTo>
                  <a:pt x="6213" y="8126"/>
                </a:lnTo>
                <a:lnTo>
                  <a:pt x="6106" y="8136"/>
                </a:lnTo>
                <a:lnTo>
                  <a:pt x="5820" y="8160"/>
                </a:lnTo>
                <a:lnTo>
                  <a:pt x="5570" y="8175"/>
                </a:lnTo>
                <a:lnTo>
                  <a:pt x="5320" y="8185"/>
                </a:lnTo>
                <a:lnTo>
                  <a:pt x="5106" y="8185"/>
                </a:lnTo>
                <a:lnTo>
                  <a:pt x="4892" y="8180"/>
                </a:lnTo>
                <a:lnTo>
                  <a:pt x="4678" y="8170"/>
                </a:lnTo>
                <a:lnTo>
                  <a:pt x="4463" y="8160"/>
                </a:lnTo>
                <a:lnTo>
                  <a:pt x="4285" y="8145"/>
                </a:lnTo>
                <a:lnTo>
                  <a:pt x="3892" y="8111"/>
                </a:lnTo>
                <a:lnTo>
                  <a:pt x="3535" y="8076"/>
                </a:lnTo>
                <a:lnTo>
                  <a:pt x="3356" y="8066"/>
                </a:lnTo>
                <a:lnTo>
                  <a:pt x="3142" y="8056"/>
                </a:lnTo>
                <a:lnTo>
                  <a:pt x="2928" y="8051"/>
                </a:lnTo>
                <a:lnTo>
                  <a:pt x="2714" y="8051"/>
                </a:lnTo>
                <a:lnTo>
                  <a:pt x="2428" y="8056"/>
                </a:lnTo>
                <a:lnTo>
                  <a:pt x="2107" y="8051"/>
                </a:lnTo>
                <a:lnTo>
                  <a:pt x="1464" y="8046"/>
                </a:lnTo>
                <a:lnTo>
                  <a:pt x="1178" y="8046"/>
                </a:lnTo>
                <a:lnTo>
                  <a:pt x="893" y="8051"/>
                </a:lnTo>
                <a:lnTo>
                  <a:pt x="643" y="8056"/>
                </a:lnTo>
                <a:lnTo>
                  <a:pt x="464" y="8076"/>
                </a:lnTo>
                <a:lnTo>
                  <a:pt x="286" y="8101"/>
                </a:lnTo>
                <a:lnTo>
                  <a:pt x="143" y="8136"/>
                </a:lnTo>
                <a:lnTo>
                  <a:pt x="36" y="8175"/>
                </a:lnTo>
                <a:lnTo>
                  <a:pt x="0" y="8195"/>
                </a:lnTo>
                <a:lnTo>
                  <a:pt x="0" y="8215"/>
                </a:lnTo>
                <a:lnTo>
                  <a:pt x="36" y="8240"/>
                </a:lnTo>
                <a:lnTo>
                  <a:pt x="72" y="8255"/>
                </a:lnTo>
                <a:lnTo>
                  <a:pt x="179" y="8275"/>
                </a:lnTo>
                <a:lnTo>
                  <a:pt x="286" y="8289"/>
                </a:lnTo>
                <a:lnTo>
                  <a:pt x="429" y="8304"/>
                </a:lnTo>
                <a:lnTo>
                  <a:pt x="643" y="8314"/>
                </a:lnTo>
                <a:lnTo>
                  <a:pt x="893" y="8319"/>
                </a:lnTo>
                <a:lnTo>
                  <a:pt x="1178" y="8319"/>
                </a:lnTo>
                <a:lnTo>
                  <a:pt x="1250" y="8339"/>
                </a:lnTo>
                <a:lnTo>
                  <a:pt x="1286" y="8374"/>
                </a:lnTo>
                <a:lnTo>
                  <a:pt x="1321" y="8414"/>
                </a:lnTo>
                <a:lnTo>
                  <a:pt x="1321" y="8429"/>
                </a:lnTo>
                <a:lnTo>
                  <a:pt x="1286" y="8434"/>
                </a:lnTo>
                <a:lnTo>
                  <a:pt x="929" y="8468"/>
                </a:lnTo>
                <a:lnTo>
                  <a:pt x="643" y="8503"/>
                </a:lnTo>
                <a:lnTo>
                  <a:pt x="429" y="8538"/>
                </a:lnTo>
                <a:lnTo>
                  <a:pt x="286" y="8578"/>
                </a:lnTo>
                <a:lnTo>
                  <a:pt x="179" y="8612"/>
                </a:lnTo>
                <a:lnTo>
                  <a:pt x="107" y="8652"/>
                </a:lnTo>
                <a:lnTo>
                  <a:pt x="107" y="8692"/>
                </a:lnTo>
                <a:lnTo>
                  <a:pt x="107" y="8736"/>
                </a:lnTo>
                <a:lnTo>
                  <a:pt x="214" y="8816"/>
                </a:lnTo>
                <a:lnTo>
                  <a:pt x="357" y="8900"/>
                </a:lnTo>
                <a:lnTo>
                  <a:pt x="536" y="8985"/>
                </a:lnTo>
                <a:lnTo>
                  <a:pt x="571" y="9025"/>
                </a:lnTo>
                <a:lnTo>
                  <a:pt x="607" y="9069"/>
                </a:lnTo>
                <a:lnTo>
                  <a:pt x="607" y="9104"/>
                </a:lnTo>
                <a:lnTo>
                  <a:pt x="607" y="9144"/>
                </a:lnTo>
                <a:lnTo>
                  <a:pt x="500" y="9218"/>
                </a:lnTo>
                <a:lnTo>
                  <a:pt x="393" y="9293"/>
                </a:lnTo>
                <a:lnTo>
                  <a:pt x="357" y="9328"/>
                </a:lnTo>
                <a:lnTo>
                  <a:pt x="393" y="9367"/>
                </a:lnTo>
                <a:lnTo>
                  <a:pt x="429" y="9452"/>
                </a:lnTo>
                <a:lnTo>
                  <a:pt x="429" y="9536"/>
                </a:lnTo>
                <a:lnTo>
                  <a:pt x="464" y="9621"/>
                </a:lnTo>
                <a:lnTo>
                  <a:pt x="536" y="9705"/>
                </a:lnTo>
                <a:lnTo>
                  <a:pt x="643" y="9789"/>
                </a:lnTo>
                <a:lnTo>
                  <a:pt x="821" y="9874"/>
                </a:lnTo>
                <a:lnTo>
                  <a:pt x="929" y="9914"/>
                </a:lnTo>
                <a:lnTo>
                  <a:pt x="1071" y="9953"/>
                </a:lnTo>
                <a:lnTo>
                  <a:pt x="1250" y="9993"/>
                </a:lnTo>
                <a:lnTo>
                  <a:pt x="1428" y="10033"/>
                </a:lnTo>
                <a:lnTo>
                  <a:pt x="1678" y="10073"/>
                </a:lnTo>
                <a:lnTo>
                  <a:pt x="1857" y="10122"/>
                </a:lnTo>
                <a:lnTo>
                  <a:pt x="2035" y="10167"/>
                </a:lnTo>
                <a:lnTo>
                  <a:pt x="2178" y="10222"/>
                </a:lnTo>
                <a:lnTo>
                  <a:pt x="2285" y="10271"/>
                </a:lnTo>
                <a:lnTo>
                  <a:pt x="2428" y="10326"/>
                </a:lnTo>
                <a:lnTo>
                  <a:pt x="2571" y="10430"/>
                </a:lnTo>
                <a:lnTo>
                  <a:pt x="2857" y="10703"/>
                </a:lnTo>
                <a:lnTo>
                  <a:pt x="3071" y="10972"/>
                </a:lnTo>
                <a:lnTo>
                  <a:pt x="3285" y="11245"/>
                </a:lnTo>
                <a:lnTo>
                  <a:pt x="3428" y="11379"/>
                </a:lnTo>
                <a:lnTo>
                  <a:pt x="3606" y="11518"/>
                </a:lnTo>
                <a:lnTo>
                  <a:pt x="3678" y="11577"/>
                </a:lnTo>
                <a:lnTo>
                  <a:pt x="3785" y="11637"/>
                </a:lnTo>
                <a:lnTo>
                  <a:pt x="3928" y="11692"/>
                </a:lnTo>
                <a:lnTo>
                  <a:pt x="4071" y="11751"/>
                </a:lnTo>
                <a:lnTo>
                  <a:pt x="4463" y="11866"/>
                </a:lnTo>
                <a:lnTo>
                  <a:pt x="4856" y="11975"/>
                </a:lnTo>
                <a:lnTo>
                  <a:pt x="6141" y="12283"/>
                </a:lnTo>
                <a:lnTo>
                  <a:pt x="7427" y="12591"/>
                </a:lnTo>
                <a:lnTo>
                  <a:pt x="8105" y="12745"/>
                </a:lnTo>
                <a:lnTo>
                  <a:pt x="8784" y="12894"/>
                </a:lnTo>
                <a:lnTo>
                  <a:pt x="9534" y="13038"/>
                </a:lnTo>
                <a:lnTo>
                  <a:pt x="10283" y="13182"/>
                </a:lnTo>
                <a:lnTo>
                  <a:pt x="11783" y="13450"/>
                </a:lnTo>
                <a:lnTo>
                  <a:pt x="13318" y="13718"/>
                </a:lnTo>
                <a:lnTo>
                  <a:pt x="16425" y="14245"/>
                </a:lnTo>
                <a:lnTo>
                  <a:pt x="19567" y="14766"/>
                </a:lnTo>
                <a:lnTo>
                  <a:pt x="22780" y="15288"/>
                </a:lnTo>
                <a:lnTo>
                  <a:pt x="23316" y="15372"/>
                </a:lnTo>
                <a:lnTo>
                  <a:pt x="23887" y="15451"/>
                </a:lnTo>
                <a:lnTo>
                  <a:pt x="24494" y="15531"/>
                </a:lnTo>
                <a:lnTo>
                  <a:pt x="25101" y="15610"/>
                </a:lnTo>
                <a:lnTo>
                  <a:pt x="26351" y="15759"/>
                </a:lnTo>
                <a:lnTo>
                  <a:pt x="27636" y="15908"/>
                </a:lnTo>
                <a:lnTo>
                  <a:pt x="27779" y="15923"/>
                </a:lnTo>
                <a:lnTo>
                  <a:pt x="27957" y="15933"/>
                </a:lnTo>
                <a:lnTo>
                  <a:pt x="28386" y="15953"/>
                </a:lnTo>
                <a:lnTo>
                  <a:pt x="28814" y="15968"/>
                </a:lnTo>
                <a:lnTo>
                  <a:pt x="29207" y="15988"/>
                </a:lnTo>
                <a:lnTo>
                  <a:pt x="29493" y="16008"/>
                </a:lnTo>
                <a:lnTo>
                  <a:pt x="29743" y="16028"/>
                </a:lnTo>
                <a:lnTo>
                  <a:pt x="29957" y="16047"/>
                </a:lnTo>
                <a:lnTo>
                  <a:pt x="30028" y="16062"/>
                </a:lnTo>
                <a:lnTo>
                  <a:pt x="30064" y="16077"/>
                </a:lnTo>
                <a:lnTo>
                  <a:pt x="30171" y="16137"/>
                </a:lnTo>
                <a:lnTo>
                  <a:pt x="30350" y="16192"/>
                </a:lnTo>
                <a:lnTo>
                  <a:pt x="30528" y="16236"/>
                </a:lnTo>
                <a:lnTo>
                  <a:pt x="30778" y="16271"/>
                </a:lnTo>
                <a:lnTo>
                  <a:pt x="31064" y="16301"/>
                </a:lnTo>
                <a:lnTo>
                  <a:pt x="31385" y="16326"/>
                </a:lnTo>
                <a:lnTo>
                  <a:pt x="31707" y="16345"/>
                </a:lnTo>
                <a:lnTo>
                  <a:pt x="32028" y="16360"/>
                </a:lnTo>
                <a:lnTo>
                  <a:pt x="32706" y="16395"/>
                </a:lnTo>
                <a:lnTo>
                  <a:pt x="33028" y="16415"/>
                </a:lnTo>
                <a:lnTo>
                  <a:pt x="33349" y="16440"/>
                </a:lnTo>
                <a:lnTo>
                  <a:pt x="33635" y="16465"/>
                </a:lnTo>
                <a:lnTo>
                  <a:pt x="33885" y="16499"/>
                </a:lnTo>
                <a:lnTo>
                  <a:pt x="34099" y="16539"/>
                </a:lnTo>
                <a:lnTo>
                  <a:pt x="34242" y="16589"/>
                </a:lnTo>
                <a:lnTo>
                  <a:pt x="34599" y="16519"/>
                </a:lnTo>
                <a:lnTo>
                  <a:pt x="34599" y="16331"/>
                </a:lnTo>
                <a:lnTo>
                  <a:pt x="35099" y="16336"/>
                </a:lnTo>
                <a:lnTo>
                  <a:pt x="35313" y="16336"/>
                </a:lnTo>
                <a:lnTo>
                  <a:pt x="35384" y="16341"/>
                </a:lnTo>
                <a:lnTo>
                  <a:pt x="35456" y="16345"/>
                </a:lnTo>
                <a:lnTo>
                  <a:pt x="35634" y="16405"/>
                </a:lnTo>
                <a:lnTo>
                  <a:pt x="35813" y="16475"/>
                </a:lnTo>
                <a:lnTo>
                  <a:pt x="36134" y="16624"/>
                </a:lnTo>
                <a:lnTo>
                  <a:pt x="37741" y="16624"/>
                </a:lnTo>
                <a:lnTo>
                  <a:pt x="38098" y="16341"/>
                </a:lnTo>
                <a:lnTo>
                  <a:pt x="39919" y="16738"/>
                </a:lnTo>
                <a:lnTo>
                  <a:pt x="42490" y="16738"/>
                </a:lnTo>
                <a:lnTo>
                  <a:pt x="41454" y="16509"/>
                </a:lnTo>
                <a:lnTo>
                  <a:pt x="41883" y="16485"/>
                </a:lnTo>
                <a:lnTo>
                  <a:pt x="42061" y="16480"/>
                </a:lnTo>
                <a:lnTo>
                  <a:pt x="42132" y="16475"/>
                </a:lnTo>
                <a:lnTo>
                  <a:pt x="42811" y="16624"/>
                </a:lnTo>
                <a:lnTo>
                  <a:pt x="43668" y="16822"/>
                </a:lnTo>
                <a:lnTo>
                  <a:pt x="45703" y="16703"/>
                </a:lnTo>
                <a:lnTo>
                  <a:pt x="46810" y="16639"/>
                </a:lnTo>
                <a:lnTo>
                  <a:pt x="47952" y="16584"/>
                </a:lnTo>
                <a:lnTo>
                  <a:pt x="48202" y="16579"/>
                </a:lnTo>
                <a:lnTo>
                  <a:pt x="48452" y="16579"/>
                </a:lnTo>
                <a:lnTo>
                  <a:pt x="48988" y="16589"/>
                </a:lnTo>
                <a:lnTo>
                  <a:pt x="49559" y="16599"/>
                </a:lnTo>
                <a:lnTo>
                  <a:pt x="49809" y="16594"/>
                </a:lnTo>
                <a:lnTo>
                  <a:pt x="50059" y="16589"/>
                </a:lnTo>
                <a:lnTo>
                  <a:pt x="50952" y="16544"/>
                </a:lnTo>
                <a:lnTo>
                  <a:pt x="51809" y="16490"/>
                </a:lnTo>
                <a:lnTo>
                  <a:pt x="53523" y="16375"/>
                </a:lnTo>
                <a:lnTo>
                  <a:pt x="54844" y="16276"/>
                </a:lnTo>
                <a:lnTo>
                  <a:pt x="56450" y="16157"/>
                </a:lnTo>
                <a:lnTo>
                  <a:pt x="55736" y="16107"/>
                </a:lnTo>
                <a:lnTo>
                  <a:pt x="56557" y="16067"/>
                </a:lnTo>
                <a:lnTo>
                  <a:pt x="57343" y="16023"/>
                </a:lnTo>
                <a:lnTo>
                  <a:pt x="58129" y="15973"/>
                </a:lnTo>
                <a:lnTo>
                  <a:pt x="58878" y="15918"/>
                </a:lnTo>
                <a:lnTo>
                  <a:pt x="59628" y="15864"/>
                </a:lnTo>
                <a:lnTo>
                  <a:pt x="60378" y="15804"/>
                </a:lnTo>
                <a:lnTo>
                  <a:pt x="61092" y="15740"/>
                </a:lnTo>
                <a:lnTo>
                  <a:pt x="61806" y="15675"/>
                </a:lnTo>
                <a:lnTo>
                  <a:pt x="62520" y="15605"/>
                </a:lnTo>
                <a:lnTo>
                  <a:pt x="63199" y="15531"/>
                </a:lnTo>
                <a:lnTo>
                  <a:pt x="63841" y="15456"/>
                </a:lnTo>
                <a:lnTo>
                  <a:pt x="64484" y="15377"/>
                </a:lnTo>
                <a:lnTo>
                  <a:pt x="65127" y="15298"/>
                </a:lnTo>
                <a:lnTo>
                  <a:pt x="65769" y="15213"/>
                </a:lnTo>
                <a:lnTo>
                  <a:pt x="66376" y="15129"/>
                </a:lnTo>
                <a:lnTo>
                  <a:pt x="66948" y="15039"/>
                </a:lnTo>
                <a:lnTo>
                  <a:pt x="67091" y="14980"/>
                </a:lnTo>
                <a:lnTo>
                  <a:pt x="67198" y="14920"/>
                </a:lnTo>
                <a:lnTo>
                  <a:pt x="67269" y="14890"/>
                </a:lnTo>
                <a:lnTo>
                  <a:pt x="67376" y="14860"/>
                </a:lnTo>
                <a:lnTo>
                  <a:pt x="67483" y="14836"/>
                </a:lnTo>
                <a:lnTo>
                  <a:pt x="67626" y="14821"/>
                </a:lnTo>
                <a:lnTo>
                  <a:pt x="68162" y="14756"/>
                </a:lnTo>
                <a:lnTo>
                  <a:pt x="68662" y="14692"/>
                </a:lnTo>
                <a:lnTo>
                  <a:pt x="69090" y="14627"/>
                </a:lnTo>
                <a:lnTo>
                  <a:pt x="69483" y="14557"/>
                </a:lnTo>
                <a:lnTo>
                  <a:pt x="69804" y="14488"/>
                </a:lnTo>
                <a:lnTo>
                  <a:pt x="70090" y="14413"/>
                </a:lnTo>
                <a:lnTo>
                  <a:pt x="70340" y="14339"/>
                </a:lnTo>
                <a:lnTo>
                  <a:pt x="70554" y="14259"/>
                </a:lnTo>
                <a:lnTo>
                  <a:pt x="70697" y="14180"/>
                </a:lnTo>
                <a:lnTo>
                  <a:pt x="70804" y="14101"/>
                </a:lnTo>
                <a:lnTo>
                  <a:pt x="70911" y="14016"/>
                </a:lnTo>
                <a:lnTo>
                  <a:pt x="70947" y="13932"/>
                </a:lnTo>
                <a:lnTo>
                  <a:pt x="70947" y="13842"/>
                </a:lnTo>
                <a:lnTo>
                  <a:pt x="70947" y="13758"/>
                </a:lnTo>
                <a:lnTo>
                  <a:pt x="70875" y="13663"/>
                </a:lnTo>
                <a:lnTo>
                  <a:pt x="70804" y="13574"/>
                </a:lnTo>
                <a:lnTo>
                  <a:pt x="70697" y="13455"/>
                </a:lnTo>
                <a:lnTo>
                  <a:pt x="70661" y="13336"/>
                </a:lnTo>
                <a:lnTo>
                  <a:pt x="70625" y="13211"/>
                </a:lnTo>
                <a:lnTo>
                  <a:pt x="70661" y="13092"/>
                </a:lnTo>
                <a:lnTo>
                  <a:pt x="70697" y="13062"/>
                </a:lnTo>
                <a:lnTo>
                  <a:pt x="70732" y="13033"/>
                </a:lnTo>
                <a:lnTo>
                  <a:pt x="70911" y="12978"/>
                </a:lnTo>
                <a:lnTo>
                  <a:pt x="71018" y="12948"/>
                </a:lnTo>
                <a:lnTo>
                  <a:pt x="71125" y="12928"/>
                </a:lnTo>
                <a:lnTo>
                  <a:pt x="71232" y="12909"/>
                </a:lnTo>
                <a:lnTo>
                  <a:pt x="71375" y="12899"/>
                </a:lnTo>
                <a:lnTo>
                  <a:pt x="71732" y="12899"/>
                </a:lnTo>
                <a:lnTo>
                  <a:pt x="71911" y="12909"/>
                </a:lnTo>
                <a:lnTo>
                  <a:pt x="72125" y="12918"/>
                </a:lnTo>
                <a:lnTo>
                  <a:pt x="72518" y="12948"/>
                </a:lnTo>
                <a:lnTo>
                  <a:pt x="72839" y="12988"/>
                </a:lnTo>
                <a:lnTo>
                  <a:pt x="74910" y="13261"/>
                </a:lnTo>
                <a:lnTo>
                  <a:pt x="76945" y="13534"/>
                </a:lnTo>
                <a:lnTo>
                  <a:pt x="78980" y="13808"/>
                </a:lnTo>
                <a:lnTo>
                  <a:pt x="81051" y="14076"/>
                </a:lnTo>
                <a:lnTo>
                  <a:pt x="81266" y="14096"/>
                </a:lnTo>
                <a:lnTo>
                  <a:pt x="81480" y="14110"/>
                </a:lnTo>
                <a:lnTo>
                  <a:pt x="81765" y="14125"/>
                </a:lnTo>
                <a:lnTo>
                  <a:pt x="82015" y="14135"/>
                </a:lnTo>
                <a:lnTo>
                  <a:pt x="82622" y="14155"/>
                </a:lnTo>
                <a:lnTo>
                  <a:pt x="83229" y="14180"/>
                </a:lnTo>
                <a:lnTo>
                  <a:pt x="83372" y="14225"/>
                </a:lnTo>
                <a:lnTo>
                  <a:pt x="83515" y="14259"/>
                </a:lnTo>
                <a:lnTo>
                  <a:pt x="83729" y="14299"/>
                </a:lnTo>
                <a:lnTo>
                  <a:pt x="83979" y="14334"/>
                </a:lnTo>
                <a:lnTo>
                  <a:pt x="84265" y="14364"/>
                </a:lnTo>
                <a:lnTo>
                  <a:pt x="84550" y="14394"/>
                </a:lnTo>
                <a:lnTo>
                  <a:pt x="84908" y="14418"/>
                </a:lnTo>
                <a:lnTo>
                  <a:pt x="85265" y="14443"/>
                </a:lnTo>
                <a:lnTo>
                  <a:pt x="85657" y="14463"/>
                </a:lnTo>
                <a:lnTo>
                  <a:pt x="86050" y="14478"/>
                </a:lnTo>
                <a:lnTo>
                  <a:pt x="86479" y="14488"/>
                </a:lnTo>
                <a:lnTo>
                  <a:pt x="86907" y="14498"/>
                </a:lnTo>
                <a:lnTo>
                  <a:pt x="87764" y="14498"/>
                </a:lnTo>
                <a:lnTo>
                  <a:pt x="88228" y="14488"/>
                </a:lnTo>
                <a:lnTo>
                  <a:pt x="88657" y="14473"/>
                </a:lnTo>
                <a:lnTo>
                  <a:pt x="88835" y="14538"/>
                </a:lnTo>
                <a:lnTo>
                  <a:pt x="89014" y="14592"/>
                </a:lnTo>
                <a:lnTo>
                  <a:pt x="89264" y="14642"/>
                </a:lnTo>
                <a:lnTo>
                  <a:pt x="89514" y="14677"/>
                </a:lnTo>
                <a:lnTo>
                  <a:pt x="89799" y="14711"/>
                </a:lnTo>
                <a:lnTo>
                  <a:pt x="90121" y="14736"/>
                </a:lnTo>
                <a:lnTo>
                  <a:pt x="90478" y="14756"/>
                </a:lnTo>
                <a:lnTo>
                  <a:pt x="90835" y="14771"/>
                </a:lnTo>
                <a:lnTo>
                  <a:pt x="91192" y="14781"/>
                </a:lnTo>
                <a:lnTo>
                  <a:pt x="91584" y="14791"/>
                </a:lnTo>
                <a:lnTo>
                  <a:pt x="92334" y="14806"/>
                </a:lnTo>
                <a:lnTo>
                  <a:pt x="93048" y="14821"/>
                </a:lnTo>
                <a:lnTo>
                  <a:pt x="93405" y="14831"/>
                </a:lnTo>
                <a:lnTo>
                  <a:pt x="93727" y="14841"/>
                </a:lnTo>
                <a:lnTo>
                  <a:pt x="94405" y="14826"/>
                </a:lnTo>
                <a:lnTo>
                  <a:pt x="95084" y="14801"/>
                </a:lnTo>
                <a:lnTo>
                  <a:pt x="95405" y="14796"/>
                </a:lnTo>
                <a:lnTo>
                  <a:pt x="95726" y="14791"/>
                </a:lnTo>
                <a:lnTo>
                  <a:pt x="96048" y="14791"/>
                </a:lnTo>
                <a:lnTo>
                  <a:pt x="96298" y="14801"/>
                </a:lnTo>
                <a:lnTo>
                  <a:pt x="96583" y="14821"/>
                </a:lnTo>
                <a:lnTo>
                  <a:pt x="96833" y="14846"/>
                </a:lnTo>
                <a:lnTo>
                  <a:pt x="97047" y="14880"/>
                </a:lnTo>
                <a:lnTo>
                  <a:pt x="97297" y="14920"/>
                </a:lnTo>
                <a:lnTo>
                  <a:pt x="97797" y="15014"/>
                </a:lnTo>
                <a:lnTo>
                  <a:pt x="98440" y="15119"/>
                </a:lnTo>
                <a:lnTo>
                  <a:pt x="98975" y="15119"/>
                </a:lnTo>
                <a:lnTo>
                  <a:pt x="99154" y="15114"/>
                </a:lnTo>
                <a:lnTo>
                  <a:pt x="99368" y="15109"/>
                </a:lnTo>
                <a:lnTo>
                  <a:pt x="99547" y="15094"/>
                </a:lnTo>
                <a:lnTo>
                  <a:pt x="99725" y="15079"/>
                </a:lnTo>
                <a:lnTo>
                  <a:pt x="99939" y="15044"/>
                </a:lnTo>
                <a:lnTo>
                  <a:pt x="100154" y="15014"/>
                </a:lnTo>
                <a:lnTo>
                  <a:pt x="100368" y="14995"/>
                </a:lnTo>
                <a:lnTo>
                  <a:pt x="100546" y="14980"/>
                </a:lnTo>
                <a:lnTo>
                  <a:pt x="100725" y="14970"/>
                </a:lnTo>
                <a:lnTo>
                  <a:pt x="100868" y="14965"/>
                </a:lnTo>
                <a:lnTo>
                  <a:pt x="101011" y="14965"/>
                </a:lnTo>
                <a:lnTo>
                  <a:pt x="101153" y="14970"/>
                </a:lnTo>
                <a:lnTo>
                  <a:pt x="101261" y="14985"/>
                </a:lnTo>
                <a:lnTo>
                  <a:pt x="101403" y="15000"/>
                </a:lnTo>
                <a:lnTo>
                  <a:pt x="101511" y="15014"/>
                </a:lnTo>
                <a:lnTo>
                  <a:pt x="101618" y="15039"/>
                </a:lnTo>
                <a:lnTo>
                  <a:pt x="101796" y="15094"/>
                </a:lnTo>
                <a:lnTo>
                  <a:pt x="101975" y="15158"/>
                </a:lnTo>
                <a:lnTo>
                  <a:pt x="102617" y="15119"/>
                </a:lnTo>
                <a:lnTo>
                  <a:pt x="103189" y="15094"/>
                </a:lnTo>
                <a:lnTo>
                  <a:pt x="103474" y="15084"/>
                </a:lnTo>
                <a:lnTo>
                  <a:pt x="103724" y="15079"/>
                </a:lnTo>
                <a:lnTo>
                  <a:pt x="103974" y="15079"/>
                </a:lnTo>
                <a:lnTo>
                  <a:pt x="104188" y="15084"/>
                </a:lnTo>
                <a:lnTo>
                  <a:pt x="104403" y="15089"/>
                </a:lnTo>
                <a:lnTo>
                  <a:pt x="104581" y="15094"/>
                </a:lnTo>
                <a:lnTo>
                  <a:pt x="104760" y="15109"/>
                </a:lnTo>
                <a:lnTo>
                  <a:pt x="104938" y="15119"/>
                </a:lnTo>
                <a:lnTo>
                  <a:pt x="105081" y="15139"/>
                </a:lnTo>
                <a:lnTo>
                  <a:pt x="105188" y="15158"/>
                </a:lnTo>
                <a:lnTo>
                  <a:pt x="105295" y="15178"/>
                </a:lnTo>
                <a:lnTo>
                  <a:pt x="105367" y="15203"/>
                </a:lnTo>
                <a:lnTo>
                  <a:pt x="105974" y="15158"/>
                </a:lnTo>
                <a:lnTo>
                  <a:pt x="106581" y="15114"/>
                </a:lnTo>
                <a:lnTo>
                  <a:pt x="106866" y="15094"/>
                </a:lnTo>
                <a:lnTo>
                  <a:pt x="107188" y="15079"/>
                </a:lnTo>
                <a:lnTo>
                  <a:pt x="107473" y="15064"/>
                </a:lnTo>
                <a:lnTo>
                  <a:pt x="107759" y="15064"/>
                </a:lnTo>
                <a:lnTo>
                  <a:pt x="108580" y="15059"/>
                </a:lnTo>
                <a:lnTo>
                  <a:pt x="109401" y="15054"/>
                </a:lnTo>
                <a:lnTo>
                  <a:pt x="110223" y="15049"/>
                </a:lnTo>
                <a:lnTo>
                  <a:pt x="111008" y="15034"/>
                </a:lnTo>
                <a:lnTo>
                  <a:pt x="111794" y="15019"/>
                </a:lnTo>
                <a:lnTo>
                  <a:pt x="112579" y="15000"/>
                </a:lnTo>
                <a:lnTo>
                  <a:pt x="113329" y="14975"/>
                </a:lnTo>
                <a:lnTo>
                  <a:pt x="114079" y="14950"/>
                </a:lnTo>
                <a:lnTo>
                  <a:pt x="114829" y="14915"/>
                </a:lnTo>
                <a:lnTo>
                  <a:pt x="115578" y="14880"/>
                </a:lnTo>
                <a:lnTo>
                  <a:pt x="116328" y="14841"/>
                </a:lnTo>
                <a:lnTo>
                  <a:pt x="117042" y="14791"/>
                </a:lnTo>
                <a:lnTo>
                  <a:pt x="117756" y="14741"/>
                </a:lnTo>
                <a:lnTo>
                  <a:pt x="118471" y="14692"/>
                </a:lnTo>
                <a:lnTo>
                  <a:pt x="119185" y="14632"/>
                </a:lnTo>
                <a:lnTo>
                  <a:pt x="119863" y="14567"/>
                </a:lnTo>
                <a:lnTo>
                  <a:pt x="120327" y="14528"/>
                </a:lnTo>
                <a:lnTo>
                  <a:pt x="120827" y="14488"/>
                </a:lnTo>
                <a:lnTo>
                  <a:pt x="121363" y="14453"/>
                </a:lnTo>
                <a:lnTo>
                  <a:pt x="121898" y="14418"/>
                </a:lnTo>
                <a:lnTo>
                  <a:pt x="122434" y="14399"/>
                </a:lnTo>
                <a:lnTo>
                  <a:pt x="122969" y="14379"/>
                </a:lnTo>
                <a:lnTo>
                  <a:pt x="123469" y="14374"/>
                </a:lnTo>
                <a:lnTo>
                  <a:pt x="123719" y="14379"/>
                </a:lnTo>
                <a:lnTo>
                  <a:pt x="123969" y="14384"/>
                </a:lnTo>
                <a:lnTo>
                  <a:pt x="124183" y="14389"/>
                </a:lnTo>
                <a:lnTo>
                  <a:pt x="124433" y="14404"/>
                </a:lnTo>
                <a:lnTo>
                  <a:pt x="124898" y="14433"/>
                </a:lnTo>
                <a:lnTo>
                  <a:pt x="125326" y="14478"/>
                </a:lnTo>
                <a:lnTo>
                  <a:pt x="125754" y="14533"/>
                </a:lnTo>
                <a:lnTo>
                  <a:pt x="126147" y="14587"/>
                </a:lnTo>
                <a:lnTo>
                  <a:pt x="126540" y="14647"/>
                </a:lnTo>
                <a:lnTo>
                  <a:pt x="127254" y="14771"/>
                </a:lnTo>
                <a:lnTo>
                  <a:pt x="128147" y="14935"/>
                </a:lnTo>
                <a:lnTo>
                  <a:pt x="128968" y="15094"/>
                </a:lnTo>
                <a:lnTo>
                  <a:pt x="130646" y="15422"/>
                </a:lnTo>
                <a:lnTo>
                  <a:pt x="132324" y="15749"/>
                </a:lnTo>
                <a:lnTo>
                  <a:pt x="133181" y="15908"/>
                </a:lnTo>
                <a:lnTo>
                  <a:pt x="134038" y="16067"/>
                </a:lnTo>
                <a:lnTo>
                  <a:pt x="134359" y="16122"/>
                </a:lnTo>
                <a:lnTo>
                  <a:pt x="134752" y="16167"/>
                </a:lnTo>
                <a:lnTo>
                  <a:pt x="135181" y="16206"/>
                </a:lnTo>
                <a:lnTo>
                  <a:pt x="135609" y="16246"/>
                </a:lnTo>
                <a:lnTo>
                  <a:pt x="136466" y="16326"/>
                </a:lnTo>
                <a:lnTo>
                  <a:pt x="136895" y="16370"/>
                </a:lnTo>
                <a:lnTo>
                  <a:pt x="137287" y="16415"/>
                </a:lnTo>
                <a:lnTo>
                  <a:pt x="137894" y="16504"/>
                </a:lnTo>
                <a:lnTo>
                  <a:pt x="138537" y="16599"/>
                </a:lnTo>
                <a:lnTo>
                  <a:pt x="139715" y="16783"/>
                </a:lnTo>
                <a:lnTo>
                  <a:pt x="140358" y="16877"/>
                </a:lnTo>
                <a:lnTo>
                  <a:pt x="140965" y="16966"/>
                </a:lnTo>
                <a:lnTo>
                  <a:pt x="141608" y="17056"/>
                </a:lnTo>
                <a:lnTo>
                  <a:pt x="142286" y="17135"/>
                </a:lnTo>
                <a:lnTo>
                  <a:pt x="142536" y="17165"/>
                </a:lnTo>
                <a:lnTo>
                  <a:pt x="142822" y="17190"/>
                </a:lnTo>
                <a:lnTo>
                  <a:pt x="143393" y="17235"/>
                </a:lnTo>
                <a:lnTo>
                  <a:pt x="144000" y="17274"/>
                </a:lnTo>
                <a:lnTo>
                  <a:pt x="144643" y="17309"/>
                </a:lnTo>
                <a:lnTo>
                  <a:pt x="145250" y="17349"/>
                </a:lnTo>
                <a:lnTo>
                  <a:pt x="145857" y="17388"/>
                </a:lnTo>
                <a:lnTo>
                  <a:pt x="146464" y="17433"/>
                </a:lnTo>
                <a:lnTo>
                  <a:pt x="146713" y="17458"/>
                </a:lnTo>
                <a:lnTo>
                  <a:pt x="146963" y="17488"/>
                </a:lnTo>
                <a:lnTo>
                  <a:pt x="147428" y="17537"/>
                </a:lnTo>
                <a:lnTo>
                  <a:pt x="147856" y="17577"/>
                </a:lnTo>
                <a:lnTo>
                  <a:pt x="148784" y="17657"/>
                </a:lnTo>
                <a:lnTo>
                  <a:pt x="150677" y="17801"/>
                </a:lnTo>
                <a:lnTo>
                  <a:pt x="151569" y="17875"/>
                </a:lnTo>
                <a:lnTo>
                  <a:pt x="152426" y="17950"/>
                </a:lnTo>
                <a:lnTo>
                  <a:pt x="154140" y="18104"/>
                </a:lnTo>
                <a:lnTo>
                  <a:pt x="155854" y="18258"/>
                </a:lnTo>
                <a:lnTo>
                  <a:pt x="157604" y="18412"/>
                </a:lnTo>
                <a:lnTo>
                  <a:pt x="158068" y="18446"/>
                </a:lnTo>
                <a:lnTo>
                  <a:pt x="158568" y="18471"/>
                </a:lnTo>
                <a:lnTo>
                  <a:pt x="159746" y="18526"/>
                </a:lnTo>
                <a:lnTo>
                  <a:pt x="158389" y="18799"/>
                </a:lnTo>
                <a:lnTo>
                  <a:pt x="163459" y="18759"/>
                </a:lnTo>
                <a:lnTo>
                  <a:pt x="161995" y="19003"/>
                </a:lnTo>
                <a:lnTo>
                  <a:pt x="163174" y="19127"/>
                </a:lnTo>
                <a:lnTo>
                  <a:pt x="163531" y="18869"/>
                </a:lnTo>
                <a:lnTo>
                  <a:pt x="175064" y="19718"/>
                </a:lnTo>
                <a:lnTo>
                  <a:pt x="173850" y="19832"/>
                </a:lnTo>
                <a:lnTo>
                  <a:pt x="176135" y="20080"/>
                </a:lnTo>
                <a:lnTo>
                  <a:pt x="176313" y="19922"/>
                </a:lnTo>
                <a:lnTo>
                  <a:pt x="176813" y="19912"/>
                </a:lnTo>
                <a:lnTo>
                  <a:pt x="177242" y="20180"/>
                </a:lnTo>
                <a:lnTo>
                  <a:pt x="181098" y="20393"/>
                </a:lnTo>
                <a:lnTo>
                  <a:pt x="181598" y="20036"/>
                </a:lnTo>
                <a:lnTo>
                  <a:pt x="183062" y="20383"/>
                </a:lnTo>
                <a:lnTo>
                  <a:pt x="183704" y="20259"/>
                </a:lnTo>
                <a:lnTo>
                  <a:pt x="183918" y="20324"/>
                </a:lnTo>
                <a:lnTo>
                  <a:pt x="184133" y="20388"/>
                </a:lnTo>
                <a:lnTo>
                  <a:pt x="184347" y="20443"/>
                </a:lnTo>
                <a:lnTo>
                  <a:pt x="184597" y="20493"/>
                </a:lnTo>
                <a:lnTo>
                  <a:pt x="184847" y="20542"/>
                </a:lnTo>
                <a:lnTo>
                  <a:pt x="185097" y="20582"/>
                </a:lnTo>
                <a:lnTo>
                  <a:pt x="185382" y="20617"/>
                </a:lnTo>
                <a:lnTo>
                  <a:pt x="185704" y="20642"/>
                </a:lnTo>
                <a:lnTo>
                  <a:pt x="186025" y="20671"/>
                </a:lnTo>
                <a:lnTo>
                  <a:pt x="186346" y="20691"/>
                </a:lnTo>
                <a:lnTo>
                  <a:pt x="186739" y="20706"/>
                </a:lnTo>
                <a:lnTo>
                  <a:pt x="187168" y="20721"/>
                </a:lnTo>
                <a:lnTo>
                  <a:pt x="187596" y="20731"/>
                </a:lnTo>
                <a:lnTo>
                  <a:pt x="188096" y="20736"/>
                </a:lnTo>
                <a:lnTo>
                  <a:pt x="188596" y="20741"/>
                </a:lnTo>
                <a:lnTo>
                  <a:pt x="189167" y="20741"/>
                </a:lnTo>
                <a:lnTo>
                  <a:pt x="188167" y="20557"/>
                </a:lnTo>
                <a:lnTo>
                  <a:pt x="187025" y="20349"/>
                </a:lnTo>
                <a:lnTo>
                  <a:pt x="189953" y="20304"/>
                </a:lnTo>
                <a:lnTo>
                  <a:pt x="190024" y="20383"/>
                </a:lnTo>
                <a:lnTo>
                  <a:pt x="188953" y="20522"/>
                </a:lnTo>
                <a:lnTo>
                  <a:pt x="189310" y="20557"/>
                </a:lnTo>
                <a:lnTo>
                  <a:pt x="189631" y="20592"/>
                </a:lnTo>
                <a:lnTo>
                  <a:pt x="190310" y="20667"/>
                </a:lnTo>
                <a:lnTo>
                  <a:pt x="190631" y="20701"/>
                </a:lnTo>
                <a:lnTo>
                  <a:pt x="190952" y="20726"/>
                </a:lnTo>
                <a:lnTo>
                  <a:pt x="191274" y="20746"/>
                </a:lnTo>
                <a:lnTo>
                  <a:pt x="191595" y="20751"/>
                </a:lnTo>
                <a:lnTo>
                  <a:pt x="192345" y="20756"/>
                </a:lnTo>
                <a:lnTo>
                  <a:pt x="193880" y="20756"/>
                </a:lnTo>
                <a:lnTo>
                  <a:pt x="194630" y="20751"/>
                </a:lnTo>
                <a:lnTo>
                  <a:pt x="196165" y="20731"/>
                </a:lnTo>
                <a:lnTo>
                  <a:pt x="197665" y="20701"/>
                </a:lnTo>
                <a:lnTo>
                  <a:pt x="198986" y="20671"/>
                </a:lnTo>
                <a:lnTo>
                  <a:pt x="199522" y="20657"/>
                </a:lnTo>
                <a:lnTo>
                  <a:pt x="199986" y="20642"/>
                </a:lnTo>
                <a:lnTo>
                  <a:pt x="200414" y="20622"/>
                </a:lnTo>
                <a:lnTo>
                  <a:pt x="200771" y="20602"/>
                </a:lnTo>
                <a:lnTo>
                  <a:pt x="201057" y="20572"/>
                </a:lnTo>
                <a:lnTo>
                  <a:pt x="201343" y="20542"/>
                </a:lnTo>
                <a:lnTo>
                  <a:pt x="201557" y="20508"/>
                </a:lnTo>
                <a:lnTo>
                  <a:pt x="201771" y="20468"/>
                </a:lnTo>
                <a:lnTo>
                  <a:pt x="201950" y="20423"/>
                </a:lnTo>
                <a:lnTo>
                  <a:pt x="202128" y="20364"/>
                </a:lnTo>
                <a:lnTo>
                  <a:pt x="202271" y="20304"/>
                </a:lnTo>
                <a:lnTo>
                  <a:pt x="202414" y="20229"/>
                </a:lnTo>
                <a:lnTo>
                  <a:pt x="202735" y="20061"/>
                </a:lnTo>
                <a:lnTo>
                  <a:pt x="206020" y="19912"/>
                </a:lnTo>
                <a:lnTo>
                  <a:pt x="204485" y="20150"/>
                </a:lnTo>
                <a:lnTo>
                  <a:pt x="204842" y="20200"/>
                </a:lnTo>
                <a:lnTo>
                  <a:pt x="207877" y="19936"/>
                </a:lnTo>
                <a:lnTo>
                  <a:pt x="210947" y="19673"/>
                </a:lnTo>
                <a:lnTo>
                  <a:pt x="211483" y="19633"/>
                </a:lnTo>
                <a:lnTo>
                  <a:pt x="212054" y="19599"/>
                </a:lnTo>
                <a:lnTo>
                  <a:pt x="212626" y="19569"/>
                </a:lnTo>
                <a:lnTo>
                  <a:pt x="213197" y="19549"/>
                </a:lnTo>
                <a:lnTo>
                  <a:pt x="214339" y="19504"/>
                </a:lnTo>
                <a:lnTo>
                  <a:pt x="215518" y="19460"/>
                </a:lnTo>
                <a:lnTo>
                  <a:pt x="215732" y="19450"/>
                </a:lnTo>
                <a:lnTo>
                  <a:pt x="215910" y="19435"/>
                </a:lnTo>
                <a:lnTo>
                  <a:pt x="216089" y="19410"/>
                </a:lnTo>
                <a:lnTo>
                  <a:pt x="216268" y="19385"/>
                </a:lnTo>
                <a:lnTo>
                  <a:pt x="216660" y="19326"/>
                </a:lnTo>
                <a:lnTo>
                  <a:pt x="217124" y="19261"/>
                </a:lnTo>
                <a:lnTo>
                  <a:pt x="217410" y="19281"/>
                </a:lnTo>
                <a:lnTo>
                  <a:pt x="217660" y="19291"/>
                </a:lnTo>
                <a:lnTo>
                  <a:pt x="217874" y="19296"/>
                </a:lnTo>
                <a:lnTo>
                  <a:pt x="218089" y="19286"/>
                </a:lnTo>
                <a:lnTo>
                  <a:pt x="218267" y="19266"/>
                </a:lnTo>
                <a:lnTo>
                  <a:pt x="218410" y="19241"/>
                </a:lnTo>
                <a:lnTo>
                  <a:pt x="218588" y="19196"/>
                </a:lnTo>
                <a:lnTo>
                  <a:pt x="218731" y="19147"/>
                </a:lnTo>
                <a:lnTo>
                  <a:pt x="218910" y="19072"/>
                </a:lnTo>
                <a:lnTo>
                  <a:pt x="219124" y="19003"/>
                </a:lnTo>
                <a:lnTo>
                  <a:pt x="219374" y="18943"/>
                </a:lnTo>
                <a:lnTo>
                  <a:pt x="219517" y="18913"/>
                </a:lnTo>
                <a:lnTo>
                  <a:pt x="219660" y="18888"/>
                </a:lnTo>
                <a:lnTo>
                  <a:pt x="219874" y="18869"/>
                </a:lnTo>
                <a:lnTo>
                  <a:pt x="220052" y="18849"/>
                </a:lnTo>
                <a:lnTo>
                  <a:pt x="220267" y="18834"/>
                </a:lnTo>
                <a:lnTo>
                  <a:pt x="220516" y="18824"/>
                </a:lnTo>
                <a:lnTo>
                  <a:pt x="220766" y="18814"/>
                </a:lnTo>
                <a:lnTo>
                  <a:pt x="221088" y="18809"/>
                </a:lnTo>
                <a:lnTo>
                  <a:pt x="221409" y="18809"/>
                </a:lnTo>
                <a:lnTo>
                  <a:pt x="221730" y="18814"/>
                </a:lnTo>
                <a:lnTo>
                  <a:pt x="222016" y="18814"/>
                </a:lnTo>
                <a:lnTo>
                  <a:pt x="222302" y="18809"/>
                </a:lnTo>
                <a:lnTo>
                  <a:pt x="222587" y="18794"/>
                </a:lnTo>
                <a:lnTo>
                  <a:pt x="222909" y="18774"/>
                </a:lnTo>
                <a:lnTo>
                  <a:pt x="223194" y="18749"/>
                </a:lnTo>
                <a:lnTo>
                  <a:pt x="223516" y="18720"/>
                </a:lnTo>
                <a:lnTo>
                  <a:pt x="223801" y="18685"/>
                </a:lnTo>
                <a:lnTo>
                  <a:pt x="224087" y="18650"/>
                </a:lnTo>
                <a:lnTo>
                  <a:pt x="224373" y="18610"/>
                </a:lnTo>
                <a:lnTo>
                  <a:pt x="224623" y="18566"/>
                </a:lnTo>
                <a:lnTo>
                  <a:pt x="224837" y="18526"/>
                </a:lnTo>
                <a:lnTo>
                  <a:pt x="225051" y="18481"/>
                </a:lnTo>
                <a:lnTo>
                  <a:pt x="225230" y="18436"/>
                </a:lnTo>
                <a:lnTo>
                  <a:pt x="225337" y="18397"/>
                </a:lnTo>
                <a:lnTo>
                  <a:pt x="225444" y="18352"/>
                </a:lnTo>
                <a:lnTo>
                  <a:pt x="225480" y="18312"/>
                </a:lnTo>
                <a:lnTo>
                  <a:pt x="225765" y="18347"/>
                </a:lnTo>
                <a:lnTo>
                  <a:pt x="226015" y="18367"/>
                </a:lnTo>
                <a:lnTo>
                  <a:pt x="226265" y="18382"/>
                </a:lnTo>
                <a:lnTo>
                  <a:pt x="226479" y="18392"/>
                </a:lnTo>
                <a:lnTo>
                  <a:pt x="226694" y="18392"/>
                </a:lnTo>
                <a:lnTo>
                  <a:pt x="226872" y="18387"/>
                </a:lnTo>
                <a:lnTo>
                  <a:pt x="227051" y="18377"/>
                </a:lnTo>
                <a:lnTo>
                  <a:pt x="227229" y="18362"/>
                </a:lnTo>
                <a:lnTo>
                  <a:pt x="227372" y="18347"/>
                </a:lnTo>
                <a:lnTo>
                  <a:pt x="227515" y="18322"/>
                </a:lnTo>
                <a:lnTo>
                  <a:pt x="227729" y="18278"/>
                </a:lnTo>
                <a:lnTo>
                  <a:pt x="227907" y="18228"/>
                </a:lnTo>
                <a:lnTo>
                  <a:pt x="228050" y="18178"/>
                </a:lnTo>
                <a:lnTo>
                  <a:pt x="228193" y="18133"/>
                </a:lnTo>
                <a:lnTo>
                  <a:pt x="228372" y="18094"/>
                </a:lnTo>
                <a:lnTo>
                  <a:pt x="228514" y="18059"/>
                </a:lnTo>
                <a:lnTo>
                  <a:pt x="228729" y="18024"/>
                </a:lnTo>
                <a:lnTo>
                  <a:pt x="228907" y="17989"/>
                </a:lnTo>
                <a:lnTo>
                  <a:pt x="229121" y="17965"/>
                </a:lnTo>
                <a:lnTo>
                  <a:pt x="229586" y="17910"/>
                </a:lnTo>
                <a:lnTo>
                  <a:pt x="230086" y="17865"/>
                </a:lnTo>
                <a:lnTo>
                  <a:pt x="230585" y="17821"/>
                </a:lnTo>
                <a:lnTo>
                  <a:pt x="231121" y="17781"/>
                </a:lnTo>
                <a:lnTo>
                  <a:pt x="231621" y="17736"/>
                </a:lnTo>
                <a:lnTo>
                  <a:pt x="231906" y="17701"/>
                </a:lnTo>
                <a:lnTo>
                  <a:pt x="232156" y="17667"/>
                </a:lnTo>
                <a:lnTo>
                  <a:pt x="232371" y="17622"/>
                </a:lnTo>
                <a:lnTo>
                  <a:pt x="232478" y="17602"/>
                </a:lnTo>
                <a:lnTo>
                  <a:pt x="232513" y="17577"/>
                </a:lnTo>
                <a:lnTo>
                  <a:pt x="232728" y="17473"/>
                </a:lnTo>
                <a:lnTo>
                  <a:pt x="232942" y="17369"/>
                </a:lnTo>
                <a:lnTo>
                  <a:pt x="233228" y="17269"/>
                </a:lnTo>
                <a:lnTo>
                  <a:pt x="233585" y="17175"/>
                </a:lnTo>
                <a:lnTo>
                  <a:pt x="233977" y="17086"/>
                </a:lnTo>
                <a:lnTo>
                  <a:pt x="234442" y="16996"/>
                </a:lnTo>
                <a:lnTo>
                  <a:pt x="234977" y="16912"/>
                </a:lnTo>
                <a:lnTo>
                  <a:pt x="235263" y="16872"/>
                </a:lnTo>
                <a:lnTo>
                  <a:pt x="235620" y="16832"/>
                </a:lnTo>
                <a:lnTo>
                  <a:pt x="235763" y="16812"/>
                </a:lnTo>
                <a:lnTo>
                  <a:pt x="235941" y="16788"/>
                </a:lnTo>
                <a:lnTo>
                  <a:pt x="236048" y="16758"/>
                </a:lnTo>
                <a:lnTo>
                  <a:pt x="236191" y="16728"/>
                </a:lnTo>
                <a:lnTo>
                  <a:pt x="236370" y="16658"/>
                </a:lnTo>
                <a:lnTo>
                  <a:pt x="236548" y="16579"/>
                </a:lnTo>
                <a:lnTo>
                  <a:pt x="236798" y="16420"/>
                </a:lnTo>
                <a:lnTo>
                  <a:pt x="236905" y="16336"/>
                </a:lnTo>
                <a:lnTo>
                  <a:pt x="237084" y="16261"/>
                </a:lnTo>
                <a:lnTo>
                  <a:pt x="237512" y="16296"/>
                </a:lnTo>
                <a:lnTo>
                  <a:pt x="237976" y="16336"/>
                </a:lnTo>
                <a:lnTo>
                  <a:pt x="238405" y="16375"/>
                </a:lnTo>
                <a:lnTo>
                  <a:pt x="238905" y="16415"/>
                </a:lnTo>
                <a:lnTo>
                  <a:pt x="239155" y="16430"/>
                </a:lnTo>
                <a:lnTo>
                  <a:pt x="239405" y="16440"/>
                </a:lnTo>
                <a:lnTo>
                  <a:pt x="239655" y="16445"/>
                </a:lnTo>
                <a:lnTo>
                  <a:pt x="239940" y="16445"/>
                </a:lnTo>
                <a:lnTo>
                  <a:pt x="240226" y="16440"/>
                </a:lnTo>
                <a:lnTo>
                  <a:pt x="240547" y="16425"/>
                </a:lnTo>
                <a:lnTo>
                  <a:pt x="240869" y="16405"/>
                </a:lnTo>
                <a:lnTo>
                  <a:pt x="241190" y="16370"/>
                </a:lnTo>
                <a:lnTo>
                  <a:pt x="241868" y="16589"/>
                </a:lnTo>
                <a:lnTo>
                  <a:pt x="245332" y="16589"/>
                </a:lnTo>
                <a:lnTo>
                  <a:pt x="244082" y="16783"/>
                </a:lnTo>
                <a:lnTo>
                  <a:pt x="245225" y="16897"/>
                </a:lnTo>
                <a:lnTo>
                  <a:pt x="245724" y="16852"/>
                </a:lnTo>
                <a:lnTo>
                  <a:pt x="246760" y="16778"/>
                </a:lnTo>
                <a:lnTo>
                  <a:pt x="246760" y="16778"/>
                </a:lnTo>
                <a:lnTo>
                  <a:pt x="246689" y="16842"/>
                </a:lnTo>
                <a:lnTo>
                  <a:pt x="246689" y="16872"/>
                </a:lnTo>
                <a:lnTo>
                  <a:pt x="246724" y="16882"/>
                </a:lnTo>
                <a:lnTo>
                  <a:pt x="246760" y="16897"/>
                </a:lnTo>
                <a:lnTo>
                  <a:pt x="246938" y="16937"/>
                </a:lnTo>
                <a:lnTo>
                  <a:pt x="247153" y="16971"/>
                </a:lnTo>
                <a:lnTo>
                  <a:pt x="247403" y="17006"/>
                </a:lnTo>
                <a:lnTo>
                  <a:pt x="247688" y="17031"/>
                </a:lnTo>
                <a:lnTo>
                  <a:pt x="248652" y="17095"/>
                </a:lnTo>
                <a:lnTo>
                  <a:pt x="249616" y="17160"/>
                </a:lnTo>
                <a:lnTo>
                  <a:pt x="251580" y="17279"/>
                </a:lnTo>
                <a:lnTo>
                  <a:pt x="251866" y="17026"/>
                </a:lnTo>
                <a:lnTo>
                  <a:pt x="252437" y="17051"/>
                </a:lnTo>
                <a:lnTo>
                  <a:pt x="252366" y="17120"/>
                </a:lnTo>
                <a:lnTo>
                  <a:pt x="252366" y="17180"/>
                </a:lnTo>
                <a:lnTo>
                  <a:pt x="252401" y="17205"/>
                </a:lnTo>
                <a:lnTo>
                  <a:pt x="252473" y="17230"/>
                </a:lnTo>
                <a:lnTo>
                  <a:pt x="252544" y="17249"/>
                </a:lnTo>
                <a:lnTo>
                  <a:pt x="252687" y="17274"/>
                </a:lnTo>
                <a:lnTo>
                  <a:pt x="252866" y="17294"/>
                </a:lnTo>
                <a:lnTo>
                  <a:pt x="253080" y="17319"/>
                </a:lnTo>
                <a:lnTo>
                  <a:pt x="253687" y="17374"/>
                </a:lnTo>
                <a:lnTo>
                  <a:pt x="254544" y="17438"/>
                </a:lnTo>
                <a:lnTo>
                  <a:pt x="255651" y="17528"/>
                </a:lnTo>
                <a:lnTo>
                  <a:pt x="257650" y="17304"/>
                </a:lnTo>
                <a:lnTo>
                  <a:pt x="257757" y="17374"/>
                </a:lnTo>
                <a:lnTo>
                  <a:pt x="257793" y="17448"/>
                </a:lnTo>
                <a:lnTo>
                  <a:pt x="257864" y="17518"/>
                </a:lnTo>
                <a:lnTo>
                  <a:pt x="257936" y="17552"/>
                </a:lnTo>
                <a:lnTo>
                  <a:pt x="258007" y="17582"/>
                </a:lnTo>
                <a:lnTo>
                  <a:pt x="258114" y="17607"/>
                </a:lnTo>
                <a:lnTo>
                  <a:pt x="258221" y="17632"/>
                </a:lnTo>
                <a:lnTo>
                  <a:pt x="258400" y="17652"/>
                </a:lnTo>
                <a:lnTo>
                  <a:pt x="258614" y="17672"/>
                </a:lnTo>
                <a:lnTo>
                  <a:pt x="258900" y="17682"/>
                </a:lnTo>
                <a:lnTo>
                  <a:pt x="259221" y="17691"/>
                </a:lnTo>
                <a:lnTo>
                  <a:pt x="260435" y="17691"/>
                </a:lnTo>
                <a:lnTo>
                  <a:pt x="260899" y="17711"/>
                </a:lnTo>
                <a:lnTo>
                  <a:pt x="261328" y="17736"/>
                </a:lnTo>
                <a:lnTo>
                  <a:pt x="261828" y="17756"/>
                </a:lnTo>
                <a:lnTo>
                  <a:pt x="262078" y="17766"/>
                </a:lnTo>
                <a:lnTo>
                  <a:pt x="262327" y="17771"/>
                </a:lnTo>
                <a:lnTo>
                  <a:pt x="262827" y="17771"/>
                </a:lnTo>
                <a:lnTo>
                  <a:pt x="263077" y="17761"/>
                </a:lnTo>
                <a:lnTo>
                  <a:pt x="263327" y="17746"/>
                </a:lnTo>
                <a:lnTo>
                  <a:pt x="263613" y="17721"/>
                </a:lnTo>
                <a:lnTo>
                  <a:pt x="263863" y="17691"/>
                </a:lnTo>
                <a:lnTo>
                  <a:pt x="263934" y="17736"/>
                </a:lnTo>
                <a:lnTo>
                  <a:pt x="264041" y="17776"/>
                </a:lnTo>
                <a:lnTo>
                  <a:pt x="264184" y="17816"/>
                </a:lnTo>
                <a:lnTo>
                  <a:pt x="264327" y="17845"/>
                </a:lnTo>
                <a:lnTo>
                  <a:pt x="264541" y="17875"/>
                </a:lnTo>
                <a:lnTo>
                  <a:pt x="264755" y="17905"/>
                </a:lnTo>
                <a:lnTo>
                  <a:pt x="265041" y="17925"/>
                </a:lnTo>
                <a:lnTo>
                  <a:pt x="265327" y="17945"/>
                </a:lnTo>
                <a:lnTo>
                  <a:pt x="265648" y="17960"/>
                </a:lnTo>
                <a:lnTo>
                  <a:pt x="265969" y="17975"/>
                </a:lnTo>
                <a:lnTo>
                  <a:pt x="266326" y="17980"/>
                </a:lnTo>
                <a:lnTo>
                  <a:pt x="266719" y="17989"/>
                </a:lnTo>
                <a:lnTo>
                  <a:pt x="267540" y="17989"/>
                </a:lnTo>
                <a:lnTo>
                  <a:pt x="268433" y="17980"/>
                </a:lnTo>
                <a:lnTo>
                  <a:pt x="271861" y="18143"/>
                </a:lnTo>
                <a:lnTo>
                  <a:pt x="272753" y="17900"/>
                </a:lnTo>
                <a:lnTo>
                  <a:pt x="273182" y="17955"/>
                </a:lnTo>
                <a:lnTo>
                  <a:pt x="273468" y="18163"/>
                </a:lnTo>
                <a:lnTo>
                  <a:pt x="274574" y="18124"/>
                </a:lnTo>
                <a:lnTo>
                  <a:pt x="278895" y="18367"/>
                </a:lnTo>
                <a:lnTo>
                  <a:pt x="280394" y="18079"/>
                </a:lnTo>
                <a:lnTo>
                  <a:pt x="280680" y="18094"/>
                </a:lnTo>
                <a:lnTo>
                  <a:pt x="280609" y="18148"/>
                </a:lnTo>
                <a:lnTo>
                  <a:pt x="280573" y="18173"/>
                </a:lnTo>
                <a:lnTo>
                  <a:pt x="280609" y="18198"/>
                </a:lnTo>
                <a:lnTo>
                  <a:pt x="280680" y="18248"/>
                </a:lnTo>
                <a:lnTo>
                  <a:pt x="280751" y="18297"/>
                </a:lnTo>
                <a:lnTo>
                  <a:pt x="280966" y="18397"/>
                </a:lnTo>
                <a:lnTo>
                  <a:pt x="281608" y="18332"/>
                </a:lnTo>
                <a:lnTo>
                  <a:pt x="281930" y="18297"/>
                </a:lnTo>
                <a:lnTo>
                  <a:pt x="282251" y="18263"/>
                </a:lnTo>
                <a:lnTo>
                  <a:pt x="282501" y="18228"/>
                </a:lnTo>
                <a:lnTo>
                  <a:pt x="282715" y="18193"/>
                </a:lnTo>
                <a:lnTo>
                  <a:pt x="283144" y="18114"/>
                </a:lnTo>
                <a:lnTo>
                  <a:pt x="283608" y="18158"/>
                </a:lnTo>
                <a:lnTo>
                  <a:pt x="282572" y="18436"/>
                </a:lnTo>
                <a:lnTo>
                  <a:pt x="289963" y="18730"/>
                </a:lnTo>
                <a:lnTo>
                  <a:pt x="290570" y="18645"/>
                </a:lnTo>
                <a:lnTo>
                  <a:pt x="291142" y="18571"/>
                </a:lnTo>
                <a:lnTo>
                  <a:pt x="291392" y="18541"/>
                </a:lnTo>
                <a:lnTo>
                  <a:pt x="291606" y="18516"/>
                </a:lnTo>
                <a:lnTo>
                  <a:pt x="291749" y="18501"/>
                </a:lnTo>
                <a:lnTo>
                  <a:pt x="291891" y="18501"/>
                </a:lnTo>
                <a:lnTo>
                  <a:pt x="292213" y="18526"/>
                </a:lnTo>
                <a:lnTo>
                  <a:pt x="292570" y="18541"/>
                </a:lnTo>
                <a:lnTo>
                  <a:pt x="292891" y="18556"/>
                </a:lnTo>
                <a:lnTo>
                  <a:pt x="293248" y="18566"/>
                </a:lnTo>
                <a:lnTo>
                  <a:pt x="293962" y="18581"/>
                </a:lnTo>
                <a:lnTo>
                  <a:pt x="294641" y="18585"/>
                </a:lnTo>
                <a:lnTo>
                  <a:pt x="296747" y="18585"/>
                </a:lnTo>
                <a:lnTo>
                  <a:pt x="297462" y="18590"/>
                </a:lnTo>
                <a:lnTo>
                  <a:pt x="297604" y="18595"/>
                </a:lnTo>
                <a:lnTo>
                  <a:pt x="297747" y="18605"/>
                </a:lnTo>
                <a:lnTo>
                  <a:pt x="297890" y="18620"/>
                </a:lnTo>
                <a:lnTo>
                  <a:pt x="298033" y="18640"/>
                </a:lnTo>
                <a:lnTo>
                  <a:pt x="298140" y="18660"/>
                </a:lnTo>
                <a:lnTo>
                  <a:pt x="298247" y="18685"/>
                </a:lnTo>
                <a:lnTo>
                  <a:pt x="298354" y="18705"/>
                </a:lnTo>
                <a:lnTo>
                  <a:pt x="298390" y="18725"/>
                </a:lnTo>
                <a:lnTo>
                  <a:pt x="298426" y="18754"/>
                </a:lnTo>
                <a:lnTo>
                  <a:pt x="298426" y="18789"/>
                </a:lnTo>
                <a:lnTo>
                  <a:pt x="298354" y="18854"/>
                </a:lnTo>
                <a:lnTo>
                  <a:pt x="298283" y="18923"/>
                </a:lnTo>
                <a:lnTo>
                  <a:pt x="298211" y="18993"/>
                </a:lnTo>
                <a:lnTo>
                  <a:pt x="298390" y="18998"/>
                </a:lnTo>
                <a:lnTo>
                  <a:pt x="298568" y="19003"/>
                </a:lnTo>
                <a:lnTo>
                  <a:pt x="298711" y="18993"/>
                </a:lnTo>
                <a:lnTo>
                  <a:pt x="298854" y="18973"/>
                </a:lnTo>
                <a:lnTo>
                  <a:pt x="298997" y="18938"/>
                </a:lnTo>
                <a:lnTo>
                  <a:pt x="299211" y="18883"/>
                </a:lnTo>
                <a:lnTo>
                  <a:pt x="299818" y="18705"/>
                </a:lnTo>
                <a:lnTo>
                  <a:pt x="300247" y="18829"/>
                </a:lnTo>
                <a:lnTo>
                  <a:pt x="300461" y="18883"/>
                </a:lnTo>
                <a:lnTo>
                  <a:pt x="300711" y="18923"/>
                </a:lnTo>
                <a:lnTo>
                  <a:pt x="300925" y="18963"/>
                </a:lnTo>
                <a:lnTo>
                  <a:pt x="301175" y="18993"/>
                </a:lnTo>
                <a:lnTo>
                  <a:pt x="301461" y="19018"/>
                </a:lnTo>
                <a:lnTo>
                  <a:pt x="301746" y="19032"/>
                </a:lnTo>
                <a:lnTo>
                  <a:pt x="302103" y="19047"/>
                </a:lnTo>
                <a:lnTo>
                  <a:pt x="302496" y="19052"/>
                </a:lnTo>
                <a:lnTo>
                  <a:pt x="302924" y="19052"/>
                </a:lnTo>
                <a:lnTo>
                  <a:pt x="303424" y="19047"/>
                </a:lnTo>
                <a:lnTo>
                  <a:pt x="303960" y="19042"/>
                </a:lnTo>
                <a:lnTo>
                  <a:pt x="304567" y="19028"/>
                </a:lnTo>
                <a:lnTo>
                  <a:pt x="306031" y="18988"/>
                </a:lnTo>
                <a:lnTo>
                  <a:pt x="305888" y="18700"/>
                </a:lnTo>
                <a:lnTo>
                  <a:pt x="304067" y="18744"/>
                </a:lnTo>
                <a:lnTo>
                  <a:pt x="304067" y="18744"/>
                </a:lnTo>
                <a:lnTo>
                  <a:pt x="304567" y="18690"/>
                </a:lnTo>
                <a:lnTo>
                  <a:pt x="304924" y="18645"/>
                </a:lnTo>
                <a:lnTo>
                  <a:pt x="305210" y="18610"/>
                </a:lnTo>
                <a:lnTo>
                  <a:pt x="305352" y="18600"/>
                </a:lnTo>
                <a:lnTo>
                  <a:pt x="305460" y="18600"/>
                </a:lnTo>
                <a:lnTo>
                  <a:pt x="306316" y="18595"/>
                </a:lnTo>
                <a:lnTo>
                  <a:pt x="307245" y="18595"/>
                </a:lnTo>
                <a:lnTo>
                  <a:pt x="309351" y="18600"/>
                </a:lnTo>
                <a:lnTo>
                  <a:pt x="306959" y="18879"/>
                </a:lnTo>
                <a:lnTo>
                  <a:pt x="308209" y="18893"/>
                </a:lnTo>
                <a:lnTo>
                  <a:pt x="308637" y="18898"/>
                </a:lnTo>
                <a:lnTo>
                  <a:pt x="309030" y="18893"/>
                </a:lnTo>
                <a:lnTo>
                  <a:pt x="309423" y="18879"/>
                </a:lnTo>
                <a:lnTo>
                  <a:pt x="309780" y="18864"/>
                </a:lnTo>
                <a:lnTo>
                  <a:pt x="310173" y="18839"/>
                </a:lnTo>
                <a:lnTo>
                  <a:pt x="310530" y="18814"/>
                </a:lnTo>
                <a:lnTo>
                  <a:pt x="310887" y="18784"/>
                </a:lnTo>
                <a:lnTo>
                  <a:pt x="311244" y="18749"/>
                </a:lnTo>
                <a:lnTo>
                  <a:pt x="311565" y="18715"/>
                </a:lnTo>
                <a:lnTo>
                  <a:pt x="311744" y="18705"/>
                </a:lnTo>
                <a:lnTo>
                  <a:pt x="311958" y="18695"/>
                </a:lnTo>
                <a:lnTo>
                  <a:pt x="312422" y="18675"/>
                </a:lnTo>
                <a:lnTo>
                  <a:pt x="312886" y="18650"/>
                </a:lnTo>
                <a:lnTo>
                  <a:pt x="313279" y="18620"/>
                </a:lnTo>
                <a:lnTo>
                  <a:pt x="313672" y="18581"/>
                </a:lnTo>
                <a:lnTo>
                  <a:pt x="314065" y="18541"/>
                </a:lnTo>
                <a:lnTo>
                  <a:pt x="314422" y="18496"/>
                </a:lnTo>
                <a:lnTo>
                  <a:pt x="314743" y="18446"/>
                </a:lnTo>
                <a:lnTo>
                  <a:pt x="315100" y="18392"/>
                </a:lnTo>
                <a:lnTo>
                  <a:pt x="315636" y="18317"/>
                </a:lnTo>
                <a:lnTo>
                  <a:pt x="316207" y="18248"/>
                </a:lnTo>
                <a:lnTo>
                  <a:pt x="316814" y="18178"/>
                </a:lnTo>
                <a:lnTo>
                  <a:pt x="317457" y="18119"/>
                </a:lnTo>
                <a:lnTo>
                  <a:pt x="318778" y="18004"/>
                </a:lnTo>
                <a:lnTo>
                  <a:pt x="320134" y="17890"/>
                </a:lnTo>
                <a:lnTo>
                  <a:pt x="320242" y="17885"/>
                </a:lnTo>
                <a:lnTo>
                  <a:pt x="320384" y="17885"/>
                </a:lnTo>
                <a:lnTo>
                  <a:pt x="320563" y="17890"/>
                </a:lnTo>
                <a:lnTo>
                  <a:pt x="320741" y="17900"/>
                </a:lnTo>
                <a:lnTo>
                  <a:pt x="321098" y="17925"/>
                </a:lnTo>
                <a:lnTo>
                  <a:pt x="321420" y="17940"/>
                </a:lnTo>
                <a:lnTo>
                  <a:pt x="323384" y="17622"/>
                </a:lnTo>
                <a:lnTo>
                  <a:pt x="325312" y="17299"/>
                </a:lnTo>
                <a:lnTo>
                  <a:pt x="326561" y="17081"/>
                </a:lnTo>
                <a:lnTo>
                  <a:pt x="327740" y="16852"/>
                </a:lnTo>
                <a:lnTo>
                  <a:pt x="327918" y="16802"/>
                </a:lnTo>
                <a:lnTo>
                  <a:pt x="328025" y="16753"/>
                </a:lnTo>
                <a:lnTo>
                  <a:pt x="328168" y="16703"/>
                </a:lnTo>
                <a:lnTo>
                  <a:pt x="328311" y="16648"/>
                </a:lnTo>
                <a:lnTo>
                  <a:pt x="328525" y="16594"/>
                </a:lnTo>
                <a:lnTo>
                  <a:pt x="328739" y="16544"/>
                </a:lnTo>
                <a:lnTo>
                  <a:pt x="329025" y="16504"/>
                </a:lnTo>
                <a:lnTo>
                  <a:pt x="329168" y="16485"/>
                </a:lnTo>
                <a:lnTo>
                  <a:pt x="329311" y="16470"/>
                </a:lnTo>
                <a:lnTo>
                  <a:pt x="329454" y="16460"/>
                </a:lnTo>
                <a:lnTo>
                  <a:pt x="329632" y="16450"/>
                </a:lnTo>
                <a:lnTo>
                  <a:pt x="329811" y="16445"/>
                </a:lnTo>
                <a:lnTo>
                  <a:pt x="330025" y="16445"/>
                </a:lnTo>
                <a:lnTo>
                  <a:pt x="330239" y="16450"/>
                </a:lnTo>
                <a:lnTo>
                  <a:pt x="330453" y="16460"/>
                </a:lnTo>
                <a:lnTo>
                  <a:pt x="330668" y="16475"/>
                </a:lnTo>
                <a:lnTo>
                  <a:pt x="330917" y="16494"/>
                </a:lnTo>
                <a:lnTo>
                  <a:pt x="331167" y="16509"/>
                </a:lnTo>
                <a:lnTo>
                  <a:pt x="331417" y="16529"/>
                </a:lnTo>
                <a:lnTo>
                  <a:pt x="331989" y="16554"/>
                </a:lnTo>
                <a:lnTo>
                  <a:pt x="332524" y="16584"/>
                </a:lnTo>
                <a:lnTo>
                  <a:pt x="333060" y="16614"/>
                </a:lnTo>
                <a:lnTo>
                  <a:pt x="333310" y="16634"/>
                </a:lnTo>
                <a:lnTo>
                  <a:pt x="333524" y="16653"/>
                </a:lnTo>
                <a:lnTo>
                  <a:pt x="333738" y="16678"/>
                </a:lnTo>
                <a:lnTo>
                  <a:pt x="333917" y="16713"/>
                </a:lnTo>
                <a:lnTo>
                  <a:pt x="334060" y="16748"/>
                </a:lnTo>
                <a:lnTo>
                  <a:pt x="334167" y="16792"/>
                </a:lnTo>
                <a:lnTo>
                  <a:pt x="334238" y="16837"/>
                </a:lnTo>
                <a:lnTo>
                  <a:pt x="334238" y="16897"/>
                </a:lnTo>
                <a:lnTo>
                  <a:pt x="334309" y="16922"/>
                </a:lnTo>
                <a:lnTo>
                  <a:pt x="334417" y="16941"/>
                </a:lnTo>
                <a:lnTo>
                  <a:pt x="334595" y="16966"/>
                </a:lnTo>
                <a:lnTo>
                  <a:pt x="334809" y="16991"/>
                </a:lnTo>
                <a:lnTo>
                  <a:pt x="335274" y="17041"/>
                </a:lnTo>
                <a:lnTo>
                  <a:pt x="335773" y="17095"/>
                </a:lnTo>
                <a:lnTo>
                  <a:pt x="335916" y="16971"/>
                </a:lnTo>
                <a:lnTo>
                  <a:pt x="336023" y="16937"/>
                </a:lnTo>
                <a:lnTo>
                  <a:pt x="336059" y="16922"/>
                </a:lnTo>
                <a:lnTo>
                  <a:pt x="336130" y="16912"/>
                </a:lnTo>
                <a:lnTo>
                  <a:pt x="336202" y="16907"/>
                </a:lnTo>
                <a:lnTo>
                  <a:pt x="336309" y="16907"/>
                </a:lnTo>
                <a:lnTo>
                  <a:pt x="336416" y="16912"/>
                </a:lnTo>
                <a:lnTo>
                  <a:pt x="336559" y="16922"/>
                </a:lnTo>
                <a:lnTo>
                  <a:pt x="336880" y="16951"/>
                </a:lnTo>
                <a:lnTo>
                  <a:pt x="337309" y="17006"/>
                </a:lnTo>
                <a:lnTo>
                  <a:pt x="337844" y="17071"/>
                </a:lnTo>
                <a:lnTo>
                  <a:pt x="338451" y="17125"/>
                </a:lnTo>
                <a:lnTo>
                  <a:pt x="339094" y="17175"/>
                </a:lnTo>
                <a:lnTo>
                  <a:pt x="339772" y="17225"/>
                </a:lnTo>
                <a:lnTo>
                  <a:pt x="341201" y="17314"/>
                </a:lnTo>
                <a:lnTo>
                  <a:pt x="341915" y="17359"/>
                </a:lnTo>
                <a:lnTo>
                  <a:pt x="342629" y="17408"/>
                </a:lnTo>
                <a:lnTo>
                  <a:pt x="341808" y="17587"/>
                </a:lnTo>
                <a:lnTo>
                  <a:pt x="343521" y="17781"/>
                </a:lnTo>
                <a:lnTo>
                  <a:pt x="343807" y="17756"/>
                </a:lnTo>
                <a:lnTo>
                  <a:pt x="342950" y="17508"/>
                </a:lnTo>
                <a:lnTo>
                  <a:pt x="343307" y="17468"/>
                </a:lnTo>
                <a:lnTo>
                  <a:pt x="343736" y="17523"/>
                </a:lnTo>
                <a:lnTo>
                  <a:pt x="344164" y="17582"/>
                </a:lnTo>
                <a:lnTo>
                  <a:pt x="344378" y="17612"/>
                </a:lnTo>
                <a:lnTo>
                  <a:pt x="344557" y="17642"/>
                </a:lnTo>
                <a:lnTo>
                  <a:pt x="344700" y="17677"/>
                </a:lnTo>
                <a:lnTo>
                  <a:pt x="344807" y="17706"/>
                </a:lnTo>
                <a:lnTo>
                  <a:pt x="345057" y="17811"/>
                </a:lnTo>
                <a:lnTo>
                  <a:pt x="345307" y="17895"/>
                </a:lnTo>
                <a:lnTo>
                  <a:pt x="345450" y="17930"/>
                </a:lnTo>
                <a:lnTo>
                  <a:pt x="345592" y="17955"/>
                </a:lnTo>
                <a:lnTo>
                  <a:pt x="345735" y="17980"/>
                </a:lnTo>
                <a:lnTo>
                  <a:pt x="345914" y="17999"/>
                </a:lnTo>
                <a:lnTo>
                  <a:pt x="346092" y="18014"/>
                </a:lnTo>
                <a:lnTo>
                  <a:pt x="346306" y="18024"/>
                </a:lnTo>
                <a:lnTo>
                  <a:pt x="346521" y="18034"/>
                </a:lnTo>
                <a:lnTo>
                  <a:pt x="347021" y="18034"/>
                </a:lnTo>
                <a:lnTo>
                  <a:pt x="347271" y="18029"/>
                </a:lnTo>
                <a:lnTo>
                  <a:pt x="347949" y="18014"/>
                </a:lnTo>
                <a:lnTo>
                  <a:pt x="348127" y="18064"/>
                </a:lnTo>
                <a:lnTo>
                  <a:pt x="348306" y="18114"/>
                </a:lnTo>
                <a:lnTo>
                  <a:pt x="348484" y="18153"/>
                </a:lnTo>
                <a:lnTo>
                  <a:pt x="348556" y="18168"/>
                </a:lnTo>
                <a:lnTo>
                  <a:pt x="348699" y="18178"/>
                </a:lnTo>
                <a:lnTo>
                  <a:pt x="349627" y="18243"/>
                </a:lnTo>
                <a:lnTo>
                  <a:pt x="350591" y="18302"/>
                </a:lnTo>
                <a:lnTo>
                  <a:pt x="351555" y="18362"/>
                </a:lnTo>
                <a:lnTo>
                  <a:pt x="352555" y="18417"/>
                </a:lnTo>
                <a:lnTo>
                  <a:pt x="352841" y="18436"/>
                </a:lnTo>
                <a:lnTo>
                  <a:pt x="353126" y="18456"/>
                </a:lnTo>
                <a:lnTo>
                  <a:pt x="353733" y="18501"/>
                </a:lnTo>
                <a:lnTo>
                  <a:pt x="354304" y="18551"/>
                </a:lnTo>
                <a:lnTo>
                  <a:pt x="354626" y="18571"/>
                </a:lnTo>
                <a:lnTo>
                  <a:pt x="354911" y="18590"/>
                </a:lnTo>
                <a:lnTo>
                  <a:pt x="355233" y="18605"/>
                </a:lnTo>
                <a:lnTo>
                  <a:pt x="355518" y="18615"/>
                </a:lnTo>
                <a:lnTo>
                  <a:pt x="355840" y="18620"/>
                </a:lnTo>
                <a:lnTo>
                  <a:pt x="356197" y="18620"/>
                </a:lnTo>
                <a:lnTo>
                  <a:pt x="356518" y="18610"/>
                </a:lnTo>
                <a:lnTo>
                  <a:pt x="356875" y="18590"/>
                </a:lnTo>
                <a:lnTo>
                  <a:pt x="357232" y="18561"/>
                </a:lnTo>
                <a:lnTo>
                  <a:pt x="357589" y="18526"/>
                </a:lnTo>
                <a:lnTo>
                  <a:pt x="357732" y="18516"/>
                </a:lnTo>
                <a:lnTo>
                  <a:pt x="357911" y="18511"/>
                </a:lnTo>
                <a:lnTo>
                  <a:pt x="358303" y="18511"/>
                </a:lnTo>
                <a:lnTo>
                  <a:pt x="358732" y="18521"/>
                </a:lnTo>
                <a:lnTo>
                  <a:pt x="359125" y="18531"/>
                </a:lnTo>
                <a:lnTo>
                  <a:pt x="358982" y="18705"/>
                </a:lnTo>
                <a:lnTo>
                  <a:pt x="359946" y="18710"/>
                </a:lnTo>
                <a:lnTo>
                  <a:pt x="360946" y="18710"/>
                </a:lnTo>
                <a:lnTo>
                  <a:pt x="361267" y="18700"/>
                </a:lnTo>
                <a:lnTo>
                  <a:pt x="361660" y="18685"/>
                </a:lnTo>
                <a:lnTo>
                  <a:pt x="361981" y="18675"/>
                </a:lnTo>
                <a:lnTo>
                  <a:pt x="362088" y="18680"/>
                </a:lnTo>
                <a:lnTo>
                  <a:pt x="362160" y="18685"/>
                </a:lnTo>
                <a:lnTo>
                  <a:pt x="362517" y="18734"/>
                </a:lnTo>
                <a:lnTo>
                  <a:pt x="362874" y="18779"/>
                </a:lnTo>
                <a:lnTo>
                  <a:pt x="363231" y="18814"/>
                </a:lnTo>
                <a:lnTo>
                  <a:pt x="363659" y="18839"/>
                </a:lnTo>
                <a:lnTo>
                  <a:pt x="364052" y="18859"/>
                </a:lnTo>
                <a:lnTo>
                  <a:pt x="364480" y="18874"/>
                </a:lnTo>
                <a:lnTo>
                  <a:pt x="364909" y="18888"/>
                </a:lnTo>
                <a:lnTo>
                  <a:pt x="365337" y="18893"/>
                </a:lnTo>
                <a:lnTo>
                  <a:pt x="366230" y="18903"/>
                </a:lnTo>
                <a:lnTo>
                  <a:pt x="367123" y="18908"/>
                </a:lnTo>
                <a:lnTo>
                  <a:pt x="367587" y="18918"/>
                </a:lnTo>
                <a:lnTo>
                  <a:pt x="368015" y="18923"/>
                </a:lnTo>
                <a:lnTo>
                  <a:pt x="368444" y="18938"/>
                </a:lnTo>
                <a:lnTo>
                  <a:pt x="368872" y="18958"/>
                </a:lnTo>
                <a:lnTo>
                  <a:pt x="369015" y="18963"/>
                </a:lnTo>
                <a:lnTo>
                  <a:pt x="369158" y="18963"/>
                </a:lnTo>
                <a:lnTo>
                  <a:pt x="369515" y="18958"/>
                </a:lnTo>
                <a:lnTo>
                  <a:pt x="369872" y="18943"/>
                </a:lnTo>
                <a:lnTo>
                  <a:pt x="370265" y="18923"/>
                </a:lnTo>
                <a:lnTo>
                  <a:pt x="371015" y="18874"/>
                </a:lnTo>
                <a:lnTo>
                  <a:pt x="371407" y="18849"/>
                </a:lnTo>
                <a:lnTo>
                  <a:pt x="371764" y="18829"/>
                </a:lnTo>
                <a:lnTo>
                  <a:pt x="372300" y="18581"/>
                </a:lnTo>
                <a:lnTo>
                  <a:pt x="372836" y="18600"/>
                </a:lnTo>
                <a:lnTo>
                  <a:pt x="372264" y="19037"/>
                </a:lnTo>
                <a:lnTo>
                  <a:pt x="376335" y="18988"/>
                </a:lnTo>
                <a:lnTo>
                  <a:pt x="376656" y="19008"/>
                </a:lnTo>
                <a:lnTo>
                  <a:pt x="377013" y="19028"/>
                </a:lnTo>
                <a:lnTo>
                  <a:pt x="377370" y="19042"/>
                </a:lnTo>
                <a:lnTo>
                  <a:pt x="377763" y="19052"/>
                </a:lnTo>
                <a:lnTo>
                  <a:pt x="378156" y="19057"/>
                </a:lnTo>
                <a:lnTo>
                  <a:pt x="378584" y="19062"/>
                </a:lnTo>
                <a:lnTo>
                  <a:pt x="379441" y="19062"/>
                </a:lnTo>
                <a:lnTo>
                  <a:pt x="380334" y="19057"/>
                </a:lnTo>
                <a:lnTo>
                  <a:pt x="381226" y="19047"/>
                </a:lnTo>
                <a:lnTo>
                  <a:pt x="383047" y="19018"/>
                </a:lnTo>
                <a:lnTo>
                  <a:pt x="383904" y="19013"/>
                </a:lnTo>
                <a:lnTo>
                  <a:pt x="384761" y="19008"/>
                </a:lnTo>
                <a:lnTo>
                  <a:pt x="385654" y="19003"/>
                </a:lnTo>
                <a:lnTo>
                  <a:pt x="386118" y="18998"/>
                </a:lnTo>
                <a:lnTo>
                  <a:pt x="386546" y="18988"/>
                </a:lnTo>
                <a:lnTo>
                  <a:pt x="386939" y="18973"/>
                </a:lnTo>
                <a:lnTo>
                  <a:pt x="387332" y="18953"/>
                </a:lnTo>
                <a:lnTo>
                  <a:pt x="387725" y="18933"/>
                </a:lnTo>
                <a:lnTo>
                  <a:pt x="388082" y="18898"/>
                </a:lnTo>
                <a:lnTo>
                  <a:pt x="388403" y="18859"/>
                </a:lnTo>
                <a:lnTo>
                  <a:pt x="388689" y="18814"/>
                </a:lnTo>
                <a:lnTo>
                  <a:pt x="388939" y="18754"/>
                </a:lnTo>
                <a:lnTo>
                  <a:pt x="389153" y="18690"/>
                </a:lnTo>
                <a:lnTo>
                  <a:pt x="389617" y="18730"/>
                </a:lnTo>
                <a:lnTo>
                  <a:pt x="390046" y="18769"/>
                </a:lnTo>
                <a:lnTo>
                  <a:pt x="390403" y="18794"/>
                </a:lnTo>
                <a:lnTo>
                  <a:pt x="390545" y="18799"/>
                </a:lnTo>
                <a:lnTo>
                  <a:pt x="390653" y="18799"/>
                </a:lnTo>
                <a:lnTo>
                  <a:pt x="391688" y="18710"/>
                </a:lnTo>
                <a:lnTo>
                  <a:pt x="392723" y="18620"/>
                </a:lnTo>
                <a:lnTo>
                  <a:pt x="393723" y="18526"/>
                </a:lnTo>
                <a:lnTo>
                  <a:pt x="394723" y="18427"/>
                </a:lnTo>
                <a:lnTo>
                  <a:pt x="394937" y="18402"/>
                </a:lnTo>
                <a:lnTo>
                  <a:pt x="395151" y="18372"/>
                </a:lnTo>
                <a:lnTo>
                  <a:pt x="395508" y="18312"/>
                </a:lnTo>
                <a:lnTo>
                  <a:pt x="395866" y="18253"/>
                </a:lnTo>
                <a:lnTo>
                  <a:pt x="396044" y="18228"/>
                </a:lnTo>
                <a:lnTo>
                  <a:pt x="396294" y="18203"/>
                </a:lnTo>
                <a:lnTo>
                  <a:pt x="397115" y="18138"/>
                </a:lnTo>
                <a:lnTo>
                  <a:pt x="397972" y="18074"/>
                </a:lnTo>
                <a:lnTo>
                  <a:pt x="399650" y="17945"/>
                </a:lnTo>
                <a:lnTo>
                  <a:pt x="400507" y="17880"/>
                </a:lnTo>
                <a:lnTo>
                  <a:pt x="401364" y="17811"/>
                </a:lnTo>
                <a:lnTo>
                  <a:pt x="402150" y="17741"/>
                </a:lnTo>
                <a:lnTo>
                  <a:pt x="402971" y="17667"/>
                </a:lnTo>
                <a:lnTo>
                  <a:pt x="403935" y="17562"/>
                </a:lnTo>
                <a:lnTo>
                  <a:pt x="404399" y="17508"/>
                </a:lnTo>
                <a:lnTo>
                  <a:pt x="404828" y="17448"/>
                </a:lnTo>
                <a:lnTo>
                  <a:pt x="405256" y="17388"/>
                </a:lnTo>
                <a:lnTo>
                  <a:pt x="405684" y="17329"/>
                </a:lnTo>
                <a:lnTo>
                  <a:pt x="406042" y="17264"/>
                </a:lnTo>
                <a:lnTo>
                  <a:pt x="406399" y="17195"/>
                </a:lnTo>
                <a:lnTo>
                  <a:pt x="406720" y="17125"/>
                </a:lnTo>
                <a:lnTo>
                  <a:pt x="407041" y="17056"/>
                </a:lnTo>
                <a:lnTo>
                  <a:pt x="407291" y="16981"/>
                </a:lnTo>
                <a:lnTo>
                  <a:pt x="407505" y="16902"/>
                </a:lnTo>
                <a:lnTo>
                  <a:pt x="407720" y="16822"/>
                </a:lnTo>
                <a:lnTo>
                  <a:pt x="407863" y="16738"/>
                </a:lnTo>
                <a:lnTo>
                  <a:pt x="408005" y="16648"/>
                </a:lnTo>
                <a:lnTo>
                  <a:pt x="408077" y="16559"/>
                </a:lnTo>
                <a:lnTo>
                  <a:pt x="408148" y="16494"/>
                </a:lnTo>
                <a:lnTo>
                  <a:pt x="408255" y="16435"/>
                </a:lnTo>
                <a:lnTo>
                  <a:pt x="408469" y="16345"/>
                </a:lnTo>
                <a:lnTo>
                  <a:pt x="410790" y="16564"/>
                </a:lnTo>
                <a:lnTo>
                  <a:pt x="411897" y="16673"/>
                </a:lnTo>
                <a:lnTo>
                  <a:pt x="412397" y="16728"/>
                </a:lnTo>
                <a:lnTo>
                  <a:pt x="412897" y="16783"/>
                </a:lnTo>
                <a:lnTo>
                  <a:pt x="413147" y="16817"/>
                </a:lnTo>
                <a:lnTo>
                  <a:pt x="413397" y="16857"/>
                </a:lnTo>
                <a:lnTo>
                  <a:pt x="413611" y="16902"/>
                </a:lnTo>
                <a:lnTo>
                  <a:pt x="413790" y="16946"/>
                </a:lnTo>
                <a:lnTo>
                  <a:pt x="414182" y="17036"/>
                </a:lnTo>
                <a:lnTo>
                  <a:pt x="414539" y="17125"/>
                </a:lnTo>
                <a:lnTo>
                  <a:pt x="415039" y="17230"/>
                </a:lnTo>
                <a:lnTo>
                  <a:pt x="415254" y="17254"/>
                </a:lnTo>
                <a:lnTo>
                  <a:pt x="415289" y="17259"/>
                </a:lnTo>
                <a:lnTo>
                  <a:pt x="415325" y="17254"/>
                </a:lnTo>
                <a:lnTo>
                  <a:pt x="416682" y="17090"/>
                </a:lnTo>
                <a:lnTo>
                  <a:pt x="417467" y="17165"/>
                </a:lnTo>
                <a:lnTo>
                  <a:pt x="416932" y="17453"/>
                </a:lnTo>
                <a:lnTo>
                  <a:pt x="417467" y="17533"/>
                </a:lnTo>
                <a:lnTo>
                  <a:pt x="418003" y="17607"/>
                </a:lnTo>
                <a:lnTo>
                  <a:pt x="418574" y="17677"/>
                </a:lnTo>
                <a:lnTo>
                  <a:pt x="419181" y="17741"/>
                </a:lnTo>
                <a:lnTo>
                  <a:pt x="419824" y="17806"/>
                </a:lnTo>
                <a:lnTo>
                  <a:pt x="420466" y="17870"/>
                </a:lnTo>
                <a:lnTo>
                  <a:pt x="421752" y="17989"/>
                </a:lnTo>
                <a:lnTo>
                  <a:pt x="423109" y="18114"/>
                </a:lnTo>
                <a:lnTo>
                  <a:pt x="424430" y="18238"/>
                </a:lnTo>
                <a:lnTo>
                  <a:pt x="425108" y="18307"/>
                </a:lnTo>
                <a:lnTo>
                  <a:pt x="425751" y="18377"/>
                </a:lnTo>
                <a:lnTo>
                  <a:pt x="426394" y="18446"/>
                </a:lnTo>
                <a:lnTo>
                  <a:pt x="427001" y="18521"/>
                </a:lnTo>
                <a:lnTo>
                  <a:pt x="427965" y="18347"/>
                </a:lnTo>
                <a:lnTo>
                  <a:pt x="429536" y="18546"/>
                </a:lnTo>
                <a:lnTo>
                  <a:pt x="428393" y="18605"/>
                </a:lnTo>
                <a:lnTo>
                  <a:pt x="431214" y="18834"/>
                </a:lnTo>
                <a:lnTo>
                  <a:pt x="431464" y="18710"/>
                </a:lnTo>
                <a:lnTo>
                  <a:pt x="432035" y="18749"/>
                </a:lnTo>
                <a:lnTo>
                  <a:pt x="432285" y="18769"/>
                </a:lnTo>
                <a:lnTo>
                  <a:pt x="432321" y="18774"/>
                </a:lnTo>
                <a:lnTo>
                  <a:pt x="432356" y="18784"/>
                </a:lnTo>
                <a:lnTo>
                  <a:pt x="432321" y="18849"/>
                </a:lnTo>
                <a:lnTo>
                  <a:pt x="432321" y="18903"/>
                </a:lnTo>
                <a:lnTo>
                  <a:pt x="432392" y="18953"/>
                </a:lnTo>
                <a:lnTo>
                  <a:pt x="432535" y="18993"/>
                </a:lnTo>
                <a:lnTo>
                  <a:pt x="432678" y="19028"/>
                </a:lnTo>
                <a:lnTo>
                  <a:pt x="432892" y="19057"/>
                </a:lnTo>
                <a:lnTo>
                  <a:pt x="433142" y="19087"/>
                </a:lnTo>
                <a:lnTo>
                  <a:pt x="433392" y="19107"/>
                </a:lnTo>
                <a:lnTo>
                  <a:pt x="433963" y="19147"/>
                </a:lnTo>
                <a:lnTo>
                  <a:pt x="434570" y="19181"/>
                </a:lnTo>
                <a:lnTo>
                  <a:pt x="435141" y="19221"/>
                </a:lnTo>
                <a:lnTo>
                  <a:pt x="435427" y="19241"/>
                </a:lnTo>
                <a:lnTo>
                  <a:pt x="435677" y="19266"/>
                </a:lnTo>
                <a:lnTo>
                  <a:pt x="435748" y="19261"/>
                </a:lnTo>
                <a:lnTo>
                  <a:pt x="435891" y="19251"/>
                </a:lnTo>
                <a:lnTo>
                  <a:pt x="436070" y="19231"/>
                </a:lnTo>
                <a:lnTo>
                  <a:pt x="436213" y="19221"/>
                </a:lnTo>
                <a:lnTo>
                  <a:pt x="436463" y="19206"/>
                </a:lnTo>
                <a:lnTo>
                  <a:pt x="436712" y="19196"/>
                </a:lnTo>
                <a:lnTo>
                  <a:pt x="436927" y="19186"/>
                </a:lnTo>
                <a:lnTo>
                  <a:pt x="437391" y="19186"/>
                </a:lnTo>
                <a:lnTo>
                  <a:pt x="437569" y="19191"/>
                </a:lnTo>
                <a:lnTo>
                  <a:pt x="437784" y="19201"/>
                </a:lnTo>
                <a:lnTo>
                  <a:pt x="437962" y="19211"/>
                </a:lnTo>
                <a:lnTo>
                  <a:pt x="438105" y="19226"/>
                </a:lnTo>
                <a:lnTo>
                  <a:pt x="438283" y="19246"/>
                </a:lnTo>
                <a:lnTo>
                  <a:pt x="438391" y="19271"/>
                </a:lnTo>
                <a:lnTo>
                  <a:pt x="438533" y="19296"/>
                </a:lnTo>
                <a:lnTo>
                  <a:pt x="438641" y="19326"/>
                </a:lnTo>
                <a:lnTo>
                  <a:pt x="438712" y="19355"/>
                </a:lnTo>
                <a:lnTo>
                  <a:pt x="438783" y="19390"/>
                </a:lnTo>
                <a:lnTo>
                  <a:pt x="438819" y="19430"/>
                </a:lnTo>
                <a:lnTo>
                  <a:pt x="438890" y="19455"/>
                </a:lnTo>
                <a:lnTo>
                  <a:pt x="438998" y="19479"/>
                </a:lnTo>
                <a:lnTo>
                  <a:pt x="439140" y="19504"/>
                </a:lnTo>
                <a:lnTo>
                  <a:pt x="439355" y="19534"/>
                </a:lnTo>
                <a:lnTo>
                  <a:pt x="439819" y="19584"/>
                </a:lnTo>
                <a:lnTo>
                  <a:pt x="440390" y="19633"/>
                </a:lnTo>
                <a:lnTo>
                  <a:pt x="440997" y="19673"/>
                </a:lnTo>
                <a:lnTo>
                  <a:pt x="441604" y="19703"/>
                </a:lnTo>
                <a:lnTo>
                  <a:pt x="441854" y="19708"/>
                </a:lnTo>
                <a:lnTo>
                  <a:pt x="442104" y="19713"/>
                </a:lnTo>
                <a:lnTo>
                  <a:pt x="442282" y="19713"/>
                </a:lnTo>
                <a:lnTo>
                  <a:pt x="442461" y="19703"/>
                </a:lnTo>
                <a:lnTo>
                  <a:pt x="443247" y="19653"/>
                </a:lnTo>
                <a:lnTo>
                  <a:pt x="444032" y="19609"/>
                </a:lnTo>
                <a:lnTo>
                  <a:pt x="444425" y="19872"/>
                </a:lnTo>
                <a:lnTo>
                  <a:pt x="446281" y="19822"/>
                </a:lnTo>
                <a:lnTo>
                  <a:pt x="446817" y="19872"/>
                </a:lnTo>
                <a:lnTo>
                  <a:pt x="447317" y="19912"/>
                </a:lnTo>
                <a:lnTo>
                  <a:pt x="447781" y="19946"/>
                </a:lnTo>
                <a:lnTo>
                  <a:pt x="447995" y="19956"/>
                </a:lnTo>
                <a:lnTo>
                  <a:pt x="448210" y="19961"/>
                </a:lnTo>
                <a:lnTo>
                  <a:pt x="450780" y="19996"/>
                </a:lnTo>
                <a:lnTo>
                  <a:pt x="453351" y="20026"/>
                </a:lnTo>
                <a:lnTo>
                  <a:pt x="455922" y="20061"/>
                </a:lnTo>
                <a:lnTo>
                  <a:pt x="457207" y="20080"/>
                </a:lnTo>
                <a:lnTo>
                  <a:pt x="458493" y="20105"/>
                </a:lnTo>
                <a:lnTo>
                  <a:pt x="459064" y="20115"/>
                </a:lnTo>
                <a:lnTo>
                  <a:pt x="459635" y="20120"/>
                </a:lnTo>
                <a:lnTo>
                  <a:pt x="460135" y="20125"/>
                </a:lnTo>
                <a:lnTo>
                  <a:pt x="460349" y="20120"/>
                </a:lnTo>
                <a:lnTo>
                  <a:pt x="460564" y="20110"/>
                </a:lnTo>
                <a:lnTo>
                  <a:pt x="460778" y="20100"/>
                </a:lnTo>
                <a:lnTo>
                  <a:pt x="460956" y="20080"/>
                </a:lnTo>
                <a:lnTo>
                  <a:pt x="461135" y="20061"/>
                </a:lnTo>
                <a:lnTo>
                  <a:pt x="461278" y="20031"/>
                </a:lnTo>
                <a:lnTo>
                  <a:pt x="461421" y="19996"/>
                </a:lnTo>
                <a:lnTo>
                  <a:pt x="461528" y="19956"/>
                </a:lnTo>
                <a:lnTo>
                  <a:pt x="461599" y="19907"/>
                </a:lnTo>
                <a:lnTo>
                  <a:pt x="461670" y="19847"/>
                </a:lnTo>
                <a:lnTo>
                  <a:pt x="461849" y="19902"/>
                </a:lnTo>
                <a:lnTo>
                  <a:pt x="462028" y="19951"/>
                </a:lnTo>
                <a:lnTo>
                  <a:pt x="462242" y="19996"/>
                </a:lnTo>
                <a:lnTo>
                  <a:pt x="462456" y="20031"/>
                </a:lnTo>
                <a:lnTo>
                  <a:pt x="462670" y="20061"/>
                </a:lnTo>
                <a:lnTo>
                  <a:pt x="462920" y="20085"/>
                </a:lnTo>
                <a:lnTo>
                  <a:pt x="463170" y="20105"/>
                </a:lnTo>
                <a:lnTo>
                  <a:pt x="463384" y="20115"/>
                </a:lnTo>
                <a:lnTo>
                  <a:pt x="463670" y="20120"/>
                </a:lnTo>
                <a:lnTo>
                  <a:pt x="463920" y="20120"/>
                </a:lnTo>
                <a:lnTo>
                  <a:pt x="464170" y="20110"/>
                </a:lnTo>
                <a:lnTo>
                  <a:pt x="464456" y="20100"/>
                </a:lnTo>
                <a:lnTo>
                  <a:pt x="464705" y="20080"/>
                </a:lnTo>
                <a:lnTo>
                  <a:pt x="464991" y="20056"/>
                </a:lnTo>
                <a:lnTo>
                  <a:pt x="465277" y="20021"/>
                </a:lnTo>
                <a:lnTo>
                  <a:pt x="465527" y="19986"/>
                </a:lnTo>
                <a:lnTo>
                  <a:pt x="465884" y="20011"/>
                </a:lnTo>
                <a:lnTo>
                  <a:pt x="466276" y="20036"/>
                </a:lnTo>
                <a:lnTo>
                  <a:pt x="466705" y="20051"/>
                </a:lnTo>
                <a:lnTo>
                  <a:pt x="467133" y="20061"/>
                </a:lnTo>
                <a:lnTo>
                  <a:pt x="467598" y="20066"/>
                </a:lnTo>
                <a:lnTo>
                  <a:pt x="468062" y="20066"/>
                </a:lnTo>
                <a:lnTo>
                  <a:pt x="468526" y="20061"/>
                </a:lnTo>
                <a:lnTo>
                  <a:pt x="469026" y="20051"/>
                </a:lnTo>
                <a:lnTo>
                  <a:pt x="469526" y="20036"/>
                </a:lnTo>
                <a:lnTo>
                  <a:pt x="469990" y="20016"/>
                </a:lnTo>
                <a:lnTo>
                  <a:pt x="470454" y="19996"/>
                </a:lnTo>
                <a:lnTo>
                  <a:pt x="470918" y="19966"/>
                </a:lnTo>
                <a:lnTo>
                  <a:pt x="471347" y="19931"/>
                </a:lnTo>
                <a:lnTo>
                  <a:pt x="471739" y="19897"/>
                </a:lnTo>
                <a:lnTo>
                  <a:pt x="472132" y="19857"/>
                </a:lnTo>
                <a:lnTo>
                  <a:pt x="472489" y="19812"/>
                </a:lnTo>
                <a:lnTo>
                  <a:pt x="473025" y="19743"/>
                </a:lnTo>
                <a:lnTo>
                  <a:pt x="473596" y="19683"/>
                </a:lnTo>
                <a:lnTo>
                  <a:pt x="474203" y="19628"/>
                </a:lnTo>
                <a:lnTo>
                  <a:pt x="474846" y="19579"/>
                </a:lnTo>
                <a:lnTo>
                  <a:pt x="474989" y="19574"/>
                </a:lnTo>
                <a:lnTo>
                  <a:pt x="475131" y="19579"/>
                </a:lnTo>
                <a:lnTo>
                  <a:pt x="475488" y="19594"/>
                </a:lnTo>
                <a:lnTo>
                  <a:pt x="475881" y="19619"/>
                </a:lnTo>
                <a:lnTo>
                  <a:pt x="476345" y="19643"/>
                </a:lnTo>
                <a:lnTo>
                  <a:pt x="476345" y="19306"/>
                </a:lnTo>
                <a:lnTo>
                  <a:pt x="476988" y="19326"/>
                </a:lnTo>
                <a:lnTo>
                  <a:pt x="477595" y="19340"/>
                </a:lnTo>
                <a:lnTo>
                  <a:pt x="478166" y="19350"/>
                </a:lnTo>
                <a:lnTo>
                  <a:pt x="478452" y="19350"/>
                </a:lnTo>
                <a:lnTo>
                  <a:pt x="478738" y="19345"/>
                </a:lnTo>
                <a:lnTo>
                  <a:pt x="478988" y="19335"/>
                </a:lnTo>
                <a:lnTo>
                  <a:pt x="479238" y="19321"/>
                </a:lnTo>
                <a:lnTo>
                  <a:pt x="479487" y="19301"/>
                </a:lnTo>
                <a:lnTo>
                  <a:pt x="479702" y="19276"/>
                </a:lnTo>
                <a:lnTo>
                  <a:pt x="479916" y="19241"/>
                </a:lnTo>
                <a:lnTo>
                  <a:pt x="480094" y="19201"/>
                </a:lnTo>
                <a:lnTo>
                  <a:pt x="480309" y="19157"/>
                </a:lnTo>
                <a:lnTo>
                  <a:pt x="480452" y="19097"/>
                </a:lnTo>
                <a:lnTo>
                  <a:pt x="480523" y="19072"/>
                </a:lnTo>
                <a:lnTo>
                  <a:pt x="480630" y="19052"/>
                </a:lnTo>
                <a:lnTo>
                  <a:pt x="480880" y="19008"/>
                </a:lnTo>
                <a:lnTo>
                  <a:pt x="481201" y="18973"/>
                </a:lnTo>
                <a:lnTo>
                  <a:pt x="481594" y="18933"/>
                </a:lnTo>
                <a:lnTo>
                  <a:pt x="482415" y="18869"/>
                </a:lnTo>
                <a:lnTo>
                  <a:pt x="482808" y="18834"/>
                </a:lnTo>
                <a:lnTo>
                  <a:pt x="483201" y="18799"/>
                </a:lnTo>
                <a:lnTo>
                  <a:pt x="483736" y="18744"/>
                </a:lnTo>
                <a:lnTo>
                  <a:pt x="484236" y="18685"/>
                </a:lnTo>
                <a:lnTo>
                  <a:pt x="484700" y="18625"/>
                </a:lnTo>
                <a:lnTo>
                  <a:pt x="485165" y="18561"/>
                </a:lnTo>
                <a:lnTo>
                  <a:pt x="485593" y="18491"/>
                </a:lnTo>
                <a:lnTo>
                  <a:pt x="485986" y="18422"/>
                </a:lnTo>
                <a:lnTo>
                  <a:pt x="486343" y="18347"/>
                </a:lnTo>
                <a:lnTo>
                  <a:pt x="486700" y="18268"/>
                </a:lnTo>
                <a:lnTo>
                  <a:pt x="487378" y="18109"/>
                </a:lnTo>
                <a:lnTo>
                  <a:pt x="488021" y="17940"/>
                </a:lnTo>
                <a:lnTo>
                  <a:pt x="489306" y="17582"/>
                </a:lnTo>
                <a:lnTo>
                  <a:pt x="492948" y="18059"/>
                </a:lnTo>
                <a:lnTo>
                  <a:pt x="494769" y="18292"/>
                </a:lnTo>
                <a:lnTo>
                  <a:pt x="496555" y="18516"/>
                </a:lnTo>
                <a:lnTo>
                  <a:pt x="496769" y="18541"/>
                </a:lnTo>
                <a:lnTo>
                  <a:pt x="496983" y="18556"/>
                </a:lnTo>
                <a:lnTo>
                  <a:pt x="497519" y="18581"/>
                </a:lnTo>
                <a:lnTo>
                  <a:pt x="497804" y="18590"/>
                </a:lnTo>
                <a:lnTo>
                  <a:pt x="498054" y="18605"/>
                </a:lnTo>
                <a:lnTo>
                  <a:pt x="498268" y="18620"/>
                </a:lnTo>
                <a:lnTo>
                  <a:pt x="498447" y="18645"/>
                </a:lnTo>
                <a:lnTo>
                  <a:pt x="499090" y="18734"/>
                </a:lnTo>
                <a:lnTo>
                  <a:pt x="499732" y="18819"/>
                </a:lnTo>
                <a:lnTo>
                  <a:pt x="500411" y="18893"/>
                </a:lnTo>
                <a:lnTo>
                  <a:pt x="501125" y="18968"/>
                </a:lnTo>
                <a:lnTo>
                  <a:pt x="501839" y="19037"/>
                </a:lnTo>
                <a:lnTo>
                  <a:pt x="502589" y="19102"/>
                </a:lnTo>
                <a:lnTo>
                  <a:pt x="504088" y="19236"/>
                </a:lnTo>
                <a:lnTo>
                  <a:pt x="505588" y="19365"/>
                </a:lnTo>
                <a:lnTo>
                  <a:pt x="506338" y="19430"/>
                </a:lnTo>
                <a:lnTo>
                  <a:pt x="507052" y="19499"/>
                </a:lnTo>
                <a:lnTo>
                  <a:pt x="507766" y="19569"/>
                </a:lnTo>
                <a:lnTo>
                  <a:pt x="508445" y="19648"/>
                </a:lnTo>
                <a:lnTo>
                  <a:pt x="509087" y="19728"/>
                </a:lnTo>
                <a:lnTo>
                  <a:pt x="509694" y="19817"/>
                </a:lnTo>
                <a:lnTo>
                  <a:pt x="509980" y="19857"/>
                </a:lnTo>
                <a:lnTo>
                  <a:pt x="510230" y="19887"/>
                </a:lnTo>
                <a:lnTo>
                  <a:pt x="510515" y="19917"/>
                </a:lnTo>
                <a:lnTo>
                  <a:pt x="510765" y="19946"/>
                </a:lnTo>
                <a:lnTo>
                  <a:pt x="511337" y="19991"/>
                </a:lnTo>
                <a:lnTo>
                  <a:pt x="511944" y="20031"/>
                </a:lnTo>
                <a:lnTo>
                  <a:pt x="512515" y="20066"/>
                </a:lnTo>
                <a:lnTo>
                  <a:pt x="513122" y="20095"/>
                </a:lnTo>
                <a:lnTo>
                  <a:pt x="513729" y="20130"/>
                </a:lnTo>
                <a:lnTo>
                  <a:pt x="514336" y="20165"/>
                </a:lnTo>
                <a:lnTo>
                  <a:pt x="514657" y="20190"/>
                </a:lnTo>
                <a:lnTo>
                  <a:pt x="514979" y="20215"/>
                </a:lnTo>
                <a:lnTo>
                  <a:pt x="515586" y="20279"/>
                </a:lnTo>
                <a:lnTo>
                  <a:pt x="516193" y="20344"/>
                </a:lnTo>
                <a:lnTo>
                  <a:pt x="516800" y="20408"/>
                </a:lnTo>
                <a:lnTo>
                  <a:pt x="517478" y="20274"/>
                </a:lnTo>
                <a:lnTo>
                  <a:pt x="517585" y="20329"/>
                </a:lnTo>
                <a:lnTo>
                  <a:pt x="517692" y="20378"/>
                </a:lnTo>
                <a:lnTo>
                  <a:pt x="517799" y="20418"/>
                </a:lnTo>
                <a:lnTo>
                  <a:pt x="517942" y="20458"/>
                </a:lnTo>
                <a:lnTo>
                  <a:pt x="518085" y="20488"/>
                </a:lnTo>
                <a:lnTo>
                  <a:pt x="518263" y="20518"/>
                </a:lnTo>
                <a:lnTo>
                  <a:pt x="518406" y="20537"/>
                </a:lnTo>
                <a:lnTo>
                  <a:pt x="518585" y="20557"/>
                </a:lnTo>
                <a:lnTo>
                  <a:pt x="518763" y="20567"/>
                </a:lnTo>
                <a:lnTo>
                  <a:pt x="518942" y="20577"/>
                </a:lnTo>
                <a:lnTo>
                  <a:pt x="519120" y="20587"/>
                </a:lnTo>
                <a:lnTo>
                  <a:pt x="519335" y="20592"/>
                </a:lnTo>
                <a:lnTo>
                  <a:pt x="519727" y="20592"/>
                </a:lnTo>
                <a:lnTo>
                  <a:pt x="520156" y="20582"/>
                </a:lnTo>
                <a:lnTo>
                  <a:pt x="520584" y="20567"/>
                </a:lnTo>
                <a:lnTo>
                  <a:pt x="521013" y="20547"/>
                </a:lnTo>
                <a:lnTo>
                  <a:pt x="521905" y="20513"/>
                </a:lnTo>
                <a:lnTo>
                  <a:pt x="522334" y="20498"/>
                </a:lnTo>
                <a:lnTo>
                  <a:pt x="522727" y="20488"/>
                </a:lnTo>
                <a:lnTo>
                  <a:pt x="523155" y="20493"/>
                </a:lnTo>
                <a:lnTo>
                  <a:pt x="523334" y="20498"/>
                </a:lnTo>
                <a:lnTo>
                  <a:pt x="523512" y="20503"/>
                </a:lnTo>
                <a:lnTo>
                  <a:pt x="523869" y="20726"/>
                </a:lnTo>
                <a:lnTo>
                  <a:pt x="525619" y="20652"/>
                </a:lnTo>
                <a:lnTo>
                  <a:pt x="525976" y="20701"/>
                </a:lnTo>
                <a:lnTo>
                  <a:pt x="526297" y="20741"/>
                </a:lnTo>
                <a:lnTo>
                  <a:pt x="526619" y="20776"/>
                </a:lnTo>
                <a:lnTo>
                  <a:pt x="526940" y="20801"/>
                </a:lnTo>
                <a:lnTo>
                  <a:pt x="527226" y="20825"/>
                </a:lnTo>
                <a:lnTo>
                  <a:pt x="527511" y="20840"/>
                </a:lnTo>
                <a:lnTo>
                  <a:pt x="527761" y="20845"/>
                </a:lnTo>
                <a:lnTo>
                  <a:pt x="528011" y="20845"/>
                </a:lnTo>
                <a:lnTo>
                  <a:pt x="528261" y="20840"/>
                </a:lnTo>
                <a:lnTo>
                  <a:pt x="528511" y="20830"/>
                </a:lnTo>
                <a:lnTo>
                  <a:pt x="528725" y="20811"/>
                </a:lnTo>
                <a:lnTo>
                  <a:pt x="528939" y="20781"/>
                </a:lnTo>
                <a:lnTo>
                  <a:pt x="529154" y="20751"/>
                </a:lnTo>
                <a:lnTo>
                  <a:pt x="529368" y="20711"/>
                </a:lnTo>
                <a:lnTo>
                  <a:pt x="529546" y="20662"/>
                </a:lnTo>
                <a:lnTo>
                  <a:pt x="529725" y="20612"/>
                </a:lnTo>
                <a:lnTo>
                  <a:pt x="534438" y="20830"/>
                </a:lnTo>
                <a:lnTo>
                  <a:pt x="534545" y="20602"/>
                </a:lnTo>
                <a:lnTo>
                  <a:pt x="535723" y="20592"/>
                </a:lnTo>
                <a:lnTo>
                  <a:pt x="536580" y="20587"/>
                </a:lnTo>
                <a:lnTo>
                  <a:pt x="537259" y="20587"/>
                </a:lnTo>
                <a:lnTo>
                  <a:pt x="537723" y="20597"/>
                </a:lnTo>
                <a:lnTo>
                  <a:pt x="537937" y="20607"/>
                </a:lnTo>
                <a:lnTo>
                  <a:pt x="538080" y="20617"/>
                </a:lnTo>
                <a:lnTo>
                  <a:pt x="538223" y="20627"/>
                </a:lnTo>
                <a:lnTo>
                  <a:pt x="538366" y="20642"/>
                </a:lnTo>
                <a:lnTo>
                  <a:pt x="538616" y="20681"/>
                </a:lnTo>
                <a:lnTo>
                  <a:pt x="538901" y="20736"/>
                </a:lnTo>
                <a:lnTo>
                  <a:pt x="537937" y="20766"/>
                </a:lnTo>
                <a:lnTo>
                  <a:pt x="537723" y="20776"/>
                </a:lnTo>
                <a:lnTo>
                  <a:pt x="537509" y="20786"/>
                </a:lnTo>
                <a:lnTo>
                  <a:pt x="537330" y="20806"/>
                </a:lnTo>
                <a:lnTo>
                  <a:pt x="537187" y="20830"/>
                </a:lnTo>
                <a:lnTo>
                  <a:pt x="538116" y="20825"/>
                </a:lnTo>
                <a:lnTo>
                  <a:pt x="539080" y="20811"/>
                </a:lnTo>
                <a:lnTo>
                  <a:pt x="539544" y="20806"/>
                </a:lnTo>
                <a:lnTo>
                  <a:pt x="540008" y="20796"/>
                </a:lnTo>
                <a:lnTo>
                  <a:pt x="540437" y="20781"/>
                </a:lnTo>
                <a:lnTo>
                  <a:pt x="540901" y="20761"/>
                </a:lnTo>
                <a:lnTo>
                  <a:pt x="541329" y="20741"/>
                </a:lnTo>
                <a:lnTo>
                  <a:pt x="541758" y="20711"/>
                </a:lnTo>
                <a:lnTo>
                  <a:pt x="542150" y="20681"/>
                </a:lnTo>
                <a:lnTo>
                  <a:pt x="542579" y="20642"/>
                </a:lnTo>
                <a:lnTo>
                  <a:pt x="542936" y="20597"/>
                </a:lnTo>
                <a:lnTo>
                  <a:pt x="543329" y="20547"/>
                </a:lnTo>
                <a:lnTo>
                  <a:pt x="543686" y="20488"/>
                </a:lnTo>
                <a:lnTo>
                  <a:pt x="544007" y="20423"/>
                </a:lnTo>
                <a:lnTo>
                  <a:pt x="544150" y="20657"/>
                </a:lnTo>
                <a:lnTo>
                  <a:pt x="547113" y="20567"/>
                </a:lnTo>
                <a:lnTo>
                  <a:pt x="548577" y="20518"/>
                </a:lnTo>
                <a:lnTo>
                  <a:pt x="550041" y="20463"/>
                </a:lnTo>
                <a:lnTo>
                  <a:pt x="550327" y="20448"/>
                </a:lnTo>
                <a:lnTo>
                  <a:pt x="550577" y="20423"/>
                </a:lnTo>
                <a:lnTo>
                  <a:pt x="550827" y="20398"/>
                </a:lnTo>
                <a:lnTo>
                  <a:pt x="551112" y="20369"/>
                </a:lnTo>
                <a:lnTo>
                  <a:pt x="551648" y="20304"/>
                </a:lnTo>
                <a:lnTo>
                  <a:pt x="552219" y="20234"/>
                </a:lnTo>
                <a:lnTo>
                  <a:pt x="552434" y="20264"/>
                </a:lnTo>
                <a:lnTo>
                  <a:pt x="552648" y="20289"/>
                </a:lnTo>
                <a:lnTo>
                  <a:pt x="552826" y="20304"/>
                </a:lnTo>
                <a:lnTo>
                  <a:pt x="553005" y="20314"/>
                </a:lnTo>
                <a:lnTo>
                  <a:pt x="553148" y="20314"/>
                </a:lnTo>
                <a:lnTo>
                  <a:pt x="553255" y="20309"/>
                </a:lnTo>
                <a:lnTo>
                  <a:pt x="553362" y="20299"/>
                </a:lnTo>
                <a:lnTo>
                  <a:pt x="553433" y="20279"/>
                </a:lnTo>
                <a:lnTo>
                  <a:pt x="553576" y="20239"/>
                </a:lnTo>
                <a:lnTo>
                  <a:pt x="553719" y="20190"/>
                </a:lnTo>
                <a:lnTo>
                  <a:pt x="553897" y="20090"/>
                </a:lnTo>
                <a:lnTo>
                  <a:pt x="555468" y="20041"/>
                </a:lnTo>
                <a:lnTo>
                  <a:pt x="556218" y="20011"/>
                </a:lnTo>
                <a:lnTo>
                  <a:pt x="556968" y="19981"/>
                </a:lnTo>
                <a:lnTo>
                  <a:pt x="557504" y="19971"/>
                </a:lnTo>
                <a:lnTo>
                  <a:pt x="558075" y="19961"/>
                </a:lnTo>
                <a:lnTo>
                  <a:pt x="558325" y="19956"/>
                </a:lnTo>
                <a:lnTo>
                  <a:pt x="558575" y="19946"/>
                </a:lnTo>
                <a:lnTo>
                  <a:pt x="558825" y="19936"/>
                </a:lnTo>
                <a:lnTo>
                  <a:pt x="559039" y="19922"/>
                </a:lnTo>
                <a:lnTo>
                  <a:pt x="560503" y="19787"/>
                </a:lnTo>
                <a:lnTo>
                  <a:pt x="561967" y="19653"/>
                </a:lnTo>
                <a:lnTo>
                  <a:pt x="562645" y="19579"/>
                </a:lnTo>
                <a:lnTo>
                  <a:pt x="563324" y="19504"/>
                </a:lnTo>
                <a:lnTo>
                  <a:pt x="563966" y="19425"/>
                </a:lnTo>
                <a:lnTo>
                  <a:pt x="564609" y="19345"/>
                </a:lnTo>
                <a:lnTo>
                  <a:pt x="564930" y="19301"/>
                </a:lnTo>
                <a:lnTo>
                  <a:pt x="565252" y="19261"/>
                </a:lnTo>
                <a:lnTo>
                  <a:pt x="565573" y="19236"/>
                </a:lnTo>
                <a:lnTo>
                  <a:pt x="565859" y="19221"/>
                </a:lnTo>
                <a:lnTo>
                  <a:pt x="566144" y="19211"/>
                </a:lnTo>
                <a:lnTo>
                  <a:pt x="566394" y="19206"/>
                </a:lnTo>
                <a:lnTo>
                  <a:pt x="566680" y="19211"/>
                </a:lnTo>
                <a:lnTo>
                  <a:pt x="566930" y="19221"/>
                </a:lnTo>
                <a:lnTo>
                  <a:pt x="567180" y="19236"/>
                </a:lnTo>
                <a:lnTo>
                  <a:pt x="567430" y="19251"/>
                </a:lnTo>
                <a:lnTo>
                  <a:pt x="567894" y="19296"/>
                </a:lnTo>
                <a:lnTo>
                  <a:pt x="568894" y="19400"/>
                </a:lnTo>
                <a:lnTo>
                  <a:pt x="570072" y="19524"/>
                </a:lnTo>
                <a:lnTo>
                  <a:pt x="570643" y="19584"/>
                </a:lnTo>
                <a:lnTo>
                  <a:pt x="571179" y="19653"/>
                </a:lnTo>
                <a:lnTo>
                  <a:pt x="575856" y="20190"/>
                </a:lnTo>
                <a:lnTo>
                  <a:pt x="576285" y="19966"/>
                </a:lnTo>
                <a:lnTo>
                  <a:pt x="580141" y="20284"/>
                </a:lnTo>
                <a:lnTo>
                  <a:pt x="583961" y="20592"/>
                </a:lnTo>
                <a:lnTo>
                  <a:pt x="584604" y="20642"/>
                </a:lnTo>
                <a:lnTo>
                  <a:pt x="585247" y="20686"/>
                </a:lnTo>
                <a:lnTo>
                  <a:pt x="585568" y="20711"/>
                </a:lnTo>
                <a:lnTo>
                  <a:pt x="585925" y="20726"/>
                </a:lnTo>
                <a:lnTo>
                  <a:pt x="586246" y="20741"/>
                </a:lnTo>
                <a:lnTo>
                  <a:pt x="586604" y="20746"/>
                </a:lnTo>
                <a:lnTo>
                  <a:pt x="586961" y="20756"/>
                </a:lnTo>
                <a:lnTo>
                  <a:pt x="587282" y="20771"/>
                </a:lnTo>
                <a:lnTo>
                  <a:pt x="587639" y="20786"/>
                </a:lnTo>
                <a:lnTo>
                  <a:pt x="587960" y="20806"/>
                </a:lnTo>
                <a:lnTo>
                  <a:pt x="588603" y="20845"/>
                </a:lnTo>
                <a:lnTo>
                  <a:pt x="589246" y="20890"/>
                </a:lnTo>
                <a:lnTo>
                  <a:pt x="589888" y="20935"/>
                </a:lnTo>
                <a:lnTo>
                  <a:pt x="590567" y="20974"/>
                </a:lnTo>
                <a:lnTo>
                  <a:pt x="590888" y="20989"/>
                </a:lnTo>
                <a:lnTo>
                  <a:pt x="591245" y="20999"/>
                </a:lnTo>
                <a:lnTo>
                  <a:pt x="591602" y="21004"/>
                </a:lnTo>
                <a:lnTo>
                  <a:pt x="591995" y="21004"/>
                </a:lnTo>
                <a:lnTo>
                  <a:pt x="592031" y="21029"/>
                </a:lnTo>
                <a:lnTo>
                  <a:pt x="592102" y="21099"/>
                </a:lnTo>
                <a:lnTo>
                  <a:pt x="592209" y="21282"/>
                </a:lnTo>
                <a:lnTo>
                  <a:pt x="592459" y="21322"/>
                </a:lnTo>
                <a:lnTo>
                  <a:pt x="592709" y="21347"/>
                </a:lnTo>
                <a:lnTo>
                  <a:pt x="592959" y="21367"/>
                </a:lnTo>
                <a:lnTo>
                  <a:pt x="593173" y="21377"/>
                </a:lnTo>
                <a:lnTo>
                  <a:pt x="593423" y="21377"/>
                </a:lnTo>
                <a:lnTo>
                  <a:pt x="593673" y="21372"/>
                </a:lnTo>
                <a:lnTo>
                  <a:pt x="593887" y="21357"/>
                </a:lnTo>
                <a:lnTo>
                  <a:pt x="594137" y="21342"/>
                </a:lnTo>
                <a:lnTo>
                  <a:pt x="594637" y="21297"/>
                </a:lnTo>
                <a:lnTo>
                  <a:pt x="595173" y="21248"/>
                </a:lnTo>
                <a:lnTo>
                  <a:pt x="595708" y="21203"/>
                </a:lnTo>
                <a:lnTo>
                  <a:pt x="595994" y="21183"/>
                </a:lnTo>
                <a:lnTo>
                  <a:pt x="596315" y="21168"/>
                </a:lnTo>
                <a:lnTo>
                  <a:pt x="596101" y="21238"/>
                </a:lnTo>
                <a:lnTo>
                  <a:pt x="595923" y="21287"/>
                </a:lnTo>
                <a:lnTo>
                  <a:pt x="595816" y="21327"/>
                </a:lnTo>
                <a:lnTo>
                  <a:pt x="595816" y="21347"/>
                </a:lnTo>
                <a:lnTo>
                  <a:pt x="595816" y="21362"/>
                </a:lnTo>
                <a:lnTo>
                  <a:pt x="595851" y="21377"/>
                </a:lnTo>
                <a:lnTo>
                  <a:pt x="595923" y="21387"/>
                </a:lnTo>
                <a:lnTo>
                  <a:pt x="596101" y="21412"/>
                </a:lnTo>
                <a:lnTo>
                  <a:pt x="596530" y="21456"/>
                </a:lnTo>
                <a:lnTo>
                  <a:pt x="596780" y="21402"/>
                </a:lnTo>
                <a:lnTo>
                  <a:pt x="596887" y="21372"/>
                </a:lnTo>
                <a:lnTo>
                  <a:pt x="596922" y="21357"/>
                </a:lnTo>
                <a:lnTo>
                  <a:pt x="596922" y="21342"/>
                </a:lnTo>
                <a:lnTo>
                  <a:pt x="596887" y="21253"/>
                </a:lnTo>
                <a:lnTo>
                  <a:pt x="596887" y="21163"/>
                </a:lnTo>
                <a:lnTo>
                  <a:pt x="596887" y="21118"/>
                </a:lnTo>
                <a:lnTo>
                  <a:pt x="596922" y="21074"/>
                </a:lnTo>
                <a:lnTo>
                  <a:pt x="596994" y="21024"/>
                </a:lnTo>
                <a:lnTo>
                  <a:pt x="597065" y="20974"/>
                </a:lnTo>
                <a:lnTo>
                  <a:pt x="597958" y="21446"/>
                </a:lnTo>
                <a:lnTo>
                  <a:pt x="599386" y="21193"/>
                </a:lnTo>
                <a:lnTo>
                  <a:pt x="599672" y="21248"/>
                </a:lnTo>
                <a:lnTo>
                  <a:pt x="599957" y="21307"/>
                </a:lnTo>
                <a:lnTo>
                  <a:pt x="600172" y="21352"/>
                </a:lnTo>
                <a:lnTo>
                  <a:pt x="600279" y="21367"/>
                </a:lnTo>
                <a:lnTo>
                  <a:pt x="600386" y="21367"/>
                </a:lnTo>
                <a:lnTo>
                  <a:pt x="600600" y="21357"/>
                </a:lnTo>
                <a:lnTo>
                  <a:pt x="600779" y="21342"/>
                </a:lnTo>
                <a:lnTo>
                  <a:pt x="601171" y="21312"/>
                </a:lnTo>
                <a:lnTo>
                  <a:pt x="601528" y="21292"/>
                </a:lnTo>
                <a:lnTo>
                  <a:pt x="601671" y="21282"/>
                </a:lnTo>
                <a:lnTo>
                  <a:pt x="601814" y="21282"/>
                </a:lnTo>
                <a:lnTo>
                  <a:pt x="603207" y="21322"/>
                </a:lnTo>
                <a:lnTo>
                  <a:pt x="603885" y="21337"/>
                </a:lnTo>
                <a:lnTo>
                  <a:pt x="604242" y="21342"/>
                </a:lnTo>
                <a:lnTo>
                  <a:pt x="604599" y="21342"/>
                </a:lnTo>
                <a:lnTo>
                  <a:pt x="604670" y="21337"/>
                </a:lnTo>
                <a:lnTo>
                  <a:pt x="604778" y="21322"/>
                </a:lnTo>
                <a:lnTo>
                  <a:pt x="604956" y="21267"/>
                </a:lnTo>
                <a:lnTo>
                  <a:pt x="605170" y="21193"/>
                </a:lnTo>
                <a:lnTo>
                  <a:pt x="605456" y="21109"/>
                </a:lnTo>
                <a:lnTo>
                  <a:pt x="606491" y="21099"/>
                </a:lnTo>
                <a:lnTo>
                  <a:pt x="607206" y="20820"/>
                </a:lnTo>
                <a:lnTo>
                  <a:pt x="608598" y="21168"/>
                </a:lnTo>
                <a:lnTo>
                  <a:pt x="609312" y="21123"/>
                </a:lnTo>
                <a:lnTo>
                  <a:pt x="609991" y="21084"/>
                </a:lnTo>
                <a:lnTo>
                  <a:pt x="611383" y="21004"/>
                </a:lnTo>
                <a:lnTo>
                  <a:pt x="612097" y="20960"/>
                </a:lnTo>
                <a:lnTo>
                  <a:pt x="612776" y="20910"/>
                </a:lnTo>
                <a:lnTo>
                  <a:pt x="613383" y="20860"/>
                </a:lnTo>
                <a:lnTo>
                  <a:pt x="613990" y="20801"/>
                </a:lnTo>
                <a:lnTo>
                  <a:pt x="614489" y="20746"/>
                </a:lnTo>
                <a:lnTo>
                  <a:pt x="614989" y="20701"/>
                </a:lnTo>
                <a:lnTo>
                  <a:pt x="615489" y="20662"/>
                </a:lnTo>
                <a:lnTo>
                  <a:pt x="615989" y="20632"/>
                </a:lnTo>
                <a:lnTo>
                  <a:pt x="616525" y="20607"/>
                </a:lnTo>
                <a:lnTo>
                  <a:pt x="617096" y="20587"/>
                </a:lnTo>
                <a:lnTo>
                  <a:pt x="617667" y="20572"/>
                </a:lnTo>
                <a:lnTo>
                  <a:pt x="618310" y="20562"/>
                </a:lnTo>
                <a:lnTo>
                  <a:pt x="618524" y="20562"/>
                </a:lnTo>
                <a:lnTo>
                  <a:pt x="618703" y="20552"/>
                </a:lnTo>
                <a:lnTo>
                  <a:pt x="618917" y="20542"/>
                </a:lnTo>
                <a:lnTo>
                  <a:pt x="619131" y="20522"/>
                </a:lnTo>
                <a:lnTo>
                  <a:pt x="619524" y="20483"/>
                </a:lnTo>
                <a:lnTo>
                  <a:pt x="619917" y="20438"/>
                </a:lnTo>
                <a:lnTo>
                  <a:pt x="620702" y="20334"/>
                </a:lnTo>
                <a:lnTo>
                  <a:pt x="621131" y="20284"/>
                </a:lnTo>
                <a:lnTo>
                  <a:pt x="621523" y="20239"/>
                </a:lnTo>
                <a:lnTo>
                  <a:pt x="622452" y="20160"/>
                </a:lnTo>
                <a:lnTo>
                  <a:pt x="623416" y="20075"/>
                </a:lnTo>
                <a:lnTo>
                  <a:pt x="623880" y="20031"/>
                </a:lnTo>
                <a:lnTo>
                  <a:pt x="624308" y="19986"/>
                </a:lnTo>
                <a:lnTo>
                  <a:pt x="624773" y="19941"/>
                </a:lnTo>
                <a:lnTo>
                  <a:pt x="625272" y="19897"/>
                </a:lnTo>
                <a:lnTo>
                  <a:pt x="625737" y="19862"/>
                </a:lnTo>
                <a:lnTo>
                  <a:pt x="626129" y="19827"/>
                </a:lnTo>
                <a:lnTo>
                  <a:pt x="626558" y="19787"/>
                </a:lnTo>
                <a:lnTo>
                  <a:pt x="626915" y="19748"/>
                </a:lnTo>
                <a:lnTo>
                  <a:pt x="627629" y="19658"/>
                </a:lnTo>
                <a:lnTo>
                  <a:pt x="628272" y="19569"/>
                </a:lnTo>
                <a:lnTo>
                  <a:pt x="628807" y="19475"/>
                </a:lnTo>
                <a:lnTo>
                  <a:pt x="629307" y="19375"/>
                </a:lnTo>
                <a:lnTo>
                  <a:pt x="629700" y="19271"/>
                </a:lnTo>
                <a:lnTo>
                  <a:pt x="630057" y="19162"/>
                </a:lnTo>
                <a:lnTo>
                  <a:pt x="630378" y="19047"/>
                </a:lnTo>
                <a:lnTo>
                  <a:pt x="630628" y="18933"/>
                </a:lnTo>
                <a:lnTo>
                  <a:pt x="630842" y="18814"/>
                </a:lnTo>
                <a:lnTo>
                  <a:pt x="631021" y="18690"/>
                </a:lnTo>
                <a:lnTo>
                  <a:pt x="631164" y="18566"/>
                </a:lnTo>
                <a:lnTo>
                  <a:pt x="631307" y="18441"/>
                </a:lnTo>
                <a:lnTo>
                  <a:pt x="631449" y="18188"/>
                </a:lnTo>
                <a:lnTo>
                  <a:pt x="631557" y="17915"/>
                </a:lnTo>
                <a:lnTo>
                  <a:pt x="631628" y="17647"/>
                </a:lnTo>
                <a:lnTo>
                  <a:pt x="631664" y="17379"/>
                </a:lnTo>
                <a:lnTo>
                  <a:pt x="631771" y="17105"/>
                </a:lnTo>
                <a:lnTo>
                  <a:pt x="631806" y="17090"/>
                </a:lnTo>
                <a:lnTo>
                  <a:pt x="631878" y="17066"/>
                </a:lnTo>
                <a:lnTo>
                  <a:pt x="632128" y="17026"/>
                </a:lnTo>
                <a:lnTo>
                  <a:pt x="632378" y="16991"/>
                </a:lnTo>
                <a:lnTo>
                  <a:pt x="632485" y="16981"/>
                </a:lnTo>
                <a:lnTo>
                  <a:pt x="632521" y="16981"/>
                </a:lnTo>
                <a:lnTo>
                  <a:pt x="633056" y="17021"/>
                </a:lnTo>
                <a:lnTo>
                  <a:pt x="633592" y="17066"/>
                </a:lnTo>
                <a:lnTo>
                  <a:pt x="633842" y="17086"/>
                </a:lnTo>
                <a:lnTo>
                  <a:pt x="634020" y="17115"/>
                </a:lnTo>
                <a:lnTo>
                  <a:pt x="634199" y="17140"/>
                </a:lnTo>
                <a:lnTo>
                  <a:pt x="634270" y="17170"/>
                </a:lnTo>
                <a:lnTo>
                  <a:pt x="634449" y="17259"/>
                </a:lnTo>
                <a:lnTo>
                  <a:pt x="634699" y="17344"/>
                </a:lnTo>
                <a:lnTo>
                  <a:pt x="634984" y="17423"/>
                </a:lnTo>
                <a:lnTo>
                  <a:pt x="635270" y="17503"/>
                </a:lnTo>
                <a:lnTo>
                  <a:pt x="635627" y="17577"/>
                </a:lnTo>
                <a:lnTo>
                  <a:pt x="635984" y="17647"/>
                </a:lnTo>
                <a:lnTo>
                  <a:pt x="636377" y="17716"/>
                </a:lnTo>
                <a:lnTo>
                  <a:pt x="636770" y="17786"/>
                </a:lnTo>
                <a:lnTo>
                  <a:pt x="637626" y="17920"/>
                </a:lnTo>
                <a:lnTo>
                  <a:pt x="638448" y="18054"/>
                </a:lnTo>
                <a:lnTo>
                  <a:pt x="639269" y="18188"/>
                </a:lnTo>
                <a:lnTo>
                  <a:pt x="639626" y="18258"/>
                </a:lnTo>
                <a:lnTo>
                  <a:pt x="639983" y="18332"/>
                </a:lnTo>
                <a:lnTo>
                  <a:pt x="640304" y="18392"/>
                </a:lnTo>
                <a:lnTo>
                  <a:pt x="640661" y="18451"/>
                </a:lnTo>
                <a:lnTo>
                  <a:pt x="641018" y="18511"/>
                </a:lnTo>
                <a:lnTo>
                  <a:pt x="641411" y="18566"/>
                </a:lnTo>
                <a:lnTo>
                  <a:pt x="642232" y="18675"/>
                </a:lnTo>
                <a:lnTo>
                  <a:pt x="643054" y="18779"/>
                </a:lnTo>
                <a:lnTo>
                  <a:pt x="643232" y="18799"/>
                </a:lnTo>
                <a:lnTo>
                  <a:pt x="643411" y="18814"/>
                </a:lnTo>
                <a:lnTo>
                  <a:pt x="643803" y="18839"/>
                </a:lnTo>
                <a:lnTo>
                  <a:pt x="644196" y="18864"/>
                </a:lnTo>
                <a:lnTo>
                  <a:pt x="644589" y="18883"/>
                </a:lnTo>
                <a:lnTo>
                  <a:pt x="645089" y="18918"/>
                </a:lnTo>
                <a:lnTo>
                  <a:pt x="644946" y="18968"/>
                </a:lnTo>
                <a:lnTo>
                  <a:pt x="644910" y="19008"/>
                </a:lnTo>
                <a:lnTo>
                  <a:pt x="644910" y="19042"/>
                </a:lnTo>
                <a:lnTo>
                  <a:pt x="645017" y="19072"/>
                </a:lnTo>
                <a:lnTo>
                  <a:pt x="645125" y="19102"/>
                </a:lnTo>
                <a:lnTo>
                  <a:pt x="645267" y="19127"/>
                </a:lnTo>
                <a:lnTo>
                  <a:pt x="645482" y="19147"/>
                </a:lnTo>
                <a:lnTo>
                  <a:pt x="645660" y="19172"/>
                </a:lnTo>
                <a:lnTo>
                  <a:pt x="646124" y="19211"/>
                </a:lnTo>
                <a:lnTo>
                  <a:pt x="646553" y="19251"/>
                </a:lnTo>
                <a:lnTo>
                  <a:pt x="646731" y="19276"/>
                </a:lnTo>
                <a:lnTo>
                  <a:pt x="646874" y="19301"/>
                </a:lnTo>
                <a:lnTo>
                  <a:pt x="646981" y="19330"/>
                </a:lnTo>
                <a:lnTo>
                  <a:pt x="647053" y="19365"/>
                </a:lnTo>
                <a:lnTo>
                  <a:pt x="647088" y="19395"/>
                </a:lnTo>
                <a:lnTo>
                  <a:pt x="647124" y="19430"/>
                </a:lnTo>
                <a:lnTo>
                  <a:pt x="647231" y="19475"/>
                </a:lnTo>
                <a:lnTo>
                  <a:pt x="647410" y="19514"/>
                </a:lnTo>
                <a:lnTo>
                  <a:pt x="647517" y="19529"/>
                </a:lnTo>
                <a:lnTo>
                  <a:pt x="647624" y="19539"/>
                </a:lnTo>
                <a:lnTo>
                  <a:pt x="647767" y="19549"/>
                </a:lnTo>
                <a:lnTo>
                  <a:pt x="647910" y="19554"/>
                </a:lnTo>
                <a:lnTo>
                  <a:pt x="648088" y="19549"/>
                </a:lnTo>
                <a:lnTo>
                  <a:pt x="648302" y="19539"/>
                </a:lnTo>
                <a:lnTo>
                  <a:pt x="648517" y="19524"/>
                </a:lnTo>
                <a:lnTo>
                  <a:pt x="648767" y="19494"/>
                </a:lnTo>
                <a:lnTo>
                  <a:pt x="648874" y="19504"/>
                </a:lnTo>
                <a:lnTo>
                  <a:pt x="649052" y="19524"/>
                </a:lnTo>
                <a:lnTo>
                  <a:pt x="653408" y="20031"/>
                </a:lnTo>
                <a:lnTo>
                  <a:pt x="653658" y="20061"/>
                </a:lnTo>
                <a:lnTo>
                  <a:pt x="653765" y="20071"/>
                </a:lnTo>
                <a:lnTo>
                  <a:pt x="653872" y="20071"/>
                </a:lnTo>
                <a:lnTo>
                  <a:pt x="654229" y="20051"/>
                </a:lnTo>
                <a:lnTo>
                  <a:pt x="654551" y="20041"/>
                </a:lnTo>
                <a:lnTo>
                  <a:pt x="654836" y="20041"/>
                </a:lnTo>
                <a:lnTo>
                  <a:pt x="655158" y="20051"/>
                </a:lnTo>
                <a:lnTo>
                  <a:pt x="655443" y="20066"/>
                </a:lnTo>
                <a:lnTo>
                  <a:pt x="655729" y="20085"/>
                </a:lnTo>
                <a:lnTo>
                  <a:pt x="656265" y="20135"/>
                </a:lnTo>
                <a:lnTo>
                  <a:pt x="656800" y="20190"/>
                </a:lnTo>
                <a:lnTo>
                  <a:pt x="657086" y="20210"/>
                </a:lnTo>
                <a:lnTo>
                  <a:pt x="657372" y="20229"/>
                </a:lnTo>
                <a:lnTo>
                  <a:pt x="657657" y="20244"/>
                </a:lnTo>
                <a:lnTo>
                  <a:pt x="657979" y="20254"/>
                </a:lnTo>
                <a:lnTo>
                  <a:pt x="658300" y="20254"/>
                </a:lnTo>
                <a:lnTo>
                  <a:pt x="658657" y="20244"/>
                </a:lnTo>
                <a:lnTo>
                  <a:pt x="658728" y="20249"/>
                </a:lnTo>
                <a:lnTo>
                  <a:pt x="658943" y="20264"/>
                </a:lnTo>
                <a:lnTo>
                  <a:pt x="659514" y="20324"/>
                </a:lnTo>
                <a:lnTo>
                  <a:pt x="659871" y="20359"/>
                </a:lnTo>
                <a:lnTo>
                  <a:pt x="660264" y="20393"/>
                </a:lnTo>
                <a:lnTo>
                  <a:pt x="660692" y="20423"/>
                </a:lnTo>
                <a:lnTo>
                  <a:pt x="661085" y="20443"/>
                </a:lnTo>
                <a:lnTo>
                  <a:pt x="662013" y="20483"/>
                </a:lnTo>
                <a:lnTo>
                  <a:pt x="662906" y="20513"/>
                </a:lnTo>
                <a:lnTo>
                  <a:pt x="663834" y="20542"/>
                </a:lnTo>
                <a:lnTo>
                  <a:pt x="664727" y="20562"/>
                </a:lnTo>
                <a:lnTo>
                  <a:pt x="665655" y="20582"/>
                </a:lnTo>
                <a:lnTo>
                  <a:pt x="666584" y="20597"/>
                </a:lnTo>
                <a:lnTo>
                  <a:pt x="667476" y="20612"/>
                </a:lnTo>
                <a:lnTo>
                  <a:pt x="668404" y="20617"/>
                </a:lnTo>
                <a:lnTo>
                  <a:pt x="669297" y="20622"/>
                </a:lnTo>
                <a:lnTo>
                  <a:pt x="670225" y="20622"/>
                </a:lnTo>
                <a:lnTo>
                  <a:pt x="671154" y="20617"/>
                </a:lnTo>
                <a:lnTo>
                  <a:pt x="672082" y="20607"/>
                </a:lnTo>
                <a:lnTo>
                  <a:pt x="673010" y="20592"/>
                </a:lnTo>
                <a:lnTo>
                  <a:pt x="673939" y="20577"/>
                </a:lnTo>
                <a:lnTo>
                  <a:pt x="674867" y="20557"/>
                </a:lnTo>
                <a:lnTo>
                  <a:pt x="675796" y="20537"/>
                </a:lnTo>
                <a:lnTo>
                  <a:pt x="676295" y="20518"/>
                </a:lnTo>
                <a:lnTo>
                  <a:pt x="676831" y="20503"/>
                </a:lnTo>
                <a:lnTo>
                  <a:pt x="677795" y="20458"/>
                </a:lnTo>
                <a:lnTo>
                  <a:pt x="678795" y="20408"/>
                </a:lnTo>
                <a:lnTo>
                  <a:pt x="679759" y="20359"/>
                </a:lnTo>
                <a:lnTo>
                  <a:pt x="680723" y="20304"/>
                </a:lnTo>
                <a:lnTo>
                  <a:pt x="681687" y="20249"/>
                </a:lnTo>
                <a:lnTo>
                  <a:pt x="682651" y="20205"/>
                </a:lnTo>
                <a:lnTo>
                  <a:pt x="683686" y="20165"/>
                </a:lnTo>
                <a:lnTo>
                  <a:pt x="683972" y="20155"/>
                </a:lnTo>
                <a:lnTo>
                  <a:pt x="684293" y="20135"/>
                </a:lnTo>
                <a:lnTo>
                  <a:pt x="684579" y="20110"/>
                </a:lnTo>
                <a:lnTo>
                  <a:pt x="684865" y="20085"/>
                </a:lnTo>
                <a:lnTo>
                  <a:pt x="685436" y="20026"/>
                </a:lnTo>
                <a:lnTo>
                  <a:pt x="685936" y="19961"/>
                </a:lnTo>
                <a:lnTo>
                  <a:pt x="686329" y="19917"/>
                </a:lnTo>
                <a:lnTo>
                  <a:pt x="686686" y="19877"/>
                </a:lnTo>
                <a:lnTo>
                  <a:pt x="687078" y="19837"/>
                </a:lnTo>
                <a:lnTo>
                  <a:pt x="687435" y="19807"/>
                </a:lnTo>
                <a:lnTo>
                  <a:pt x="687757" y="19782"/>
                </a:lnTo>
                <a:lnTo>
                  <a:pt x="688114" y="19768"/>
                </a:lnTo>
                <a:lnTo>
                  <a:pt x="688471" y="19753"/>
                </a:lnTo>
                <a:lnTo>
                  <a:pt x="688792" y="19748"/>
                </a:lnTo>
                <a:lnTo>
                  <a:pt x="689149" y="19743"/>
                </a:lnTo>
                <a:lnTo>
                  <a:pt x="689506" y="19748"/>
                </a:lnTo>
                <a:lnTo>
                  <a:pt x="689863" y="19763"/>
                </a:lnTo>
                <a:lnTo>
                  <a:pt x="690185" y="19777"/>
                </a:lnTo>
                <a:lnTo>
                  <a:pt x="690578" y="19802"/>
                </a:lnTo>
                <a:lnTo>
                  <a:pt x="690935" y="19832"/>
                </a:lnTo>
                <a:lnTo>
                  <a:pt x="691292" y="19872"/>
                </a:lnTo>
                <a:lnTo>
                  <a:pt x="691684" y="19912"/>
                </a:lnTo>
                <a:lnTo>
                  <a:pt x="691899" y="19936"/>
                </a:lnTo>
                <a:lnTo>
                  <a:pt x="692149" y="19961"/>
                </a:lnTo>
                <a:lnTo>
                  <a:pt x="692648" y="20001"/>
                </a:lnTo>
                <a:lnTo>
                  <a:pt x="693148" y="20041"/>
                </a:lnTo>
                <a:lnTo>
                  <a:pt x="693648" y="20080"/>
                </a:lnTo>
                <a:lnTo>
                  <a:pt x="693898" y="20105"/>
                </a:lnTo>
                <a:lnTo>
                  <a:pt x="694112" y="20130"/>
                </a:lnTo>
                <a:lnTo>
                  <a:pt x="694327" y="20160"/>
                </a:lnTo>
                <a:lnTo>
                  <a:pt x="694505" y="20190"/>
                </a:lnTo>
                <a:lnTo>
                  <a:pt x="694648" y="20224"/>
                </a:lnTo>
                <a:lnTo>
                  <a:pt x="694755" y="20264"/>
                </a:lnTo>
                <a:lnTo>
                  <a:pt x="694862" y="20304"/>
                </a:lnTo>
                <a:lnTo>
                  <a:pt x="694898" y="20354"/>
                </a:lnTo>
                <a:lnTo>
                  <a:pt x="694934" y="20364"/>
                </a:lnTo>
                <a:lnTo>
                  <a:pt x="695005" y="20369"/>
                </a:lnTo>
                <a:lnTo>
                  <a:pt x="695148" y="20383"/>
                </a:lnTo>
                <a:lnTo>
                  <a:pt x="695576" y="20408"/>
                </a:lnTo>
                <a:lnTo>
                  <a:pt x="698576" y="20647"/>
                </a:lnTo>
                <a:lnTo>
                  <a:pt x="705038" y="21158"/>
                </a:lnTo>
                <a:lnTo>
                  <a:pt x="708966" y="21590"/>
                </a:lnTo>
                <a:lnTo>
                  <a:pt x="710073" y="21665"/>
                </a:lnTo>
                <a:lnTo>
                  <a:pt x="710537" y="21700"/>
                </a:lnTo>
                <a:lnTo>
                  <a:pt x="710965" y="21734"/>
                </a:lnTo>
                <a:lnTo>
                  <a:pt x="714429" y="22027"/>
                </a:lnTo>
                <a:lnTo>
                  <a:pt x="717892" y="22330"/>
                </a:lnTo>
                <a:lnTo>
                  <a:pt x="718035" y="22345"/>
                </a:lnTo>
                <a:lnTo>
                  <a:pt x="718142" y="22360"/>
                </a:lnTo>
                <a:lnTo>
                  <a:pt x="718249" y="22385"/>
                </a:lnTo>
                <a:lnTo>
                  <a:pt x="718356" y="22405"/>
                </a:lnTo>
                <a:lnTo>
                  <a:pt x="718642" y="22484"/>
                </a:lnTo>
                <a:lnTo>
                  <a:pt x="718749" y="22514"/>
                </a:lnTo>
                <a:lnTo>
                  <a:pt x="718892" y="22529"/>
                </a:lnTo>
                <a:lnTo>
                  <a:pt x="719070" y="22539"/>
                </a:lnTo>
                <a:lnTo>
                  <a:pt x="719285" y="22549"/>
                </a:lnTo>
                <a:lnTo>
                  <a:pt x="719963" y="22554"/>
                </a:lnTo>
                <a:lnTo>
                  <a:pt x="720177" y="22564"/>
                </a:lnTo>
                <a:lnTo>
                  <a:pt x="720391" y="22574"/>
                </a:lnTo>
                <a:lnTo>
                  <a:pt x="720820" y="22613"/>
                </a:lnTo>
                <a:lnTo>
                  <a:pt x="724569" y="22906"/>
                </a:lnTo>
                <a:lnTo>
                  <a:pt x="729282" y="23279"/>
                </a:lnTo>
                <a:lnTo>
                  <a:pt x="728140" y="23349"/>
                </a:lnTo>
                <a:lnTo>
                  <a:pt x="728497" y="23363"/>
                </a:lnTo>
                <a:lnTo>
                  <a:pt x="728818" y="23373"/>
                </a:lnTo>
                <a:lnTo>
                  <a:pt x="729068" y="23373"/>
                </a:lnTo>
                <a:lnTo>
                  <a:pt x="729282" y="23368"/>
                </a:lnTo>
                <a:lnTo>
                  <a:pt x="729496" y="23354"/>
                </a:lnTo>
                <a:lnTo>
                  <a:pt x="729675" y="23339"/>
                </a:lnTo>
                <a:lnTo>
                  <a:pt x="729818" y="23314"/>
                </a:lnTo>
                <a:lnTo>
                  <a:pt x="729961" y="23294"/>
                </a:lnTo>
                <a:lnTo>
                  <a:pt x="730246" y="23239"/>
                </a:lnTo>
                <a:lnTo>
                  <a:pt x="730389" y="23219"/>
                </a:lnTo>
                <a:lnTo>
                  <a:pt x="730568" y="23195"/>
                </a:lnTo>
                <a:lnTo>
                  <a:pt x="730710" y="23180"/>
                </a:lnTo>
                <a:lnTo>
                  <a:pt x="730925" y="23165"/>
                </a:lnTo>
                <a:lnTo>
                  <a:pt x="731175" y="23160"/>
                </a:lnTo>
                <a:lnTo>
                  <a:pt x="731424" y="23160"/>
                </a:lnTo>
                <a:lnTo>
                  <a:pt x="729068" y="22902"/>
                </a:lnTo>
                <a:lnTo>
                  <a:pt x="726818" y="22653"/>
                </a:lnTo>
                <a:lnTo>
                  <a:pt x="724676" y="22425"/>
                </a:lnTo>
                <a:lnTo>
                  <a:pt x="723569" y="22310"/>
                </a:lnTo>
                <a:lnTo>
                  <a:pt x="722498" y="22201"/>
                </a:lnTo>
                <a:lnTo>
                  <a:pt x="721570" y="22112"/>
                </a:lnTo>
                <a:lnTo>
                  <a:pt x="720713" y="22017"/>
                </a:lnTo>
                <a:lnTo>
                  <a:pt x="719856" y="21918"/>
                </a:lnTo>
                <a:lnTo>
                  <a:pt x="719035" y="21819"/>
                </a:lnTo>
                <a:lnTo>
                  <a:pt x="718213" y="21710"/>
                </a:lnTo>
                <a:lnTo>
                  <a:pt x="717428" y="21605"/>
                </a:lnTo>
                <a:lnTo>
                  <a:pt x="715857" y="21387"/>
                </a:lnTo>
                <a:lnTo>
                  <a:pt x="712786" y="20940"/>
                </a:lnTo>
                <a:lnTo>
                  <a:pt x="711251" y="20721"/>
                </a:lnTo>
                <a:lnTo>
                  <a:pt x="710465" y="20617"/>
                </a:lnTo>
                <a:lnTo>
                  <a:pt x="709644" y="20513"/>
                </a:lnTo>
                <a:lnTo>
                  <a:pt x="708359" y="20349"/>
                </a:lnTo>
                <a:lnTo>
                  <a:pt x="707038" y="20195"/>
                </a:lnTo>
                <a:lnTo>
                  <a:pt x="704395" y="19882"/>
                </a:lnTo>
                <a:lnTo>
                  <a:pt x="701718" y="19574"/>
                </a:lnTo>
                <a:lnTo>
                  <a:pt x="700396" y="19415"/>
                </a:lnTo>
                <a:lnTo>
                  <a:pt x="699111" y="19256"/>
                </a:lnTo>
                <a:lnTo>
                  <a:pt x="697254" y="19018"/>
                </a:lnTo>
                <a:lnTo>
                  <a:pt x="696362" y="18898"/>
                </a:lnTo>
                <a:lnTo>
                  <a:pt x="695433" y="18774"/>
                </a:lnTo>
                <a:lnTo>
                  <a:pt x="694577" y="18645"/>
                </a:lnTo>
                <a:lnTo>
                  <a:pt x="693720" y="18516"/>
                </a:lnTo>
                <a:lnTo>
                  <a:pt x="692863" y="18387"/>
                </a:lnTo>
                <a:lnTo>
                  <a:pt x="692041" y="18253"/>
                </a:lnTo>
                <a:lnTo>
                  <a:pt x="691899" y="18223"/>
                </a:lnTo>
                <a:lnTo>
                  <a:pt x="691756" y="18193"/>
                </a:lnTo>
                <a:lnTo>
                  <a:pt x="691542" y="18124"/>
                </a:lnTo>
                <a:lnTo>
                  <a:pt x="691327" y="18049"/>
                </a:lnTo>
                <a:lnTo>
                  <a:pt x="691185" y="17975"/>
                </a:lnTo>
                <a:lnTo>
                  <a:pt x="691077" y="17895"/>
                </a:lnTo>
                <a:lnTo>
                  <a:pt x="691006" y="17811"/>
                </a:lnTo>
                <a:lnTo>
                  <a:pt x="690899" y="17652"/>
                </a:lnTo>
                <a:lnTo>
                  <a:pt x="690863" y="17493"/>
                </a:lnTo>
                <a:lnTo>
                  <a:pt x="690863" y="17339"/>
                </a:lnTo>
                <a:lnTo>
                  <a:pt x="690899" y="17021"/>
                </a:lnTo>
                <a:lnTo>
                  <a:pt x="690899" y="16708"/>
                </a:lnTo>
                <a:lnTo>
                  <a:pt x="690899" y="16549"/>
                </a:lnTo>
                <a:lnTo>
                  <a:pt x="690827" y="16395"/>
                </a:lnTo>
                <a:lnTo>
                  <a:pt x="690399" y="15774"/>
                </a:lnTo>
                <a:lnTo>
                  <a:pt x="689971" y="15158"/>
                </a:lnTo>
                <a:lnTo>
                  <a:pt x="689721" y="14851"/>
                </a:lnTo>
                <a:lnTo>
                  <a:pt x="689435" y="14543"/>
                </a:lnTo>
                <a:lnTo>
                  <a:pt x="689149" y="14235"/>
                </a:lnTo>
                <a:lnTo>
                  <a:pt x="688792" y="13927"/>
                </a:lnTo>
                <a:lnTo>
                  <a:pt x="688614" y="13788"/>
                </a:lnTo>
                <a:lnTo>
                  <a:pt x="688399" y="13654"/>
                </a:lnTo>
                <a:lnTo>
                  <a:pt x="688078" y="13519"/>
                </a:lnTo>
                <a:lnTo>
                  <a:pt x="687757" y="13385"/>
                </a:lnTo>
                <a:lnTo>
                  <a:pt x="687400" y="13251"/>
                </a:lnTo>
                <a:lnTo>
                  <a:pt x="687007" y="13117"/>
                </a:lnTo>
                <a:lnTo>
                  <a:pt x="686221" y="12859"/>
                </a:lnTo>
                <a:lnTo>
                  <a:pt x="685864" y="12760"/>
                </a:lnTo>
                <a:lnTo>
                  <a:pt x="685507" y="12665"/>
                </a:lnTo>
                <a:lnTo>
                  <a:pt x="685079" y="12576"/>
                </a:lnTo>
                <a:lnTo>
                  <a:pt x="684650" y="12481"/>
                </a:lnTo>
                <a:lnTo>
                  <a:pt x="683794" y="12298"/>
                </a:lnTo>
                <a:lnTo>
                  <a:pt x="683401" y="12208"/>
                </a:lnTo>
                <a:lnTo>
                  <a:pt x="683044" y="12109"/>
                </a:lnTo>
                <a:lnTo>
                  <a:pt x="682687" y="12015"/>
                </a:lnTo>
                <a:lnTo>
                  <a:pt x="682401" y="11910"/>
                </a:lnTo>
                <a:lnTo>
                  <a:pt x="681865" y="11707"/>
                </a:lnTo>
                <a:lnTo>
                  <a:pt x="681294" y="11503"/>
                </a:lnTo>
                <a:lnTo>
                  <a:pt x="681008" y="11404"/>
                </a:lnTo>
                <a:lnTo>
                  <a:pt x="680687" y="11304"/>
                </a:lnTo>
                <a:lnTo>
                  <a:pt x="680223" y="11185"/>
                </a:lnTo>
                <a:lnTo>
                  <a:pt x="679759" y="11066"/>
                </a:lnTo>
                <a:lnTo>
                  <a:pt x="678759" y="10832"/>
                </a:lnTo>
                <a:lnTo>
                  <a:pt x="677759" y="10594"/>
                </a:lnTo>
                <a:lnTo>
                  <a:pt x="676760" y="10361"/>
                </a:lnTo>
                <a:lnTo>
                  <a:pt x="676295" y="10236"/>
                </a:lnTo>
                <a:lnTo>
                  <a:pt x="675831" y="10107"/>
                </a:lnTo>
                <a:lnTo>
                  <a:pt x="675403" y="9978"/>
                </a:lnTo>
                <a:lnTo>
                  <a:pt x="675153" y="9919"/>
                </a:lnTo>
                <a:lnTo>
                  <a:pt x="674867" y="9859"/>
                </a:lnTo>
                <a:lnTo>
                  <a:pt x="674010" y="9680"/>
                </a:lnTo>
                <a:lnTo>
                  <a:pt x="673082" y="9501"/>
                </a:lnTo>
                <a:lnTo>
                  <a:pt x="672154" y="9328"/>
                </a:lnTo>
                <a:lnTo>
                  <a:pt x="671154" y="9159"/>
                </a:lnTo>
                <a:lnTo>
                  <a:pt x="670368" y="9030"/>
                </a:lnTo>
                <a:lnTo>
                  <a:pt x="669618" y="8895"/>
                </a:lnTo>
                <a:lnTo>
                  <a:pt x="668904" y="8756"/>
                </a:lnTo>
                <a:lnTo>
                  <a:pt x="668190" y="8617"/>
                </a:lnTo>
                <a:lnTo>
                  <a:pt x="666869" y="8334"/>
                </a:lnTo>
                <a:lnTo>
                  <a:pt x="665584" y="8051"/>
                </a:lnTo>
                <a:lnTo>
                  <a:pt x="664798" y="7892"/>
                </a:lnTo>
                <a:lnTo>
                  <a:pt x="664013" y="7738"/>
                </a:lnTo>
                <a:lnTo>
                  <a:pt x="663156" y="7589"/>
                </a:lnTo>
                <a:lnTo>
                  <a:pt x="662263" y="7440"/>
                </a:lnTo>
                <a:lnTo>
                  <a:pt x="660442" y="7152"/>
                </a:lnTo>
                <a:lnTo>
                  <a:pt x="659550" y="7003"/>
                </a:lnTo>
                <a:lnTo>
                  <a:pt x="658657" y="6859"/>
                </a:lnTo>
                <a:lnTo>
                  <a:pt x="657372" y="6641"/>
                </a:lnTo>
                <a:lnTo>
                  <a:pt x="656729" y="6531"/>
                </a:lnTo>
                <a:lnTo>
                  <a:pt x="656372" y="6482"/>
                </a:lnTo>
                <a:lnTo>
                  <a:pt x="656015" y="6432"/>
                </a:lnTo>
                <a:lnTo>
                  <a:pt x="655265" y="6338"/>
                </a:lnTo>
                <a:lnTo>
                  <a:pt x="654872" y="6288"/>
                </a:lnTo>
                <a:lnTo>
                  <a:pt x="654479" y="6243"/>
                </a:lnTo>
                <a:lnTo>
                  <a:pt x="654087" y="6203"/>
                </a:lnTo>
                <a:lnTo>
                  <a:pt x="653694" y="6169"/>
                </a:lnTo>
                <a:lnTo>
                  <a:pt x="653265" y="6149"/>
                </a:lnTo>
                <a:lnTo>
                  <a:pt x="653087" y="6144"/>
                </a:lnTo>
                <a:lnTo>
                  <a:pt x="652873" y="6139"/>
                </a:lnTo>
                <a:lnTo>
                  <a:pt x="652516" y="6134"/>
                </a:lnTo>
                <a:lnTo>
                  <a:pt x="652159" y="6129"/>
                </a:lnTo>
                <a:lnTo>
                  <a:pt x="651801" y="6114"/>
                </a:lnTo>
                <a:lnTo>
                  <a:pt x="651480" y="6099"/>
                </a:lnTo>
                <a:lnTo>
                  <a:pt x="650873" y="6069"/>
                </a:lnTo>
                <a:lnTo>
                  <a:pt x="650552" y="6054"/>
                </a:lnTo>
                <a:lnTo>
                  <a:pt x="650195" y="6045"/>
                </a:lnTo>
                <a:lnTo>
                  <a:pt x="650052" y="6035"/>
                </a:lnTo>
                <a:lnTo>
                  <a:pt x="649909" y="6030"/>
                </a:lnTo>
                <a:lnTo>
                  <a:pt x="649588" y="6005"/>
                </a:lnTo>
                <a:lnTo>
                  <a:pt x="649445" y="5995"/>
                </a:lnTo>
                <a:lnTo>
                  <a:pt x="649302" y="5990"/>
                </a:lnTo>
                <a:lnTo>
                  <a:pt x="649124" y="5985"/>
                </a:lnTo>
                <a:lnTo>
                  <a:pt x="648981" y="5990"/>
                </a:lnTo>
                <a:lnTo>
                  <a:pt x="648267" y="5965"/>
                </a:lnTo>
                <a:lnTo>
                  <a:pt x="647553" y="5950"/>
                </a:lnTo>
                <a:lnTo>
                  <a:pt x="646874" y="5925"/>
                </a:lnTo>
                <a:lnTo>
                  <a:pt x="646553" y="5910"/>
                </a:lnTo>
                <a:lnTo>
                  <a:pt x="646231" y="5891"/>
                </a:lnTo>
                <a:lnTo>
                  <a:pt x="643589" y="5732"/>
                </a:lnTo>
                <a:lnTo>
                  <a:pt x="640947" y="5563"/>
                </a:lnTo>
                <a:lnTo>
                  <a:pt x="638305" y="5404"/>
                </a:lnTo>
                <a:lnTo>
                  <a:pt x="636984" y="5324"/>
                </a:lnTo>
                <a:lnTo>
                  <a:pt x="635663" y="5250"/>
                </a:lnTo>
                <a:lnTo>
                  <a:pt x="635163" y="5230"/>
                </a:lnTo>
                <a:lnTo>
                  <a:pt x="634663" y="5210"/>
                </a:lnTo>
                <a:lnTo>
                  <a:pt x="634127" y="5200"/>
                </a:lnTo>
                <a:lnTo>
                  <a:pt x="633627" y="5200"/>
                </a:lnTo>
                <a:lnTo>
                  <a:pt x="633342" y="5205"/>
                </a:lnTo>
                <a:lnTo>
                  <a:pt x="633092" y="5215"/>
                </a:lnTo>
                <a:lnTo>
                  <a:pt x="632842" y="5230"/>
                </a:lnTo>
                <a:lnTo>
                  <a:pt x="632592" y="5245"/>
                </a:lnTo>
                <a:lnTo>
                  <a:pt x="632342" y="5270"/>
                </a:lnTo>
                <a:lnTo>
                  <a:pt x="632092" y="5295"/>
                </a:lnTo>
                <a:lnTo>
                  <a:pt x="631878" y="5329"/>
                </a:lnTo>
                <a:lnTo>
                  <a:pt x="631664" y="5369"/>
                </a:lnTo>
                <a:lnTo>
                  <a:pt x="631557" y="5384"/>
                </a:lnTo>
                <a:lnTo>
                  <a:pt x="631414" y="5394"/>
                </a:lnTo>
                <a:lnTo>
                  <a:pt x="631235" y="5404"/>
                </a:lnTo>
                <a:lnTo>
                  <a:pt x="631057" y="5409"/>
                </a:lnTo>
                <a:lnTo>
                  <a:pt x="630593" y="5419"/>
                </a:lnTo>
                <a:lnTo>
                  <a:pt x="630164" y="5429"/>
                </a:lnTo>
                <a:lnTo>
                  <a:pt x="630164" y="5781"/>
                </a:lnTo>
                <a:lnTo>
                  <a:pt x="630521" y="5756"/>
                </a:lnTo>
                <a:lnTo>
                  <a:pt x="630842" y="5732"/>
                </a:lnTo>
                <a:lnTo>
                  <a:pt x="631485" y="5672"/>
                </a:lnTo>
                <a:lnTo>
                  <a:pt x="632092" y="5607"/>
                </a:lnTo>
                <a:lnTo>
                  <a:pt x="632413" y="5578"/>
                </a:lnTo>
                <a:lnTo>
                  <a:pt x="632735" y="5548"/>
                </a:lnTo>
                <a:lnTo>
                  <a:pt x="633056" y="5528"/>
                </a:lnTo>
                <a:lnTo>
                  <a:pt x="633378" y="5513"/>
                </a:lnTo>
                <a:lnTo>
                  <a:pt x="633735" y="5503"/>
                </a:lnTo>
                <a:lnTo>
                  <a:pt x="634056" y="5503"/>
                </a:lnTo>
                <a:lnTo>
                  <a:pt x="634413" y="5508"/>
                </a:lnTo>
                <a:lnTo>
                  <a:pt x="634806" y="5528"/>
                </a:lnTo>
                <a:lnTo>
                  <a:pt x="635163" y="5563"/>
                </a:lnTo>
                <a:lnTo>
                  <a:pt x="635556" y="5607"/>
                </a:lnTo>
                <a:lnTo>
                  <a:pt x="635056" y="6074"/>
                </a:lnTo>
                <a:lnTo>
                  <a:pt x="634770" y="6303"/>
                </a:lnTo>
                <a:lnTo>
                  <a:pt x="634484" y="6531"/>
                </a:lnTo>
                <a:lnTo>
                  <a:pt x="634377" y="6581"/>
                </a:lnTo>
                <a:lnTo>
                  <a:pt x="634199" y="6621"/>
                </a:lnTo>
                <a:lnTo>
                  <a:pt x="633985" y="6650"/>
                </a:lnTo>
                <a:lnTo>
                  <a:pt x="633735" y="6675"/>
                </a:lnTo>
                <a:lnTo>
                  <a:pt x="633485" y="6695"/>
                </a:lnTo>
                <a:lnTo>
                  <a:pt x="633163" y="6715"/>
                </a:lnTo>
                <a:lnTo>
                  <a:pt x="632449" y="6745"/>
                </a:lnTo>
                <a:lnTo>
                  <a:pt x="632306" y="6755"/>
                </a:lnTo>
                <a:lnTo>
                  <a:pt x="632128" y="6770"/>
                </a:lnTo>
                <a:lnTo>
                  <a:pt x="631806" y="6804"/>
                </a:lnTo>
                <a:lnTo>
                  <a:pt x="631485" y="6854"/>
                </a:lnTo>
                <a:lnTo>
                  <a:pt x="631200" y="6904"/>
                </a:lnTo>
                <a:lnTo>
                  <a:pt x="630985" y="6963"/>
                </a:lnTo>
                <a:lnTo>
                  <a:pt x="630771" y="7023"/>
                </a:lnTo>
                <a:lnTo>
                  <a:pt x="630664" y="7083"/>
                </a:lnTo>
                <a:lnTo>
                  <a:pt x="630593" y="7137"/>
                </a:lnTo>
                <a:lnTo>
                  <a:pt x="630557" y="7376"/>
                </a:lnTo>
                <a:lnTo>
                  <a:pt x="630557" y="7609"/>
                </a:lnTo>
                <a:lnTo>
                  <a:pt x="630628" y="7847"/>
                </a:lnTo>
                <a:lnTo>
                  <a:pt x="630771" y="8081"/>
                </a:lnTo>
                <a:lnTo>
                  <a:pt x="630985" y="8319"/>
                </a:lnTo>
                <a:lnTo>
                  <a:pt x="631128" y="8434"/>
                </a:lnTo>
                <a:lnTo>
                  <a:pt x="631271" y="8553"/>
                </a:lnTo>
                <a:lnTo>
                  <a:pt x="631485" y="8667"/>
                </a:lnTo>
                <a:lnTo>
                  <a:pt x="631664" y="8786"/>
                </a:lnTo>
                <a:lnTo>
                  <a:pt x="631914" y="8905"/>
                </a:lnTo>
                <a:lnTo>
                  <a:pt x="632164" y="9020"/>
                </a:lnTo>
                <a:lnTo>
                  <a:pt x="632521" y="9169"/>
                </a:lnTo>
                <a:lnTo>
                  <a:pt x="632913" y="9318"/>
                </a:lnTo>
                <a:lnTo>
                  <a:pt x="633342" y="9462"/>
                </a:lnTo>
                <a:lnTo>
                  <a:pt x="633770" y="9601"/>
                </a:lnTo>
                <a:lnTo>
                  <a:pt x="634234" y="9740"/>
                </a:lnTo>
                <a:lnTo>
                  <a:pt x="634699" y="9879"/>
                </a:lnTo>
                <a:lnTo>
                  <a:pt x="635698" y="10152"/>
                </a:lnTo>
                <a:lnTo>
                  <a:pt x="636770" y="10425"/>
                </a:lnTo>
                <a:lnTo>
                  <a:pt x="637841" y="10688"/>
                </a:lnTo>
                <a:lnTo>
                  <a:pt x="640019" y="11225"/>
                </a:lnTo>
                <a:lnTo>
                  <a:pt x="640411" y="11334"/>
                </a:lnTo>
                <a:lnTo>
                  <a:pt x="640769" y="11448"/>
                </a:lnTo>
                <a:lnTo>
                  <a:pt x="641090" y="11568"/>
                </a:lnTo>
                <a:lnTo>
                  <a:pt x="641411" y="11687"/>
                </a:lnTo>
                <a:lnTo>
                  <a:pt x="641733" y="11806"/>
                </a:lnTo>
                <a:lnTo>
                  <a:pt x="642054" y="11920"/>
                </a:lnTo>
                <a:lnTo>
                  <a:pt x="642447" y="12034"/>
                </a:lnTo>
                <a:lnTo>
                  <a:pt x="642875" y="12144"/>
                </a:lnTo>
                <a:lnTo>
                  <a:pt x="644482" y="12526"/>
                </a:lnTo>
                <a:lnTo>
                  <a:pt x="645303" y="12715"/>
                </a:lnTo>
                <a:lnTo>
                  <a:pt x="646160" y="12904"/>
                </a:lnTo>
                <a:lnTo>
                  <a:pt x="647088" y="13087"/>
                </a:lnTo>
                <a:lnTo>
                  <a:pt x="647553" y="13177"/>
                </a:lnTo>
                <a:lnTo>
                  <a:pt x="648052" y="13261"/>
                </a:lnTo>
                <a:lnTo>
                  <a:pt x="648588" y="13346"/>
                </a:lnTo>
                <a:lnTo>
                  <a:pt x="649159" y="13425"/>
                </a:lnTo>
                <a:lnTo>
                  <a:pt x="649731" y="13505"/>
                </a:lnTo>
                <a:lnTo>
                  <a:pt x="650338" y="13579"/>
                </a:lnTo>
                <a:lnTo>
                  <a:pt x="650480" y="13604"/>
                </a:lnTo>
                <a:lnTo>
                  <a:pt x="650552" y="13634"/>
                </a:lnTo>
                <a:lnTo>
                  <a:pt x="650695" y="13708"/>
                </a:lnTo>
                <a:lnTo>
                  <a:pt x="650802" y="13773"/>
                </a:lnTo>
                <a:lnTo>
                  <a:pt x="650873" y="13798"/>
                </a:lnTo>
                <a:lnTo>
                  <a:pt x="650945" y="13803"/>
                </a:lnTo>
                <a:lnTo>
                  <a:pt x="650980" y="13808"/>
                </a:lnTo>
                <a:lnTo>
                  <a:pt x="651516" y="13827"/>
                </a:lnTo>
                <a:lnTo>
                  <a:pt x="651944" y="13857"/>
                </a:lnTo>
                <a:lnTo>
                  <a:pt x="652373" y="13892"/>
                </a:lnTo>
                <a:lnTo>
                  <a:pt x="652730" y="13932"/>
                </a:lnTo>
                <a:lnTo>
                  <a:pt x="653087" y="13976"/>
                </a:lnTo>
                <a:lnTo>
                  <a:pt x="653373" y="14026"/>
                </a:lnTo>
                <a:lnTo>
                  <a:pt x="653658" y="14076"/>
                </a:lnTo>
                <a:lnTo>
                  <a:pt x="653908" y="14130"/>
                </a:lnTo>
                <a:lnTo>
                  <a:pt x="654408" y="14240"/>
                </a:lnTo>
                <a:lnTo>
                  <a:pt x="654872" y="14354"/>
                </a:lnTo>
                <a:lnTo>
                  <a:pt x="655372" y="14463"/>
                </a:lnTo>
                <a:lnTo>
                  <a:pt x="655622" y="14518"/>
                </a:lnTo>
                <a:lnTo>
                  <a:pt x="655908" y="14562"/>
                </a:lnTo>
                <a:lnTo>
                  <a:pt x="656800" y="14711"/>
                </a:lnTo>
                <a:lnTo>
                  <a:pt x="657621" y="14860"/>
                </a:lnTo>
                <a:lnTo>
                  <a:pt x="658407" y="15014"/>
                </a:lnTo>
                <a:lnTo>
                  <a:pt x="659157" y="15173"/>
                </a:lnTo>
                <a:lnTo>
                  <a:pt x="660656" y="15491"/>
                </a:lnTo>
                <a:lnTo>
                  <a:pt x="661442" y="15650"/>
                </a:lnTo>
                <a:lnTo>
                  <a:pt x="662227" y="15804"/>
                </a:lnTo>
                <a:lnTo>
                  <a:pt x="662692" y="15894"/>
                </a:lnTo>
                <a:lnTo>
                  <a:pt x="663156" y="15978"/>
                </a:lnTo>
                <a:lnTo>
                  <a:pt x="664191" y="16142"/>
                </a:lnTo>
                <a:lnTo>
                  <a:pt x="665191" y="16301"/>
                </a:lnTo>
                <a:lnTo>
                  <a:pt x="666226" y="16465"/>
                </a:lnTo>
                <a:lnTo>
                  <a:pt x="666405" y="16499"/>
                </a:lnTo>
                <a:lnTo>
                  <a:pt x="666441" y="16519"/>
                </a:lnTo>
                <a:lnTo>
                  <a:pt x="666476" y="16534"/>
                </a:lnTo>
                <a:lnTo>
                  <a:pt x="666476" y="16584"/>
                </a:lnTo>
                <a:lnTo>
                  <a:pt x="666476" y="16624"/>
                </a:lnTo>
                <a:lnTo>
                  <a:pt x="666548" y="16663"/>
                </a:lnTo>
                <a:lnTo>
                  <a:pt x="666619" y="16698"/>
                </a:lnTo>
                <a:lnTo>
                  <a:pt x="666726" y="16728"/>
                </a:lnTo>
                <a:lnTo>
                  <a:pt x="666833" y="16753"/>
                </a:lnTo>
                <a:lnTo>
                  <a:pt x="666976" y="16778"/>
                </a:lnTo>
                <a:lnTo>
                  <a:pt x="667155" y="16792"/>
                </a:lnTo>
                <a:lnTo>
                  <a:pt x="667333" y="16807"/>
                </a:lnTo>
                <a:lnTo>
                  <a:pt x="667548" y="16817"/>
                </a:lnTo>
                <a:lnTo>
                  <a:pt x="667762" y="16822"/>
                </a:lnTo>
                <a:lnTo>
                  <a:pt x="668012" y="16827"/>
                </a:lnTo>
                <a:lnTo>
                  <a:pt x="668297" y="16822"/>
                </a:lnTo>
                <a:lnTo>
                  <a:pt x="668583" y="16817"/>
                </a:lnTo>
                <a:lnTo>
                  <a:pt x="669261" y="16797"/>
                </a:lnTo>
                <a:lnTo>
                  <a:pt x="669261" y="17006"/>
                </a:lnTo>
                <a:lnTo>
                  <a:pt x="669297" y="17056"/>
                </a:lnTo>
                <a:lnTo>
                  <a:pt x="669333" y="17100"/>
                </a:lnTo>
                <a:lnTo>
                  <a:pt x="669654" y="17095"/>
                </a:lnTo>
                <a:lnTo>
                  <a:pt x="669940" y="17095"/>
                </a:lnTo>
                <a:lnTo>
                  <a:pt x="670190" y="17100"/>
                </a:lnTo>
                <a:lnTo>
                  <a:pt x="670404" y="17110"/>
                </a:lnTo>
                <a:lnTo>
                  <a:pt x="670583" y="17125"/>
                </a:lnTo>
                <a:lnTo>
                  <a:pt x="670725" y="17145"/>
                </a:lnTo>
                <a:lnTo>
                  <a:pt x="670832" y="17165"/>
                </a:lnTo>
                <a:lnTo>
                  <a:pt x="670940" y="17190"/>
                </a:lnTo>
                <a:lnTo>
                  <a:pt x="671082" y="17244"/>
                </a:lnTo>
                <a:lnTo>
                  <a:pt x="671225" y="17304"/>
                </a:lnTo>
                <a:lnTo>
                  <a:pt x="671368" y="17364"/>
                </a:lnTo>
                <a:lnTo>
                  <a:pt x="671439" y="17388"/>
                </a:lnTo>
                <a:lnTo>
                  <a:pt x="671547" y="17413"/>
                </a:lnTo>
                <a:lnTo>
                  <a:pt x="671618" y="17418"/>
                </a:lnTo>
                <a:lnTo>
                  <a:pt x="671689" y="17423"/>
                </a:lnTo>
                <a:lnTo>
                  <a:pt x="671975" y="17423"/>
                </a:lnTo>
                <a:lnTo>
                  <a:pt x="672368" y="17418"/>
                </a:lnTo>
                <a:lnTo>
                  <a:pt x="672903" y="17418"/>
                </a:lnTo>
                <a:lnTo>
                  <a:pt x="673153" y="17493"/>
                </a:lnTo>
                <a:lnTo>
                  <a:pt x="673475" y="17592"/>
                </a:lnTo>
                <a:lnTo>
                  <a:pt x="673617" y="17647"/>
                </a:lnTo>
                <a:lnTo>
                  <a:pt x="673760" y="17701"/>
                </a:lnTo>
                <a:lnTo>
                  <a:pt x="673867" y="17761"/>
                </a:lnTo>
                <a:lnTo>
                  <a:pt x="673939" y="17821"/>
                </a:lnTo>
                <a:lnTo>
                  <a:pt x="674117" y="18064"/>
                </a:lnTo>
                <a:lnTo>
                  <a:pt x="674224" y="18188"/>
                </a:lnTo>
                <a:lnTo>
                  <a:pt x="674296" y="18312"/>
                </a:lnTo>
                <a:lnTo>
                  <a:pt x="674296" y="18432"/>
                </a:lnTo>
                <a:lnTo>
                  <a:pt x="674296" y="18491"/>
                </a:lnTo>
                <a:lnTo>
                  <a:pt x="674260" y="18551"/>
                </a:lnTo>
                <a:lnTo>
                  <a:pt x="674189" y="18605"/>
                </a:lnTo>
                <a:lnTo>
                  <a:pt x="674117" y="18660"/>
                </a:lnTo>
                <a:lnTo>
                  <a:pt x="673975" y="18710"/>
                </a:lnTo>
                <a:lnTo>
                  <a:pt x="673832" y="18759"/>
                </a:lnTo>
                <a:lnTo>
                  <a:pt x="673617" y="18814"/>
                </a:lnTo>
                <a:lnTo>
                  <a:pt x="673403" y="18869"/>
                </a:lnTo>
                <a:lnTo>
                  <a:pt x="673153" y="18918"/>
                </a:lnTo>
                <a:lnTo>
                  <a:pt x="672868" y="18968"/>
                </a:lnTo>
                <a:lnTo>
                  <a:pt x="672546" y="19018"/>
                </a:lnTo>
                <a:lnTo>
                  <a:pt x="672225" y="19062"/>
                </a:lnTo>
                <a:lnTo>
                  <a:pt x="671868" y="19107"/>
                </a:lnTo>
                <a:lnTo>
                  <a:pt x="671511" y="19147"/>
                </a:lnTo>
                <a:lnTo>
                  <a:pt x="671118" y="19181"/>
                </a:lnTo>
                <a:lnTo>
                  <a:pt x="670690" y="19216"/>
                </a:lnTo>
                <a:lnTo>
                  <a:pt x="670261" y="19246"/>
                </a:lnTo>
                <a:lnTo>
                  <a:pt x="669797" y="19266"/>
                </a:lnTo>
                <a:lnTo>
                  <a:pt x="669333" y="19286"/>
                </a:lnTo>
                <a:lnTo>
                  <a:pt x="668833" y="19301"/>
                </a:lnTo>
                <a:lnTo>
                  <a:pt x="668297" y="19306"/>
                </a:lnTo>
                <a:lnTo>
                  <a:pt x="667762" y="19306"/>
                </a:lnTo>
                <a:lnTo>
                  <a:pt x="666476" y="19301"/>
                </a:lnTo>
                <a:lnTo>
                  <a:pt x="665191" y="19286"/>
                </a:lnTo>
                <a:lnTo>
                  <a:pt x="663870" y="19271"/>
                </a:lnTo>
                <a:lnTo>
                  <a:pt x="662585" y="19251"/>
                </a:lnTo>
                <a:lnTo>
                  <a:pt x="662299" y="19246"/>
                </a:lnTo>
                <a:lnTo>
                  <a:pt x="662013" y="19231"/>
                </a:lnTo>
                <a:lnTo>
                  <a:pt x="661478" y="19201"/>
                </a:lnTo>
                <a:lnTo>
                  <a:pt x="660906" y="19167"/>
                </a:lnTo>
                <a:lnTo>
                  <a:pt x="660335" y="19132"/>
                </a:lnTo>
                <a:lnTo>
                  <a:pt x="660014" y="19122"/>
                </a:lnTo>
                <a:lnTo>
                  <a:pt x="659657" y="19122"/>
                </a:lnTo>
                <a:lnTo>
                  <a:pt x="659300" y="19117"/>
                </a:lnTo>
                <a:lnTo>
                  <a:pt x="658978" y="19107"/>
                </a:lnTo>
                <a:lnTo>
                  <a:pt x="657764" y="19067"/>
                </a:lnTo>
                <a:lnTo>
                  <a:pt x="657193" y="19042"/>
                </a:lnTo>
                <a:lnTo>
                  <a:pt x="656907" y="19023"/>
                </a:lnTo>
                <a:lnTo>
                  <a:pt x="656657" y="19003"/>
                </a:lnTo>
                <a:lnTo>
                  <a:pt x="656443" y="18983"/>
                </a:lnTo>
                <a:lnTo>
                  <a:pt x="656265" y="18958"/>
                </a:lnTo>
                <a:lnTo>
                  <a:pt x="655943" y="18903"/>
                </a:lnTo>
                <a:lnTo>
                  <a:pt x="655658" y="18844"/>
                </a:lnTo>
                <a:lnTo>
                  <a:pt x="655479" y="18814"/>
                </a:lnTo>
                <a:lnTo>
                  <a:pt x="655301" y="18789"/>
                </a:lnTo>
                <a:lnTo>
                  <a:pt x="652837" y="18501"/>
                </a:lnTo>
                <a:lnTo>
                  <a:pt x="650338" y="18218"/>
                </a:lnTo>
                <a:lnTo>
                  <a:pt x="649088" y="18074"/>
                </a:lnTo>
                <a:lnTo>
                  <a:pt x="647874" y="17930"/>
                </a:lnTo>
                <a:lnTo>
                  <a:pt x="646696" y="17781"/>
                </a:lnTo>
                <a:lnTo>
                  <a:pt x="645517" y="17627"/>
                </a:lnTo>
                <a:lnTo>
                  <a:pt x="644553" y="17493"/>
                </a:lnTo>
                <a:lnTo>
                  <a:pt x="643625" y="17354"/>
                </a:lnTo>
                <a:lnTo>
                  <a:pt x="642732" y="17210"/>
                </a:lnTo>
                <a:lnTo>
                  <a:pt x="641840" y="17066"/>
                </a:lnTo>
                <a:lnTo>
                  <a:pt x="640126" y="16773"/>
                </a:lnTo>
                <a:lnTo>
                  <a:pt x="638412" y="16475"/>
                </a:lnTo>
                <a:lnTo>
                  <a:pt x="636591" y="16152"/>
                </a:lnTo>
                <a:lnTo>
                  <a:pt x="634806" y="15824"/>
                </a:lnTo>
                <a:lnTo>
                  <a:pt x="633020" y="15491"/>
                </a:lnTo>
                <a:lnTo>
                  <a:pt x="631307" y="15158"/>
                </a:lnTo>
                <a:lnTo>
                  <a:pt x="631092" y="15109"/>
                </a:lnTo>
                <a:lnTo>
                  <a:pt x="630878" y="15054"/>
                </a:lnTo>
                <a:lnTo>
                  <a:pt x="630700" y="15000"/>
                </a:lnTo>
                <a:lnTo>
                  <a:pt x="630557" y="14940"/>
                </a:lnTo>
                <a:lnTo>
                  <a:pt x="630414" y="14885"/>
                </a:lnTo>
                <a:lnTo>
                  <a:pt x="630307" y="14826"/>
                </a:lnTo>
                <a:lnTo>
                  <a:pt x="630164" y="14706"/>
                </a:lnTo>
                <a:lnTo>
                  <a:pt x="630057" y="14597"/>
                </a:lnTo>
                <a:lnTo>
                  <a:pt x="629986" y="14493"/>
                </a:lnTo>
                <a:lnTo>
                  <a:pt x="629914" y="14284"/>
                </a:lnTo>
                <a:lnTo>
                  <a:pt x="629878" y="14175"/>
                </a:lnTo>
                <a:lnTo>
                  <a:pt x="629843" y="14071"/>
                </a:lnTo>
                <a:lnTo>
                  <a:pt x="629736" y="13966"/>
                </a:lnTo>
                <a:lnTo>
                  <a:pt x="629628" y="13867"/>
                </a:lnTo>
                <a:lnTo>
                  <a:pt x="629379" y="13718"/>
                </a:lnTo>
                <a:lnTo>
                  <a:pt x="629129" y="13574"/>
                </a:lnTo>
                <a:lnTo>
                  <a:pt x="628593" y="13286"/>
                </a:lnTo>
                <a:lnTo>
                  <a:pt x="627986" y="13003"/>
                </a:lnTo>
                <a:lnTo>
                  <a:pt x="627343" y="12715"/>
                </a:lnTo>
                <a:lnTo>
                  <a:pt x="627058" y="12615"/>
                </a:lnTo>
                <a:lnTo>
                  <a:pt x="626772" y="12511"/>
                </a:lnTo>
                <a:lnTo>
                  <a:pt x="626165" y="12313"/>
                </a:lnTo>
                <a:lnTo>
                  <a:pt x="625522" y="12114"/>
                </a:lnTo>
                <a:lnTo>
                  <a:pt x="625201" y="12010"/>
                </a:lnTo>
                <a:lnTo>
                  <a:pt x="624915" y="11910"/>
                </a:lnTo>
                <a:lnTo>
                  <a:pt x="624773" y="11846"/>
                </a:lnTo>
                <a:lnTo>
                  <a:pt x="624665" y="11776"/>
                </a:lnTo>
                <a:lnTo>
                  <a:pt x="624487" y="11647"/>
                </a:lnTo>
                <a:lnTo>
                  <a:pt x="624308" y="11513"/>
                </a:lnTo>
                <a:lnTo>
                  <a:pt x="624166" y="11448"/>
                </a:lnTo>
                <a:lnTo>
                  <a:pt x="624023" y="11384"/>
                </a:lnTo>
                <a:lnTo>
                  <a:pt x="623166" y="11081"/>
                </a:lnTo>
                <a:lnTo>
                  <a:pt x="622737" y="10932"/>
                </a:lnTo>
                <a:lnTo>
                  <a:pt x="622345" y="10778"/>
                </a:lnTo>
                <a:lnTo>
                  <a:pt x="621988" y="10624"/>
                </a:lnTo>
                <a:lnTo>
                  <a:pt x="621666" y="10465"/>
                </a:lnTo>
                <a:lnTo>
                  <a:pt x="621416" y="10306"/>
                </a:lnTo>
                <a:lnTo>
                  <a:pt x="621166" y="10142"/>
                </a:lnTo>
                <a:lnTo>
                  <a:pt x="620881" y="9943"/>
                </a:lnTo>
                <a:lnTo>
                  <a:pt x="620524" y="9750"/>
                </a:lnTo>
                <a:lnTo>
                  <a:pt x="620131" y="9551"/>
                </a:lnTo>
                <a:lnTo>
                  <a:pt x="619667" y="9357"/>
                </a:lnTo>
                <a:lnTo>
                  <a:pt x="619167" y="9169"/>
                </a:lnTo>
                <a:lnTo>
                  <a:pt x="618596" y="8980"/>
                </a:lnTo>
                <a:lnTo>
                  <a:pt x="617989" y="8796"/>
                </a:lnTo>
                <a:lnTo>
                  <a:pt x="617346" y="8617"/>
                </a:lnTo>
                <a:lnTo>
                  <a:pt x="617024" y="8538"/>
                </a:lnTo>
                <a:lnTo>
                  <a:pt x="616703" y="8458"/>
                </a:lnTo>
                <a:lnTo>
                  <a:pt x="615989" y="8309"/>
                </a:lnTo>
                <a:lnTo>
                  <a:pt x="615204" y="8160"/>
                </a:lnTo>
                <a:lnTo>
                  <a:pt x="614347" y="8016"/>
                </a:lnTo>
                <a:lnTo>
                  <a:pt x="612633" y="7733"/>
                </a:lnTo>
                <a:lnTo>
                  <a:pt x="611812" y="7589"/>
                </a:lnTo>
                <a:lnTo>
                  <a:pt x="610955" y="7445"/>
                </a:lnTo>
                <a:lnTo>
                  <a:pt x="610169" y="7306"/>
                </a:lnTo>
                <a:lnTo>
                  <a:pt x="609348" y="7177"/>
                </a:lnTo>
                <a:lnTo>
                  <a:pt x="608919" y="7117"/>
                </a:lnTo>
                <a:lnTo>
                  <a:pt x="608491" y="7058"/>
                </a:lnTo>
                <a:lnTo>
                  <a:pt x="608027" y="7003"/>
                </a:lnTo>
                <a:lnTo>
                  <a:pt x="607563" y="6948"/>
                </a:lnTo>
                <a:lnTo>
                  <a:pt x="607063" y="6899"/>
                </a:lnTo>
                <a:lnTo>
                  <a:pt x="606563" y="6854"/>
                </a:lnTo>
                <a:lnTo>
                  <a:pt x="606027" y="6814"/>
                </a:lnTo>
                <a:lnTo>
                  <a:pt x="605492" y="6775"/>
                </a:lnTo>
                <a:lnTo>
                  <a:pt x="604885" y="6745"/>
                </a:lnTo>
                <a:lnTo>
                  <a:pt x="604313" y="6715"/>
                </a:lnTo>
                <a:lnTo>
                  <a:pt x="603671" y="6695"/>
                </a:lnTo>
                <a:lnTo>
                  <a:pt x="603028" y="6675"/>
                </a:lnTo>
                <a:lnTo>
                  <a:pt x="602885" y="6670"/>
                </a:lnTo>
                <a:lnTo>
                  <a:pt x="602778" y="6655"/>
                </a:lnTo>
                <a:lnTo>
                  <a:pt x="602564" y="6616"/>
                </a:lnTo>
                <a:lnTo>
                  <a:pt x="602350" y="6566"/>
                </a:lnTo>
                <a:lnTo>
                  <a:pt x="602135" y="6516"/>
                </a:lnTo>
                <a:lnTo>
                  <a:pt x="601957" y="6531"/>
                </a:lnTo>
                <a:lnTo>
                  <a:pt x="601814" y="6551"/>
                </a:lnTo>
                <a:lnTo>
                  <a:pt x="601671" y="6581"/>
                </a:lnTo>
                <a:lnTo>
                  <a:pt x="601493" y="6626"/>
                </a:lnTo>
                <a:lnTo>
                  <a:pt x="601207" y="6561"/>
                </a:lnTo>
                <a:lnTo>
                  <a:pt x="600886" y="6501"/>
                </a:lnTo>
                <a:lnTo>
                  <a:pt x="600564" y="6452"/>
                </a:lnTo>
                <a:lnTo>
                  <a:pt x="600386" y="6427"/>
                </a:lnTo>
                <a:lnTo>
                  <a:pt x="600207" y="6407"/>
                </a:lnTo>
                <a:lnTo>
                  <a:pt x="599993" y="6392"/>
                </a:lnTo>
                <a:lnTo>
                  <a:pt x="599779" y="6382"/>
                </a:lnTo>
                <a:lnTo>
                  <a:pt x="599565" y="6372"/>
                </a:lnTo>
                <a:lnTo>
                  <a:pt x="599350" y="6367"/>
                </a:lnTo>
                <a:lnTo>
                  <a:pt x="599100" y="6367"/>
                </a:lnTo>
                <a:lnTo>
                  <a:pt x="598815" y="6377"/>
                </a:lnTo>
                <a:lnTo>
                  <a:pt x="598529" y="6387"/>
                </a:lnTo>
                <a:lnTo>
                  <a:pt x="598208" y="6402"/>
                </a:lnTo>
                <a:lnTo>
                  <a:pt x="598065" y="6367"/>
                </a:lnTo>
                <a:lnTo>
                  <a:pt x="597922" y="6338"/>
                </a:lnTo>
                <a:lnTo>
                  <a:pt x="597744" y="6313"/>
                </a:lnTo>
                <a:lnTo>
                  <a:pt x="597565" y="6293"/>
                </a:lnTo>
                <a:lnTo>
                  <a:pt x="597351" y="6278"/>
                </a:lnTo>
                <a:lnTo>
                  <a:pt x="597137" y="6268"/>
                </a:lnTo>
                <a:lnTo>
                  <a:pt x="596672" y="6253"/>
                </a:lnTo>
                <a:lnTo>
                  <a:pt x="596208" y="6243"/>
                </a:lnTo>
                <a:lnTo>
                  <a:pt x="595708" y="6233"/>
                </a:lnTo>
                <a:lnTo>
                  <a:pt x="595244" y="6223"/>
                </a:lnTo>
                <a:lnTo>
                  <a:pt x="595030" y="6213"/>
                </a:lnTo>
                <a:lnTo>
                  <a:pt x="594816" y="6203"/>
                </a:lnTo>
                <a:lnTo>
                  <a:pt x="594352" y="6179"/>
                </a:lnTo>
                <a:lnTo>
                  <a:pt x="593887" y="6159"/>
                </a:lnTo>
                <a:lnTo>
                  <a:pt x="593459" y="6144"/>
                </a:lnTo>
                <a:lnTo>
                  <a:pt x="592995" y="6134"/>
                </a:lnTo>
                <a:lnTo>
                  <a:pt x="592531" y="6129"/>
                </a:lnTo>
                <a:lnTo>
                  <a:pt x="592102" y="6124"/>
                </a:lnTo>
                <a:lnTo>
                  <a:pt x="591638" y="6129"/>
                </a:lnTo>
                <a:lnTo>
                  <a:pt x="591174" y="6134"/>
                </a:lnTo>
                <a:lnTo>
                  <a:pt x="590674" y="6144"/>
                </a:lnTo>
                <a:lnTo>
                  <a:pt x="590210" y="6159"/>
                </a:lnTo>
                <a:lnTo>
                  <a:pt x="589710" y="6179"/>
                </a:lnTo>
                <a:lnTo>
                  <a:pt x="589210" y="6203"/>
                </a:lnTo>
                <a:lnTo>
                  <a:pt x="588710" y="6228"/>
                </a:lnTo>
                <a:lnTo>
                  <a:pt x="588210" y="6258"/>
                </a:lnTo>
                <a:lnTo>
                  <a:pt x="587139" y="6333"/>
                </a:lnTo>
                <a:lnTo>
                  <a:pt x="587853" y="6382"/>
                </a:lnTo>
                <a:lnTo>
                  <a:pt x="588496" y="6427"/>
                </a:lnTo>
                <a:lnTo>
                  <a:pt x="588746" y="6442"/>
                </a:lnTo>
                <a:lnTo>
                  <a:pt x="588996" y="6457"/>
                </a:lnTo>
                <a:lnTo>
                  <a:pt x="589246" y="6467"/>
                </a:lnTo>
                <a:lnTo>
                  <a:pt x="589496" y="6467"/>
                </a:lnTo>
                <a:lnTo>
                  <a:pt x="589781" y="6462"/>
                </a:lnTo>
                <a:lnTo>
                  <a:pt x="590103" y="6452"/>
                </a:lnTo>
                <a:lnTo>
                  <a:pt x="590745" y="6427"/>
                </a:lnTo>
                <a:lnTo>
                  <a:pt x="591459" y="6402"/>
                </a:lnTo>
                <a:lnTo>
                  <a:pt x="591817" y="6392"/>
                </a:lnTo>
                <a:lnTo>
                  <a:pt x="592209" y="6387"/>
                </a:lnTo>
                <a:lnTo>
                  <a:pt x="592209" y="6387"/>
                </a:lnTo>
                <a:lnTo>
                  <a:pt x="591709" y="6407"/>
                </a:lnTo>
                <a:lnTo>
                  <a:pt x="591317" y="6432"/>
                </a:lnTo>
                <a:lnTo>
                  <a:pt x="590960" y="6467"/>
                </a:lnTo>
                <a:lnTo>
                  <a:pt x="590638" y="6501"/>
                </a:lnTo>
                <a:lnTo>
                  <a:pt x="590388" y="6546"/>
                </a:lnTo>
                <a:lnTo>
                  <a:pt x="590174" y="6591"/>
                </a:lnTo>
                <a:lnTo>
                  <a:pt x="589996" y="6641"/>
                </a:lnTo>
                <a:lnTo>
                  <a:pt x="589817" y="6695"/>
                </a:lnTo>
                <a:lnTo>
                  <a:pt x="589567" y="6804"/>
                </a:lnTo>
                <a:lnTo>
                  <a:pt x="589317" y="6919"/>
                </a:lnTo>
                <a:lnTo>
                  <a:pt x="589032" y="7033"/>
                </a:lnTo>
                <a:lnTo>
                  <a:pt x="588889" y="7088"/>
                </a:lnTo>
                <a:lnTo>
                  <a:pt x="588674" y="7142"/>
                </a:lnTo>
                <a:lnTo>
                  <a:pt x="587068" y="6670"/>
                </a:lnTo>
                <a:lnTo>
                  <a:pt x="586711" y="6705"/>
                </a:lnTo>
                <a:lnTo>
                  <a:pt x="586925" y="7256"/>
                </a:lnTo>
                <a:lnTo>
                  <a:pt x="587032" y="7535"/>
                </a:lnTo>
                <a:lnTo>
                  <a:pt x="587211" y="7813"/>
                </a:lnTo>
                <a:lnTo>
                  <a:pt x="587318" y="7887"/>
                </a:lnTo>
                <a:lnTo>
                  <a:pt x="587389" y="7967"/>
                </a:lnTo>
                <a:lnTo>
                  <a:pt x="587532" y="8046"/>
                </a:lnTo>
                <a:lnTo>
                  <a:pt x="587675" y="8121"/>
                </a:lnTo>
                <a:lnTo>
                  <a:pt x="588032" y="8275"/>
                </a:lnTo>
                <a:lnTo>
                  <a:pt x="588425" y="8424"/>
                </a:lnTo>
                <a:lnTo>
                  <a:pt x="589103" y="8622"/>
                </a:lnTo>
                <a:lnTo>
                  <a:pt x="589817" y="8816"/>
                </a:lnTo>
                <a:lnTo>
                  <a:pt x="590567" y="9010"/>
                </a:lnTo>
                <a:lnTo>
                  <a:pt x="591317" y="9203"/>
                </a:lnTo>
                <a:lnTo>
                  <a:pt x="591388" y="9218"/>
                </a:lnTo>
                <a:lnTo>
                  <a:pt x="591495" y="9228"/>
                </a:lnTo>
                <a:lnTo>
                  <a:pt x="591709" y="9243"/>
                </a:lnTo>
                <a:lnTo>
                  <a:pt x="592031" y="9258"/>
                </a:lnTo>
                <a:lnTo>
                  <a:pt x="592138" y="9333"/>
                </a:lnTo>
                <a:lnTo>
                  <a:pt x="592245" y="9397"/>
                </a:lnTo>
                <a:lnTo>
                  <a:pt x="592388" y="9462"/>
                </a:lnTo>
                <a:lnTo>
                  <a:pt x="592459" y="9486"/>
                </a:lnTo>
                <a:lnTo>
                  <a:pt x="592566" y="9516"/>
                </a:lnTo>
                <a:lnTo>
                  <a:pt x="592852" y="9581"/>
                </a:lnTo>
                <a:lnTo>
                  <a:pt x="593209" y="9645"/>
                </a:lnTo>
                <a:lnTo>
                  <a:pt x="593959" y="9765"/>
                </a:lnTo>
                <a:lnTo>
                  <a:pt x="594352" y="9824"/>
                </a:lnTo>
                <a:lnTo>
                  <a:pt x="594709" y="9889"/>
                </a:lnTo>
                <a:lnTo>
                  <a:pt x="595030" y="9958"/>
                </a:lnTo>
                <a:lnTo>
                  <a:pt x="595316" y="10033"/>
                </a:lnTo>
                <a:lnTo>
                  <a:pt x="595458" y="10078"/>
                </a:lnTo>
                <a:lnTo>
                  <a:pt x="595566" y="10132"/>
                </a:lnTo>
                <a:lnTo>
                  <a:pt x="595744" y="10187"/>
                </a:lnTo>
                <a:lnTo>
                  <a:pt x="595958" y="10236"/>
                </a:lnTo>
                <a:lnTo>
                  <a:pt x="596065" y="10261"/>
                </a:lnTo>
                <a:lnTo>
                  <a:pt x="596208" y="10281"/>
                </a:lnTo>
                <a:lnTo>
                  <a:pt x="596387" y="10296"/>
                </a:lnTo>
                <a:lnTo>
                  <a:pt x="596565" y="10311"/>
                </a:lnTo>
                <a:lnTo>
                  <a:pt x="596780" y="10321"/>
                </a:lnTo>
                <a:lnTo>
                  <a:pt x="597030" y="10326"/>
                </a:lnTo>
                <a:lnTo>
                  <a:pt x="597744" y="10326"/>
                </a:lnTo>
                <a:lnTo>
                  <a:pt x="597922" y="10336"/>
                </a:lnTo>
                <a:lnTo>
                  <a:pt x="598101" y="10356"/>
                </a:lnTo>
                <a:lnTo>
                  <a:pt x="598279" y="10380"/>
                </a:lnTo>
                <a:lnTo>
                  <a:pt x="598458" y="10410"/>
                </a:lnTo>
                <a:lnTo>
                  <a:pt x="598601" y="10440"/>
                </a:lnTo>
                <a:lnTo>
                  <a:pt x="598708" y="10470"/>
                </a:lnTo>
                <a:lnTo>
                  <a:pt x="598779" y="10495"/>
                </a:lnTo>
                <a:lnTo>
                  <a:pt x="598850" y="10544"/>
                </a:lnTo>
                <a:lnTo>
                  <a:pt x="598958" y="10589"/>
                </a:lnTo>
                <a:lnTo>
                  <a:pt x="599100" y="10634"/>
                </a:lnTo>
                <a:lnTo>
                  <a:pt x="599279" y="10674"/>
                </a:lnTo>
                <a:lnTo>
                  <a:pt x="599457" y="10708"/>
                </a:lnTo>
                <a:lnTo>
                  <a:pt x="599707" y="10743"/>
                </a:lnTo>
                <a:lnTo>
                  <a:pt x="600172" y="10803"/>
                </a:lnTo>
                <a:lnTo>
                  <a:pt x="600671" y="10862"/>
                </a:lnTo>
                <a:lnTo>
                  <a:pt x="601136" y="10917"/>
                </a:lnTo>
                <a:lnTo>
                  <a:pt x="601314" y="10947"/>
                </a:lnTo>
                <a:lnTo>
                  <a:pt x="601493" y="10976"/>
                </a:lnTo>
                <a:lnTo>
                  <a:pt x="601635" y="11011"/>
                </a:lnTo>
                <a:lnTo>
                  <a:pt x="601743" y="11041"/>
                </a:lnTo>
                <a:lnTo>
                  <a:pt x="601885" y="11086"/>
                </a:lnTo>
                <a:lnTo>
                  <a:pt x="602028" y="11121"/>
                </a:lnTo>
                <a:lnTo>
                  <a:pt x="602242" y="11155"/>
                </a:lnTo>
                <a:lnTo>
                  <a:pt x="602457" y="11185"/>
                </a:lnTo>
                <a:lnTo>
                  <a:pt x="602957" y="11235"/>
                </a:lnTo>
                <a:lnTo>
                  <a:pt x="603456" y="11284"/>
                </a:lnTo>
                <a:lnTo>
                  <a:pt x="603706" y="11309"/>
                </a:lnTo>
                <a:lnTo>
                  <a:pt x="603956" y="11334"/>
                </a:lnTo>
                <a:lnTo>
                  <a:pt x="604171" y="11364"/>
                </a:lnTo>
                <a:lnTo>
                  <a:pt x="604349" y="11394"/>
                </a:lnTo>
                <a:lnTo>
                  <a:pt x="604492" y="11433"/>
                </a:lnTo>
                <a:lnTo>
                  <a:pt x="604599" y="11473"/>
                </a:lnTo>
                <a:lnTo>
                  <a:pt x="604635" y="11518"/>
                </a:lnTo>
                <a:lnTo>
                  <a:pt x="604635" y="11572"/>
                </a:lnTo>
                <a:lnTo>
                  <a:pt x="604670" y="11587"/>
                </a:lnTo>
                <a:lnTo>
                  <a:pt x="604706" y="11602"/>
                </a:lnTo>
                <a:lnTo>
                  <a:pt x="604885" y="11632"/>
                </a:lnTo>
                <a:lnTo>
                  <a:pt x="605135" y="11667"/>
                </a:lnTo>
                <a:lnTo>
                  <a:pt x="605456" y="11697"/>
                </a:lnTo>
                <a:lnTo>
                  <a:pt x="606206" y="11766"/>
                </a:lnTo>
                <a:lnTo>
                  <a:pt x="606527" y="11801"/>
                </a:lnTo>
                <a:lnTo>
                  <a:pt x="606813" y="11836"/>
                </a:lnTo>
                <a:lnTo>
                  <a:pt x="607313" y="11925"/>
                </a:lnTo>
                <a:lnTo>
                  <a:pt x="607777" y="12015"/>
                </a:lnTo>
                <a:lnTo>
                  <a:pt x="608669" y="12203"/>
                </a:lnTo>
                <a:lnTo>
                  <a:pt x="609276" y="12298"/>
                </a:lnTo>
                <a:lnTo>
                  <a:pt x="609955" y="12392"/>
                </a:lnTo>
                <a:lnTo>
                  <a:pt x="610169" y="12432"/>
                </a:lnTo>
                <a:lnTo>
                  <a:pt x="610276" y="12457"/>
                </a:lnTo>
                <a:lnTo>
                  <a:pt x="610348" y="12476"/>
                </a:lnTo>
                <a:lnTo>
                  <a:pt x="611704" y="13033"/>
                </a:lnTo>
                <a:lnTo>
                  <a:pt x="612347" y="13311"/>
                </a:lnTo>
                <a:lnTo>
                  <a:pt x="612918" y="13589"/>
                </a:lnTo>
                <a:lnTo>
                  <a:pt x="613454" y="13872"/>
                </a:lnTo>
                <a:lnTo>
                  <a:pt x="613668" y="14011"/>
                </a:lnTo>
                <a:lnTo>
                  <a:pt x="613882" y="14155"/>
                </a:lnTo>
                <a:lnTo>
                  <a:pt x="614061" y="14299"/>
                </a:lnTo>
                <a:lnTo>
                  <a:pt x="614204" y="14443"/>
                </a:lnTo>
                <a:lnTo>
                  <a:pt x="614347" y="14592"/>
                </a:lnTo>
                <a:lnTo>
                  <a:pt x="614418" y="14736"/>
                </a:lnTo>
                <a:lnTo>
                  <a:pt x="614668" y="15203"/>
                </a:lnTo>
                <a:lnTo>
                  <a:pt x="614775" y="15442"/>
                </a:lnTo>
                <a:lnTo>
                  <a:pt x="614918" y="15675"/>
                </a:lnTo>
                <a:lnTo>
                  <a:pt x="615061" y="15903"/>
                </a:lnTo>
                <a:lnTo>
                  <a:pt x="615311" y="16137"/>
                </a:lnTo>
                <a:lnTo>
                  <a:pt x="615596" y="16365"/>
                </a:lnTo>
                <a:lnTo>
                  <a:pt x="615775" y="16475"/>
                </a:lnTo>
                <a:lnTo>
                  <a:pt x="615989" y="16589"/>
                </a:lnTo>
                <a:lnTo>
                  <a:pt x="616096" y="16653"/>
                </a:lnTo>
                <a:lnTo>
                  <a:pt x="616168" y="16718"/>
                </a:lnTo>
                <a:lnTo>
                  <a:pt x="616203" y="16783"/>
                </a:lnTo>
                <a:lnTo>
                  <a:pt x="616203" y="16842"/>
                </a:lnTo>
                <a:lnTo>
                  <a:pt x="616203" y="16902"/>
                </a:lnTo>
                <a:lnTo>
                  <a:pt x="616132" y="16961"/>
                </a:lnTo>
                <a:lnTo>
                  <a:pt x="615989" y="17071"/>
                </a:lnTo>
                <a:lnTo>
                  <a:pt x="615668" y="17294"/>
                </a:lnTo>
                <a:lnTo>
                  <a:pt x="615525" y="17403"/>
                </a:lnTo>
                <a:lnTo>
                  <a:pt x="615453" y="17463"/>
                </a:lnTo>
                <a:lnTo>
                  <a:pt x="615453" y="17518"/>
                </a:lnTo>
                <a:lnTo>
                  <a:pt x="615453" y="17711"/>
                </a:lnTo>
                <a:lnTo>
                  <a:pt x="615382" y="17806"/>
                </a:lnTo>
                <a:lnTo>
                  <a:pt x="615346" y="17855"/>
                </a:lnTo>
                <a:lnTo>
                  <a:pt x="615275" y="17900"/>
                </a:lnTo>
                <a:lnTo>
                  <a:pt x="614989" y="18064"/>
                </a:lnTo>
                <a:lnTo>
                  <a:pt x="614811" y="18143"/>
                </a:lnTo>
                <a:lnTo>
                  <a:pt x="614668" y="18228"/>
                </a:lnTo>
                <a:lnTo>
                  <a:pt x="614454" y="18307"/>
                </a:lnTo>
                <a:lnTo>
                  <a:pt x="614239" y="18377"/>
                </a:lnTo>
                <a:lnTo>
                  <a:pt x="613954" y="18446"/>
                </a:lnTo>
                <a:lnTo>
                  <a:pt x="613775" y="18476"/>
                </a:lnTo>
                <a:lnTo>
                  <a:pt x="613597" y="18506"/>
                </a:lnTo>
                <a:lnTo>
                  <a:pt x="613204" y="18561"/>
                </a:lnTo>
                <a:lnTo>
                  <a:pt x="612704" y="18610"/>
                </a:lnTo>
                <a:lnTo>
                  <a:pt x="612204" y="18650"/>
                </a:lnTo>
                <a:lnTo>
                  <a:pt x="611633" y="18690"/>
                </a:lnTo>
                <a:lnTo>
                  <a:pt x="611062" y="18720"/>
                </a:lnTo>
                <a:lnTo>
                  <a:pt x="610490" y="18749"/>
                </a:lnTo>
                <a:lnTo>
                  <a:pt x="609312" y="18809"/>
                </a:lnTo>
                <a:lnTo>
                  <a:pt x="607134" y="18908"/>
                </a:lnTo>
                <a:lnTo>
                  <a:pt x="604920" y="19008"/>
                </a:lnTo>
                <a:lnTo>
                  <a:pt x="603814" y="19052"/>
                </a:lnTo>
                <a:lnTo>
                  <a:pt x="602707" y="19097"/>
                </a:lnTo>
                <a:lnTo>
                  <a:pt x="601600" y="19132"/>
                </a:lnTo>
                <a:lnTo>
                  <a:pt x="600457" y="19167"/>
                </a:lnTo>
                <a:lnTo>
                  <a:pt x="599565" y="19186"/>
                </a:lnTo>
                <a:lnTo>
                  <a:pt x="598672" y="19201"/>
                </a:lnTo>
                <a:lnTo>
                  <a:pt x="597744" y="19216"/>
                </a:lnTo>
                <a:lnTo>
                  <a:pt x="596851" y="19221"/>
                </a:lnTo>
                <a:lnTo>
                  <a:pt x="595923" y="19221"/>
                </a:lnTo>
                <a:lnTo>
                  <a:pt x="595030" y="19211"/>
                </a:lnTo>
                <a:lnTo>
                  <a:pt x="594137" y="19196"/>
                </a:lnTo>
                <a:lnTo>
                  <a:pt x="593280" y="19172"/>
                </a:lnTo>
                <a:lnTo>
                  <a:pt x="592923" y="19157"/>
                </a:lnTo>
                <a:lnTo>
                  <a:pt x="592566" y="19142"/>
                </a:lnTo>
                <a:lnTo>
                  <a:pt x="591888" y="19097"/>
                </a:lnTo>
                <a:lnTo>
                  <a:pt x="591245" y="19042"/>
                </a:lnTo>
                <a:lnTo>
                  <a:pt x="590603" y="18983"/>
                </a:lnTo>
                <a:lnTo>
                  <a:pt x="589960" y="18913"/>
                </a:lnTo>
                <a:lnTo>
                  <a:pt x="589353" y="18844"/>
                </a:lnTo>
                <a:lnTo>
                  <a:pt x="588139" y="18700"/>
                </a:lnTo>
                <a:lnTo>
                  <a:pt x="586175" y="18461"/>
                </a:lnTo>
                <a:lnTo>
                  <a:pt x="584211" y="18218"/>
                </a:lnTo>
                <a:lnTo>
                  <a:pt x="582283" y="17970"/>
                </a:lnTo>
                <a:lnTo>
                  <a:pt x="580391" y="17716"/>
                </a:lnTo>
                <a:lnTo>
                  <a:pt x="579891" y="17647"/>
                </a:lnTo>
                <a:lnTo>
                  <a:pt x="579391" y="17572"/>
                </a:lnTo>
                <a:lnTo>
                  <a:pt x="578427" y="17418"/>
                </a:lnTo>
                <a:lnTo>
                  <a:pt x="576535" y="17115"/>
                </a:lnTo>
                <a:lnTo>
                  <a:pt x="576320" y="17081"/>
                </a:lnTo>
                <a:lnTo>
                  <a:pt x="576249" y="17066"/>
                </a:lnTo>
                <a:lnTo>
                  <a:pt x="576213" y="17046"/>
                </a:lnTo>
                <a:lnTo>
                  <a:pt x="576213" y="16832"/>
                </a:lnTo>
                <a:lnTo>
                  <a:pt x="576249" y="16619"/>
                </a:lnTo>
                <a:lnTo>
                  <a:pt x="576249" y="16405"/>
                </a:lnTo>
                <a:lnTo>
                  <a:pt x="576213" y="16301"/>
                </a:lnTo>
                <a:lnTo>
                  <a:pt x="576142" y="16196"/>
                </a:lnTo>
                <a:lnTo>
                  <a:pt x="576035" y="16077"/>
                </a:lnTo>
                <a:lnTo>
                  <a:pt x="575928" y="15958"/>
                </a:lnTo>
                <a:lnTo>
                  <a:pt x="575642" y="15720"/>
                </a:lnTo>
                <a:lnTo>
                  <a:pt x="575285" y="15481"/>
                </a:lnTo>
                <a:lnTo>
                  <a:pt x="574892" y="15248"/>
                </a:lnTo>
                <a:lnTo>
                  <a:pt x="574321" y="14945"/>
                </a:lnTo>
                <a:lnTo>
                  <a:pt x="573750" y="14642"/>
                </a:lnTo>
                <a:lnTo>
                  <a:pt x="573143" y="14344"/>
                </a:lnTo>
                <a:lnTo>
                  <a:pt x="572500" y="14046"/>
                </a:lnTo>
                <a:lnTo>
                  <a:pt x="571893" y="13768"/>
                </a:lnTo>
                <a:lnTo>
                  <a:pt x="571250" y="13485"/>
                </a:lnTo>
                <a:lnTo>
                  <a:pt x="570608" y="13207"/>
                </a:lnTo>
                <a:lnTo>
                  <a:pt x="569929" y="12933"/>
                </a:lnTo>
                <a:lnTo>
                  <a:pt x="568822" y="12521"/>
                </a:lnTo>
                <a:lnTo>
                  <a:pt x="567715" y="12114"/>
                </a:lnTo>
                <a:lnTo>
                  <a:pt x="566609" y="11707"/>
                </a:lnTo>
                <a:lnTo>
                  <a:pt x="565537" y="11299"/>
                </a:lnTo>
                <a:lnTo>
                  <a:pt x="565073" y="11111"/>
                </a:lnTo>
                <a:lnTo>
                  <a:pt x="564609" y="10922"/>
                </a:lnTo>
                <a:lnTo>
                  <a:pt x="563752" y="10549"/>
                </a:lnTo>
                <a:lnTo>
                  <a:pt x="563288" y="10361"/>
                </a:lnTo>
                <a:lnTo>
                  <a:pt x="562824" y="10177"/>
                </a:lnTo>
                <a:lnTo>
                  <a:pt x="562324" y="9993"/>
                </a:lnTo>
                <a:lnTo>
                  <a:pt x="561753" y="9814"/>
                </a:lnTo>
                <a:lnTo>
                  <a:pt x="560253" y="9362"/>
                </a:lnTo>
                <a:lnTo>
                  <a:pt x="559467" y="9139"/>
                </a:lnTo>
                <a:lnTo>
                  <a:pt x="558646" y="8920"/>
                </a:lnTo>
                <a:lnTo>
                  <a:pt x="557825" y="8702"/>
                </a:lnTo>
                <a:lnTo>
                  <a:pt x="556897" y="8493"/>
                </a:lnTo>
                <a:lnTo>
                  <a:pt x="556433" y="8389"/>
                </a:lnTo>
                <a:lnTo>
                  <a:pt x="555933" y="8289"/>
                </a:lnTo>
                <a:lnTo>
                  <a:pt x="555397" y="8190"/>
                </a:lnTo>
                <a:lnTo>
                  <a:pt x="554861" y="8096"/>
                </a:lnTo>
                <a:lnTo>
                  <a:pt x="554076" y="7962"/>
                </a:lnTo>
                <a:lnTo>
                  <a:pt x="553255" y="7828"/>
                </a:lnTo>
                <a:lnTo>
                  <a:pt x="551541" y="7564"/>
                </a:lnTo>
                <a:lnTo>
                  <a:pt x="549791" y="7311"/>
                </a:lnTo>
                <a:lnTo>
                  <a:pt x="548006" y="7058"/>
                </a:lnTo>
                <a:lnTo>
                  <a:pt x="544400" y="6566"/>
                </a:lnTo>
                <a:lnTo>
                  <a:pt x="542579" y="6318"/>
                </a:lnTo>
                <a:lnTo>
                  <a:pt x="540794" y="6069"/>
                </a:lnTo>
                <a:lnTo>
                  <a:pt x="539294" y="5861"/>
                </a:lnTo>
                <a:lnTo>
                  <a:pt x="537794" y="5652"/>
                </a:lnTo>
                <a:lnTo>
                  <a:pt x="537045" y="5548"/>
                </a:lnTo>
                <a:lnTo>
                  <a:pt x="536259" y="5449"/>
                </a:lnTo>
                <a:lnTo>
                  <a:pt x="535473" y="5349"/>
                </a:lnTo>
                <a:lnTo>
                  <a:pt x="534652" y="5260"/>
                </a:lnTo>
                <a:lnTo>
                  <a:pt x="534117" y="5205"/>
                </a:lnTo>
                <a:lnTo>
                  <a:pt x="533545" y="5156"/>
                </a:lnTo>
                <a:lnTo>
                  <a:pt x="532938" y="5111"/>
                </a:lnTo>
                <a:lnTo>
                  <a:pt x="532331" y="5071"/>
                </a:lnTo>
                <a:lnTo>
                  <a:pt x="531046" y="4997"/>
                </a:lnTo>
                <a:lnTo>
                  <a:pt x="529796" y="4927"/>
                </a:lnTo>
                <a:lnTo>
                  <a:pt x="528404" y="4853"/>
                </a:lnTo>
                <a:lnTo>
                  <a:pt x="527047" y="4788"/>
                </a:lnTo>
                <a:lnTo>
                  <a:pt x="526333" y="4758"/>
                </a:lnTo>
                <a:lnTo>
                  <a:pt x="525619" y="4733"/>
                </a:lnTo>
                <a:lnTo>
                  <a:pt x="524940" y="4713"/>
                </a:lnTo>
                <a:lnTo>
                  <a:pt x="524226" y="4699"/>
                </a:lnTo>
                <a:lnTo>
                  <a:pt x="523691" y="4689"/>
                </a:lnTo>
                <a:lnTo>
                  <a:pt x="523119" y="4684"/>
                </a:lnTo>
                <a:lnTo>
                  <a:pt x="522548" y="4689"/>
                </a:lnTo>
                <a:lnTo>
                  <a:pt x="522013" y="4694"/>
                </a:lnTo>
                <a:lnTo>
                  <a:pt x="521441" y="4709"/>
                </a:lnTo>
                <a:lnTo>
                  <a:pt x="520906" y="4723"/>
                </a:lnTo>
                <a:lnTo>
                  <a:pt x="520370" y="4748"/>
                </a:lnTo>
                <a:lnTo>
                  <a:pt x="519870" y="4773"/>
                </a:lnTo>
                <a:lnTo>
                  <a:pt x="519727" y="4783"/>
                </a:lnTo>
                <a:lnTo>
                  <a:pt x="519620" y="4798"/>
                </a:lnTo>
                <a:lnTo>
                  <a:pt x="519370" y="4833"/>
                </a:lnTo>
                <a:lnTo>
                  <a:pt x="519192" y="4872"/>
                </a:lnTo>
                <a:lnTo>
                  <a:pt x="519013" y="4922"/>
                </a:lnTo>
                <a:lnTo>
                  <a:pt x="518692" y="5036"/>
                </a:lnTo>
                <a:lnTo>
                  <a:pt x="518406" y="5141"/>
                </a:lnTo>
                <a:lnTo>
                  <a:pt x="518156" y="5260"/>
                </a:lnTo>
                <a:lnTo>
                  <a:pt x="517906" y="5379"/>
                </a:lnTo>
                <a:lnTo>
                  <a:pt x="517478" y="5622"/>
                </a:lnTo>
                <a:lnTo>
                  <a:pt x="517942" y="5642"/>
                </a:lnTo>
                <a:lnTo>
                  <a:pt x="518335" y="5533"/>
                </a:lnTo>
                <a:lnTo>
                  <a:pt x="518478" y="5583"/>
                </a:lnTo>
                <a:lnTo>
                  <a:pt x="518513" y="5603"/>
                </a:lnTo>
                <a:lnTo>
                  <a:pt x="518513" y="5617"/>
                </a:lnTo>
                <a:lnTo>
                  <a:pt x="518263" y="5717"/>
                </a:lnTo>
                <a:lnTo>
                  <a:pt x="518121" y="5816"/>
                </a:lnTo>
                <a:lnTo>
                  <a:pt x="517978" y="5915"/>
                </a:lnTo>
                <a:lnTo>
                  <a:pt x="517942" y="6015"/>
                </a:lnTo>
                <a:lnTo>
                  <a:pt x="517906" y="6114"/>
                </a:lnTo>
                <a:lnTo>
                  <a:pt x="517942" y="6213"/>
                </a:lnTo>
                <a:lnTo>
                  <a:pt x="517978" y="6313"/>
                </a:lnTo>
                <a:lnTo>
                  <a:pt x="518085" y="6407"/>
                </a:lnTo>
                <a:lnTo>
                  <a:pt x="518299" y="6606"/>
                </a:lnTo>
                <a:lnTo>
                  <a:pt x="518585" y="6799"/>
                </a:lnTo>
                <a:lnTo>
                  <a:pt x="518835" y="6993"/>
                </a:lnTo>
                <a:lnTo>
                  <a:pt x="519049" y="7192"/>
                </a:lnTo>
                <a:lnTo>
                  <a:pt x="519228" y="7371"/>
                </a:lnTo>
                <a:lnTo>
                  <a:pt x="519406" y="7549"/>
                </a:lnTo>
                <a:lnTo>
                  <a:pt x="519656" y="7723"/>
                </a:lnTo>
                <a:lnTo>
                  <a:pt x="519906" y="7897"/>
                </a:lnTo>
                <a:lnTo>
                  <a:pt x="520192" y="8071"/>
                </a:lnTo>
                <a:lnTo>
                  <a:pt x="520513" y="8245"/>
                </a:lnTo>
                <a:lnTo>
                  <a:pt x="521191" y="8587"/>
                </a:lnTo>
                <a:lnTo>
                  <a:pt x="521941" y="8930"/>
                </a:lnTo>
                <a:lnTo>
                  <a:pt x="522691" y="9273"/>
                </a:lnTo>
                <a:lnTo>
                  <a:pt x="523476" y="9611"/>
                </a:lnTo>
                <a:lnTo>
                  <a:pt x="524226" y="9953"/>
                </a:lnTo>
                <a:lnTo>
                  <a:pt x="524512" y="10073"/>
                </a:lnTo>
                <a:lnTo>
                  <a:pt x="524869" y="10187"/>
                </a:lnTo>
                <a:lnTo>
                  <a:pt x="525297" y="10301"/>
                </a:lnTo>
                <a:lnTo>
                  <a:pt x="525726" y="10415"/>
                </a:lnTo>
                <a:lnTo>
                  <a:pt x="526654" y="10644"/>
                </a:lnTo>
                <a:lnTo>
                  <a:pt x="527118" y="10758"/>
                </a:lnTo>
                <a:lnTo>
                  <a:pt x="527547" y="10872"/>
                </a:lnTo>
                <a:lnTo>
                  <a:pt x="527833" y="10962"/>
                </a:lnTo>
                <a:lnTo>
                  <a:pt x="528118" y="11051"/>
                </a:lnTo>
                <a:lnTo>
                  <a:pt x="528618" y="11235"/>
                </a:lnTo>
                <a:lnTo>
                  <a:pt x="529154" y="11419"/>
                </a:lnTo>
                <a:lnTo>
                  <a:pt x="529439" y="11508"/>
                </a:lnTo>
                <a:lnTo>
                  <a:pt x="529761" y="11597"/>
                </a:lnTo>
                <a:lnTo>
                  <a:pt x="531046" y="11940"/>
                </a:lnTo>
                <a:lnTo>
                  <a:pt x="532367" y="12278"/>
                </a:lnTo>
                <a:lnTo>
                  <a:pt x="535009" y="12953"/>
                </a:lnTo>
                <a:lnTo>
                  <a:pt x="536830" y="13400"/>
                </a:lnTo>
                <a:lnTo>
                  <a:pt x="537759" y="13624"/>
                </a:lnTo>
                <a:lnTo>
                  <a:pt x="538687" y="13847"/>
                </a:lnTo>
                <a:lnTo>
                  <a:pt x="539544" y="14026"/>
                </a:lnTo>
                <a:lnTo>
                  <a:pt x="540437" y="14210"/>
                </a:lnTo>
                <a:lnTo>
                  <a:pt x="541329" y="14389"/>
                </a:lnTo>
                <a:lnTo>
                  <a:pt x="542186" y="14567"/>
                </a:lnTo>
                <a:lnTo>
                  <a:pt x="542365" y="14607"/>
                </a:lnTo>
                <a:lnTo>
                  <a:pt x="542472" y="14642"/>
                </a:lnTo>
                <a:lnTo>
                  <a:pt x="542757" y="14721"/>
                </a:lnTo>
                <a:lnTo>
                  <a:pt x="543007" y="14801"/>
                </a:lnTo>
                <a:lnTo>
                  <a:pt x="543293" y="14875"/>
                </a:lnTo>
                <a:lnTo>
                  <a:pt x="545578" y="15377"/>
                </a:lnTo>
                <a:lnTo>
                  <a:pt x="547899" y="15869"/>
                </a:lnTo>
                <a:lnTo>
                  <a:pt x="549613" y="16246"/>
                </a:lnTo>
                <a:lnTo>
                  <a:pt x="550470" y="16435"/>
                </a:lnTo>
                <a:lnTo>
                  <a:pt x="551398" y="16619"/>
                </a:lnTo>
                <a:lnTo>
                  <a:pt x="551969" y="16723"/>
                </a:lnTo>
                <a:lnTo>
                  <a:pt x="552541" y="16822"/>
                </a:lnTo>
                <a:lnTo>
                  <a:pt x="553755" y="17026"/>
                </a:lnTo>
                <a:lnTo>
                  <a:pt x="554326" y="17125"/>
                </a:lnTo>
                <a:lnTo>
                  <a:pt x="554897" y="17230"/>
                </a:lnTo>
                <a:lnTo>
                  <a:pt x="555433" y="17334"/>
                </a:lnTo>
                <a:lnTo>
                  <a:pt x="555933" y="17443"/>
                </a:lnTo>
                <a:lnTo>
                  <a:pt x="556111" y="17493"/>
                </a:lnTo>
                <a:lnTo>
                  <a:pt x="556254" y="17552"/>
                </a:lnTo>
                <a:lnTo>
                  <a:pt x="556325" y="17612"/>
                </a:lnTo>
                <a:lnTo>
                  <a:pt x="556325" y="17677"/>
                </a:lnTo>
                <a:lnTo>
                  <a:pt x="556325" y="17746"/>
                </a:lnTo>
                <a:lnTo>
                  <a:pt x="556290" y="17811"/>
                </a:lnTo>
                <a:lnTo>
                  <a:pt x="556218" y="17875"/>
                </a:lnTo>
                <a:lnTo>
                  <a:pt x="556111" y="17940"/>
                </a:lnTo>
                <a:lnTo>
                  <a:pt x="556040" y="17965"/>
                </a:lnTo>
                <a:lnTo>
                  <a:pt x="555968" y="17989"/>
                </a:lnTo>
                <a:lnTo>
                  <a:pt x="555754" y="18034"/>
                </a:lnTo>
                <a:lnTo>
                  <a:pt x="555468" y="18079"/>
                </a:lnTo>
                <a:lnTo>
                  <a:pt x="555183" y="18124"/>
                </a:lnTo>
                <a:lnTo>
                  <a:pt x="554897" y="18173"/>
                </a:lnTo>
                <a:lnTo>
                  <a:pt x="554647" y="18223"/>
                </a:lnTo>
                <a:lnTo>
                  <a:pt x="554576" y="18253"/>
                </a:lnTo>
                <a:lnTo>
                  <a:pt x="554504" y="18287"/>
                </a:lnTo>
                <a:lnTo>
                  <a:pt x="554469" y="18322"/>
                </a:lnTo>
                <a:lnTo>
                  <a:pt x="554433" y="18357"/>
                </a:lnTo>
                <a:lnTo>
                  <a:pt x="554433" y="18377"/>
                </a:lnTo>
                <a:lnTo>
                  <a:pt x="554397" y="18397"/>
                </a:lnTo>
                <a:lnTo>
                  <a:pt x="554219" y="18432"/>
                </a:lnTo>
                <a:lnTo>
                  <a:pt x="553969" y="18471"/>
                </a:lnTo>
                <a:lnTo>
                  <a:pt x="553683" y="18506"/>
                </a:lnTo>
                <a:lnTo>
                  <a:pt x="553326" y="18541"/>
                </a:lnTo>
                <a:lnTo>
                  <a:pt x="552969" y="18576"/>
                </a:lnTo>
                <a:lnTo>
                  <a:pt x="552576" y="18605"/>
                </a:lnTo>
                <a:lnTo>
                  <a:pt x="552219" y="18625"/>
                </a:lnTo>
                <a:lnTo>
                  <a:pt x="550577" y="18720"/>
                </a:lnTo>
                <a:lnTo>
                  <a:pt x="548899" y="18809"/>
                </a:lnTo>
                <a:lnTo>
                  <a:pt x="545471" y="18978"/>
                </a:lnTo>
                <a:lnTo>
                  <a:pt x="541758" y="19167"/>
                </a:lnTo>
                <a:lnTo>
                  <a:pt x="539901" y="19261"/>
                </a:lnTo>
                <a:lnTo>
                  <a:pt x="538973" y="19301"/>
                </a:lnTo>
                <a:lnTo>
                  <a:pt x="538009" y="19340"/>
                </a:lnTo>
                <a:lnTo>
                  <a:pt x="536580" y="19390"/>
                </a:lnTo>
                <a:lnTo>
                  <a:pt x="535116" y="19435"/>
                </a:lnTo>
                <a:lnTo>
                  <a:pt x="533617" y="19465"/>
                </a:lnTo>
                <a:lnTo>
                  <a:pt x="532153" y="19484"/>
                </a:lnTo>
                <a:lnTo>
                  <a:pt x="530689" y="19494"/>
                </a:lnTo>
                <a:lnTo>
                  <a:pt x="529939" y="19494"/>
                </a:lnTo>
                <a:lnTo>
                  <a:pt x="529189" y="19489"/>
                </a:lnTo>
                <a:lnTo>
                  <a:pt x="528440" y="19484"/>
                </a:lnTo>
                <a:lnTo>
                  <a:pt x="527725" y="19475"/>
                </a:lnTo>
                <a:lnTo>
                  <a:pt x="526976" y="19465"/>
                </a:lnTo>
                <a:lnTo>
                  <a:pt x="526226" y="19445"/>
                </a:lnTo>
                <a:lnTo>
                  <a:pt x="525047" y="19415"/>
                </a:lnTo>
                <a:lnTo>
                  <a:pt x="523869" y="19380"/>
                </a:lnTo>
                <a:lnTo>
                  <a:pt x="522691" y="19340"/>
                </a:lnTo>
                <a:lnTo>
                  <a:pt x="521548" y="19291"/>
                </a:lnTo>
                <a:lnTo>
                  <a:pt x="520370" y="19241"/>
                </a:lnTo>
                <a:lnTo>
                  <a:pt x="519228" y="19181"/>
                </a:lnTo>
                <a:lnTo>
                  <a:pt x="518121" y="19117"/>
                </a:lnTo>
                <a:lnTo>
                  <a:pt x="517049" y="19047"/>
                </a:lnTo>
                <a:lnTo>
                  <a:pt x="516050" y="18978"/>
                </a:lnTo>
                <a:lnTo>
                  <a:pt x="515086" y="18893"/>
                </a:lnTo>
                <a:lnTo>
                  <a:pt x="514122" y="18804"/>
                </a:lnTo>
                <a:lnTo>
                  <a:pt x="513193" y="18710"/>
                </a:lnTo>
                <a:lnTo>
                  <a:pt x="512265" y="18615"/>
                </a:lnTo>
                <a:lnTo>
                  <a:pt x="511372" y="18511"/>
                </a:lnTo>
                <a:lnTo>
                  <a:pt x="509587" y="18307"/>
                </a:lnTo>
                <a:lnTo>
                  <a:pt x="506873" y="17994"/>
                </a:lnTo>
                <a:lnTo>
                  <a:pt x="504231" y="17682"/>
                </a:lnTo>
                <a:lnTo>
                  <a:pt x="501589" y="17354"/>
                </a:lnTo>
                <a:lnTo>
                  <a:pt x="498983" y="17026"/>
                </a:lnTo>
                <a:lnTo>
                  <a:pt x="496448" y="16688"/>
                </a:lnTo>
                <a:lnTo>
                  <a:pt x="495198" y="16519"/>
                </a:lnTo>
                <a:lnTo>
                  <a:pt x="493984" y="16345"/>
                </a:lnTo>
                <a:lnTo>
                  <a:pt x="492770" y="16167"/>
                </a:lnTo>
                <a:lnTo>
                  <a:pt x="491556" y="15993"/>
                </a:lnTo>
                <a:lnTo>
                  <a:pt x="490413" y="15809"/>
                </a:lnTo>
                <a:lnTo>
                  <a:pt x="489271" y="15625"/>
                </a:lnTo>
                <a:lnTo>
                  <a:pt x="489056" y="15581"/>
                </a:lnTo>
                <a:lnTo>
                  <a:pt x="488842" y="15536"/>
                </a:lnTo>
                <a:lnTo>
                  <a:pt x="488628" y="15491"/>
                </a:lnTo>
                <a:lnTo>
                  <a:pt x="488450" y="15442"/>
                </a:lnTo>
                <a:lnTo>
                  <a:pt x="488128" y="15337"/>
                </a:lnTo>
                <a:lnTo>
                  <a:pt x="487843" y="15228"/>
                </a:lnTo>
                <a:lnTo>
                  <a:pt x="487628" y="15119"/>
                </a:lnTo>
                <a:lnTo>
                  <a:pt x="487378" y="15004"/>
                </a:lnTo>
                <a:lnTo>
                  <a:pt x="486950" y="14781"/>
                </a:lnTo>
                <a:lnTo>
                  <a:pt x="486450" y="14523"/>
                </a:lnTo>
                <a:lnTo>
                  <a:pt x="486022" y="14269"/>
                </a:lnTo>
                <a:lnTo>
                  <a:pt x="485593" y="14006"/>
                </a:lnTo>
                <a:lnTo>
                  <a:pt x="485200" y="13748"/>
                </a:lnTo>
                <a:lnTo>
                  <a:pt x="485093" y="13658"/>
                </a:lnTo>
                <a:lnTo>
                  <a:pt x="484986" y="13564"/>
                </a:lnTo>
                <a:lnTo>
                  <a:pt x="484843" y="13380"/>
                </a:lnTo>
                <a:lnTo>
                  <a:pt x="484665" y="13192"/>
                </a:lnTo>
                <a:lnTo>
                  <a:pt x="484558" y="13102"/>
                </a:lnTo>
                <a:lnTo>
                  <a:pt x="484451" y="13008"/>
                </a:lnTo>
                <a:lnTo>
                  <a:pt x="484022" y="12725"/>
                </a:lnTo>
                <a:lnTo>
                  <a:pt x="483558" y="12442"/>
                </a:lnTo>
                <a:lnTo>
                  <a:pt x="483058" y="12159"/>
                </a:lnTo>
                <a:lnTo>
                  <a:pt x="482487" y="11880"/>
                </a:lnTo>
                <a:lnTo>
                  <a:pt x="481773" y="11553"/>
                </a:lnTo>
                <a:lnTo>
                  <a:pt x="480951" y="11225"/>
                </a:lnTo>
                <a:lnTo>
                  <a:pt x="479345" y="10569"/>
                </a:lnTo>
                <a:lnTo>
                  <a:pt x="479130" y="10495"/>
                </a:lnTo>
                <a:lnTo>
                  <a:pt x="478880" y="10420"/>
                </a:lnTo>
                <a:lnTo>
                  <a:pt x="477309" y="9938"/>
                </a:lnTo>
                <a:lnTo>
                  <a:pt x="476488" y="9700"/>
                </a:lnTo>
                <a:lnTo>
                  <a:pt x="475667" y="9467"/>
                </a:lnTo>
                <a:lnTo>
                  <a:pt x="473525" y="8876"/>
                </a:lnTo>
                <a:lnTo>
                  <a:pt x="471418" y="8289"/>
                </a:lnTo>
                <a:lnTo>
                  <a:pt x="470347" y="7996"/>
                </a:lnTo>
                <a:lnTo>
                  <a:pt x="469204" y="7703"/>
                </a:lnTo>
                <a:lnTo>
                  <a:pt x="468062" y="7415"/>
                </a:lnTo>
                <a:lnTo>
                  <a:pt x="466848" y="7132"/>
                </a:lnTo>
                <a:lnTo>
                  <a:pt x="465955" y="6939"/>
                </a:lnTo>
                <a:lnTo>
                  <a:pt x="464991" y="6745"/>
                </a:lnTo>
                <a:lnTo>
                  <a:pt x="463991" y="6556"/>
                </a:lnTo>
                <a:lnTo>
                  <a:pt x="462920" y="6367"/>
                </a:lnTo>
                <a:lnTo>
                  <a:pt x="461849" y="6189"/>
                </a:lnTo>
                <a:lnTo>
                  <a:pt x="460706" y="6010"/>
                </a:lnTo>
                <a:lnTo>
                  <a:pt x="459564" y="5836"/>
                </a:lnTo>
                <a:lnTo>
                  <a:pt x="458386" y="5667"/>
                </a:lnTo>
                <a:lnTo>
                  <a:pt x="458064" y="5622"/>
                </a:lnTo>
                <a:lnTo>
                  <a:pt x="457707" y="5583"/>
                </a:lnTo>
                <a:lnTo>
                  <a:pt x="457350" y="5543"/>
                </a:lnTo>
                <a:lnTo>
                  <a:pt x="456957" y="5503"/>
                </a:lnTo>
                <a:lnTo>
                  <a:pt x="456172" y="5434"/>
                </a:lnTo>
                <a:lnTo>
                  <a:pt x="455315" y="5369"/>
                </a:lnTo>
                <a:lnTo>
                  <a:pt x="453565" y="5250"/>
                </a:lnTo>
                <a:lnTo>
                  <a:pt x="452708" y="5190"/>
                </a:lnTo>
                <a:lnTo>
                  <a:pt x="451852" y="5126"/>
                </a:lnTo>
                <a:lnTo>
                  <a:pt x="449709" y="4962"/>
                </a:lnTo>
                <a:lnTo>
                  <a:pt x="448638" y="4877"/>
                </a:lnTo>
                <a:lnTo>
                  <a:pt x="447567" y="4793"/>
                </a:lnTo>
                <a:lnTo>
                  <a:pt x="446746" y="4718"/>
                </a:lnTo>
                <a:lnTo>
                  <a:pt x="446317" y="4684"/>
                </a:lnTo>
                <a:lnTo>
                  <a:pt x="445889" y="4659"/>
                </a:lnTo>
                <a:lnTo>
                  <a:pt x="445674" y="4649"/>
                </a:lnTo>
                <a:lnTo>
                  <a:pt x="445425" y="4644"/>
                </a:lnTo>
                <a:lnTo>
                  <a:pt x="445210" y="4639"/>
                </a:lnTo>
                <a:lnTo>
                  <a:pt x="444960" y="4639"/>
                </a:lnTo>
                <a:lnTo>
                  <a:pt x="444710" y="4644"/>
                </a:lnTo>
                <a:lnTo>
                  <a:pt x="444461" y="4654"/>
                </a:lnTo>
                <a:lnTo>
                  <a:pt x="444175" y="4669"/>
                </a:lnTo>
                <a:lnTo>
                  <a:pt x="443889" y="4689"/>
                </a:lnTo>
                <a:lnTo>
                  <a:pt x="443711" y="4699"/>
                </a:lnTo>
                <a:lnTo>
                  <a:pt x="443532" y="4699"/>
                </a:lnTo>
                <a:lnTo>
                  <a:pt x="443282" y="4694"/>
                </a:lnTo>
                <a:lnTo>
                  <a:pt x="443032" y="4679"/>
                </a:lnTo>
                <a:lnTo>
                  <a:pt x="442497" y="4649"/>
                </a:lnTo>
                <a:lnTo>
                  <a:pt x="442033" y="4609"/>
                </a:lnTo>
                <a:lnTo>
                  <a:pt x="441675" y="4584"/>
                </a:lnTo>
                <a:lnTo>
                  <a:pt x="441354" y="4564"/>
                </a:lnTo>
                <a:lnTo>
                  <a:pt x="441033" y="4550"/>
                </a:lnTo>
                <a:lnTo>
                  <a:pt x="440426" y="4550"/>
                </a:lnTo>
                <a:lnTo>
                  <a:pt x="440140" y="4564"/>
                </a:lnTo>
                <a:lnTo>
                  <a:pt x="439819" y="4579"/>
                </a:lnTo>
                <a:lnTo>
                  <a:pt x="439533" y="4599"/>
                </a:lnTo>
                <a:lnTo>
                  <a:pt x="439140" y="4560"/>
                </a:lnTo>
                <a:lnTo>
                  <a:pt x="438712" y="4515"/>
                </a:lnTo>
                <a:lnTo>
                  <a:pt x="438498" y="4495"/>
                </a:lnTo>
                <a:lnTo>
                  <a:pt x="438283" y="4475"/>
                </a:lnTo>
                <a:lnTo>
                  <a:pt x="438034" y="4465"/>
                </a:lnTo>
                <a:lnTo>
                  <a:pt x="437819" y="4465"/>
                </a:lnTo>
                <a:lnTo>
                  <a:pt x="437105" y="4470"/>
                </a:lnTo>
                <a:lnTo>
                  <a:pt x="436391" y="4480"/>
                </a:lnTo>
                <a:lnTo>
                  <a:pt x="434963" y="4505"/>
                </a:lnTo>
                <a:lnTo>
                  <a:pt x="433535" y="4540"/>
                </a:lnTo>
                <a:lnTo>
                  <a:pt x="432106" y="4574"/>
                </a:lnTo>
                <a:lnTo>
                  <a:pt x="431428" y="4594"/>
                </a:lnTo>
                <a:lnTo>
                  <a:pt x="430785" y="4619"/>
                </a:lnTo>
                <a:lnTo>
                  <a:pt x="430214" y="4649"/>
                </a:lnTo>
                <a:lnTo>
                  <a:pt x="429714" y="4689"/>
                </a:lnTo>
                <a:lnTo>
                  <a:pt x="429250" y="4733"/>
                </a:lnTo>
                <a:lnTo>
                  <a:pt x="428822" y="4783"/>
                </a:lnTo>
                <a:lnTo>
                  <a:pt x="428500" y="4833"/>
                </a:lnTo>
                <a:lnTo>
                  <a:pt x="428215" y="4892"/>
                </a:lnTo>
                <a:lnTo>
                  <a:pt x="428000" y="4957"/>
                </a:lnTo>
                <a:lnTo>
                  <a:pt x="427858" y="5021"/>
                </a:lnTo>
                <a:lnTo>
                  <a:pt x="427786" y="5091"/>
                </a:lnTo>
                <a:lnTo>
                  <a:pt x="427750" y="5170"/>
                </a:lnTo>
                <a:lnTo>
                  <a:pt x="427822" y="5245"/>
                </a:lnTo>
                <a:lnTo>
                  <a:pt x="427965" y="5329"/>
                </a:lnTo>
                <a:lnTo>
                  <a:pt x="428143" y="5414"/>
                </a:lnTo>
                <a:lnTo>
                  <a:pt x="428429" y="5503"/>
                </a:lnTo>
                <a:lnTo>
                  <a:pt x="428929" y="5647"/>
                </a:lnTo>
                <a:lnTo>
                  <a:pt x="429321" y="5796"/>
                </a:lnTo>
                <a:lnTo>
                  <a:pt x="429643" y="5940"/>
                </a:lnTo>
                <a:lnTo>
                  <a:pt x="429893" y="6089"/>
                </a:lnTo>
                <a:lnTo>
                  <a:pt x="430071" y="6238"/>
                </a:lnTo>
                <a:lnTo>
                  <a:pt x="430178" y="6392"/>
                </a:lnTo>
                <a:lnTo>
                  <a:pt x="430250" y="6546"/>
                </a:lnTo>
                <a:lnTo>
                  <a:pt x="430250" y="6705"/>
                </a:lnTo>
                <a:lnTo>
                  <a:pt x="430250" y="6785"/>
                </a:lnTo>
                <a:lnTo>
                  <a:pt x="430321" y="6869"/>
                </a:lnTo>
                <a:lnTo>
                  <a:pt x="430428" y="6948"/>
                </a:lnTo>
                <a:lnTo>
                  <a:pt x="430571" y="7033"/>
                </a:lnTo>
                <a:lnTo>
                  <a:pt x="430750" y="7112"/>
                </a:lnTo>
                <a:lnTo>
                  <a:pt x="430964" y="7192"/>
                </a:lnTo>
                <a:lnTo>
                  <a:pt x="431178" y="7271"/>
                </a:lnTo>
                <a:lnTo>
                  <a:pt x="431428" y="7346"/>
                </a:lnTo>
                <a:lnTo>
                  <a:pt x="432606" y="7684"/>
                </a:lnTo>
                <a:lnTo>
                  <a:pt x="433213" y="7847"/>
                </a:lnTo>
                <a:lnTo>
                  <a:pt x="433820" y="8016"/>
                </a:lnTo>
                <a:lnTo>
                  <a:pt x="434463" y="8180"/>
                </a:lnTo>
                <a:lnTo>
                  <a:pt x="435141" y="8339"/>
                </a:lnTo>
                <a:lnTo>
                  <a:pt x="435891" y="8493"/>
                </a:lnTo>
                <a:lnTo>
                  <a:pt x="436641" y="8642"/>
                </a:lnTo>
                <a:lnTo>
                  <a:pt x="437569" y="8816"/>
                </a:lnTo>
                <a:lnTo>
                  <a:pt x="438426" y="8995"/>
                </a:lnTo>
                <a:lnTo>
                  <a:pt x="439248" y="9174"/>
                </a:lnTo>
                <a:lnTo>
                  <a:pt x="440033" y="9352"/>
                </a:lnTo>
                <a:lnTo>
                  <a:pt x="441568" y="9720"/>
                </a:lnTo>
                <a:lnTo>
                  <a:pt x="442354" y="9904"/>
                </a:lnTo>
                <a:lnTo>
                  <a:pt x="443175" y="10082"/>
                </a:lnTo>
                <a:lnTo>
                  <a:pt x="444746" y="10425"/>
                </a:lnTo>
                <a:lnTo>
                  <a:pt x="446281" y="10773"/>
                </a:lnTo>
                <a:lnTo>
                  <a:pt x="449352" y="11468"/>
                </a:lnTo>
                <a:lnTo>
                  <a:pt x="452423" y="12164"/>
                </a:lnTo>
                <a:lnTo>
                  <a:pt x="453994" y="12511"/>
                </a:lnTo>
                <a:lnTo>
                  <a:pt x="455565" y="12859"/>
                </a:lnTo>
                <a:lnTo>
                  <a:pt x="456208" y="12998"/>
                </a:lnTo>
                <a:lnTo>
                  <a:pt x="456886" y="13137"/>
                </a:lnTo>
                <a:lnTo>
                  <a:pt x="457600" y="13271"/>
                </a:lnTo>
                <a:lnTo>
                  <a:pt x="458314" y="13405"/>
                </a:lnTo>
                <a:lnTo>
                  <a:pt x="459064" y="13539"/>
                </a:lnTo>
                <a:lnTo>
                  <a:pt x="459814" y="13668"/>
                </a:lnTo>
                <a:lnTo>
                  <a:pt x="460599" y="13793"/>
                </a:lnTo>
                <a:lnTo>
                  <a:pt x="461421" y="13917"/>
                </a:lnTo>
                <a:lnTo>
                  <a:pt x="463170" y="14180"/>
                </a:lnTo>
                <a:lnTo>
                  <a:pt x="464920" y="14448"/>
                </a:lnTo>
                <a:lnTo>
                  <a:pt x="465812" y="14577"/>
                </a:lnTo>
                <a:lnTo>
                  <a:pt x="466776" y="14702"/>
                </a:lnTo>
                <a:lnTo>
                  <a:pt x="467740" y="14826"/>
                </a:lnTo>
                <a:lnTo>
                  <a:pt x="468776" y="14940"/>
                </a:lnTo>
                <a:lnTo>
                  <a:pt x="469169" y="14985"/>
                </a:lnTo>
                <a:lnTo>
                  <a:pt x="469526" y="15034"/>
                </a:lnTo>
                <a:lnTo>
                  <a:pt x="469811" y="15084"/>
                </a:lnTo>
                <a:lnTo>
                  <a:pt x="470133" y="15144"/>
                </a:lnTo>
                <a:lnTo>
                  <a:pt x="470383" y="15203"/>
                </a:lnTo>
                <a:lnTo>
                  <a:pt x="470633" y="15263"/>
                </a:lnTo>
                <a:lnTo>
                  <a:pt x="470847" y="15332"/>
                </a:lnTo>
                <a:lnTo>
                  <a:pt x="471025" y="15402"/>
                </a:lnTo>
                <a:lnTo>
                  <a:pt x="471204" y="15471"/>
                </a:lnTo>
                <a:lnTo>
                  <a:pt x="471347" y="15546"/>
                </a:lnTo>
                <a:lnTo>
                  <a:pt x="471454" y="15620"/>
                </a:lnTo>
                <a:lnTo>
                  <a:pt x="471561" y="15695"/>
                </a:lnTo>
                <a:lnTo>
                  <a:pt x="471704" y="15849"/>
                </a:lnTo>
                <a:lnTo>
                  <a:pt x="471739" y="16003"/>
                </a:lnTo>
                <a:lnTo>
                  <a:pt x="471775" y="16062"/>
                </a:lnTo>
                <a:lnTo>
                  <a:pt x="471847" y="16127"/>
                </a:lnTo>
                <a:lnTo>
                  <a:pt x="471989" y="16256"/>
                </a:lnTo>
                <a:lnTo>
                  <a:pt x="472061" y="16316"/>
                </a:lnTo>
                <a:lnTo>
                  <a:pt x="472061" y="16375"/>
                </a:lnTo>
                <a:lnTo>
                  <a:pt x="472025" y="16425"/>
                </a:lnTo>
                <a:lnTo>
                  <a:pt x="471954" y="16450"/>
                </a:lnTo>
                <a:lnTo>
                  <a:pt x="471882" y="16470"/>
                </a:lnTo>
                <a:lnTo>
                  <a:pt x="471704" y="16519"/>
                </a:lnTo>
                <a:lnTo>
                  <a:pt x="471597" y="16569"/>
                </a:lnTo>
                <a:lnTo>
                  <a:pt x="471489" y="16624"/>
                </a:lnTo>
                <a:lnTo>
                  <a:pt x="471454" y="16673"/>
                </a:lnTo>
                <a:lnTo>
                  <a:pt x="471454" y="16783"/>
                </a:lnTo>
                <a:lnTo>
                  <a:pt x="471454" y="16892"/>
                </a:lnTo>
                <a:lnTo>
                  <a:pt x="471454" y="16946"/>
                </a:lnTo>
                <a:lnTo>
                  <a:pt x="471418" y="17001"/>
                </a:lnTo>
                <a:lnTo>
                  <a:pt x="471347" y="17051"/>
                </a:lnTo>
                <a:lnTo>
                  <a:pt x="471240" y="17100"/>
                </a:lnTo>
                <a:lnTo>
                  <a:pt x="471061" y="17145"/>
                </a:lnTo>
                <a:lnTo>
                  <a:pt x="470847" y="17190"/>
                </a:lnTo>
                <a:lnTo>
                  <a:pt x="470561" y="17235"/>
                </a:lnTo>
                <a:lnTo>
                  <a:pt x="470168" y="17269"/>
                </a:lnTo>
                <a:lnTo>
                  <a:pt x="470097" y="17279"/>
                </a:lnTo>
                <a:lnTo>
                  <a:pt x="470097" y="17299"/>
                </a:lnTo>
                <a:lnTo>
                  <a:pt x="470133" y="17344"/>
                </a:lnTo>
                <a:lnTo>
                  <a:pt x="470168" y="17398"/>
                </a:lnTo>
                <a:lnTo>
                  <a:pt x="470168" y="17428"/>
                </a:lnTo>
                <a:lnTo>
                  <a:pt x="470168" y="17448"/>
                </a:lnTo>
                <a:lnTo>
                  <a:pt x="470097" y="17488"/>
                </a:lnTo>
                <a:lnTo>
                  <a:pt x="469990" y="17518"/>
                </a:lnTo>
                <a:lnTo>
                  <a:pt x="469883" y="17547"/>
                </a:lnTo>
                <a:lnTo>
                  <a:pt x="469740" y="17567"/>
                </a:lnTo>
                <a:lnTo>
                  <a:pt x="469561" y="17582"/>
                </a:lnTo>
                <a:lnTo>
                  <a:pt x="469383" y="17597"/>
                </a:lnTo>
                <a:lnTo>
                  <a:pt x="468990" y="17617"/>
                </a:lnTo>
                <a:lnTo>
                  <a:pt x="468133" y="17642"/>
                </a:lnTo>
                <a:lnTo>
                  <a:pt x="467740" y="17657"/>
                </a:lnTo>
                <a:lnTo>
                  <a:pt x="467562" y="17672"/>
                </a:lnTo>
                <a:lnTo>
                  <a:pt x="467419" y="17686"/>
                </a:lnTo>
                <a:lnTo>
                  <a:pt x="466955" y="17731"/>
                </a:lnTo>
                <a:lnTo>
                  <a:pt x="466455" y="17771"/>
                </a:lnTo>
                <a:lnTo>
                  <a:pt x="465991" y="17806"/>
                </a:lnTo>
                <a:lnTo>
                  <a:pt x="465491" y="17835"/>
                </a:lnTo>
                <a:lnTo>
                  <a:pt x="464991" y="17860"/>
                </a:lnTo>
                <a:lnTo>
                  <a:pt x="464491" y="17880"/>
                </a:lnTo>
                <a:lnTo>
                  <a:pt x="463991" y="17895"/>
                </a:lnTo>
                <a:lnTo>
                  <a:pt x="463491" y="17905"/>
                </a:lnTo>
                <a:lnTo>
                  <a:pt x="462456" y="17920"/>
                </a:lnTo>
                <a:lnTo>
                  <a:pt x="461421" y="17925"/>
                </a:lnTo>
                <a:lnTo>
                  <a:pt x="459278" y="17920"/>
                </a:lnTo>
                <a:lnTo>
                  <a:pt x="458564" y="17920"/>
                </a:lnTo>
                <a:lnTo>
                  <a:pt x="457814" y="17925"/>
                </a:lnTo>
                <a:lnTo>
                  <a:pt x="456350" y="17935"/>
                </a:lnTo>
                <a:lnTo>
                  <a:pt x="454886" y="17955"/>
                </a:lnTo>
                <a:lnTo>
                  <a:pt x="453423" y="17970"/>
                </a:lnTo>
                <a:lnTo>
                  <a:pt x="453065" y="17975"/>
                </a:lnTo>
                <a:lnTo>
                  <a:pt x="452923" y="17975"/>
                </a:lnTo>
                <a:lnTo>
                  <a:pt x="452816" y="17965"/>
                </a:lnTo>
                <a:lnTo>
                  <a:pt x="452351" y="17910"/>
                </a:lnTo>
                <a:lnTo>
                  <a:pt x="451852" y="17860"/>
                </a:lnTo>
                <a:lnTo>
                  <a:pt x="451352" y="17826"/>
                </a:lnTo>
                <a:lnTo>
                  <a:pt x="450816" y="17801"/>
                </a:lnTo>
                <a:lnTo>
                  <a:pt x="450280" y="17776"/>
                </a:lnTo>
                <a:lnTo>
                  <a:pt x="449709" y="17766"/>
                </a:lnTo>
                <a:lnTo>
                  <a:pt x="449138" y="17751"/>
                </a:lnTo>
                <a:lnTo>
                  <a:pt x="448567" y="17746"/>
                </a:lnTo>
                <a:lnTo>
                  <a:pt x="447424" y="17731"/>
                </a:lnTo>
                <a:lnTo>
                  <a:pt x="446853" y="17726"/>
                </a:lnTo>
                <a:lnTo>
                  <a:pt x="446281" y="17711"/>
                </a:lnTo>
                <a:lnTo>
                  <a:pt x="445746" y="17696"/>
                </a:lnTo>
                <a:lnTo>
                  <a:pt x="445210" y="17677"/>
                </a:lnTo>
                <a:lnTo>
                  <a:pt x="444675" y="17647"/>
                </a:lnTo>
                <a:lnTo>
                  <a:pt x="444175" y="17612"/>
                </a:lnTo>
                <a:lnTo>
                  <a:pt x="443389" y="17547"/>
                </a:lnTo>
                <a:lnTo>
                  <a:pt x="442997" y="17518"/>
                </a:lnTo>
                <a:lnTo>
                  <a:pt x="442604" y="17493"/>
                </a:lnTo>
                <a:lnTo>
                  <a:pt x="441640" y="17433"/>
                </a:lnTo>
                <a:lnTo>
                  <a:pt x="440711" y="17364"/>
                </a:lnTo>
                <a:lnTo>
                  <a:pt x="439819" y="17289"/>
                </a:lnTo>
                <a:lnTo>
                  <a:pt x="438926" y="17210"/>
                </a:lnTo>
                <a:lnTo>
                  <a:pt x="438069" y="17130"/>
                </a:lnTo>
                <a:lnTo>
                  <a:pt x="437212" y="17046"/>
                </a:lnTo>
                <a:lnTo>
                  <a:pt x="435498" y="16872"/>
                </a:lnTo>
                <a:lnTo>
                  <a:pt x="434035" y="16728"/>
                </a:lnTo>
                <a:lnTo>
                  <a:pt x="432642" y="16584"/>
                </a:lnTo>
                <a:lnTo>
                  <a:pt x="431250" y="16430"/>
                </a:lnTo>
                <a:lnTo>
                  <a:pt x="429893" y="16276"/>
                </a:lnTo>
                <a:lnTo>
                  <a:pt x="428572" y="16117"/>
                </a:lnTo>
                <a:lnTo>
                  <a:pt x="427286" y="15953"/>
                </a:lnTo>
                <a:lnTo>
                  <a:pt x="426037" y="15779"/>
                </a:lnTo>
                <a:lnTo>
                  <a:pt x="424823" y="15600"/>
                </a:lnTo>
                <a:lnTo>
                  <a:pt x="422787" y="15283"/>
                </a:lnTo>
                <a:lnTo>
                  <a:pt x="420788" y="14960"/>
                </a:lnTo>
                <a:lnTo>
                  <a:pt x="418753" y="14642"/>
                </a:lnTo>
                <a:lnTo>
                  <a:pt x="416717" y="14319"/>
                </a:lnTo>
                <a:lnTo>
                  <a:pt x="416110" y="14225"/>
                </a:lnTo>
                <a:lnTo>
                  <a:pt x="415468" y="14135"/>
                </a:lnTo>
                <a:lnTo>
                  <a:pt x="414147" y="13952"/>
                </a:lnTo>
                <a:lnTo>
                  <a:pt x="412826" y="13773"/>
                </a:lnTo>
                <a:lnTo>
                  <a:pt x="412219" y="13678"/>
                </a:lnTo>
                <a:lnTo>
                  <a:pt x="411576" y="13584"/>
                </a:lnTo>
                <a:lnTo>
                  <a:pt x="411219" y="13529"/>
                </a:lnTo>
                <a:lnTo>
                  <a:pt x="410897" y="13470"/>
                </a:lnTo>
                <a:lnTo>
                  <a:pt x="410290" y="13346"/>
                </a:lnTo>
                <a:lnTo>
                  <a:pt x="409719" y="13216"/>
                </a:lnTo>
                <a:lnTo>
                  <a:pt x="409112" y="13092"/>
                </a:lnTo>
                <a:lnTo>
                  <a:pt x="408362" y="12968"/>
                </a:lnTo>
                <a:lnTo>
                  <a:pt x="407613" y="12839"/>
                </a:lnTo>
                <a:lnTo>
                  <a:pt x="406863" y="12715"/>
                </a:lnTo>
                <a:lnTo>
                  <a:pt x="406149" y="12586"/>
                </a:lnTo>
                <a:lnTo>
                  <a:pt x="404970" y="12362"/>
                </a:lnTo>
                <a:lnTo>
                  <a:pt x="403828" y="12139"/>
                </a:lnTo>
                <a:lnTo>
                  <a:pt x="401543" y="11687"/>
                </a:lnTo>
                <a:lnTo>
                  <a:pt x="400293" y="11453"/>
                </a:lnTo>
                <a:lnTo>
                  <a:pt x="399043" y="11220"/>
                </a:lnTo>
                <a:lnTo>
                  <a:pt x="398436" y="11101"/>
                </a:lnTo>
                <a:lnTo>
                  <a:pt x="397865" y="10981"/>
                </a:lnTo>
                <a:lnTo>
                  <a:pt x="397294" y="10862"/>
                </a:lnTo>
                <a:lnTo>
                  <a:pt x="396758" y="10738"/>
                </a:lnTo>
                <a:lnTo>
                  <a:pt x="396223" y="10604"/>
                </a:lnTo>
                <a:lnTo>
                  <a:pt x="395723" y="10465"/>
                </a:lnTo>
                <a:lnTo>
                  <a:pt x="395223" y="10326"/>
                </a:lnTo>
                <a:lnTo>
                  <a:pt x="394759" y="10187"/>
                </a:lnTo>
                <a:lnTo>
                  <a:pt x="393902" y="9904"/>
                </a:lnTo>
                <a:lnTo>
                  <a:pt x="393045" y="9621"/>
                </a:lnTo>
                <a:lnTo>
                  <a:pt x="392366" y="9382"/>
                </a:lnTo>
                <a:lnTo>
                  <a:pt x="392009" y="9263"/>
                </a:lnTo>
                <a:lnTo>
                  <a:pt x="391688" y="9144"/>
                </a:lnTo>
                <a:lnTo>
                  <a:pt x="391402" y="9025"/>
                </a:lnTo>
                <a:lnTo>
                  <a:pt x="391152" y="8900"/>
                </a:lnTo>
                <a:lnTo>
                  <a:pt x="390938" y="8781"/>
                </a:lnTo>
                <a:lnTo>
                  <a:pt x="390795" y="8657"/>
                </a:lnTo>
                <a:lnTo>
                  <a:pt x="390653" y="8498"/>
                </a:lnTo>
                <a:lnTo>
                  <a:pt x="390438" y="8339"/>
                </a:lnTo>
                <a:lnTo>
                  <a:pt x="390188" y="8185"/>
                </a:lnTo>
                <a:lnTo>
                  <a:pt x="389903" y="8031"/>
                </a:lnTo>
                <a:lnTo>
                  <a:pt x="389581" y="7877"/>
                </a:lnTo>
                <a:lnTo>
                  <a:pt x="389224" y="7728"/>
                </a:lnTo>
                <a:lnTo>
                  <a:pt x="388474" y="7430"/>
                </a:lnTo>
                <a:lnTo>
                  <a:pt x="388082" y="7301"/>
                </a:lnTo>
                <a:lnTo>
                  <a:pt x="387653" y="7172"/>
                </a:lnTo>
                <a:lnTo>
                  <a:pt x="387225" y="7043"/>
                </a:lnTo>
                <a:lnTo>
                  <a:pt x="386725" y="6919"/>
                </a:lnTo>
                <a:lnTo>
                  <a:pt x="385761" y="6670"/>
                </a:lnTo>
                <a:lnTo>
                  <a:pt x="384761" y="6417"/>
                </a:lnTo>
                <a:lnTo>
                  <a:pt x="384047" y="6243"/>
                </a:lnTo>
                <a:lnTo>
                  <a:pt x="383690" y="6154"/>
                </a:lnTo>
                <a:lnTo>
                  <a:pt x="383369" y="6064"/>
                </a:lnTo>
                <a:lnTo>
                  <a:pt x="383012" y="5970"/>
                </a:lnTo>
                <a:lnTo>
                  <a:pt x="382690" y="5886"/>
                </a:lnTo>
                <a:lnTo>
                  <a:pt x="382333" y="5811"/>
                </a:lnTo>
                <a:lnTo>
                  <a:pt x="381976" y="5742"/>
                </a:lnTo>
                <a:lnTo>
                  <a:pt x="381548" y="5682"/>
                </a:lnTo>
                <a:lnTo>
                  <a:pt x="381048" y="5617"/>
                </a:lnTo>
                <a:lnTo>
                  <a:pt x="380441" y="5553"/>
                </a:lnTo>
                <a:lnTo>
                  <a:pt x="379762" y="5478"/>
                </a:lnTo>
                <a:lnTo>
                  <a:pt x="379620" y="5458"/>
                </a:lnTo>
                <a:lnTo>
                  <a:pt x="379512" y="5429"/>
                </a:lnTo>
                <a:lnTo>
                  <a:pt x="379405" y="5394"/>
                </a:lnTo>
                <a:lnTo>
                  <a:pt x="379370" y="5364"/>
                </a:lnTo>
                <a:lnTo>
                  <a:pt x="379263" y="5300"/>
                </a:lnTo>
                <a:lnTo>
                  <a:pt x="379120" y="5235"/>
                </a:lnTo>
                <a:lnTo>
                  <a:pt x="378905" y="5175"/>
                </a:lnTo>
                <a:lnTo>
                  <a:pt x="378656" y="5116"/>
                </a:lnTo>
                <a:lnTo>
                  <a:pt x="378370" y="5061"/>
                </a:lnTo>
                <a:lnTo>
                  <a:pt x="378013" y="5007"/>
                </a:lnTo>
                <a:lnTo>
                  <a:pt x="377656" y="4957"/>
                </a:lnTo>
                <a:lnTo>
                  <a:pt x="377227" y="4912"/>
                </a:lnTo>
                <a:lnTo>
                  <a:pt x="376799" y="4867"/>
                </a:lnTo>
                <a:lnTo>
                  <a:pt x="376370" y="4833"/>
                </a:lnTo>
                <a:lnTo>
                  <a:pt x="375906" y="4803"/>
                </a:lnTo>
                <a:lnTo>
                  <a:pt x="375442" y="4778"/>
                </a:lnTo>
                <a:lnTo>
                  <a:pt x="374978" y="4763"/>
                </a:lnTo>
                <a:lnTo>
                  <a:pt x="374514" y="4753"/>
                </a:lnTo>
                <a:lnTo>
                  <a:pt x="374050" y="4748"/>
                </a:lnTo>
                <a:lnTo>
                  <a:pt x="373585" y="4753"/>
                </a:lnTo>
                <a:lnTo>
                  <a:pt x="373407" y="4763"/>
                </a:lnTo>
                <a:lnTo>
                  <a:pt x="373228" y="4773"/>
                </a:lnTo>
                <a:lnTo>
                  <a:pt x="372836" y="4798"/>
                </a:lnTo>
                <a:lnTo>
                  <a:pt x="371943" y="4574"/>
                </a:lnTo>
                <a:lnTo>
                  <a:pt x="371729" y="4634"/>
                </a:lnTo>
                <a:lnTo>
                  <a:pt x="369801" y="4530"/>
                </a:lnTo>
                <a:lnTo>
                  <a:pt x="367873" y="4425"/>
                </a:lnTo>
                <a:lnTo>
                  <a:pt x="366623" y="4351"/>
                </a:lnTo>
                <a:lnTo>
                  <a:pt x="365944" y="4321"/>
                </a:lnTo>
                <a:lnTo>
                  <a:pt x="365623" y="4311"/>
                </a:lnTo>
                <a:lnTo>
                  <a:pt x="365302" y="4306"/>
                </a:lnTo>
                <a:lnTo>
                  <a:pt x="364980" y="4301"/>
                </a:lnTo>
                <a:lnTo>
                  <a:pt x="364623" y="4306"/>
                </a:lnTo>
                <a:lnTo>
                  <a:pt x="364266" y="4316"/>
                </a:lnTo>
                <a:lnTo>
                  <a:pt x="363945" y="4331"/>
                </a:lnTo>
                <a:lnTo>
                  <a:pt x="363588" y="4356"/>
                </a:lnTo>
                <a:lnTo>
                  <a:pt x="363231" y="4386"/>
                </a:lnTo>
                <a:lnTo>
                  <a:pt x="362838" y="4425"/>
                </a:lnTo>
                <a:lnTo>
                  <a:pt x="362481" y="4475"/>
                </a:lnTo>
                <a:lnTo>
                  <a:pt x="364909" y="4594"/>
                </a:lnTo>
                <a:lnTo>
                  <a:pt x="364909" y="5185"/>
                </a:lnTo>
                <a:lnTo>
                  <a:pt x="364373" y="5126"/>
                </a:lnTo>
                <a:lnTo>
                  <a:pt x="363945" y="5081"/>
                </a:lnTo>
                <a:lnTo>
                  <a:pt x="363624" y="5036"/>
                </a:lnTo>
                <a:lnTo>
                  <a:pt x="363516" y="5016"/>
                </a:lnTo>
                <a:lnTo>
                  <a:pt x="363445" y="4992"/>
                </a:lnTo>
                <a:lnTo>
                  <a:pt x="363338" y="4952"/>
                </a:lnTo>
                <a:lnTo>
                  <a:pt x="363231" y="4907"/>
                </a:lnTo>
                <a:lnTo>
                  <a:pt x="363124" y="4823"/>
                </a:lnTo>
                <a:lnTo>
                  <a:pt x="362945" y="4639"/>
                </a:lnTo>
                <a:lnTo>
                  <a:pt x="361981" y="4644"/>
                </a:lnTo>
                <a:lnTo>
                  <a:pt x="361945" y="4853"/>
                </a:lnTo>
                <a:lnTo>
                  <a:pt x="361874" y="5066"/>
                </a:lnTo>
                <a:lnTo>
                  <a:pt x="361838" y="5106"/>
                </a:lnTo>
                <a:lnTo>
                  <a:pt x="361731" y="5151"/>
                </a:lnTo>
                <a:lnTo>
                  <a:pt x="361660" y="5195"/>
                </a:lnTo>
                <a:lnTo>
                  <a:pt x="361588" y="5235"/>
                </a:lnTo>
                <a:lnTo>
                  <a:pt x="361517" y="5359"/>
                </a:lnTo>
                <a:lnTo>
                  <a:pt x="361517" y="5414"/>
                </a:lnTo>
                <a:lnTo>
                  <a:pt x="361553" y="5429"/>
                </a:lnTo>
                <a:lnTo>
                  <a:pt x="361553" y="5434"/>
                </a:lnTo>
                <a:lnTo>
                  <a:pt x="361945" y="5449"/>
                </a:lnTo>
                <a:lnTo>
                  <a:pt x="362195" y="5468"/>
                </a:lnTo>
                <a:lnTo>
                  <a:pt x="362410" y="5488"/>
                </a:lnTo>
                <a:lnTo>
                  <a:pt x="362517" y="5508"/>
                </a:lnTo>
                <a:lnTo>
                  <a:pt x="362552" y="5533"/>
                </a:lnTo>
                <a:lnTo>
                  <a:pt x="362552" y="5563"/>
                </a:lnTo>
                <a:lnTo>
                  <a:pt x="362481" y="5588"/>
                </a:lnTo>
                <a:lnTo>
                  <a:pt x="362410" y="5617"/>
                </a:lnTo>
                <a:lnTo>
                  <a:pt x="362231" y="5672"/>
                </a:lnTo>
                <a:lnTo>
                  <a:pt x="362053" y="5727"/>
                </a:lnTo>
                <a:lnTo>
                  <a:pt x="362017" y="5756"/>
                </a:lnTo>
                <a:lnTo>
                  <a:pt x="362017" y="5781"/>
                </a:lnTo>
                <a:lnTo>
                  <a:pt x="362088" y="5801"/>
                </a:lnTo>
                <a:lnTo>
                  <a:pt x="362195" y="5821"/>
                </a:lnTo>
                <a:lnTo>
                  <a:pt x="361267" y="5856"/>
                </a:lnTo>
                <a:lnTo>
                  <a:pt x="361981" y="6313"/>
                </a:lnTo>
                <a:lnTo>
                  <a:pt x="362374" y="6551"/>
                </a:lnTo>
                <a:lnTo>
                  <a:pt x="362731" y="6795"/>
                </a:lnTo>
                <a:lnTo>
                  <a:pt x="362909" y="6909"/>
                </a:lnTo>
                <a:lnTo>
                  <a:pt x="363017" y="7018"/>
                </a:lnTo>
                <a:lnTo>
                  <a:pt x="363231" y="7246"/>
                </a:lnTo>
                <a:lnTo>
                  <a:pt x="363374" y="7361"/>
                </a:lnTo>
                <a:lnTo>
                  <a:pt x="363552" y="7470"/>
                </a:lnTo>
                <a:lnTo>
                  <a:pt x="363731" y="7579"/>
                </a:lnTo>
                <a:lnTo>
                  <a:pt x="363981" y="7684"/>
                </a:lnTo>
                <a:lnTo>
                  <a:pt x="364373" y="7818"/>
                </a:lnTo>
                <a:lnTo>
                  <a:pt x="364802" y="7947"/>
                </a:lnTo>
                <a:lnTo>
                  <a:pt x="365266" y="8071"/>
                </a:lnTo>
                <a:lnTo>
                  <a:pt x="365766" y="8200"/>
                </a:lnTo>
                <a:lnTo>
                  <a:pt x="366801" y="8443"/>
                </a:lnTo>
                <a:lnTo>
                  <a:pt x="367837" y="8692"/>
                </a:lnTo>
                <a:lnTo>
                  <a:pt x="368908" y="8940"/>
                </a:lnTo>
                <a:lnTo>
                  <a:pt x="370051" y="9188"/>
                </a:lnTo>
                <a:lnTo>
                  <a:pt x="372300" y="9675"/>
                </a:lnTo>
                <a:lnTo>
                  <a:pt x="373050" y="9844"/>
                </a:lnTo>
                <a:lnTo>
                  <a:pt x="373800" y="10008"/>
                </a:lnTo>
                <a:lnTo>
                  <a:pt x="375264" y="10346"/>
                </a:lnTo>
                <a:lnTo>
                  <a:pt x="376049" y="10515"/>
                </a:lnTo>
                <a:lnTo>
                  <a:pt x="376835" y="10674"/>
                </a:lnTo>
                <a:lnTo>
                  <a:pt x="377656" y="10832"/>
                </a:lnTo>
                <a:lnTo>
                  <a:pt x="378548" y="10981"/>
                </a:lnTo>
                <a:lnTo>
                  <a:pt x="378977" y="11051"/>
                </a:lnTo>
                <a:lnTo>
                  <a:pt x="379370" y="11125"/>
                </a:lnTo>
                <a:lnTo>
                  <a:pt x="380119" y="11270"/>
                </a:lnTo>
                <a:lnTo>
                  <a:pt x="380512" y="11344"/>
                </a:lnTo>
                <a:lnTo>
                  <a:pt x="380905" y="11414"/>
                </a:lnTo>
                <a:lnTo>
                  <a:pt x="381333" y="11483"/>
                </a:lnTo>
                <a:lnTo>
                  <a:pt x="381798" y="11548"/>
                </a:lnTo>
                <a:lnTo>
                  <a:pt x="382262" y="11612"/>
                </a:lnTo>
                <a:lnTo>
                  <a:pt x="382690" y="11682"/>
                </a:lnTo>
                <a:lnTo>
                  <a:pt x="383083" y="11756"/>
                </a:lnTo>
                <a:lnTo>
                  <a:pt x="383404" y="11831"/>
                </a:lnTo>
                <a:lnTo>
                  <a:pt x="383726" y="11905"/>
                </a:lnTo>
                <a:lnTo>
                  <a:pt x="383976" y="11985"/>
                </a:lnTo>
                <a:lnTo>
                  <a:pt x="384226" y="12069"/>
                </a:lnTo>
                <a:lnTo>
                  <a:pt x="384440" y="12149"/>
                </a:lnTo>
                <a:lnTo>
                  <a:pt x="384797" y="12317"/>
                </a:lnTo>
                <a:lnTo>
                  <a:pt x="385118" y="12486"/>
                </a:lnTo>
                <a:lnTo>
                  <a:pt x="385404" y="12660"/>
                </a:lnTo>
                <a:lnTo>
                  <a:pt x="385725" y="12834"/>
                </a:lnTo>
                <a:lnTo>
                  <a:pt x="386047" y="13018"/>
                </a:lnTo>
                <a:lnTo>
                  <a:pt x="386368" y="13202"/>
                </a:lnTo>
                <a:lnTo>
                  <a:pt x="386903" y="13579"/>
                </a:lnTo>
                <a:lnTo>
                  <a:pt x="387975" y="14329"/>
                </a:lnTo>
                <a:lnTo>
                  <a:pt x="388474" y="14702"/>
                </a:lnTo>
                <a:lnTo>
                  <a:pt x="388939" y="15079"/>
                </a:lnTo>
                <a:lnTo>
                  <a:pt x="389117" y="15238"/>
                </a:lnTo>
                <a:lnTo>
                  <a:pt x="389224" y="15397"/>
                </a:lnTo>
                <a:lnTo>
                  <a:pt x="389331" y="15556"/>
                </a:lnTo>
                <a:lnTo>
                  <a:pt x="389331" y="15720"/>
                </a:lnTo>
                <a:lnTo>
                  <a:pt x="389296" y="15784"/>
                </a:lnTo>
                <a:lnTo>
                  <a:pt x="389260" y="15849"/>
                </a:lnTo>
                <a:lnTo>
                  <a:pt x="389153" y="15908"/>
                </a:lnTo>
                <a:lnTo>
                  <a:pt x="389010" y="15968"/>
                </a:lnTo>
                <a:lnTo>
                  <a:pt x="388867" y="16018"/>
                </a:lnTo>
                <a:lnTo>
                  <a:pt x="388653" y="16072"/>
                </a:lnTo>
                <a:lnTo>
                  <a:pt x="388439" y="16117"/>
                </a:lnTo>
                <a:lnTo>
                  <a:pt x="388153" y="16162"/>
                </a:lnTo>
                <a:lnTo>
                  <a:pt x="387868" y="16206"/>
                </a:lnTo>
                <a:lnTo>
                  <a:pt x="387546" y="16246"/>
                </a:lnTo>
                <a:lnTo>
                  <a:pt x="387225" y="16281"/>
                </a:lnTo>
                <a:lnTo>
                  <a:pt x="386832" y="16316"/>
                </a:lnTo>
                <a:lnTo>
                  <a:pt x="386439" y="16345"/>
                </a:lnTo>
                <a:lnTo>
                  <a:pt x="386011" y="16375"/>
                </a:lnTo>
                <a:lnTo>
                  <a:pt x="385547" y="16400"/>
                </a:lnTo>
                <a:lnTo>
                  <a:pt x="385082" y="16425"/>
                </a:lnTo>
                <a:lnTo>
                  <a:pt x="384047" y="16465"/>
                </a:lnTo>
                <a:lnTo>
                  <a:pt x="383047" y="16499"/>
                </a:lnTo>
                <a:lnTo>
                  <a:pt x="382012" y="16524"/>
                </a:lnTo>
                <a:lnTo>
                  <a:pt x="381012" y="16539"/>
                </a:lnTo>
                <a:lnTo>
                  <a:pt x="379977" y="16544"/>
                </a:lnTo>
                <a:lnTo>
                  <a:pt x="378941" y="16539"/>
                </a:lnTo>
                <a:lnTo>
                  <a:pt x="377906" y="16524"/>
                </a:lnTo>
                <a:lnTo>
                  <a:pt x="376835" y="16499"/>
                </a:lnTo>
                <a:lnTo>
                  <a:pt x="376477" y="16490"/>
                </a:lnTo>
                <a:lnTo>
                  <a:pt x="376085" y="16485"/>
                </a:lnTo>
                <a:lnTo>
                  <a:pt x="375371" y="16480"/>
                </a:lnTo>
                <a:lnTo>
                  <a:pt x="374621" y="16490"/>
                </a:lnTo>
                <a:lnTo>
                  <a:pt x="373835" y="16499"/>
                </a:lnTo>
                <a:lnTo>
                  <a:pt x="372300" y="16539"/>
                </a:lnTo>
                <a:lnTo>
                  <a:pt x="371550" y="16559"/>
                </a:lnTo>
                <a:lnTo>
                  <a:pt x="370765" y="16574"/>
                </a:lnTo>
                <a:lnTo>
                  <a:pt x="370372" y="16579"/>
                </a:lnTo>
                <a:lnTo>
                  <a:pt x="369979" y="16579"/>
                </a:lnTo>
                <a:lnTo>
                  <a:pt x="369658" y="16574"/>
                </a:lnTo>
                <a:lnTo>
                  <a:pt x="369515" y="16569"/>
                </a:lnTo>
                <a:lnTo>
                  <a:pt x="369408" y="16564"/>
                </a:lnTo>
                <a:lnTo>
                  <a:pt x="369265" y="16549"/>
                </a:lnTo>
                <a:lnTo>
                  <a:pt x="369194" y="16539"/>
                </a:lnTo>
                <a:lnTo>
                  <a:pt x="369122" y="16519"/>
                </a:lnTo>
                <a:lnTo>
                  <a:pt x="369051" y="16499"/>
                </a:lnTo>
                <a:lnTo>
                  <a:pt x="369051" y="16475"/>
                </a:lnTo>
                <a:lnTo>
                  <a:pt x="369051" y="16445"/>
                </a:lnTo>
                <a:lnTo>
                  <a:pt x="369051" y="16410"/>
                </a:lnTo>
                <a:lnTo>
                  <a:pt x="369122" y="16370"/>
                </a:lnTo>
                <a:lnTo>
                  <a:pt x="366587" y="16276"/>
                </a:lnTo>
                <a:lnTo>
                  <a:pt x="365302" y="16524"/>
                </a:lnTo>
                <a:lnTo>
                  <a:pt x="364659" y="16281"/>
                </a:lnTo>
                <a:lnTo>
                  <a:pt x="364516" y="16281"/>
                </a:lnTo>
                <a:lnTo>
                  <a:pt x="364588" y="16311"/>
                </a:lnTo>
                <a:lnTo>
                  <a:pt x="364588" y="16326"/>
                </a:lnTo>
                <a:lnTo>
                  <a:pt x="364588" y="16331"/>
                </a:lnTo>
                <a:lnTo>
                  <a:pt x="364088" y="16400"/>
                </a:lnTo>
                <a:lnTo>
                  <a:pt x="363588" y="16465"/>
                </a:lnTo>
                <a:lnTo>
                  <a:pt x="363409" y="16430"/>
                </a:lnTo>
                <a:lnTo>
                  <a:pt x="363195" y="16405"/>
                </a:lnTo>
                <a:lnTo>
                  <a:pt x="362945" y="16380"/>
                </a:lnTo>
                <a:lnTo>
                  <a:pt x="362695" y="16365"/>
                </a:lnTo>
                <a:lnTo>
                  <a:pt x="362160" y="16341"/>
                </a:lnTo>
                <a:lnTo>
                  <a:pt x="361588" y="16316"/>
                </a:lnTo>
                <a:lnTo>
                  <a:pt x="361017" y="16291"/>
                </a:lnTo>
                <a:lnTo>
                  <a:pt x="360731" y="16276"/>
                </a:lnTo>
                <a:lnTo>
                  <a:pt x="360481" y="16256"/>
                </a:lnTo>
                <a:lnTo>
                  <a:pt x="360232" y="16226"/>
                </a:lnTo>
                <a:lnTo>
                  <a:pt x="360017" y="16196"/>
                </a:lnTo>
                <a:lnTo>
                  <a:pt x="359839" y="16157"/>
                </a:lnTo>
                <a:lnTo>
                  <a:pt x="359696" y="16107"/>
                </a:lnTo>
                <a:lnTo>
                  <a:pt x="359625" y="16097"/>
                </a:lnTo>
                <a:lnTo>
                  <a:pt x="359553" y="16082"/>
                </a:lnTo>
                <a:lnTo>
                  <a:pt x="359410" y="16077"/>
                </a:lnTo>
                <a:lnTo>
                  <a:pt x="359268" y="16067"/>
                </a:lnTo>
                <a:lnTo>
                  <a:pt x="358910" y="16057"/>
                </a:lnTo>
                <a:lnTo>
                  <a:pt x="358482" y="16047"/>
                </a:lnTo>
                <a:lnTo>
                  <a:pt x="357518" y="16028"/>
                </a:lnTo>
                <a:lnTo>
                  <a:pt x="357054" y="16018"/>
                </a:lnTo>
                <a:lnTo>
                  <a:pt x="356625" y="16003"/>
                </a:lnTo>
                <a:lnTo>
                  <a:pt x="355661" y="15948"/>
                </a:lnTo>
                <a:lnTo>
                  <a:pt x="354697" y="15889"/>
                </a:lnTo>
                <a:lnTo>
                  <a:pt x="353805" y="15819"/>
                </a:lnTo>
                <a:lnTo>
                  <a:pt x="353340" y="15784"/>
                </a:lnTo>
                <a:lnTo>
                  <a:pt x="352948" y="15745"/>
                </a:lnTo>
                <a:lnTo>
                  <a:pt x="350591" y="15501"/>
                </a:lnTo>
                <a:lnTo>
                  <a:pt x="348270" y="15258"/>
                </a:lnTo>
                <a:lnTo>
                  <a:pt x="345949" y="15009"/>
                </a:lnTo>
                <a:lnTo>
                  <a:pt x="343664" y="14761"/>
                </a:lnTo>
                <a:lnTo>
                  <a:pt x="341665" y="14533"/>
                </a:lnTo>
                <a:lnTo>
                  <a:pt x="339665" y="14299"/>
                </a:lnTo>
                <a:lnTo>
                  <a:pt x="337701" y="14066"/>
                </a:lnTo>
                <a:lnTo>
                  <a:pt x="335773" y="13827"/>
                </a:lnTo>
                <a:lnTo>
                  <a:pt x="334845" y="13718"/>
                </a:lnTo>
                <a:lnTo>
                  <a:pt x="333988" y="13604"/>
                </a:lnTo>
                <a:lnTo>
                  <a:pt x="333560" y="13544"/>
                </a:lnTo>
                <a:lnTo>
                  <a:pt x="333167" y="13485"/>
                </a:lnTo>
                <a:lnTo>
                  <a:pt x="332774" y="13420"/>
                </a:lnTo>
                <a:lnTo>
                  <a:pt x="332453" y="13351"/>
                </a:lnTo>
                <a:lnTo>
                  <a:pt x="332274" y="13311"/>
                </a:lnTo>
                <a:lnTo>
                  <a:pt x="332167" y="13261"/>
                </a:lnTo>
                <a:lnTo>
                  <a:pt x="332096" y="13211"/>
                </a:lnTo>
                <a:lnTo>
                  <a:pt x="332096" y="13157"/>
                </a:lnTo>
                <a:lnTo>
                  <a:pt x="332060" y="13048"/>
                </a:lnTo>
                <a:lnTo>
                  <a:pt x="332024" y="12993"/>
                </a:lnTo>
                <a:lnTo>
                  <a:pt x="331989" y="12938"/>
                </a:lnTo>
                <a:lnTo>
                  <a:pt x="330560" y="11687"/>
                </a:lnTo>
                <a:lnTo>
                  <a:pt x="329668" y="10877"/>
                </a:lnTo>
                <a:lnTo>
                  <a:pt x="329239" y="10475"/>
                </a:lnTo>
                <a:lnTo>
                  <a:pt x="328704" y="10073"/>
                </a:lnTo>
                <a:lnTo>
                  <a:pt x="328275" y="9770"/>
                </a:lnTo>
                <a:lnTo>
                  <a:pt x="327775" y="9467"/>
                </a:lnTo>
                <a:lnTo>
                  <a:pt x="327525" y="9318"/>
                </a:lnTo>
                <a:lnTo>
                  <a:pt x="327204" y="9169"/>
                </a:lnTo>
                <a:lnTo>
                  <a:pt x="326883" y="9020"/>
                </a:lnTo>
                <a:lnTo>
                  <a:pt x="326490" y="8876"/>
                </a:lnTo>
                <a:lnTo>
                  <a:pt x="325847" y="8672"/>
                </a:lnTo>
                <a:lnTo>
                  <a:pt x="325169" y="8473"/>
                </a:lnTo>
                <a:lnTo>
                  <a:pt x="324383" y="8280"/>
                </a:lnTo>
                <a:lnTo>
                  <a:pt x="323562" y="8091"/>
                </a:lnTo>
                <a:lnTo>
                  <a:pt x="322634" y="7907"/>
                </a:lnTo>
                <a:lnTo>
                  <a:pt x="321670" y="7733"/>
                </a:lnTo>
                <a:lnTo>
                  <a:pt x="320634" y="7559"/>
                </a:lnTo>
                <a:lnTo>
                  <a:pt x="319527" y="7395"/>
                </a:lnTo>
                <a:lnTo>
                  <a:pt x="318456" y="7242"/>
                </a:lnTo>
                <a:lnTo>
                  <a:pt x="317421" y="7088"/>
                </a:lnTo>
                <a:lnTo>
                  <a:pt x="315386" y="6770"/>
                </a:lnTo>
                <a:lnTo>
                  <a:pt x="313350" y="6447"/>
                </a:lnTo>
                <a:lnTo>
                  <a:pt x="311315" y="6129"/>
                </a:lnTo>
                <a:lnTo>
                  <a:pt x="307816" y="5593"/>
                </a:lnTo>
                <a:lnTo>
                  <a:pt x="306067" y="5324"/>
                </a:lnTo>
                <a:lnTo>
                  <a:pt x="304317" y="5056"/>
                </a:lnTo>
                <a:lnTo>
                  <a:pt x="303639" y="4937"/>
                </a:lnTo>
                <a:lnTo>
                  <a:pt x="302996" y="4818"/>
                </a:lnTo>
                <a:lnTo>
                  <a:pt x="302353" y="4694"/>
                </a:lnTo>
                <a:lnTo>
                  <a:pt x="301746" y="4569"/>
                </a:lnTo>
                <a:lnTo>
                  <a:pt x="301389" y="4495"/>
                </a:lnTo>
                <a:lnTo>
                  <a:pt x="300996" y="4425"/>
                </a:lnTo>
                <a:lnTo>
                  <a:pt x="300604" y="4361"/>
                </a:lnTo>
                <a:lnTo>
                  <a:pt x="300175" y="4301"/>
                </a:lnTo>
                <a:lnTo>
                  <a:pt x="299747" y="4252"/>
                </a:lnTo>
                <a:lnTo>
                  <a:pt x="299283" y="4202"/>
                </a:lnTo>
                <a:lnTo>
                  <a:pt x="298783" y="4157"/>
                </a:lnTo>
                <a:lnTo>
                  <a:pt x="298318" y="4117"/>
                </a:lnTo>
                <a:lnTo>
                  <a:pt x="297783" y="4083"/>
                </a:lnTo>
                <a:lnTo>
                  <a:pt x="297247" y="4053"/>
                </a:lnTo>
                <a:lnTo>
                  <a:pt x="296712" y="4023"/>
                </a:lnTo>
                <a:lnTo>
                  <a:pt x="296140" y="3998"/>
                </a:lnTo>
                <a:lnTo>
                  <a:pt x="295533" y="3983"/>
                </a:lnTo>
                <a:lnTo>
                  <a:pt x="294926" y="3964"/>
                </a:lnTo>
                <a:lnTo>
                  <a:pt x="294319" y="3954"/>
                </a:lnTo>
                <a:lnTo>
                  <a:pt x="293677" y="3944"/>
                </a:lnTo>
                <a:lnTo>
                  <a:pt x="293355" y="3939"/>
                </a:lnTo>
                <a:lnTo>
                  <a:pt x="293034" y="3929"/>
                </a:lnTo>
                <a:lnTo>
                  <a:pt x="292463" y="3904"/>
                </a:lnTo>
                <a:lnTo>
                  <a:pt x="291856" y="3869"/>
                </a:lnTo>
                <a:lnTo>
                  <a:pt x="291249" y="3829"/>
                </a:lnTo>
                <a:lnTo>
                  <a:pt x="290071" y="3735"/>
                </a:lnTo>
                <a:lnTo>
                  <a:pt x="289499" y="3690"/>
                </a:lnTo>
                <a:lnTo>
                  <a:pt x="288892" y="3651"/>
                </a:lnTo>
                <a:lnTo>
                  <a:pt x="288357" y="3611"/>
                </a:lnTo>
                <a:lnTo>
                  <a:pt x="288107" y="3596"/>
                </a:lnTo>
                <a:lnTo>
                  <a:pt x="288035" y="3591"/>
                </a:lnTo>
                <a:lnTo>
                  <a:pt x="287964" y="3596"/>
                </a:lnTo>
                <a:lnTo>
                  <a:pt x="287785" y="3616"/>
                </a:lnTo>
                <a:lnTo>
                  <a:pt x="287643" y="3626"/>
                </a:lnTo>
                <a:lnTo>
                  <a:pt x="287500" y="3636"/>
                </a:lnTo>
                <a:lnTo>
                  <a:pt x="287357" y="3641"/>
                </a:lnTo>
                <a:lnTo>
                  <a:pt x="287071" y="3641"/>
                </a:lnTo>
                <a:lnTo>
                  <a:pt x="286821" y="3631"/>
                </a:lnTo>
                <a:lnTo>
                  <a:pt x="286536" y="3611"/>
                </a:lnTo>
                <a:lnTo>
                  <a:pt x="286286" y="3591"/>
                </a:lnTo>
                <a:lnTo>
                  <a:pt x="286036" y="3571"/>
                </a:lnTo>
                <a:lnTo>
                  <a:pt x="285750" y="3556"/>
                </a:lnTo>
                <a:lnTo>
                  <a:pt x="284286" y="3502"/>
                </a:lnTo>
                <a:lnTo>
                  <a:pt x="283536" y="3472"/>
                </a:lnTo>
                <a:lnTo>
                  <a:pt x="282751" y="3452"/>
                </a:lnTo>
                <a:lnTo>
                  <a:pt x="282001" y="3442"/>
                </a:lnTo>
                <a:lnTo>
                  <a:pt x="281216" y="3442"/>
                </a:lnTo>
                <a:lnTo>
                  <a:pt x="280823" y="3452"/>
                </a:lnTo>
                <a:lnTo>
                  <a:pt x="280430" y="3457"/>
                </a:lnTo>
                <a:lnTo>
                  <a:pt x="280037" y="3472"/>
                </a:lnTo>
                <a:lnTo>
                  <a:pt x="279645" y="3492"/>
                </a:lnTo>
                <a:lnTo>
                  <a:pt x="279252" y="3512"/>
                </a:lnTo>
                <a:lnTo>
                  <a:pt x="278823" y="3531"/>
                </a:lnTo>
                <a:lnTo>
                  <a:pt x="277966" y="3556"/>
                </a:lnTo>
                <a:lnTo>
                  <a:pt x="277145" y="3586"/>
                </a:lnTo>
                <a:lnTo>
                  <a:pt x="276717" y="3606"/>
                </a:lnTo>
                <a:lnTo>
                  <a:pt x="276288" y="3626"/>
                </a:lnTo>
                <a:lnTo>
                  <a:pt x="276003" y="3641"/>
                </a:lnTo>
                <a:lnTo>
                  <a:pt x="275717" y="3665"/>
                </a:lnTo>
                <a:lnTo>
                  <a:pt x="275146" y="3715"/>
                </a:lnTo>
                <a:lnTo>
                  <a:pt x="274574" y="3770"/>
                </a:lnTo>
                <a:lnTo>
                  <a:pt x="274003" y="3824"/>
                </a:lnTo>
                <a:lnTo>
                  <a:pt x="274253" y="3884"/>
                </a:lnTo>
                <a:lnTo>
                  <a:pt x="279002" y="3785"/>
                </a:lnTo>
                <a:lnTo>
                  <a:pt x="278323" y="4247"/>
                </a:lnTo>
                <a:lnTo>
                  <a:pt x="277716" y="4664"/>
                </a:lnTo>
                <a:lnTo>
                  <a:pt x="277645" y="4694"/>
                </a:lnTo>
                <a:lnTo>
                  <a:pt x="277538" y="4723"/>
                </a:lnTo>
                <a:lnTo>
                  <a:pt x="277395" y="4753"/>
                </a:lnTo>
                <a:lnTo>
                  <a:pt x="277252" y="4773"/>
                </a:lnTo>
                <a:lnTo>
                  <a:pt x="276895" y="4798"/>
                </a:lnTo>
                <a:lnTo>
                  <a:pt x="276574" y="4828"/>
                </a:lnTo>
                <a:lnTo>
                  <a:pt x="276324" y="4862"/>
                </a:lnTo>
                <a:lnTo>
                  <a:pt x="276110" y="4892"/>
                </a:lnTo>
                <a:lnTo>
                  <a:pt x="275895" y="4927"/>
                </a:lnTo>
                <a:lnTo>
                  <a:pt x="275753" y="4962"/>
                </a:lnTo>
                <a:lnTo>
                  <a:pt x="275646" y="5002"/>
                </a:lnTo>
                <a:lnTo>
                  <a:pt x="275538" y="5041"/>
                </a:lnTo>
                <a:lnTo>
                  <a:pt x="275467" y="5081"/>
                </a:lnTo>
                <a:lnTo>
                  <a:pt x="275431" y="5121"/>
                </a:lnTo>
                <a:lnTo>
                  <a:pt x="275431" y="5165"/>
                </a:lnTo>
                <a:lnTo>
                  <a:pt x="275431" y="5210"/>
                </a:lnTo>
                <a:lnTo>
                  <a:pt x="275503" y="5305"/>
                </a:lnTo>
                <a:lnTo>
                  <a:pt x="275681" y="5409"/>
                </a:lnTo>
                <a:lnTo>
                  <a:pt x="275753" y="5483"/>
                </a:lnTo>
                <a:lnTo>
                  <a:pt x="275788" y="5563"/>
                </a:lnTo>
                <a:lnTo>
                  <a:pt x="275753" y="5642"/>
                </a:lnTo>
                <a:lnTo>
                  <a:pt x="275717" y="5727"/>
                </a:lnTo>
                <a:lnTo>
                  <a:pt x="275646" y="5806"/>
                </a:lnTo>
                <a:lnTo>
                  <a:pt x="275610" y="5886"/>
                </a:lnTo>
                <a:lnTo>
                  <a:pt x="275646" y="5965"/>
                </a:lnTo>
                <a:lnTo>
                  <a:pt x="275717" y="6045"/>
                </a:lnTo>
                <a:lnTo>
                  <a:pt x="276217" y="6367"/>
                </a:lnTo>
                <a:lnTo>
                  <a:pt x="276824" y="6685"/>
                </a:lnTo>
                <a:lnTo>
                  <a:pt x="277467" y="7003"/>
                </a:lnTo>
                <a:lnTo>
                  <a:pt x="278145" y="7321"/>
                </a:lnTo>
                <a:lnTo>
                  <a:pt x="278681" y="7554"/>
                </a:lnTo>
                <a:lnTo>
                  <a:pt x="279288" y="7783"/>
                </a:lnTo>
                <a:lnTo>
                  <a:pt x="279930" y="8011"/>
                </a:lnTo>
                <a:lnTo>
                  <a:pt x="280644" y="8235"/>
                </a:lnTo>
                <a:lnTo>
                  <a:pt x="281073" y="8374"/>
                </a:lnTo>
                <a:lnTo>
                  <a:pt x="281573" y="8508"/>
                </a:lnTo>
                <a:lnTo>
                  <a:pt x="282572" y="8781"/>
                </a:lnTo>
                <a:lnTo>
                  <a:pt x="283572" y="9049"/>
                </a:lnTo>
                <a:lnTo>
                  <a:pt x="284536" y="9323"/>
                </a:lnTo>
                <a:lnTo>
                  <a:pt x="285286" y="9546"/>
                </a:lnTo>
                <a:lnTo>
                  <a:pt x="285964" y="9770"/>
                </a:lnTo>
                <a:lnTo>
                  <a:pt x="286679" y="9993"/>
                </a:lnTo>
                <a:lnTo>
                  <a:pt x="287428" y="10217"/>
                </a:lnTo>
                <a:lnTo>
                  <a:pt x="287821" y="10321"/>
                </a:lnTo>
                <a:lnTo>
                  <a:pt x="288285" y="10420"/>
                </a:lnTo>
                <a:lnTo>
                  <a:pt x="288821" y="10520"/>
                </a:lnTo>
                <a:lnTo>
                  <a:pt x="289356" y="10609"/>
                </a:lnTo>
                <a:lnTo>
                  <a:pt x="293820" y="11354"/>
                </a:lnTo>
                <a:lnTo>
                  <a:pt x="294926" y="11538"/>
                </a:lnTo>
                <a:lnTo>
                  <a:pt x="296069" y="11721"/>
                </a:lnTo>
                <a:lnTo>
                  <a:pt x="297247" y="11900"/>
                </a:lnTo>
                <a:lnTo>
                  <a:pt x="298461" y="12074"/>
                </a:lnTo>
                <a:lnTo>
                  <a:pt x="299818" y="12268"/>
                </a:lnTo>
                <a:lnTo>
                  <a:pt x="301175" y="12457"/>
                </a:lnTo>
                <a:lnTo>
                  <a:pt x="302567" y="12640"/>
                </a:lnTo>
                <a:lnTo>
                  <a:pt x="303960" y="12824"/>
                </a:lnTo>
                <a:lnTo>
                  <a:pt x="306852" y="13187"/>
                </a:lnTo>
                <a:lnTo>
                  <a:pt x="309744" y="13539"/>
                </a:lnTo>
                <a:lnTo>
                  <a:pt x="310137" y="13594"/>
                </a:lnTo>
                <a:lnTo>
                  <a:pt x="310530" y="13649"/>
                </a:lnTo>
                <a:lnTo>
                  <a:pt x="310851" y="13703"/>
                </a:lnTo>
                <a:lnTo>
                  <a:pt x="311137" y="13763"/>
                </a:lnTo>
                <a:lnTo>
                  <a:pt x="311387" y="13822"/>
                </a:lnTo>
                <a:lnTo>
                  <a:pt x="311601" y="13882"/>
                </a:lnTo>
                <a:lnTo>
                  <a:pt x="311744" y="13942"/>
                </a:lnTo>
                <a:lnTo>
                  <a:pt x="311886" y="14006"/>
                </a:lnTo>
                <a:lnTo>
                  <a:pt x="311994" y="14071"/>
                </a:lnTo>
                <a:lnTo>
                  <a:pt x="312101" y="14135"/>
                </a:lnTo>
                <a:lnTo>
                  <a:pt x="312136" y="14200"/>
                </a:lnTo>
                <a:lnTo>
                  <a:pt x="312172" y="14269"/>
                </a:lnTo>
                <a:lnTo>
                  <a:pt x="312172" y="14404"/>
                </a:lnTo>
                <a:lnTo>
                  <a:pt x="312101" y="14548"/>
                </a:lnTo>
                <a:lnTo>
                  <a:pt x="312029" y="14662"/>
                </a:lnTo>
                <a:lnTo>
                  <a:pt x="311994" y="14776"/>
                </a:lnTo>
                <a:lnTo>
                  <a:pt x="314600" y="14508"/>
                </a:lnTo>
                <a:lnTo>
                  <a:pt x="314957" y="14557"/>
                </a:lnTo>
                <a:lnTo>
                  <a:pt x="315243" y="14607"/>
                </a:lnTo>
                <a:lnTo>
                  <a:pt x="315493" y="14662"/>
                </a:lnTo>
                <a:lnTo>
                  <a:pt x="315636" y="14716"/>
                </a:lnTo>
                <a:lnTo>
                  <a:pt x="315743" y="14781"/>
                </a:lnTo>
                <a:lnTo>
                  <a:pt x="315743" y="14816"/>
                </a:lnTo>
                <a:lnTo>
                  <a:pt x="315743" y="14851"/>
                </a:lnTo>
                <a:lnTo>
                  <a:pt x="315707" y="14885"/>
                </a:lnTo>
                <a:lnTo>
                  <a:pt x="315671" y="14920"/>
                </a:lnTo>
                <a:lnTo>
                  <a:pt x="315493" y="15000"/>
                </a:lnTo>
                <a:lnTo>
                  <a:pt x="315279" y="15074"/>
                </a:lnTo>
                <a:lnTo>
                  <a:pt x="315100" y="15153"/>
                </a:lnTo>
                <a:lnTo>
                  <a:pt x="314814" y="15307"/>
                </a:lnTo>
                <a:lnTo>
                  <a:pt x="314564" y="15466"/>
                </a:lnTo>
                <a:lnTo>
                  <a:pt x="314314" y="15625"/>
                </a:lnTo>
                <a:lnTo>
                  <a:pt x="314207" y="15710"/>
                </a:lnTo>
                <a:lnTo>
                  <a:pt x="314136" y="15799"/>
                </a:lnTo>
                <a:lnTo>
                  <a:pt x="314029" y="15998"/>
                </a:lnTo>
                <a:lnTo>
                  <a:pt x="313565" y="15958"/>
                </a:lnTo>
                <a:lnTo>
                  <a:pt x="313172" y="15913"/>
                </a:lnTo>
                <a:lnTo>
                  <a:pt x="312851" y="15864"/>
                </a:lnTo>
                <a:lnTo>
                  <a:pt x="312601" y="15814"/>
                </a:lnTo>
                <a:lnTo>
                  <a:pt x="312422" y="15759"/>
                </a:lnTo>
                <a:lnTo>
                  <a:pt x="312244" y="15705"/>
                </a:lnTo>
                <a:lnTo>
                  <a:pt x="312136" y="15650"/>
                </a:lnTo>
                <a:lnTo>
                  <a:pt x="312065" y="15591"/>
                </a:lnTo>
                <a:lnTo>
                  <a:pt x="311958" y="15476"/>
                </a:lnTo>
                <a:lnTo>
                  <a:pt x="311886" y="15362"/>
                </a:lnTo>
                <a:lnTo>
                  <a:pt x="311815" y="15243"/>
                </a:lnTo>
                <a:lnTo>
                  <a:pt x="311744" y="15188"/>
                </a:lnTo>
                <a:lnTo>
                  <a:pt x="311637" y="15134"/>
                </a:lnTo>
                <a:lnTo>
                  <a:pt x="311637" y="15134"/>
                </a:lnTo>
                <a:lnTo>
                  <a:pt x="312029" y="15149"/>
                </a:lnTo>
                <a:lnTo>
                  <a:pt x="312351" y="15153"/>
                </a:lnTo>
                <a:lnTo>
                  <a:pt x="312636" y="15153"/>
                </a:lnTo>
                <a:lnTo>
                  <a:pt x="312815" y="15144"/>
                </a:lnTo>
                <a:lnTo>
                  <a:pt x="312958" y="15134"/>
                </a:lnTo>
                <a:lnTo>
                  <a:pt x="313065" y="15114"/>
                </a:lnTo>
                <a:lnTo>
                  <a:pt x="313136" y="15094"/>
                </a:lnTo>
                <a:lnTo>
                  <a:pt x="313172" y="15069"/>
                </a:lnTo>
                <a:lnTo>
                  <a:pt x="313208" y="15014"/>
                </a:lnTo>
                <a:lnTo>
                  <a:pt x="313208" y="14955"/>
                </a:lnTo>
                <a:lnTo>
                  <a:pt x="313208" y="14930"/>
                </a:lnTo>
                <a:lnTo>
                  <a:pt x="313243" y="14905"/>
                </a:lnTo>
                <a:lnTo>
                  <a:pt x="313279" y="14880"/>
                </a:lnTo>
                <a:lnTo>
                  <a:pt x="313386" y="14860"/>
                </a:lnTo>
                <a:lnTo>
                  <a:pt x="311994" y="14776"/>
                </a:lnTo>
                <a:lnTo>
                  <a:pt x="311351" y="14965"/>
                </a:lnTo>
                <a:lnTo>
                  <a:pt x="310708" y="15149"/>
                </a:lnTo>
                <a:lnTo>
                  <a:pt x="310208" y="15278"/>
                </a:lnTo>
                <a:lnTo>
                  <a:pt x="309708" y="15407"/>
                </a:lnTo>
                <a:lnTo>
                  <a:pt x="309209" y="15531"/>
                </a:lnTo>
                <a:lnTo>
                  <a:pt x="309030" y="15600"/>
                </a:lnTo>
                <a:lnTo>
                  <a:pt x="308852" y="15665"/>
                </a:lnTo>
                <a:lnTo>
                  <a:pt x="308744" y="15710"/>
                </a:lnTo>
                <a:lnTo>
                  <a:pt x="308709" y="15754"/>
                </a:lnTo>
                <a:lnTo>
                  <a:pt x="308709" y="15799"/>
                </a:lnTo>
                <a:lnTo>
                  <a:pt x="308709" y="15849"/>
                </a:lnTo>
                <a:lnTo>
                  <a:pt x="308744" y="15948"/>
                </a:lnTo>
                <a:lnTo>
                  <a:pt x="308780" y="16047"/>
                </a:lnTo>
                <a:lnTo>
                  <a:pt x="307316" y="16047"/>
                </a:lnTo>
                <a:lnTo>
                  <a:pt x="308030" y="16192"/>
                </a:lnTo>
                <a:lnTo>
                  <a:pt x="307173" y="16231"/>
                </a:lnTo>
                <a:lnTo>
                  <a:pt x="306316" y="16276"/>
                </a:lnTo>
                <a:lnTo>
                  <a:pt x="304674" y="16365"/>
                </a:lnTo>
                <a:lnTo>
                  <a:pt x="303853" y="16400"/>
                </a:lnTo>
                <a:lnTo>
                  <a:pt x="303067" y="16435"/>
                </a:lnTo>
                <a:lnTo>
                  <a:pt x="302246" y="16460"/>
                </a:lnTo>
                <a:lnTo>
                  <a:pt x="301425" y="16475"/>
                </a:lnTo>
                <a:lnTo>
                  <a:pt x="300604" y="16475"/>
                </a:lnTo>
                <a:lnTo>
                  <a:pt x="299782" y="16470"/>
                </a:lnTo>
                <a:lnTo>
                  <a:pt x="298961" y="16450"/>
                </a:lnTo>
                <a:lnTo>
                  <a:pt x="298140" y="16430"/>
                </a:lnTo>
                <a:lnTo>
                  <a:pt x="296462" y="16375"/>
                </a:lnTo>
                <a:lnTo>
                  <a:pt x="295605" y="16350"/>
                </a:lnTo>
                <a:lnTo>
                  <a:pt x="294784" y="16326"/>
                </a:lnTo>
                <a:lnTo>
                  <a:pt x="294427" y="16514"/>
                </a:lnTo>
                <a:lnTo>
                  <a:pt x="290356" y="16365"/>
                </a:lnTo>
                <a:lnTo>
                  <a:pt x="286429" y="16216"/>
                </a:lnTo>
                <a:lnTo>
                  <a:pt x="286143" y="16201"/>
                </a:lnTo>
                <a:lnTo>
                  <a:pt x="285929" y="16177"/>
                </a:lnTo>
                <a:lnTo>
                  <a:pt x="285714" y="16147"/>
                </a:lnTo>
                <a:lnTo>
                  <a:pt x="285536" y="16112"/>
                </a:lnTo>
                <a:lnTo>
                  <a:pt x="285286" y="16062"/>
                </a:lnTo>
                <a:lnTo>
                  <a:pt x="285072" y="16018"/>
                </a:lnTo>
                <a:lnTo>
                  <a:pt x="284822" y="15978"/>
                </a:lnTo>
                <a:lnTo>
                  <a:pt x="284572" y="15943"/>
                </a:lnTo>
                <a:lnTo>
                  <a:pt x="284286" y="15918"/>
                </a:lnTo>
                <a:lnTo>
                  <a:pt x="284036" y="15894"/>
                </a:lnTo>
                <a:lnTo>
                  <a:pt x="283751" y="15879"/>
                </a:lnTo>
                <a:lnTo>
                  <a:pt x="283465" y="15869"/>
                </a:lnTo>
                <a:lnTo>
                  <a:pt x="283179" y="15864"/>
                </a:lnTo>
                <a:lnTo>
                  <a:pt x="282858" y="15864"/>
                </a:lnTo>
                <a:lnTo>
                  <a:pt x="282572" y="15869"/>
                </a:lnTo>
                <a:lnTo>
                  <a:pt x="282251" y="15884"/>
                </a:lnTo>
                <a:lnTo>
                  <a:pt x="281930" y="15898"/>
                </a:lnTo>
                <a:lnTo>
                  <a:pt x="281608" y="15923"/>
                </a:lnTo>
                <a:lnTo>
                  <a:pt x="281251" y="15953"/>
                </a:lnTo>
                <a:lnTo>
                  <a:pt x="280930" y="15983"/>
                </a:lnTo>
                <a:lnTo>
                  <a:pt x="280751" y="15998"/>
                </a:lnTo>
                <a:lnTo>
                  <a:pt x="280573" y="16008"/>
                </a:lnTo>
                <a:lnTo>
                  <a:pt x="280144" y="16023"/>
                </a:lnTo>
                <a:lnTo>
                  <a:pt x="279645" y="16028"/>
                </a:lnTo>
                <a:lnTo>
                  <a:pt x="279073" y="16043"/>
                </a:lnTo>
                <a:lnTo>
                  <a:pt x="280216" y="15839"/>
                </a:lnTo>
                <a:lnTo>
                  <a:pt x="279966" y="15794"/>
                </a:lnTo>
                <a:lnTo>
                  <a:pt x="278681" y="15879"/>
                </a:lnTo>
                <a:lnTo>
                  <a:pt x="277824" y="15725"/>
                </a:lnTo>
                <a:lnTo>
                  <a:pt x="275431" y="15894"/>
                </a:lnTo>
                <a:lnTo>
                  <a:pt x="275217" y="15824"/>
                </a:lnTo>
                <a:lnTo>
                  <a:pt x="276110" y="15789"/>
                </a:lnTo>
                <a:lnTo>
                  <a:pt x="272503" y="15536"/>
                </a:lnTo>
                <a:lnTo>
                  <a:pt x="272396" y="15581"/>
                </a:lnTo>
                <a:lnTo>
                  <a:pt x="272218" y="15620"/>
                </a:lnTo>
                <a:lnTo>
                  <a:pt x="272075" y="15650"/>
                </a:lnTo>
                <a:lnTo>
                  <a:pt x="271932" y="15675"/>
                </a:lnTo>
                <a:lnTo>
                  <a:pt x="271754" y="15695"/>
                </a:lnTo>
                <a:lnTo>
                  <a:pt x="271575" y="15710"/>
                </a:lnTo>
                <a:lnTo>
                  <a:pt x="271397" y="15715"/>
                </a:lnTo>
                <a:lnTo>
                  <a:pt x="271182" y="15720"/>
                </a:lnTo>
                <a:lnTo>
                  <a:pt x="271004" y="15720"/>
                </a:lnTo>
                <a:lnTo>
                  <a:pt x="270790" y="15715"/>
                </a:lnTo>
                <a:lnTo>
                  <a:pt x="270575" y="15710"/>
                </a:lnTo>
                <a:lnTo>
                  <a:pt x="270361" y="15695"/>
                </a:lnTo>
                <a:lnTo>
                  <a:pt x="269897" y="15665"/>
                </a:lnTo>
                <a:lnTo>
                  <a:pt x="269397" y="15625"/>
                </a:lnTo>
                <a:lnTo>
                  <a:pt x="269219" y="15610"/>
                </a:lnTo>
                <a:lnTo>
                  <a:pt x="269004" y="15600"/>
                </a:lnTo>
                <a:lnTo>
                  <a:pt x="268469" y="15586"/>
                </a:lnTo>
                <a:lnTo>
                  <a:pt x="267862" y="15571"/>
                </a:lnTo>
                <a:lnTo>
                  <a:pt x="267148" y="15551"/>
                </a:lnTo>
                <a:lnTo>
                  <a:pt x="266684" y="15347"/>
                </a:lnTo>
                <a:lnTo>
                  <a:pt x="266184" y="15456"/>
                </a:lnTo>
                <a:lnTo>
                  <a:pt x="263934" y="15302"/>
                </a:lnTo>
                <a:lnTo>
                  <a:pt x="262827" y="15228"/>
                </a:lnTo>
                <a:lnTo>
                  <a:pt x="261685" y="15158"/>
                </a:lnTo>
                <a:lnTo>
                  <a:pt x="261435" y="15158"/>
                </a:lnTo>
                <a:lnTo>
                  <a:pt x="261113" y="15173"/>
                </a:lnTo>
                <a:lnTo>
                  <a:pt x="260792" y="15198"/>
                </a:lnTo>
                <a:lnTo>
                  <a:pt x="260471" y="15213"/>
                </a:lnTo>
                <a:lnTo>
                  <a:pt x="260007" y="15238"/>
                </a:lnTo>
                <a:lnTo>
                  <a:pt x="259792" y="15243"/>
                </a:lnTo>
                <a:lnTo>
                  <a:pt x="259685" y="15243"/>
                </a:lnTo>
                <a:lnTo>
                  <a:pt x="259614" y="15238"/>
                </a:lnTo>
                <a:lnTo>
                  <a:pt x="258757" y="15163"/>
                </a:lnTo>
                <a:lnTo>
                  <a:pt x="257936" y="15089"/>
                </a:lnTo>
                <a:lnTo>
                  <a:pt x="257079" y="15014"/>
                </a:lnTo>
                <a:lnTo>
                  <a:pt x="256222" y="14945"/>
                </a:lnTo>
                <a:lnTo>
                  <a:pt x="254329" y="14806"/>
                </a:lnTo>
                <a:lnTo>
                  <a:pt x="252401" y="14672"/>
                </a:lnTo>
                <a:lnTo>
                  <a:pt x="250509" y="14538"/>
                </a:lnTo>
                <a:lnTo>
                  <a:pt x="249581" y="14463"/>
                </a:lnTo>
                <a:lnTo>
                  <a:pt x="248652" y="14389"/>
                </a:lnTo>
                <a:lnTo>
                  <a:pt x="247046" y="14255"/>
                </a:lnTo>
                <a:lnTo>
                  <a:pt x="245475" y="14106"/>
                </a:lnTo>
                <a:lnTo>
                  <a:pt x="243939" y="13952"/>
                </a:lnTo>
                <a:lnTo>
                  <a:pt x="242440" y="13793"/>
                </a:lnTo>
                <a:lnTo>
                  <a:pt x="240511" y="13584"/>
                </a:lnTo>
                <a:lnTo>
                  <a:pt x="238619" y="13370"/>
                </a:lnTo>
                <a:lnTo>
                  <a:pt x="236762" y="13147"/>
                </a:lnTo>
                <a:lnTo>
                  <a:pt x="235870" y="13033"/>
                </a:lnTo>
                <a:lnTo>
                  <a:pt x="234977" y="12918"/>
                </a:lnTo>
                <a:lnTo>
                  <a:pt x="234584" y="12859"/>
                </a:lnTo>
                <a:lnTo>
                  <a:pt x="234263" y="12799"/>
                </a:lnTo>
                <a:lnTo>
                  <a:pt x="233942" y="12730"/>
                </a:lnTo>
                <a:lnTo>
                  <a:pt x="233620" y="12660"/>
                </a:lnTo>
                <a:lnTo>
                  <a:pt x="233085" y="12511"/>
                </a:lnTo>
                <a:lnTo>
                  <a:pt x="232585" y="12367"/>
                </a:lnTo>
                <a:lnTo>
                  <a:pt x="231871" y="12154"/>
                </a:lnTo>
                <a:lnTo>
                  <a:pt x="231192" y="11940"/>
                </a:lnTo>
                <a:lnTo>
                  <a:pt x="229871" y="11508"/>
                </a:lnTo>
                <a:lnTo>
                  <a:pt x="229371" y="11334"/>
                </a:lnTo>
                <a:lnTo>
                  <a:pt x="228907" y="11155"/>
                </a:lnTo>
                <a:lnTo>
                  <a:pt x="228443" y="10981"/>
                </a:lnTo>
                <a:lnTo>
                  <a:pt x="227943" y="10808"/>
                </a:lnTo>
                <a:lnTo>
                  <a:pt x="227729" y="10748"/>
                </a:lnTo>
                <a:lnTo>
                  <a:pt x="227550" y="10693"/>
                </a:lnTo>
                <a:lnTo>
                  <a:pt x="227086" y="10589"/>
                </a:lnTo>
                <a:lnTo>
                  <a:pt x="226622" y="10480"/>
                </a:lnTo>
                <a:lnTo>
                  <a:pt x="226444" y="10425"/>
                </a:lnTo>
                <a:lnTo>
                  <a:pt x="226229" y="10371"/>
                </a:lnTo>
                <a:lnTo>
                  <a:pt x="226087" y="10306"/>
                </a:lnTo>
                <a:lnTo>
                  <a:pt x="225908" y="10241"/>
                </a:lnTo>
                <a:lnTo>
                  <a:pt x="225658" y="10112"/>
                </a:lnTo>
                <a:lnTo>
                  <a:pt x="225408" y="9978"/>
                </a:lnTo>
                <a:lnTo>
                  <a:pt x="225230" y="9914"/>
                </a:lnTo>
                <a:lnTo>
                  <a:pt x="225087" y="9849"/>
                </a:lnTo>
                <a:lnTo>
                  <a:pt x="224194" y="9536"/>
                </a:lnTo>
                <a:lnTo>
                  <a:pt x="223266" y="9228"/>
                </a:lnTo>
                <a:lnTo>
                  <a:pt x="222373" y="8915"/>
                </a:lnTo>
                <a:lnTo>
                  <a:pt x="221481" y="8602"/>
                </a:lnTo>
                <a:lnTo>
                  <a:pt x="220588" y="8280"/>
                </a:lnTo>
                <a:lnTo>
                  <a:pt x="219767" y="7952"/>
                </a:lnTo>
                <a:lnTo>
                  <a:pt x="218910" y="7629"/>
                </a:lnTo>
                <a:lnTo>
                  <a:pt x="218446" y="7465"/>
                </a:lnTo>
                <a:lnTo>
                  <a:pt x="217981" y="7306"/>
                </a:lnTo>
                <a:lnTo>
                  <a:pt x="217589" y="7202"/>
                </a:lnTo>
                <a:lnTo>
                  <a:pt x="217196" y="7093"/>
                </a:lnTo>
                <a:lnTo>
                  <a:pt x="216767" y="6988"/>
                </a:lnTo>
                <a:lnTo>
                  <a:pt x="216303" y="6889"/>
                </a:lnTo>
                <a:lnTo>
                  <a:pt x="215375" y="6680"/>
                </a:lnTo>
                <a:lnTo>
                  <a:pt x="214946" y="6576"/>
                </a:lnTo>
                <a:lnTo>
                  <a:pt x="214518" y="6472"/>
                </a:lnTo>
                <a:lnTo>
                  <a:pt x="214339" y="6422"/>
                </a:lnTo>
                <a:lnTo>
                  <a:pt x="214197" y="6372"/>
                </a:lnTo>
                <a:lnTo>
                  <a:pt x="213947" y="6263"/>
                </a:lnTo>
                <a:lnTo>
                  <a:pt x="213661" y="6154"/>
                </a:lnTo>
                <a:lnTo>
                  <a:pt x="213518" y="6104"/>
                </a:lnTo>
                <a:lnTo>
                  <a:pt x="213304" y="6059"/>
                </a:lnTo>
                <a:lnTo>
                  <a:pt x="212911" y="5980"/>
                </a:lnTo>
                <a:lnTo>
                  <a:pt x="212483" y="5905"/>
                </a:lnTo>
                <a:lnTo>
                  <a:pt x="211626" y="5752"/>
                </a:lnTo>
                <a:lnTo>
                  <a:pt x="209841" y="5458"/>
                </a:lnTo>
                <a:lnTo>
                  <a:pt x="209733" y="5449"/>
                </a:lnTo>
                <a:lnTo>
                  <a:pt x="209626" y="5434"/>
                </a:lnTo>
                <a:lnTo>
                  <a:pt x="209484" y="5424"/>
                </a:lnTo>
                <a:lnTo>
                  <a:pt x="209448" y="5409"/>
                </a:lnTo>
                <a:lnTo>
                  <a:pt x="209198" y="5314"/>
                </a:lnTo>
                <a:lnTo>
                  <a:pt x="208948" y="5220"/>
                </a:lnTo>
                <a:lnTo>
                  <a:pt x="208627" y="5126"/>
                </a:lnTo>
                <a:lnTo>
                  <a:pt x="208270" y="5041"/>
                </a:lnTo>
                <a:lnTo>
                  <a:pt x="207912" y="4957"/>
                </a:lnTo>
                <a:lnTo>
                  <a:pt x="207484" y="4877"/>
                </a:lnTo>
                <a:lnTo>
                  <a:pt x="207056" y="4803"/>
                </a:lnTo>
                <a:lnTo>
                  <a:pt x="206591" y="4728"/>
                </a:lnTo>
                <a:lnTo>
                  <a:pt x="206092" y="4659"/>
                </a:lnTo>
                <a:lnTo>
                  <a:pt x="205592" y="4594"/>
                </a:lnTo>
                <a:lnTo>
                  <a:pt x="205056" y="4535"/>
                </a:lnTo>
                <a:lnTo>
                  <a:pt x="204520" y="4480"/>
                </a:lnTo>
                <a:lnTo>
                  <a:pt x="203949" y="4425"/>
                </a:lnTo>
                <a:lnTo>
                  <a:pt x="203378" y="4381"/>
                </a:lnTo>
                <a:lnTo>
                  <a:pt x="202807" y="4336"/>
                </a:lnTo>
                <a:lnTo>
                  <a:pt x="202200" y="4296"/>
                </a:lnTo>
                <a:lnTo>
                  <a:pt x="200057" y="4152"/>
                </a:lnTo>
                <a:lnTo>
                  <a:pt x="197915" y="4008"/>
                </a:lnTo>
                <a:lnTo>
                  <a:pt x="195773" y="3869"/>
                </a:lnTo>
                <a:lnTo>
                  <a:pt x="194666" y="3805"/>
                </a:lnTo>
                <a:lnTo>
                  <a:pt x="193559" y="3745"/>
                </a:lnTo>
                <a:lnTo>
                  <a:pt x="193380" y="3740"/>
                </a:lnTo>
                <a:lnTo>
                  <a:pt x="193130" y="3740"/>
                </a:lnTo>
                <a:lnTo>
                  <a:pt x="192916" y="3745"/>
                </a:lnTo>
                <a:lnTo>
                  <a:pt x="192666" y="3760"/>
                </a:lnTo>
                <a:lnTo>
                  <a:pt x="192166" y="3785"/>
                </a:lnTo>
                <a:lnTo>
                  <a:pt x="191881" y="3795"/>
                </a:lnTo>
                <a:lnTo>
                  <a:pt x="191631" y="3800"/>
                </a:lnTo>
                <a:lnTo>
                  <a:pt x="190917" y="3805"/>
                </a:lnTo>
                <a:lnTo>
                  <a:pt x="190167" y="3805"/>
                </a:lnTo>
                <a:lnTo>
                  <a:pt x="188560" y="3800"/>
                </a:lnTo>
                <a:lnTo>
                  <a:pt x="188489" y="3755"/>
                </a:lnTo>
                <a:lnTo>
                  <a:pt x="188417" y="3715"/>
                </a:lnTo>
                <a:lnTo>
                  <a:pt x="188310" y="3685"/>
                </a:lnTo>
                <a:lnTo>
                  <a:pt x="188167" y="3656"/>
                </a:lnTo>
                <a:lnTo>
                  <a:pt x="188025" y="3636"/>
                </a:lnTo>
                <a:lnTo>
                  <a:pt x="187882" y="3621"/>
                </a:lnTo>
                <a:lnTo>
                  <a:pt x="187703" y="3611"/>
                </a:lnTo>
                <a:lnTo>
                  <a:pt x="187489" y="3606"/>
                </a:lnTo>
                <a:lnTo>
                  <a:pt x="187061" y="3606"/>
                </a:lnTo>
                <a:lnTo>
                  <a:pt x="186846" y="3611"/>
                </a:lnTo>
                <a:lnTo>
                  <a:pt x="186632" y="3621"/>
                </a:lnTo>
                <a:lnTo>
                  <a:pt x="186132" y="3646"/>
                </a:lnTo>
                <a:lnTo>
                  <a:pt x="185632" y="3685"/>
                </a:lnTo>
                <a:lnTo>
                  <a:pt x="184061" y="3810"/>
                </a:lnTo>
                <a:lnTo>
                  <a:pt x="182526" y="3939"/>
                </a:lnTo>
                <a:lnTo>
                  <a:pt x="180955" y="4073"/>
                </a:lnTo>
                <a:lnTo>
                  <a:pt x="179420" y="4202"/>
                </a:lnTo>
                <a:lnTo>
                  <a:pt x="179027" y="4232"/>
                </a:lnTo>
                <a:lnTo>
                  <a:pt x="178706" y="4266"/>
                </a:lnTo>
                <a:lnTo>
                  <a:pt x="178384" y="4306"/>
                </a:lnTo>
                <a:lnTo>
                  <a:pt x="178099" y="4341"/>
                </a:lnTo>
                <a:lnTo>
                  <a:pt x="177849" y="4381"/>
                </a:lnTo>
                <a:lnTo>
                  <a:pt x="177634" y="4425"/>
                </a:lnTo>
                <a:lnTo>
                  <a:pt x="177420" y="4465"/>
                </a:lnTo>
                <a:lnTo>
                  <a:pt x="177277" y="4510"/>
                </a:lnTo>
                <a:lnTo>
                  <a:pt x="177134" y="4560"/>
                </a:lnTo>
                <a:lnTo>
                  <a:pt x="176992" y="4609"/>
                </a:lnTo>
                <a:lnTo>
                  <a:pt x="176885" y="4659"/>
                </a:lnTo>
                <a:lnTo>
                  <a:pt x="176813" y="4713"/>
                </a:lnTo>
                <a:lnTo>
                  <a:pt x="176777" y="4768"/>
                </a:lnTo>
                <a:lnTo>
                  <a:pt x="176742" y="4823"/>
                </a:lnTo>
                <a:lnTo>
                  <a:pt x="176777" y="4947"/>
                </a:lnTo>
                <a:lnTo>
                  <a:pt x="176777" y="5041"/>
                </a:lnTo>
                <a:lnTo>
                  <a:pt x="176706" y="5136"/>
                </a:lnTo>
                <a:lnTo>
                  <a:pt x="176599" y="5235"/>
                </a:lnTo>
                <a:lnTo>
                  <a:pt x="176492" y="5329"/>
                </a:lnTo>
                <a:lnTo>
                  <a:pt x="176385" y="5424"/>
                </a:lnTo>
                <a:lnTo>
                  <a:pt x="176313" y="5523"/>
                </a:lnTo>
                <a:lnTo>
                  <a:pt x="176242" y="5617"/>
                </a:lnTo>
                <a:lnTo>
                  <a:pt x="176278" y="5712"/>
                </a:lnTo>
                <a:lnTo>
                  <a:pt x="176420" y="6015"/>
                </a:lnTo>
                <a:lnTo>
                  <a:pt x="176527" y="6164"/>
                </a:lnTo>
                <a:lnTo>
                  <a:pt x="176635" y="6318"/>
                </a:lnTo>
                <a:lnTo>
                  <a:pt x="176849" y="6467"/>
                </a:lnTo>
                <a:lnTo>
                  <a:pt x="176992" y="6541"/>
                </a:lnTo>
                <a:lnTo>
                  <a:pt x="177134" y="6611"/>
                </a:lnTo>
                <a:lnTo>
                  <a:pt x="177313" y="6685"/>
                </a:lnTo>
                <a:lnTo>
                  <a:pt x="177527" y="6760"/>
                </a:lnTo>
                <a:lnTo>
                  <a:pt x="177813" y="6829"/>
                </a:lnTo>
                <a:lnTo>
                  <a:pt x="178099" y="6904"/>
                </a:lnTo>
                <a:lnTo>
                  <a:pt x="178206" y="6934"/>
                </a:lnTo>
                <a:lnTo>
                  <a:pt x="178313" y="6968"/>
                </a:lnTo>
                <a:lnTo>
                  <a:pt x="178384" y="7008"/>
                </a:lnTo>
                <a:lnTo>
                  <a:pt x="178456" y="7048"/>
                </a:lnTo>
                <a:lnTo>
                  <a:pt x="178491" y="7127"/>
                </a:lnTo>
                <a:lnTo>
                  <a:pt x="178491" y="7217"/>
                </a:lnTo>
                <a:lnTo>
                  <a:pt x="178491" y="7395"/>
                </a:lnTo>
                <a:lnTo>
                  <a:pt x="178527" y="7480"/>
                </a:lnTo>
                <a:lnTo>
                  <a:pt x="178634" y="7564"/>
                </a:lnTo>
                <a:lnTo>
                  <a:pt x="179241" y="7927"/>
                </a:lnTo>
                <a:lnTo>
                  <a:pt x="179598" y="8106"/>
                </a:lnTo>
                <a:lnTo>
                  <a:pt x="179955" y="8285"/>
                </a:lnTo>
                <a:lnTo>
                  <a:pt x="180419" y="8458"/>
                </a:lnTo>
                <a:lnTo>
                  <a:pt x="180884" y="8632"/>
                </a:lnTo>
                <a:lnTo>
                  <a:pt x="181169" y="8717"/>
                </a:lnTo>
                <a:lnTo>
                  <a:pt x="181491" y="8801"/>
                </a:lnTo>
                <a:lnTo>
                  <a:pt x="181812" y="8886"/>
                </a:lnTo>
                <a:lnTo>
                  <a:pt x="182133" y="8970"/>
                </a:lnTo>
                <a:lnTo>
                  <a:pt x="182597" y="9079"/>
                </a:lnTo>
                <a:lnTo>
                  <a:pt x="182954" y="9193"/>
                </a:lnTo>
                <a:lnTo>
                  <a:pt x="183311" y="9313"/>
                </a:lnTo>
                <a:lnTo>
                  <a:pt x="183633" y="9432"/>
                </a:lnTo>
                <a:lnTo>
                  <a:pt x="183918" y="9556"/>
                </a:lnTo>
                <a:lnTo>
                  <a:pt x="184276" y="9675"/>
                </a:lnTo>
                <a:lnTo>
                  <a:pt x="184633" y="9794"/>
                </a:lnTo>
                <a:lnTo>
                  <a:pt x="185025" y="9904"/>
                </a:lnTo>
                <a:lnTo>
                  <a:pt x="185775" y="10082"/>
                </a:lnTo>
                <a:lnTo>
                  <a:pt x="186525" y="10256"/>
                </a:lnTo>
                <a:lnTo>
                  <a:pt x="188060" y="10604"/>
                </a:lnTo>
                <a:lnTo>
                  <a:pt x="191238" y="11289"/>
                </a:lnTo>
                <a:lnTo>
                  <a:pt x="192488" y="11563"/>
                </a:lnTo>
                <a:lnTo>
                  <a:pt x="193130" y="11692"/>
                </a:lnTo>
                <a:lnTo>
                  <a:pt x="193488" y="11756"/>
                </a:lnTo>
                <a:lnTo>
                  <a:pt x="193845" y="11816"/>
                </a:lnTo>
                <a:lnTo>
                  <a:pt x="194202" y="11875"/>
                </a:lnTo>
                <a:lnTo>
                  <a:pt x="194594" y="11930"/>
                </a:lnTo>
                <a:lnTo>
                  <a:pt x="195416" y="12039"/>
                </a:lnTo>
                <a:lnTo>
                  <a:pt x="196273" y="12144"/>
                </a:lnTo>
                <a:lnTo>
                  <a:pt x="197129" y="12243"/>
                </a:lnTo>
                <a:lnTo>
                  <a:pt x="197237" y="12248"/>
                </a:lnTo>
                <a:lnTo>
                  <a:pt x="197344" y="12248"/>
                </a:lnTo>
                <a:lnTo>
                  <a:pt x="197701" y="12238"/>
                </a:lnTo>
                <a:lnTo>
                  <a:pt x="198129" y="12218"/>
                </a:lnTo>
                <a:lnTo>
                  <a:pt x="198629" y="12198"/>
                </a:lnTo>
                <a:lnTo>
                  <a:pt x="198629" y="12198"/>
                </a:lnTo>
                <a:lnTo>
                  <a:pt x="197986" y="12457"/>
                </a:lnTo>
                <a:lnTo>
                  <a:pt x="202914" y="12218"/>
                </a:lnTo>
                <a:lnTo>
                  <a:pt x="205342" y="12576"/>
                </a:lnTo>
                <a:lnTo>
                  <a:pt x="205520" y="12546"/>
                </a:lnTo>
                <a:lnTo>
                  <a:pt x="206306" y="12849"/>
                </a:lnTo>
                <a:lnTo>
                  <a:pt x="206734" y="12839"/>
                </a:lnTo>
                <a:lnTo>
                  <a:pt x="206806" y="12710"/>
                </a:lnTo>
                <a:lnTo>
                  <a:pt x="207163" y="12670"/>
                </a:lnTo>
                <a:lnTo>
                  <a:pt x="208662" y="12993"/>
                </a:lnTo>
                <a:lnTo>
                  <a:pt x="209269" y="12938"/>
                </a:lnTo>
                <a:lnTo>
                  <a:pt x="209841" y="13147"/>
                </a:lnTo>
                <a:lnTo>
                  <a:pt x="210126" y="13137"/>
                </a:lnTo>
                <a:lnTo>
                  <a:pt x="209769" y="12933"/>
                </a:lnTo>
                <a:lnTo>
                  <a:pt x="210055" y="12943"/>
                </a:lnTo>
                <a:lnTo>
                  <a:pt x="210198" y="12948"/>
                </a:lnTo>
                <a:lnTo>
                  <a:pt x="210269" y="12958"/>
                </a:lnTo>
                <a:lnTo>
                  <a:pt x="210805" y="13112"/>
                </a:lnTo>
                <a:lnTo>
                  <a:pt x="211055" y="13192"/>
                </a:lnTo>
                <a:lnTo>
                  <a:pt x="211340" y="13271"/>
                </a:lnTo>
                <a:lnTo>
                  <a:pt x="211519" y="13311"/>
                </a:lnTo>
                <a:lnTo>
                  <a:pt x="211733" y="13351"/>
                </a:lnTo>
                <a:lnTo>
                  <a:pt x="211983" y="13380"/>
                </a:lnTo>
                <a:lnTo>
                  <a:pt x="212090" y="13390"/>
                </a:lnTo>
                <a:lnTo>
                  <a:pt x="212197" y="13390"/>
                </a:lnTo>
                <a:lnTo>
                  <a:pt x="212518" y="13385"/>
                </a:lnTo>
                <a:lnTo>
                  <a:pt x="212840" y="13390"/>
                </a:lnTo>
                <a:lnTo>
                  <a:pt x="213161" y="13390"/>
                </a:lnTo>
                <a:lnTo>
                  <a:pt x="213411" y="13400"/>
                </a:lnTo>
                <a:lnTo>
                  <a:pt x="213697" y="13410"/>
                </a:lnTo>
                <a:lnTo>
                  <a:pt x="213911" y="13425"/>
                </a:lnTo>
                <a:lnTo>
                  <a:pt x="214125" y="13445"/>
                </a:lnTo>
                <a:lnTo>
                  <a:pt x="214339" y="13465"/>
                </a:lnTo>
                <a:lnTo>
                  <a:pt x="214518" y="13490"/>
                </a:lnTo>
                <a:lnTo>
                  <a:pt x="214661" y="13519"/>
                </a:lnTo>
                <a:lnTo>
                  <a:pt x="214804" y="13549"/>
                </a:lnTo>
                <a:lnTo>
                  <a:pt x="214946" y="13579"/>
                </a:lnTo>
                <a:lnTo>
                  <a:pt x="215054" y="13614"/>
                </a:lnTo>
                <a:lnTo>
                  <a:pt x="215125" y="13654"/>
                </a:lnTo>
                <a:lnTo>
                  <a:pt x="215268" y="13733"/>
                </a:lnTo>
                <a:lnTo>
                  <a:pt x="215339" y="13783"/>
                </a:lnTo>
                <a:lnTo>
                  <a:pt x="215446" y="13832"/>
                </a:lnTo>
                <a:lnTo>
                  <a:pt x="215732" y="13927"/>
                </a:lnTo>
                <a:lnTo>
                  <a:pt x="216053" y="14021"/>
                </a:lnTo>
                <a:lnTo>
                  <a:pt x="216375" y="14115"/>
                </a:lnTo>
                <a:lnTo>
                  <a:pt x="216482" y="14165"/>
                </a:lnTo>
                <a:lnTo>
                  <a:pt x="216589" y="14215"/>
                </a:lnTo>
                <a:lnTo>
                  <a:pt x="216660" y="14264"/>
                </a:lnTo>
                <a:lnTo>
                  <a:pt x="216696" y="14319"/>
                </a:lnTo>
                <a:lnTo>
                  <a:pt x="216696" y="14369"/>
                </a:lnTo>
                <a:lnTo>
                  <a:pt x="216660" y="14428"/>
                </a:lnTo>
                <a:lnTo>
                  <a:pt x="216517" y="14483"/>
                </a:lnTo>
                <a:lnTo>
                  <a:pt x="216339" y="14543"/>
                </a:lnTo>
                <a:lnTo>
                  <a:pt x="216232" y="14587"/>
                </a:lnTo>
                <a:lnTo>
                  <a:pt x="216196" y="14637"/>
                </a:lnTo>
                <a:lnTo>
                  <a:pt x="216196" y="14692"/>
                </a:lnTo>
                <a:lnTo>
                  <a:pt x="216232" y="14746"/>
                </a:lnTo>
                <a:lnTo>
                  <a:pt x="216410" y="14860"/>
                </a:lnTo>
                <a:lnTo>
                  <a:pt x="216589" y="14975"/>
                </a:lnTo>
                <a:lnTo>
                  <a:pt x="216696" y="15054"/>
                </a:lnTo>
                <a:lnTo>
                  <a:pt x="216732" y="15134"/>
                </a:lnTo>
                <a:lnTo>
                  <a:pt x="216696" y="15208"/>
                </a:lnTo>
                <a:lnTo>
                  <a:pt x="216625" y="15288"/>
                </a:lnTo>
                <a:lnTo>
                  <a:pt x="216482" y="15357"/>
                </a:lnTo>
                <a:lnTo>
                  <a:pt x="216339" y="15432"/>
                </a:lnTo>
                <a:lnTo>
                  <a:pt x="216125" y="15506"/>
                </a:lnTo>
                <a:lnTo>
                  <a:pt x="215875" y="15581"/>
                </a:lnTo>
                <a:lnTo>
                  <a:pt x="215803" y="15610"/>
                </a:lnTo>
                <a:lnTo>
                  <a:pt x="215768" y="15640"/>
                </a:lnTo>
                <a:lnTo>
                  <a:pt x="215803" y="15710"/>
                </a:lnTo>
                <a:lnTo>
                  <a:pt x="215839" y="15774"/>
                </a:lnTo>
                <a:lnTo>
                  <a:pt x="215803" y="15799"/>
                </a:lnTo>
                <a:lnTo>
                  <a:pt x="215768" y="15824"/>
                </a:lnTo>
                <a:lnTo>
                  <a:pt x="211911" y="16415"/>
                </a:lnTo>
                <a:lnTo>
                  <a:pt x="212161" y="16430"/>
                </a:lnTo>
                <a:lnTo>
                  <a:pt x="210876" y="16529"/>
                </a:lnTo>
                <a:lnTo>
                  <a:pt x="210269" y="16579"/>
                </a:lnTo>
                <a:lnTo>
                  <a:pt x="209662" y="16634"/>
                </a:lnTo>
                <a:lnTo>
                  <a:pt x="206556" y="16932"/>
                </a:lnTo>
                <a:lnTo>
                  <a:pt x="205020" y="17081"/>
                </a:lnTo>
                <a:lnTo>
                  <a:pt x="203485" y="17235"/>
                </a:lnTo>
                <a:lnTo>
                  <a:pt x="203092" y="17274"/>
                </a:lnTo>
                <a:lnTo>
                  <a:pt x="202735" y="17319"/>
                </a:lnTo>
                <a:lnTo>
                  <a:pt x="202021" y="17408"/>
                </a:lnTo>
                <a:lnTo>
                  <a:pt x="201271" y="17498"/>
                </a:lnTo>
                <a:lnTo>
                  <a:pt x="200914" y="17537"/>
                </a:lnTo>
                <a:lnTo>
                  <a:pt x="200521" y="17572"/>
                </a:lnTo>
                <a:lnTo>
                  <a:pt x="199093" y="17691"/>
                </a:lnTo>
                <a:lnTo>
                  <a:pt x="197629" y="17801"/>
                </a:lnTo>
                <a:lnTo>
                  <a:pt x="196165" y="17905"/>
                </a:lnTo>
                <a:lnTo>
                  <a:pt x="194702" y="18004"/>
                </a:lnTo>
                <a:lnTo>
                  <a:pt x="194452" y="18014"/>
                </a:lnTo>
                <a:lnTo>
                  <a:pt x="194202" y="18024"/>
                </a:lnTo>
                <a:lnTo>
                  <a:pt x="193916" y="18029"/>
                </a:lnTo>
                <a:lnTo>
                  <a:pt x="192131" y="18029"/>
                </a:lnTo>
                <a:lnTo>
                  <a:pt x="191738" y="18019"/>
                </a:lnTo>
                <a:lnTo>
                  <a:pt x="191345" y="18009"/>
                </a:lnTo>
                <a:lnTo>
                  <a:pt x="190988" y="17999"/>
                </a:lnTo>
                <a:lnTo>
                  <a:pt x="190595" y="17999"/>
                </a:lnTo>
                <a:lnTo>
                  <a:pt x="190417" y="18004"/>
                </a:lnTo>
                <a:lnTo>
                  <a:pt x="190238" y="18009"/>
                </a:lnTo>
                <a:lnTo>
                  <a:pt x="190060" y="18024"/>
                </a:lnTo>
                <a:lnTo>
                  <a:pt x="189881" y="18039"/>
                </a:lnTo>
                <a:lnTo>
                  <a:pt x="189738" y="18064"/>
                </a:lnTo>
                <a:lnTo>
                  <a:pt x="189560" y="18089"/>
                </a:lnTo>
                <a:lnTo>
                  <a:pt x="189524" y="18094"/>
                </a:lnTo>
                <a:lnTo>
                  <a:pt x="189417" y="18099"/>
                </a:lnTo>
                <a:lnTo>
                  <a:pt x="189203" y="18099"/>
                </a:lnTo>
                <a:lnTo>
                  <a:pt x="188953" y="18094"/>
                </a:lnTo>
                <a:lnTo>
                  <a:pt x="188739" y="18084"/>
                </a:lnTo>
                <a:lnTo>
                  <a:pt x="186097" y="17920"/>
                </a:lnTo>
                <a:lnTo>
                  <a:pt x="183419" y="17756"/>
                </a:lnTo>
                <a:lnTo>
                  <a:pt x="182098" y="17672"/>
                </a:lnTo>
                <a:lnTo>
                  <a:pt x="180776" y="17582"/>
                </a:lnTo>
                <a:lnTo>
                  <a:pt x="179455" y="17493"/>
                </a:lnTo>
                <a:lnTo>
                  <a:pt x="178170" y="17398"/>
                </a:lnTo>
                <a:lnTo>
                  <a:pt x="177242" y="17329"/>
                </a:lnTo>
                <a:lnTo>
                  <a:pt x="176313" y="17269"/>
                </a:lnTo>
                <a:lnTo>
                  <a:pt x="175349" y="17210"/>
                </a:lnTo>
                <a:lnTo>
                  <a:pt x="174385" y="17155"/>
                </a:lnTo>
                <a:lnTo>
                  <a:pt x="172421" y="17051"/>
                </a:lnTo>
                <a:lnTo>
                  <a:pt x="171457" y="16991"/>
                </a:lnTo>
                <a:lnTo>
                  <a:pt x="170529" y="16932"/>
                </a:lnTo>
                <a:lnTo>
                  <a:pt x="169851" y="16887"/>
                </a:lnTo>
                <a:lnTo>
                  <a:pt x="169208" y="16837"/>
                </a:lnTo>
                <a:lnTo>
                  <a:pt x="167958" y="16733"/>
                </a:lnTo>
                <a:lnTo>
                  <a:pt x="166709" y="16624"/>
                </a:lnTo>
                <a:lnTo>
                  <a:pt x="165495" y="16509"/>
                </a:lnTo>
                <a:lnTo>
                  <a:pt x="163602" y="16341"/>
                </a:lnTo>
                <a:lnTo>
                  <a:pt x="161710" y="16162"/>
                </a:lnTo>
                <a:lnTo>
                  <a:pt x="159853" y="15983"/>
                </a:lnTo>
                <a:lnTo>
                  <a:pt x="158960" y="15889"/>
                </a:lnTo>
                <a:lnTo>
                  <a:pt x="158068" y="15794"/>
                </a:lnTo>
                <a:lnTo>
                  <a:pt x="155890" y="15541"/>
                </a:lnTo>
                <a:lnTo>
                  <a:pt x="153747" y="15283"/>
                </a:lnTo>
                <a:lnTo>
                  <a:pt x="151641" y="15014"/>
                </a:lnTo>
                <a:lnTo>
                  <a:pt x="149606" y="14741"/>
                </a:lnTo>
                <a:lnTo>
                  <a:pt x="148749" y="14617"/>
                </a:lnTo>
                <a:lnTo>
                  <a:pt x="147856" y="14488"/>
                </a:lnTo>
                <a:lnTo>
                  <a:pt x="146178" y="14225"/>
                </a:lnTo>
                <a:lnTo>
                  <a:pt x="144571" y="13957"/>
                </a:lnTo>
                <a:lnTo>
                  <a:pt x="142929" y="13688"/>
                </a:lnTo>
                <a:lnTo>
                  <a:pt x="141643" y="13475"/>
                </a:lnTo>
                <a:lnTo>
                  <a:pt x="140358" y="13261"/>
                </a:lnTo>
                <a:lnTo>
                  <a:pt x="139144" y="13043"/>
                </a:lnTo>
                <a:lnTo>
                  <a:pt x="137930" y="12824"/>
                </a:lnTo>
                <a:lnTo>
                  <a:pt x="136395" y="12541"/>
                </a:lnTo>
                <a:lnTo>
                  <a:pt x="134895" y="12253"/>
                </a:lnTo>
                <a:lnTo>
                  <a:pt x="133431" y="11965"/>
                </a:lnTo>
                <a:lnTo>
                  <a:pt x="132003" y="11672"/>
                </a:lnTo>
                <a:lnTo>
                  <a:pt x="131824" y="11632"/>
                </a:lnTo>
                <a:lnTo>
                  <a:pt x="131646" y="11587"/>
                </a:lnTo>
                <a:lnTo>
                  <a:pt x="131396" y="11498"/>
                </a:lnTo>
                <a:lnTo>
                  <a:pt x="131182" y="11409"/>
                </a:lnTo>
                <a:lnTo>
                  <a:pt x="131039" y="11314"/>
                </a:lnTo>
                <a:lnTo>
                  <a:pt x="130432" y="10793"/>
                </a:lnTo>
                <a:lnTo>
                  <a:pt x="129861" y="10276"/>
                </a:lnTo>
                <a:lnTo>
                  <a:pt x="129254" y="9760"/>
                </a:lnTo>
                <a:lnTo>
                  <a:pt x="128611" y="9243"/>
                </a:lnTo>
                <a:lnTo>
                  <a:pt x="128397" y="9119"/>
                </a:lnTo>
                <a:lnTo>
                  <a:pt x="128182" y="9000"/>
                </a:lnTo>
                <a:lnTo>
                  <a:pt x="127647" y="8761"/>
                </a:lnTo>
                <a:lnTo>
                  <a:pt x="127111" y="8523"/>
                </a:lnTo>
                <a:lnTo>
                  <a:pt x="126897" y="8404"/>
                </a:lnTo>
                <a:lnTo>
                  <a:pt x="126683" y="8280"/>
                </a:lnTo>
                <a:lnTo>
                  <a:pt x="126469" y="8131"/>
                </a:lnTo>
                <a:lnTo>
                  <a:pt x="126290" y="7977"/>
                </a:lnTo>
                <a:lnTo>
                  <a:pt x="126004" y="7674"/>
                </a:lnTo>
                <a:lnTo>
                  <a:pt x="125469" y="7063"/>
                </a:lnTo>
                <a:lnTo>
                  <a:pt x="125076" y="6551"/>
                </a:lnTo>
                <a:lnTo>
                  <a:pt x="124683" y="6040"/>
                </a:lnTo>
                <a:lnTo>
                  <a:pt x="124255" y="5533"/>
                </a:lnTo>
                <a:lnTo>
                  <a:pt x="124005" y="5280"/>
                </a:lnTo>
                <a:lnTo>
                  <a:pt x="123719" y="5026"/>
                </a:lnTo>
                <a:lnTo>
                  <a:pt x="123291" y="4634"/>
                </a:lnTo>
                <a:lnTo>
                  <a:pt x="123005" y="4440"/>
                </a:lnTo>
                <a:lnTo>
                  <a:pt x="122719" y="4247"/>
                </a:lnTo>
                <a:lnTo>
                  <a:pt x="122505" y="4152"/>
                </a:lnTo>
                <a:lnTo>
                  <a:pt x="122327" y="4058"/>
                </a:lnTo>
                <a:lnTo>
                  <a:pt x="122077" y="3964"/>
                </a:lnTo>
                <a:lnTo>
                  <a:pt x="121827" y="3874"/>
                </a:lnTo>
                <a:lnTo>
                  <a:pt x="121506" y="3785"/>
                </a:lnTo>
                <a:lnTo>
                  <a:pt x="121184" y="3695"/>
                </a:lnTo>
                <a:lnTo>
                  <a:pt x="120827" y="3611"/>
                </a:lnTo>
                <a:lnTo>
                  <a:pt x="120434" y="3526"/>
                </a:lnTo>
                <a:lnTo>
                  <a:pt x="119827" y="3412"/>
                </a:lnTo>
                <a:lnTo>
                  <a:pt x="119256" y="3293"/>
                </a:lnTo>
                <a:lnTo>
                  <a:pt x="118720" y="3169"/>
                </a:lnTo>
                <a:lnTo>
                  <a:pt x="118114" y="3055"/>
                </a:lnTo>
                <a:lnTo>
                  <a:pt x="117471" y="2940"/>
                </a:lnTo>
                <a:lnTo>
                  <a:pt x="117149" y="2881"/>
                </a:lnTo>
                <a:lnTo>
                  <a:pt x="116792" y="2831"/>
                </a:lnTo>
                <a:lnTo>
                  <a:pt x="116400" y="2776"/>
                </a:lnTo>
                <a:lnTo>
                  <a:pt x="115971" y="2727"/>
                </a:lnTo>
                <a:lnTo>
                  <a:pt x="115543" y="2682"/>
                </a:lnTo>
                <a:lnTo>
                  <a:pt x="115079" y="2637"/>
                </a:lnTo>
                <a:lnTo>
                  <a:pt x="113615" y="2503"/>
                </a:lnTo>
                <a:lnTo>
                  <a:pt x="112186" y="2359"/>
                </a:lnTo>
                <a:lnTo>
                  <a:pt x="110758" y="2215"/>
                </a:lnTo>
                <a:lnTo>
                  <a:pt x="109366" y="2066"/>
                </a:lnTo>
                <a:lnTo>
                  <a:pt x="107937" y="1917"/>
                </a:lnTo>
                <a:lnTo>
                  <a:pt x="106545" y="1768"/>
                </a:lnTo>
                <a:lnTo>
                  <a:pt x="105117" y="1629"/>
                </a:lnTo>
                <a:lnTo>
                  <a:pt x="103617" y="1490"/>
                </a:lnTo>
                <a:lnTo>
                  <a:pt x="102582" y="1406"/>
                </a:lnTo>
                <a:lnTo>
                  <a:pt x="101511" y="1321"/>
                </a:lnTo>
                <a:lnTo>
                  <a:pt x="100404" y="1252"/>
                </a:lnTo>
                <a:lnTo>
                  <a:pt x="99261" y="1182"/>
                </a:lnTo>
                <a:lnTo>
                  <a:pt x="98083" y="1123"/>
                </a:lnTo>
                <a:lnTo>
                  <a:pt x="96905" y="1073"/>
                </a:lnTo>
                <a:lnTo>
                  <a:pt x="95691" y="1023"/>
                </a:lnTo>
                <a:lnTo>
                  <a:pt x="94441" y="983"/>
                </a:lnTo>
                <a:lnTo>
                  <a:pt x="93548" y="959"/>
                </a:lnTo>
                <a:lnTo>
                  <a:pt x="92691" y="939"/>
                </a:lnTo>
                <a:lnTo>
                  <a:pt x="91834" y="924"/>
                </a:lnTo>
                <a:lnTo>
                  <a:pt x="90977" y="914"/>
                </a:lnTo>
                <a:lnTo>
                  <a:pt x="89371" y="914"/>
                </a:lnTo>
                <a:lnTo>
                  <a:pt x="88549" y="924"/>
                </a:lnTo>
                <a:lnTo>
                  <a:pt x="87764" y="939"/>
                </a:lnTo>
                <a:lnTo>
                  <a:pt x="87014" y="964"/>
                </a:lnTo>
                <a:lnTo>
                  <a:pt x="86264" y="993"/>
                </a:lnTo>
                <a:lnTo>
                  <a:pt x="85515" y="1028"/>
                </a:lnTo>
                <a:lnTo>
                  <a:pt x="84765" y="1073"/>
                </a:lnTo>
                <a:lnTo>
                  <a:pt x="84051" y="1128"/>
                </a:lnTo>
                <a:lnTo>
                  <a:pt x="83336" y="1192"/>
                </a:lnTo>
                <a:lnTo>
                  <a:pt x="82622" y="1262"/>
                </a:lnTo>
                <a:lnTo>
                  <a:pt x="81944" y="1341"/>
                </a:lnTo>
                <a:lnTo>
                  <a:pt x="81587" y="1391"/>
                </a:lnTo>
                <a:lnTo>
                  <a:pt x="81230" y="1450"/>
                </a:lnTo>
                <a:lnTo>
                  <a:pt x="80409" y="1584"/>
                </a:lnTo>
                <a:lnTo>
                  <a:pt x="81658" y="1654"/>
                </a:lnTo>
                <a:lnTo>
                  <a:pt x="81480" y="1724"/>
                </a:lnTo>
                <a:lnTo>
                  <a:pt x="81266" y="1793"/>
                </a:lnTo>
                <a:lnTo>
                  <a:pt x="81194" y="1828"/>
                </a:lnTo>
                <a:lnTo>
                  <a:pt x="81123" y="1858"/>
                </a:lnTo>
                <a:lnTo>
                  <a:pt x="81087" y="1887"/>
                </a:lnTo>
                <a:lnTo>
                  <a:pt x="81123" y="1917"/>
                </a:lnTo>
                <a:lnTo>
                  <a:pt x="81980" y="2334"/>
                </a:lnTo>
                <a:lnTo>
                  <a:pt x="82872" y="2752"/>
                </a:lnTo>
                <a:lnTo>
                  <a:pt x="83801" y="3164"/>
                </a:lnTo>
                <a:lnTo>
                  <a:pt x="84765" y="3576"/>
                </a:lnTo>
                <a:lnTo>
                  <a:pt x="85050" y="3670"/>
                </a:lnTo>
                <a:lnTo>
                  <a:pt x="85336" y="3765"/>
                </a:lnTo>
                <a:lnTo>
                  <a:pt x="85657" y="3859"/>
                </a:lnTo>
                <a:lnTo>
                  <a:pt x="85979" y="3949"/>
                </a:lnTo>
                <a:lnTo>
                  <a:pt x="86693" y="4127"/>
                </a:lnTo>
                <a:lnTo>
                  <a:pt x="87371" y="4311"/>
                </a:lnTo>
                <a:lnTo>
                  <a:pt x="89871" y="5026"/>
                </a:lnTo>
                <a:lnTo>
                  <a:pt x="91120" y="5384"/>
                </a:lnTo>
                <a:lnTo>
                  <a:pt x="91692" y="5563"/>
                </a:lnTo>
                <a:lnTo>
                  <a:pt x="92263" y="5747"/>
                </a:lnTo>
                <a:lnTo>
                  <a:pt x="93977" y="6318"/>
                </a:lnTo>
                <a:lnTo>
                  <a:pt x="95655" y="6894"/>
                </a:lnTo>
                <a:lnTo>
                  <a:pt x="97297" y="7470"/>
                </a:lnTo>
                <a:lnTo>
                  <a:pt x="98975" y="8041"/>
                </a:lnTo>
                <a:lnTo>
                  <a:pt x="100189" y="8438"/>
                </a:lnTo>
                <a:lnTo>
                  <a:pt x="101439" y="8836"/>
                </a:lnTo>
                <a:lnTo>
                  <a:pt x="102724" y="9233"/>
                </a:lnTo>
                <a:lnTo>
                  <a:pt x="104010" y="9626"/>
                </a:lnTo>
                <a:lnTo>
                  <a:pt x="105331" y="10008"/>
                </a:lnTo>
                <a:lnTo>
                  <a:pt x="106688" y="10385"/>
                </a:lnTo>
                <a:lnTo>
                  <a:pt x="108080" y="10763"/>
                </a:lnTo>
                <a:lnTo>
                  <a:pt x="109509" y="11140"/>
                </a:lnTo>
                <a:lnTo>
                  <a:pt x="110008" y="11265"/>
                </a:lnTo>
                <a:lnTo>
                  <a:pt x="110508" y="11389"/>
                </a:lnTo>
                <a:lnTo>
                  <a:pt x="111544" y="11637"/>
                </a:lnTo>
                <a:lnTo>
                  <a:pt x="112579" y="11885"/>
                </a:lnTo>
                <a:lnTo>
                  <a:pt x="113043" y="12010"/>
                </a:lnTo>
                <a:lnTo>
                  <a:pt x="113508" y="12139"/>
                </a:lnTo>
                <a:lnTo>
                  <a:pt x="113615" y="12188"/>
                </a:lnTo>
                <a:lnTo>
                  <a:pt x="113722" y="12243"/>
                </a:lnTo>
                <a:lnTo>
                  <a:pt x="113722" y="12303"/>
                </a:lnTo>
                <a:lnTo>
                  <a:pt x="113722" y="12362"/>
                </a:lnTo>
                <a:lnTo>
                  <a:pt x="113686" y="12427"/>
                </a:lnTo>
                <a:lnTo>
                  <a:pt x="113579" y="12486"/>
                </a:lnTo>
                <a:lnTo>
                  <a:pt x="113472" y="12546"/>
                </a:lnTo>
                <a:lnTo>
                  <a:pt x="113365" y="12606"/>
                </a:lnTo>
                <a:lnTo>
                  <a:pt x="113150" y="12675"/>
                </a:lnTo>
                <a:lnTo>
                  <a:pt x="112936" y="12745"/>
                </a:lnTo>
                <a:lnTo>
                  <a:pt x="112686" y="12814"/>
                </a:lnTo>
                <a:lnTo>
                  <a:pt x="112436" y="12884"/>
                </a:lnTo>
                <a:lnTo>
                  <a:pt x="112115" y="12948"/>
                </a:lnTo>
                <a:lnTo>
                  <a:pt x="111829" y="13008"/>
                </a:lnTo>
                <a:lnTo>
                  <a:pt x="111472" y="13067"/>
                </a:lnTo>
                <a:lnTo>
                  <a:pt x="111115" y="13127"/>
                </a:lnTo>
                <a:lnTo>
                  <a:pt x="110972" y="13142"/>
                </a:lnTo>
                <a:lnTo>
                  <a:pt x="110830" y="13157"/>
                </a:lnTo>
                <a:lnTo>
                  <a:pt x="110473" y="13182"/>
                </a:lnTo>
                <a:lnTo>
                  <a:pt x="110116" y="13197"/>
                </a:lnTo>
                <a:lnTo>
                  <a:pt x="109687" y="13211"/>
                </a:lnTo>
                <a:lnTo>
                  <a:pt x="108866" y="13246"/>
                </a:lnTo>
                <a:lnTo>
                  <a:pt x="108509" y="13266"/>
                </a:lnTo>
                <a:lnTo>
                  <a:pt x="108152" y="13291"/>
                </a:lnTo>
                <a:lnTo>
                  <a:pt x="107759" y="13326"/>
                </a:lnTo>
                <a:lnTo>
                  <a:pt x="107402" y="13341"/>
                </a:lnTo>
                <a:lnTo>
                  <a:pt x="107081" y="13346"/>
                </a:lnTo>
                <a:lnTo>
                  <a:pt x="106795" y="13341"/>
                </a:lnTo>
                <a:lnTo>
                  <a:pt x="106474" y="13326"/>
                </a:lnTo>
                <a:lnTo>
                  <a:pt x="106188" y="13306"/>
                </a:lnTo>
                <a:lnTo>
                  <a:pt x="105545" y="13256"/>
                </a:lnTo>
                <a:lnTo>
                  <a:pt x="105224" y="13236"/>
                </a:lnTo>
                <a:lnTo>
                  <a:pt x="104867" y="13221"/>
                </a:lnTo>
                <a:lnTo>
                  <a:pt x="104474" y="13211"/>
                </a:lnTo>
                <a:lnTo>
                  <a:pt x="104081" y="13207"/>
                </a:lnTo>
                <a:lnTo>
                  <a:pt x="103189" y="13197"/>
                </a:lnTo>
                <a:lnTo>
                  <a:pt x="102225" y="13187"/>
                </a:lnTo>
                <a:lnTo>
                  <a:pt x="102225" y="13177"/>
                </a:lnTo>
                <a:lnTo>
                  <a:pt x="102153" y="13152"/>
                </a:lnTo>
                <a:lnTo>
                  <a:pt x="102010" y="13117"/>
                </a:lnTo>
                <a:lnTo>
                  <a:pt x="101903" y="13107"/>
                </a:lnTo>
                <a:lnTo>
                  <a:pt x="101832" y="13102"/>
                </a:lnTo>
                <a:lnTo>
                  <a:pt x="100475" y="13053"/>
                </a:lnTo>
                <a:lnTo>
                  <a:pt x="99154" y="13003"/>
                </a:lnTo>
                <a:lnTo>
                  <a:pt x="97869" y="12943"/>
                </a:lnTo>
                <a:lnTo>
                  <a:pt x="96583" y="12879"/>
                </a:lnTo>
                <a:lnTo>
                  <a:pt x="95298" y="12809"/>
                </a:lnTo>
                <a:lnTo>
                  <a:pt x="94084" y="12730"/>
                </a:lnTo>
                <a:lnTo>
                  <a:pt x="92870" y="12645"/>
                </a:lnTo>
                <a:lnTo>
                  <a:pt x="91656" y="12551"/>
                </a:lnTo>
                <a:lnTo>
                  <a:pt x="90942" y="12486"/>
                </a:lnTo>
                <a:lnTo>
                  <a:pt x="90228" y="12422"/>
                </a:lnTo>
                <a:lnTo>
                  <a:pt x="89514" y="12357"/>
                </a:lnTo>
                <a:lnTo>
                  <a:pt x="88799" y="12288"/>
                </a:lnTo>
                <a:lnTo>
                  <a:pt x="88121" y="12213"/>
                </a:lnTo>
                <a:lnTo>
                  <a:pt x="87478" y="12139"/>
                </a:lnTo>
                <a:lnTo>
                  <a:pt x="86800" y="12064"/>
                </a:lnTo>
                <a:lnTo>
                  <a:pt x="86193" y="11985"/>
                </a:lnTo>
                <a:lnTo>
                  <a:pt x="85550" y="11900"/>
                </a:lnTo>
                <a:lnTo>
                  <a:pt x="84979" y="11816"/>
                </a:lnTo>
                <a:lnTo>
                  <a:pt x="84408" y="11726"/>
                </a:lnTo>
                <a:lnTo>
                  <a:pt x="83836" y="11637"/>
                </a:lnTo>
                <a:lnTo>
                  <a:pt x="83301" y="11543"/>
                </a:lnTo>
                <a:lnTo>
                  <a:pt x="82765" y="11448"/>
                </a:lnTo>
                <a:lnTo>
                  <a:pt x="82265" y="11349"/>
                </a:lnTo>
                <a:lnTo>
                  <a:pt x="81801" y="11245"/>
                </a:lnTo>
                <a:lnTo>
                  <a:pt x="79302" y="10683"/>
                </a:lnTo>
                <a:lnTo>
                  <a:pt x="76802" y="10112"/>
                </a:lnTo>
                <a:lnTo>
                  <a:pt x="71804" y="8980"/>
                </a:lnTo>
                <a:lnTo>
                  <a:pt x="70018" y="8583"/>
                </a:lnTo>
                <a:lnTo>
                  <a:pt x="68233" y="8185"/>
                </a:lnTo>
                <a:lnTo>
                  <a:pt x="66484" y="7788"/>
                </a:lnTo>
                <a:lnTo>
                  <a:pt x="65627" y="7589"/>
                </a:lnTo>
                <a:lnTo>
                  <a:pt x="64770" y="7386"/>
                </a:lnTo>
                <a:lnTo>
                  <a:pt x="62377" y="6799"/>
                </a:lnTo>
                <a:lnTo>
                  <a:pt x="60057" y="6208"/>
                </a:lnTo>
                <a:lnTo>
                  <a:pt x="57771" y="5612"/>
                </a:lnTo>
                <a:lnTo>
                  <a:pt x="55522" y="5011"/>
                </a:lnTo>
                <a:lnTo>
                  <a:pt x="55058" y="4877"/>
                </a:lnTo>
                <a:lnTo>
                  <a:pt x="54629" y="4743"/>
                </a:lnTo>
                <a:lnTo>
                  <a:pt x="54237" y="4609"/>
                </a:lnTo>
                <a:lnTo>
                  <a:pt x="53880" y="4470"/>
                </a:lnTo>
                <a:lnTo>
                  <a:pt x="53165" y="4187"/>
                </a:lnTo>
                <a:lnTo>
                  <a:pt x="52523" y="3909"/>
                </a:lnTo>
                <a:lnTo>
                  <a:pt x="51737" y="3591"/>
                </a:lnTo>
                <a:lnTo>
                  <a:pt x="50952" y="3268"/>
                </a:lnTo>
                <a:lnTo>
                  <a:pt x="50130" y="2950"/>
                </a:lnTo>
                <a:lnTo>
                  <a:pt x="49274" y="2637"/>
                </a:lnTo>
                <a:lnTo>
                  <a:pt x="48345" y="2324"/>
                </a:lnTo>
                <a:lnTo>
                  <a:pt x="47845" y="2171"/>
                </a:lnTo>
                <a:lnTo>
                  <a:pt x="47310" y="2022"/>
                </a:lnTo>
                <a:lnTo>
                  <a:pt x="46774" y="1868"/>
                </a:lnTo>
                <a:lnTo>
                  <a:pt x="46203" y="1719"/>
                </a:lnTo>
                <a:lnTo>
                  <a:pt x="45632" y="1570"/>
                </a:lnTo>
                <a:lnTo>
                  <a:pt x="44989" y="1426"/>
                </a:lnTo>
                <a:lnTo>
                  <a:pt x="44525" y="1311"/>
                </a:lnTo>
                <a:lnTo>
                  <a:pt x="44061" y="1192"/>
                </a:lnTo>
                <a:lnTo>
                  <a:pt x="43168" y="954"/>
                </a:lnTo>
                <a:lnTo>
                  <a:pt x="42311" y="710"/>
                </a:lnTo>
                <a:lnTo>
                  <a:pt x="41418" y="472"/>
                </a:lnTo>
                <a:lnTo>
                  <a:pt x="41204" y="432"/>
                </a:lnTo>
                <a:lnTo>
                  <a:pt x="40954" y="392"/>
                </a:lnTo>
                <a:lnTo>
                  <a:pt x="40669" y="358"/>
                </a:lnTo>
                <a:lnTo>
                  <a:pt x="40347" y="328"/>
                </a:lnTo>
                <a:lnTo>
                  <a:pt x="39990" y="298"/>
                </a:lnTo>
                <a:lnTo>
                  <a:pt x="39597" y="273"/>
                </a:lnTo>
                <a:lnTo>
                  <a:pt x="39205" y="253"/>
                </a:lnTo>
                <a:lnTo>
                  <a:pt x="38776" y="234"/>
                </a:lnTo>
                <a:lnTo>
                  <a:pt x="38348" y="224"/>
                </a:lnTo>
                <a:lnTo>
                  <a:pt x="37955" y="219"/>
                </a:lnTo>
                <a:lnTo>
                  <a:pt x="37527" y="214"/>
                </a:lnTo>
                <a:lnTo>
                  <a:pt x="37134" y="219"/>
                </a:lnTo>
                <a:lnTo>
                  <a:pt x="36777" y="229"/>
                </a:lnTo>
                <a:lnTo>
                  <a:pt x="36420" y="243"/>
                </a:lnTo>
                <a:lnTo>
                  <a:pt x="36134" y="263"/>
                </a:lnTo>
                <a:lnTo>
                  <a:pt x="35848" y="288"/>
                </a:lnTo>
                <a:lnTo>
                  <a:pt x="35670" y="243"/>
                </a:lnTo>
                <a:lnTo>
                  <a:pt x="35491" y="204"/>
                </a:lnTo>
                <a:lnTo>
                  <a:pt x="35277" y="169"/>
                </a:lnTo>
                <a:lnTo>
                  <a:pt x="35027" y="134"/>
                </a:lnTo>
                <a:lnTo>
                  <a:pt x="34813" y="104"/>
                </a:lnTo>
                <a:lnTo>
                  <a:pt x="34563" y="80"/>
                </a:lnTo>
                <a:lnTo>
                  <a:pt x="34313" y="60"/>
                </a:lnTo>
                <a:lnTo>
                  <a:pt x="34027" y="45"/>
                </a:lnTo>
                <a:lnTo>
                  <a:pt x="33742" y="30"/>
                </a:lnTo>
                <a:lnTo>
                  <a:pt x="33456" y="20"/>
                </a:lnTo>
                <a:lnTo>
                  <a:pt x="33170" y="15"/>
                </a:lnTo>
                <a:lnTo>
                  <a:pt x="32849" y="10"/>
                </a:lnTo>
                <a:lnTo>
                  <a:pt x="32528" y="10"/>
                </a:lnTo>
                <a:lnTo>
                  <a:pt x="32171" y="15"/>
                </a:lnTo>
                <a:lnTo>
                  <a:pt x="31492" y="30"/>
                </a:lnTo>
                <a:lnTo>
                  <a:pt x="31064" y="30"/>
                </a:lnTo>
                <a:lnTo>
                  <a:pt x="30600" y="15"/>
                </a:lnTo>
                <a:lnTo>
                  <a:pt x="289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72" y="1265022"/>
            <a:ext cx="4331975" cy="280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lik medicine: FERN PATTERN" id="161" name="Google Shape;16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7650" y="1307987"/>
            <a:ext cx="3707825" cy="25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KOMPLIKASI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67" name="Google Shape;167;p20"/>
          <p:cNvSpPr txBox="1"/>
          <p:nvPr>
            <p:ph idx="1" type="body"/>
          </p:nvPr>
        </p:nvSpPr>
        <p:spPr>
          <a:xfrm>
            <a:off x="720000" y="1196017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89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Work Sans"/>
              <a:buChar char="●"/>
            </a:pPr>
            <a:r>
              <a:rPr b="1" lang="en-U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Persalinan prematur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171450" lvl="0" marL="3397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Work Sans"/>
              <a:buChar char="-"/>
            </a:pPr>
            <a:r>
              <a:rPr lang="en-US" sz="1500"/>
              <a:t>Kehamilan aterm, 90% terjadi setelah 24 jam setelah ketuban pecah. </a:t>
            </a:r>
            <a:endParaRPr sz="1500"/>
          </a:p>
          <a:p>
            <a:pPr indent="-171450" lvl="0" marL="3397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Work Sans"/>
              <a:buChar char="-"/>
            </a:pPr>
            <a:r>
              <a:rPr lang="en-U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Kehamilan 28-34 minggu 50% persalinan dalam 24 jam</a:t>
            </a:r>
            <a:endParaRPr/>
          </a:p>
          <a:p>
            <a:pPr indent="-171450" lvl="0" marL="3397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Work Sans"/>
              <a:buChar char="-"/>
            </a:pPr>
            <a:r>
              <a:rPr lang="en-U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Kehamilan &lt;26 minggu persalinan dalam 1 minggu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111125" lvl="0" marL="3397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Work Sans"/>
              <a:buNone/>
            </a:pPr>
            <a:r>
              <a:t/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89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Work Sans"/>
              <a:buChar char="●"/>
            </a:pPr>
            <a:r>
              <a:rPr b="1" lang="en-U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Infeksi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171450" lvl="0" marL="3397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Work Sans"/>
              <a:buChar char="-"/>
            </a:pPr>
            <a:r>
              <a:rPr lang="en-U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Ibu : korioamnionitis, endomyometritis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171450" lvl="0" marL="3397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Work Sans"/>
              <a:buChar char="-"/>
            </a:pPr>
            <a:r>
              <a:rPr lang="en-U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Bayi : septicemia, pneumonia, omfalitis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16827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</a:pPr>
            <a:r>
              <a:t/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89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Work Sans"/>
              <a:buChar char="●"/>
            </a:pPr>
            <a:r>
              <a:rPr b="1" lang="en-U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Hipoksia dan Asfiksia</a:t>
            </a:r>
            <a:endParaRPr b="1"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171450" lvl="0" marL="3397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Work Sans"/>
              <a:buChar char="-"/>
            </a:pPr>
            <a:r>
              <a:rPr lang="en-U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Pecah ketuban 🡪 oligohidramnion menekan tali pusat 🡪 asfiksia atau hipoksia</a:t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111125" lvl="0" marL="3397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Work Sans"/>
              <a:buNone/>
            </a:pPr>
            <a:r>
              <a:t/>
            </a:r>
            <a:endParaRPr sz="15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89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Work Sans"/>
              <a:buChar char="●"/>
            </a:pPr>
            <a:r>
              <a:rPr b="1" lang="en-US" sz="15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Sindrom Deformitas Janin</a:t>
            </a:r>
            <a:endParaRPr b="1" sz="1500">
              <a:solidFill>
                <a:schemeClr val="dk1"/>
              </a:solidFill>
            </a:endParaRPr>
          </a:p>
          <a:p>
            <a:pPr indent="-285750" lvl="0" marL="4540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Work Sans"/>
              <a:buChar char="-"/>
            </a:pPr>
            <a:r>
              <a:rPr lang="en-US" sz="1500"/>
              <a:t>Kompresi muka dan anggota badan janin, serta hipoplasi pulmonar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PROGNOSIS</a:t>
            </a:r>
            <a:endParaRPr/>
          </a:p>
        </p:txBody>
      </p:sp>
      <p:sp>
        <p:nvSpPr>
          <p:cNvPr id="173" name="Google Shape;173;p21"/>
          <p:cNvSpPr txBox="1"/>
          <p:nvPr>
            <p:ph idx="1" type="subTitle"/>
          </p:nvPr>
        </p:nvSpPr>
        <p:spPr>
          <a:xfrm>
            <a:off x="1270860" y="1133997"/>
            <a:ext cx="6214821" cy="28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800"/>
              <a:t>Janin mengalami risiko kematian perinatal 4x lipat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800"/>
              <a:t>Risiko mortalitas neonatal 3x lipat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800"/>
              <a:t>Penyebab 40-70% kematian neonatus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800"/>
              <a:t>Sindrom distress pernapasan : 10-40% pasien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800"/>
              <a:t>Sepsis pada ibu 0,8% 🡪 kematian 0,14%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179" name="Google Shape;179;p22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n-US" sz="1800">
                <a:solidFill>
                  <a:schemeClr val="dk1"/>
                </a:solidFill>
              </a:rPr>
              <a:t>Ilmu Kebidanan Sarwono Prawirohardjo</a:t>
            </a:r>
            <a:endParaRPr sz="18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n-US" sz="1800">
                <a:solidFill>
                  <a:schemeClr val="dk1"/>
                </a:solidFill>
              </a:rPr>
              <a:t>Pedoman Nasional Pelayanan Kedokteran – Ketuban Pecah Dini</a:t>
            </a:r>
            <a:endParaRPr sz="18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 txBox="1"/>
          <p:nvPr>
            <p:ph idx="1" type="subTitle"/>
          </p:nvPr>
        </p:nvSpPr>
        <p:spPr>
          <a:xfrm>
            <a:off x="1582236" y="2258771"/>
            <a:ext cx="6255478" cy="12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Ketuban Pecah Dini (PROM) </a:t>
            </a:r>
            <a:r>
              <a:rPr lang="en-US"/>
              <a:t>adalah keadaan pecahnya selaput ketuban sebelum persalinan.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Terjadi sebelum kehamilan 37 minggu 🡪 </a:t>
            </a:r>
            <a:r>
              <a:rPr b="1" lang="en-US"/>
              <a:t>Ketuban Pecah Dini pada kehamilan prematur (PPROM)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EPIDEMIOLOGI</a:t>
            </a:r>
            <a:endParaRPr/>
          </a:p>
        </p:txBody>
      </p:sp>
      <p:sp>
        <p:nvSpPr>
          <p:cNvPr id="114" name="Google Shape;114;p12"/>
          <p:cNvSpPr txBox="1"/>
          <p:nvPr>
            <p:ph idx="1" type="body"/>
          </p:nvPr>
        </p:nvSpPr>
        <p:spPr>
          <a:xfrm>
            <a:off x="720000" y="124546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n-US" sz="1600"/>
              <a:t>KPD terjadi 10-12% dari seluruh kehamilan</a:t>
            </a:r>
            <a:endParaRPr sz="16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None/>
            </a:pPr>
            <a:r>
              <a:t/>
            </a:r>
            <a:endParaRPr sz="16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n-US" sz="1600"/>
              <a:t>Kehamilan aterm : 6,46-15,6%</a:t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n-US" sz="1600"/>
              <a:t>Ketuban Pecah Dini Prematur (PPROM) : 2-3% (kehamilan tunggal), 7,4% (kehamilan kembar)</a:t>
            </a:r>
            <a:endParaRPr sz="16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None/>
            </a:pPr>
            <a:r>
              <a:t/>
            </a:r>
            <a:endParaRPr sz="16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n-US" sz="1600"/>
              <a:t>PPROM komplikasi 1/3 dari seluruh kelahiran premature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None/>
            </a:pPr>
            <a:r>
              <a:t/>
            </a:r>
            <a:endParaRPr sz="16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n-US" sz="1600"/>
              <a:t>1/3 dari perempuan yang mengalami KPD preterm 🡪 mengalami infeksi yang berpotensi berat 🡪 47,9% bayi mengalami kematian</a:t>
            </a:r>
            <a:endParaRPr sz="16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None/>
            </a:pPr>
            <a:r>
              <a:t/>
            </a:r>
            <a:endParaRPr sz="16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n-US" sz="1600"/>
              <a:t>AS : KPD preterm : 18-20% kematian perinatal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FAKTOR RISIKO</a:t>
            </a:r>
            <a:endParaRPr/>
          </a:p>
        </p:txBody>
      </p:sp>
      <p:sp>
        <p:nvSpPr>
          <p:cNvPr id="120" name="Google Shape;120;p13"/>
          <p:cNvSpPr txBox="1"/>
          <p:nvPr>
            <p:ph idx="1" type="subTitle"/>
          </p:nvPr>
        </p:nvSpPr>
        <p:spPr>
          <a:xfrm>
            <a:off x="1069383" y="1017725"/>
            <a:ext cx="6617776" cy="3358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159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</a:pPr>
            <a:r>
              <a:rPr lang="en-US" sz="1800"/>
              <a:t>Berkurangnya asam askorbik sbg komponen kolagen</a:t>
            </a:r>
            <a:endParaRPr sz="1800"/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2159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</a:pPr>
            <a:r>
              <a:rPr lang="en-US" sz="1800"/>
              <a:t>Kekurangan tembaga dan asam askorbik 🡪 berakibat pertumbuhan struktur abnormal</a:t>
            </a:r>
            <a:endParaRPr/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2159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</a:pPr>
            <a:r>
              <a:rPr lang="en-US" sz="1800"/>
              <a:t>Pasien berkulit hitam risiko &gt; pasien kulit putih</a:t>
            </a:r>
            <a:endParaRPr sz="1800"/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2159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</a:pPr>
            <a:r>
              <a:rPr lang="en-US" sz="1800"/>
              <a:t>Sosioekonomi rendah, perokok, riwayat IMS, riwayat persalinan prematur, riwayat KPD sebelumnya, perdarahan pervaginam, atau distensi uterus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MEKANISME KPD</a:t>
            </a:r>
            <a:endParaRPr/>
          </a:p>
        </p:txBody>
      </p:sp>
      <p:sp>
        <p:nvSpPr>
          <p:cNvPr id="126" name="Google Shape;126;p1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n-US"/>
              <a:t>Penyebab umum : kontraksi uterus dan peregangan berulang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n-US"/>
              <a:t>Perubahan biokimia 🡪 selaput ketuban inferior rapuh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n-US"/>
              <a:t>Perubahan struktur, jum;ah sel, dan katabolisme kolagen 🡪 aktivitas kolagen berubah 🡪 selaput ketuban pecah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n-US"/>
              <a:t>Degradasi kolagen 🡪 oleh matriks metalloproteinase (MMP) yang dihambat inhibitor jar. spesifik dan inhibitor protease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n-US"/>
              <a:t>Mendekati persalinan 🡪 keseimbangan MMP dan TIMP-1 mengarah degradasi proteolitik dari matriks ekstraseluler dan membrane janin.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n-US"/>
              <a:t>Melemahnya kekuatan selaput ketuban ada hubungannya dengan pembesaran uterus, kontraksi rahim, dan gerakan janin.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n-US"/>
              <a:t>Ketuban Pecah Dini prematur sering terjadi pada polihidramnion, inkompeten serviks, solusio plasenta.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/>
          <p:nvPr>
            <p:ph idx="3" type="subTitle"/>
          </p:nvPr>
        </p:nvSpPr>
        <p:spPr>
          <a:xfrm>
            <a:off x="177044" y="1979052"/>
            <a:ext cx="4162727" cy="2244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Pecah ketuban yang terbukti dengan vaginal pooling, tes nitrazin dan, tes fern atau IGFBP-1 (+) pada </a:t>
            </a:r>
            <a:r>
              <a:rPr b="1" lang="en-US"/>
              <a:t>usia &lt;37 minggu sebelum onset persalinan</a:t>
            </a:r>
            <a:r>
              <a:rPr lang="en-US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KPD sangat preterm </a:t>
            </a:r>
            <a:r>
              <a:rPr lang="en-US"/>
              <a:t>: usia kehamilan 24 sampai &lt;34 minggu</a:t>
            </a:r>
            <a:endParaRPr/>
          </a:p>
        </p:txBody>
      </p:sp>
      <p:sp>
        <p:nvSpPr>
          <p:cNvPr id="132" name="Google Shape;132;p15"/>
          <p:cNvSpPr txBox="1"/>
          <p:nvPr>
            <p:ph idx="1" type="subTitle"/>
          </p:nvPr>
        </p:nvSpPr>
        <p:spPr>
          <a:xfrm>
            <a:off x="720001" y="820579"/>
            <a:ext cx="3375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</a:rPr>
              <a:t>KPD Preterm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3" name="Google Shape;133;p15"/>
          <p:cNvSpPr txBox="1"/>
          <p:nvPr>
            <p:ph idx="2" type="subTitle"/>
          </p:nvPr>
        </p:nvSpPr>
        <p:spPr>
          <a:xfrm>
            <a:off x="5052503" y="1705950"/>
            <a:ext cx="3375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</a:rPr>
              <a:t>KPD pada Kehamilan Aterm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4" name="Google Shape;134;p15"/>
          <p:cNvSpPr txBox="1"/>
          <p:nvPr>
            <p:ph idx="4" type="subTitle"/>
          </p:nvPr>
        </p:nvSpPr>
        <p:spPr>
          <a:xfrm>
            <a:off x="4950903" y="2786657"/>
            <a:ext cx="33759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Pecahnya ketuban sebelum waktunya yang terbukti dengan vaginal pooling, tes nitrazin dan tes fern (+), IGFBP-1 (+) pada </a:t>
            </a:r>
            <a:r>
              <a:rPr b="1" lang="en-US"/>
              <a:t>usia kehamilan ≥ 37 minggu</a:t>
            </a:r>
            <a:r>
              <a:rPr lang="en-US"/>
              <a:t>.</a:t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 flipH="1" rot="-7130861">
            <a:off x="2173347" y="1097896"/>
            <a:ext cx="469205" cy="1216106"/>
          </a:xfrm>
          <a:custGeom>
            <a:rect b="b" l="l" r="r" t="t"/>
            <a:pathLst>
              <a:path extrusionOk="0" h="10426" w="54094">
                <a:moveTo>
                  <a:pt x="72" y="0"/>
                </a:moveTo>
                <a:lnTo>
                  <a:pt x="36" y="55"/>
                </a:lnTo>
                <a:lnTo>
                  <a:pt x="0" y="110"/>
                </a:lnTo>
                <a:lnTo>
                  <a:pt x="36" y="164"/>
                </a:lnTo>
                <a:lnTo>
                  <a:pt x="108" y="209"/>
                </a:lnTo>
                <a:lnTo>
                  <a:pt x="250" y="254"/>
                </a:lnTo>
                <a:lnTo>
                  <a:pt x="429" y="298"/>
                </a:lnTo>
                <a:lnTo>
                  <a:pt x="715" y="343"/>
                </a:lnTo>
                <a:lnTo>
                  <a:pt x="1072" y="383"/>
                </a:lnTo>
                <a:lnTo>
                  <a:pt x="1250" y="408"/>
                </a:lnTo>
                <a:lnTo>
                  <a:pt x="1357" y="437"/>
                </a:lnTo>
                <a:lnTo>
                  <a:pt x="1429" y="472"/>
                </a:lnTo>
                <a:lnTo>
                  <a:pt x="1500" y="517"/>
                </a:lnTo>
                <a:lnTo>
                  <a:pt x="1571" y="606"/>
                </a:lnTo>
                <a:lnTo>
                  <a:pt x="1643" y="646"/>
                </a:lnTo>
                <a:lnTo>
                  <a:pt x="1679" y="691"/>
                </a:lnTo>
                <a:lnTo>
                  <a:pt x="1928" y="810"/>
                </a:lnTo>
                <a:lnTo>
                  <a:pt x="2071" y="870"/>
                </a:lnTo>
                <a:lnTo>
                  <a:pt x="2178" y="899"/>
                </a:lnTo>
                <a:lnTo>
                  <a:pt x="2286" y="924"/>
                </a:lnTo>
                <a:lnTo>
                  <a:pt x="3785" y="1232"/>
                </a:lnTo>
                <a:lnTo>
                  <a:pt x="5321" y="1535"/>
                </a:lnTo>
                <a:lnTo>
                  <a:pt x="6856" y="1838"/>
                </a:lnTo>
                <a:lnTo>
                  <a:pt x="8355" y="2146"/>
                </a:lnTo>
                <a:lnTo>
                  <a:pt x="9498" y="2399"/>
                </a:lnTo>
                <a:lnTo>
                  <a:pt x="10605" y="2658"/>
                </a:lnTo>
                <a:lnTo>
                  <a:pt x="11747" y="2916"/>
                </a:lnTo>
                <a:lnTo>
                  <a:pt x="12890" y="3164"/>
                </a:lnTo>
                <a:lnTo>
                  <a:pt x="14461" y="3482"/>
                </a:lnTo>
                <a:lnTo>
                  <a:pt x="16032" y="3795"/>
                </a:lnTo>
                <a:lnTo>
                  <a:pt x="17603" y="4108"/>
                </a:lnTo>
                <a:lnTo>
                  <a:pt x="19174" y="4421"/>
                </a:lnTo>
                <a:lnTo>
                  <a:pt x="19531" y="4500"/>
                </a:lnTo>
                <a:lnTo>
                  <a:pt x="19817" y="4580"/>
                </a:lnTo>
                <a:lnTo>
                  <a:pt x="20424" y="4749"/>
                </a:lnTo>
                <a:lnTo>
                  <a:pt x="20710" y="4828"/>
                </a:lnTo>
                <a:lnTo>
                  <a:pt x="21031" y="4907"/>
                </a:lnTo>
                <a:lnTo>
                  <a:pt x="21352" y="4987"/>
                </a:lnTo>
                <a:lnTo>
                  <a:pt x="21745" y="5056"/>
                </a:lnTo>
                <a:lnTo>
                  <a:pt x="22352" y="5166"/>
                </a:lnTo>
                <a:lnTo>
                  <a:pt x="22888" y="5280"/>
                </a:lnTo>
                <a:lnTo>
                  <a:pt x="23387" y="5394"/>
                </a:lnTo>
                <a:lnTo>
                  <a:pt x="23852" y="5513"/>
                </a:lnTo>
                <a:lnTo>
                  <a:pt x="24744" y="5752"/>
                </a:lnTo>
                <a:lnTo>
                  <a:pt x="25208" y="5866"/>
                </a:lnTo>
                <a:lnTo>
                  <a:pt x="25708" y="5980"/>
                </a:lnTo>
                <a:lnTo>
                  <a:pt x="26422" y="6144"/>
                </a:lnTo>
                <a:lnTo>
                  <a:pt x="27101" y="6313"/>
                </a:lnTo>
                <a:lnTo>
                  <a:pt x="28422" y="6651"/>
                </a:lnTo>
                <a:lnTo>
                  <a:pt x="31635" y="7470"/>
                </a:lnTo>
                <a:lnTo>
                  <a:pt x="32207" y="7594"/>
                </a:lnTo>
                <a:lnTo>
                  <a:pt x="32778" y="7719"/>
                </a:lnTo>
                <a:lnTo>
                  <a:pt x="33064" y="7783"/>
                </a:lnTo>
                <a:lnTo>
                  <a:pt x="33278" y="7848"/>
                </a:lnTo>
                <a:lnTo>
                  <a:pt x="33492" y="7912"/>
                </a:lnTo>
                <a:lnTo>
                  <a:pt x="33671" y="7977"/>
                </a:lnTo>
                <a:lnTo>
                  <a:pt x="33813" y="8036"/>
                </a:lnTo>
                <a:lnTo>
                  <a:pt x="33992" y="8091"/>
                </a:lnTo>
                <a:lnTo>
                  <a:pt x="34349" y="8200"/>
                </a:lnTo>
                <a:lnTo>
                  <a:pt x="34777" y="8305"/>
                </a:lnTo>
                <a:lnTo>
                  <a:pt x="35242" y="8409"/>
                </a:lnTo>
                <a:lnTo>
                  <a:pt x="36170" y="8608"/>
                </a:lnTo>
                <a:lnTo>
                  <a:pt x="36634" y="8712"/>
                </a:lnTo>
                <a:lnTo>
                  <a:pt x="36991" y="8821"/>
                </a:lnTo>
                <a:lnTo>
                  <a:pt x="37491" y="8990"/>
                </a:lnTo>
                <a:lnTo>
                  <a:pt x="37955" y="9164"/>
                </a:lnTo>
                <a:lnTo>
                  <a:pt x="38384" y="9338"/>
                </a:lnTo>
                <a:lnTo>
                  <a:pt x="38776" y="9517"/>
                </a:lnTo>
                <a:lnTo>
                  <a:pt x="38955" y="9591"/>
                </a:lnTo>
                <a:lnTo>
                  <a:pt x="39169" y="9666"/>
                </a:lnTo>
                <a:lnTo>
                  <a:pt x="39419" y="9740"/>
                </a:lnTo>
                <a:lnTo>
                  <a:pt x="39705" y="9815"/>
                </a:lnTo>
                <a:lnTo>
                  <a:pt x="39990" y="9884"/>
                </a:lnTo>
                <a:lnTo>
                  <a:pt x="40312" y="9954"/>
                </a:lnTo>
                <a:lnTo>
                  <a:pt x="40669" y="10023"/>
                </a:lnTo>
                <a:lnTo>
                  <a:pt x="41026" y="10083"/>
                </a:lnTo>
                <a:lnTo>
                  <a:pt x="41419" y="10142"/>
                </a:lnTo>
                <a:lnTo>
                  <a:pt x="41847" y="10202"/>
                </a:lnTo>
                <a:lnTo>
                  <a:pt x="42240" y="10252"/>
                </a:lnTo>
                <a:lnTo>
                  <a:pt x="42668" y="10296"/>
                </a:lnTo>
                <a:lnTo>
                  <a:pt x="43097" y="10336"/>
                </a:lnTo>
                <a:lnTo>
                  <a:pt x="43525" y="10376"/>
                </a:lnTo>
                <a:lnTo>
                  <a:pt x="43954" y="10401"/>
                </a:lnTo>
                <a:lnTo>
                  <a:pt x="44382" y="10425"/>
                </a:lnTo>
                <a:lnTo>
                  <a:pt x="43668" y="10262"/>
                </a:lnTo>
                <a:lnTo>
                  <a:pt x="44061" y="10202"/>
                </a:lnTo>
                <a:lnTo>
                  <a:pt x="44454" y="10152"/>
                </a:lnTo>
                <a:lnTo>
                  <a:pt x="44882" y="10113"/>
                </a:lnTo>
                <a:lnTo>
                  <a:pt x="45096" y="10103"/>
                </a:lnTo>
                <a:lnTo>
                  <a:pt x="45311" y="10093"/>
                </a:lnTo>
                <a:lnTo>
                  <a:pt x="45560" y="10083"/>
                </a:lnTo>
                <a:lnTo>
                  <a:pt x="45775" y="10078"/>
                </a:lnTo>
                <a:lnTo>
                  <a:pt x="46275" y="10078"/>
                </a:lnTo>
                <a:lnTo>
                  <a:pt x="46560" y="10083"/>
                </a:lnTo>
                <a:lnTo>
                  <a:pt x="46810" y="10093"/>
                </a:lnTo>
                <a:lnTo>
                  <a:pt x="47381" y="10118"/>
                </a:lnTo>
                <a:lnTo>
                  <a:pt x="47524" y="10122"/>
                </a:lnTo>
                <a:lnTo>
                  <a:pt x="47703" y="10118"/>
                </a:lnTo>
                <a:lnTo>
                  <a:pt x="47881" y="10103"/>
                </a:lnTo>
                <a:lnTo>
                  <a:pt x="48096" y="10088"/>
                </a:lnTo>
                <a:lnTo>
                  <a:pt x="48310" y="10063"/>
                </a:lnTo>
                <a:lnTo>
                  <a:pt x="48488" y="10043"/>
                </a:lnTo>
                <a:lnTo>
                  <a:pt x="48631" y="10018"/>
                </a:lnTo>
                <a:lnTo>
                  <a:pt x="48703" y="9998"/>
                </a:lnTo>
                <a:lnTo>
                  <a:pt x="48881" y="9934"/>
                </a:lnTo>
                <a:lnTo>
                  <a:pt x="48988" y="9909"/>
                </a:lnTo>
                <a:lnTo>
                  <a:pt x="49095" y="9889"/>
                </a:lnTo>
                <a:lnTo>
                  <a:pt x="49202" y="9874"/>
                </a:lnTo>
                <a:lnTo>
                  <a:pt x="49345" y="9864"/>
                </a:lnTo>
                <a:lnTo>
                  <a:pt x="49452" y="9854"/>
                </a:lnTo>
                <a:lnTo>
                  <a:pt x="49559" y="9849"/>
                </a:lnTo>
                <a:lnTo>
                  <a:pt x="49702" y="9849"/>
                </a:lnTo>
                <a:lnTo>
                  <a:pt x="49809" y="9854"/>
                </a:lnTo>
                <a:lnTo>
                  <a:pt x="50095" y="9874"/>
                </a:lnTo>
                <a:lnTo>
                  <a:pt x="50345" y="9899"/>
                </a:lnTo>
                <a:lnTo>
                  <a:pt x="50595" y="9939"/>
                </a:lnTo>
                <a:lnTo>
                  <a:pt x="50809" y="9973"/>
                </a:lnTo>
                <a:lnTo>
                  <a:pt x="50988" y="9998"/>
                </a:lnTo>
                <a:lnTo>
                  <a:pt x="51202" y="10018"/>
                </a:lnTo>
                <a:lnTo>
                  <a:pt x="51380" y="10033"/>
                </a:lnTo>
                <a:lnTo>
                  <a:pt x="51595" y="10043"/>
                </a:lnTo>
                <a:lnTo>
                  <a:pt x="51773" y="10048"/>
                </a:lnTo>
                <a:lnTo>
                  <a:pt x="51952" y="10048"/>
                </a:lnTo>
                <a:lnTo>
                  <a:pt x="52130" y="10043"/>
                </a:lnTo>
                <a:lnTo>
                  <a:pt x="52309" y="10038"/>
                </a:lnTo>
                <a:lnTo>
                  <a:pt x="52487" y="10033"/>
                </a:lnTo>
                <a:lnTo>
                  <a:pt x="52844" y="10008"/>
                </a:lnTo>
                <a:lnTo>
                  <a:pt x="53201" y="9973"/>
                </a:lnTo>
                <a:lnTo>
                  <a:pt x="53558" y="9939"/>
                </a:lnTo>
                <a:lnTo>
                  <a:pt x="53737" y="9914"/>
                </a:lnTo>
                <a:lnTo>
                  <a:pt x="53880" y="9894"/>
                </a:lnTo>
                <a:lnTo>
                  <a:pt x="53987" y="9869"/>
                </a:lnTo>
                <a:lnTo>
                  <a:pt x="54058" y="9849"/>
                </a:lnTo>
                <a:lnTo>
                  <a:pt x="54094" y="9824"/>
                </a:lnTo>
                <a:lnTo>
                  <a:pt x="54094" y="9805"/>
                </a:lnTo>
                <a:lnTo>
                  <a:pt x="54094" y="9780"/>
                </a:lnTo>
                <a:lnTo>
                  <a:pt x="54058" y="9760"/>
                </a:lnTo>
                <a:lnTo>
                  <a:pt x="53916" y="9715"/>
                </a:lnTo>
                <a:lnTo>
                  <a:pt x="53737" y="9671"/>
                </a:lnTo>
                <a:lnTo>
                  <a:pt x="53380" y="9586"/>
                </a:lnTo>
                <a:lnTo>
                  <a:pt x="53094" y="9512"/>
                </a:lnTo>
                <a:lnTo>
                  <a:pt x="52844" y="9432"/>
                </a:lnTo>
                <a:lnTo>
                  <a:pt x="52559" y="9358"/>
                </a:lnTo>
                <a:lnTo>
                  <a:pt x="52237" y="9288"/>
                </a:lnTo>
                <a:lnTo>
                  <a:pt x="51987" y="9233"/>
                </a:lnTo>
                <a:lnTo>
                  <a:pt x="51737" y="9179"/>
                </a:lnTo>
                <a:lnTo>
                  <a:pt x="51559" y="9119"/>
                </a:lnTo>
                <a:lnTo>
                  <a:pt x="51345" y="9065"/>
                </a:lnTo>
                <a:lnTo>
                  <a:pt x="51023" y="8945"/>
                </a:lnTo>
                <a:lnTo>
                  <a:pt x="50738" y="8821"/>
                </a:lnTo>
                <a:lnTo>
                  <a:pt x="50452" y="8702"/>
                </a:lnTo>
                <a:lnTo>
                  <a:pt x="50166" y="8583"/>
                </a:lnTo>
                <a:lnTo>
                  <a:pt x="49809" y="8469"/>
                </a:lnTo>
                <a:lnTo>
                  <a:pt x="49595" y="8414"/>
                </a:lnTo>
                <a:lnTo>
                  <a:pt x="49381" y="8359"/>
                </a:lnTo>
                <a:lnTo>
                  <a:pt x="48631" y="8176"/>
                </a:lnTo>
                <a:lnTo>
                  <a:pt x="47881" y="7992"/>
                </a:lnTo>
                <a:lnTo>
                  <a:pt x="47203" y="7798"/>
                </a:lnTo>
                <a:lnTo>
                  <a:pt x="46524" y="7609"/>
                </a:lnTo>
                <a:lnTo>
                  <a:pt x="45846" y="7421"/>
                </a:lnTo>
                <a:lnTo>
                  <a:pt x="45168" y="7232"/>
                </a:lnTo>
                <a:lnTo>
                  <a:pt x="44454" y="7043"/>
                </a:lnTo>
                <a:lnTo>
                  <a:pt x="43668" y="6859"/>
                </a:lnTo>
                <a:lnTo>
                  <a:pt x="42490" y="6586"/>
                </a:lnTo>
                <a:lnTo>
                  <a:pt x="41312" y="6313"/>
                </a:lnTo>
                <a:lnTo>
                  <a:pt x="39026" y="5767"/>
                </a:lnTo>
                <a:lnTo>
                  <a:pt x="36741" y="5215"/>
                </a:lnTo>
                <a:lnTo>
                  <a:pt x="35563" y="4942"/>
                </a:lnTo>
                <a:lnTo>
                  <a:pt x="34349" y="4674"/>
                </a:lnTo>
                <a:lnTo>
                  <a:pt x="33528" y="4495"/>
                </a:lnTo>
                <a:lnTo>
                  <a:pt x="32671" y="4321"/>
                </a:lnTo>
                <a:lnTo>
                  <a:pt x="30921" y="3974"/>
                </a:lnTo>
                <a:lnTo>
                  <a:pt x="29100" y="3626"/>
                </a:lnTo>
                <a:lnTo>
                  <a:pt x="27315" y="3283"/>
                </a:lnTo>
                <a:lnTo>
                  <a:pt x="25066" y="2841"/>
                </a:lnTo>
                <a:lnTo>
                  <a:pt x="23923" y="2623"/>
                </a:lnTo>
                <a:lnTo>
                  <a:pt x="22745" y="2404"/>
                </a:lnTo>
                <a:lnTo>
                  <a:pt x="21852" y="2245"/>
                </a:lnTo>
                <a:lnTo>
                  <a:pt x="20924" y="2091"/>
                </a:lnTo>
                <a:lnTo>
                  <a:pt x="20031" y="1937"/>
                </a:lnTo>
                <a:lnTo>
                  <a:pt x="19103" y="1783"/>
                </a:lnTo>
                <a:lnTo>
                  <a:pt x="17532" y="1505"/>
                </a:lnTo>
                <a:lnTo>
                  <a:pt x="15996" y="1227"/>
                </a:lnTo>
                <a:lnTo>
                  <a:pt x="15854" y="1197"/>
                </a:lnTo>
                <a:lnTo>
                  <a:pt x="15675" y="1172"/>
                </a:lnTo>
                <a:lnTo>
                  <a:pt x="15282" y="1133"/>
                </a:lnTo>
                <a:lnTo>
                  <a:pt x="14961" y="1088"/>
                </a:lnTo>
                <a:lnTo>
                  <a:pt x="14604" y="1038"/>
                </a:lnTo>
                <a:lnTo>
                  <a:pt x="14283" y="994"/>
                </a:lnTo>
                <a:lnTo>
                  <a:pt x="13711" y="889"/>
                </a:lnTo>
                <a:lnTo>
                  <a:pt x="13140" y="785"/>
                </a:lnTo>
                <a:lnTo>
                  <a:pt x="12569" y="681"/>
                </a:lnTo>
                <a:lnTo>
                  <a:pt x="11962" y="576"/>
                </a:lnTo>
                <a:lnTo>
                  <a:pt x="11640" y="527"/>
                </a:lnTo>
                <a:lnTo>
                  <a:pt x="11319" y="482"/>
                </a:lnTo>
                <a:lnTo>
                  <a:pt x="10962" y="437"/>
                </a:lnTo>
                <a:lnTo>
                  <a:pt x="10569" y="398"/>
                </a:lnTo>
                <a:lnTo>
                  <a:pt x="9855" y="328"/>
                </a:lnTo>
                <a:lnTo>
                  <a:pt x="9141" y="259"/>
                </a:lnTo>
                <a:lnTo>
                  <a:pt x="7641" y="129"/>
                </a:lnTo>
                <a:lnTo>
                  <a:pt x="7463" y="125"/>
                </a:lnTo>
                <a:lnTo>
                  <a:pt x="7284" y="125"/>
                </a:lnTo>
                <a:lnTo>
                  <a:pt x="7070" y="129"/>
                </a:lnTo>
                <a:lnTo>
                  <a:pt x="6927" y="139"/>
                </a:lnTo>
                <a:lnTo>
                  <a:pt x="6677" y="159"/>
                </a:lnTo>
                <a:lnTo>
                  <a:pt x="6463" y="179"/>
                </a:lnTo>
                <a:lnTo>
                  <a:pt x="6213" y="194"/>
                </a:lnTo>
                <a:lnTo>
                  <a:pt x="5999" y="204"/>
                </a:lnTo>
                <a:lnTo>
                  <a:pt x="5785" y="209"/>
                </a:lnTo>
                <a:lnTo>
                  <a:pt x="5570" y="214"/>
                </a:lnTo>
                <a:lnTo>
                  <a:pt x="5106" y="209"/>
                </a:lnTo>
                <a:lnTo>
                  <a:pt x="4678" y="199"/>
                </a:lnTo>
                <a:lnTo>
                  <a:pt x="4249" y="174"/>
                </a:lnTo>
                <a:lnTo>
                  <a:pt x="3821" y="149"/>
                </a:lnTo>
                <a:lnTo>
                  <a:pt x="3392" y="115"/>
                </a:lnTo>
                <a:lnTo>
                  <a:pt x="3250" y="105"/>
                </a:lnTo>
                <a:lnTo>
                  <a:pt x="3107" y="100"/>
                </a:lnTo>
                <a:lnTo>
                  <a:pt x="2750" y="90"/>
                </a:lnTo>
                <a:lnTo>
                  <a:pt x="2428" y="90"/>
                </a:lnTo>
                <a:lnTo>
                  <a:pt x="2107" y="80"/>
                </a:lnTo>
                <a:lnTo>
                  <a:pt x="1179" y="45"/>
                </a:ln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5"/>
          <p:cNvSpPr/>
          <p:nvPr/>
        </p:nvSpPr>
        <p:spPr>
          <a:xfrm flipH="1" rot="-7130861">
            <a:off x="6505852" y="1927079"/>
            <a:ext cx="469205" cy="1216106"/>
          </a:xfrm>
          <a:custGeom>
            <a:rect b="b" l="l" r="r" t="t"/>
            <a:pathLst>
              <a:path extrusionOk="0" h="10426" w="54094">
                <a:moveTo>
                  <a:pt x="72" y="0"/>
                </a:moveTo>
                <a:lnTo>
                  <a:pt x="36" y="55"/>
                </a:lnTo>
                <a:lnTo>
                  <a:pt x="0" y="110"/>
                </a:lnTo>
                <a:lnTo>
                  <a:pt x="36" y="164"/>
                </a:lnTo>
                <a:lnTo>
                  <a:pt x="108" y="209"/>
                </a:lnTo>
                <a:lnTo>
                  <a:pt x="250" y="254"/>
                </a:lnTo>
                <a:lnTo>
                  <a:pt x="429" y="298"/>
                </a:lnTo>
                <a:lnTo>
                  <a:pt x="715" y="343"/>
                </a:lnTo>
                <a:lnTo>
                  <a:pt x="1072" y="383"/>
                </a:lnTo>
                <a:lnTo>
                  <a:pt x="1250" y="408"/>
                </a:lnTo>
                <a:lnTo>
                  <a:pt x="1357" y="437"/>
                </a:lnTo>
                <a:lnTo>
                  <a:pt x="1429" y="472"/>
                </a:lnTo>
                <a:lnTo>
                  <a:pt x="1500" y="517"/>
                </a:lnTo>
                <a:lnTo>
                  <a:pt x="1571" y="606"/>
                </a:lnTo>
                <a:lnTo>
                  <a:pt x="1643" y="646"/>
                </a:lnTo>
                <a:lnTo>
                  <a:pt x="1679" y="691"/>
                </a:lnTo>
                <a:lnTo>
                  <a:pt x="1928" y="810"/>
                </a:lnTo>
                <a:lnTo>
                  <a:pt x="2071" y="870"/>
                </a:lnTo>
                <a:lnTo>
                  <a:pt x="2178" y="899"/>
                </a:lnTo>
                <a:lnTo>
                  <a:pt x="2286" y="924"/>
                </a:lnTo>
                <a:lnTo>
                  <a:pt x="3785" y="1232"/>
                </a:lnTo>
                <a:lnTo>
                  <a:pt x="5321" y="1535"/>
                </a:lnTo>
                <a:lnTo>
                  <a:pt x="6856" y="1838"/>
                </a:lnTo>
                <a:lnTo>
                  <a:pt x="8355" y="2146"/>
                </a:lnTo>
                <a:lnTo>
                  <a:pt x="9498" y="2399"/>
                </a:lnTo>
                <a:lnTo>
                  <a:pt x="10605" y="2658"/>
                </a:lnTo>
                <a:lnTo>
                  <a:pt x="11747" y="2916"/>
                </a:lnTo>
                <a:lnTo>
                  <a:pt x="12890" y="3164"/>
                </a:lnTo>
                <a:lnTo>
                  <a:pt x="14461" y="3482"/>
                </a:lnTo>
                <a:lnTo>
                  <a:pt x="16032" y="3795"/>
                </a:lnTo>
                <a:lnTo>
                  <a:pt x="17603" y="4108"/>
                </a:lnTo>
                <a:lnTo>
                  <a:pt x="19174" y="4421"/>
                </a:lnTo>
                <a:lnTo>
                  <a:pt x="19531" y="4500"/>
                </a:lnTo>
                <a:lnTo>
                  <a:pt x="19817" y="4580"/>
                </a:lnTo>
                <a:lnTo>
                  <a:pt x="20424" y="4749"/>
                </a:lnTo>
                <a:lnTo>
                  <a:pt x="20710" y="4828"/>
                </a:lnTo>
                <a:lnTo>
                  <a:pt x="21031" y="4907"/>
                </a:lnTo>
                <a:lnTo>
                  <a:pt x="21352" y="4987"/>
                </a:lnTo>
                <a:lnTo>
                  <a:pt x="21745" y="5056"/>
                </a:lnTo>
                <a:lnTo>
                  <a:pt x="22352" y="5166"/>
                </a:lnTo>
                <a:lnTo>
                  <a:pt x="22888" y="5280"/>
                </a:lnTo>
                <a:lnTo>
                  <a:pt x="23387" y="5394"/>
                </a:lnTo>
                <a:lnTo>
                  <a:pt x="23852" y="5513"/>
                </a:lnTo>
                <a:lnTo>
                  <a:pt x="24744" y="5752"/>
                </a:lnTo>
                <a:lnTo>
                  <a:pt x="25208" y="5866"/>
                </a:lnTo>
                <a:lnTo>
                  <a:pt x="25708" y="5980"/>
                </a:lnTo>
                <a:lnTo>
                  <a:pt x="26422" y="6144"/>
                </a:lnTo>
                <a:lnTo>
                  <a:pt x="27101" y="6313"/>
                </a:lnTo>
                <a:lnTo>
                  <a:pt x="28422" y="6651"/>
                </a:lnTo>
                <a:lnTo>
                  <a:pt x="31635" y="7470"/>
                </a:lnTo>
                <a:lnTo>
                  <a:pt x="32207" y="7594"/>
                </a:lnTo>
                <a:lnTo>
                  <a:pt x="32778" y="7719"/>
                </a:lnTo>
                <a:lnTo>
                  <a:pt x="33064" y="7783"/>
                </a:lnTo>
                <a:lnTo>
                  <a:pt x="33278" y="7848"/>
                </a:lnTo>
                <a:lnTo>
                  <a:pt x="33492" y="7912"/>
                </a:lnTo>
                <a:lnTo>
                  <a:pt x="33671" y="7977"/>
                </a:lnTo>
                <a:lnTo>
                  <a:pt x="33813" y="8036"/>
                </a:lnTo>
                <a:lnTo>
                  <a:pt x="33992" y="8091"/>
                </a:lnTo>
                <a:lnTo>
                  <a:pt x="34349" y="8200"/>
                </a:lnTo>
                <a:lnTo>
                  <a:pt x="34777" y="8305"/>
                </a:lnTo>
                <a:lnTo>
                  <a:pt x="35242" y="8409"/>
                </a:lnTo>
                <a:lnTo>
                  <a:pt x="36170" y="8608"/>
                </a:lnTo>
                <a:lnTo>
                  <a:pt x="36634" y="8712"/>
                </a:lnTo>
                <a:lnTo>
                  <a:pt x="36991" y="8821"/>
                </a:lnTo>
                <a:lnTo>
                  <a:pt x="37491" y="8990"/>
                </a:lnTo>
                <a:lnTo>
                  <a:pt x="37955" y="9164"/>
                </a:lnTo>
                <a:lnTo>
                  <a:pt x="38384" y="9338"/>
                </a:lnTo>
                <a:lnTo>
                  <a:pt x="38776" y="9517"/>
                </a:lnTo>
                <a:lnTo>
                  <a:pt x="38955" y="9591"/>
                </a:lnTo>
                <a:lnTo>
                  <a:pt x="39169" y="9666"/>
                </a:lnTo>
                <a:lnTo>
                  <a:pt x="39419" y="9740"/>
                </a:lnTo>
                <a:lnTo>
                  <a:pt x="39705" y="9815"/>
                </a:lnTo>
                <a:lnTo>
                  <a:pt x="39990" y="9884"/>
                </a:lnTo>
                <a:lnTo>
                  <a:pt x="40312" y="9954"/>
                </a:lnTo>
                <a:lnTo>
                  <a:pt x="40669" y="10023"/>
                </a:lnTo>
                <a:lnTo>
                  <a:pt x="41026" y="10083"/>
                </a:lnTo>
                <a:lnTo>
                  <a:pt x="41419" y="10142"/>
                </a:lnTo>
                <a:lnTo>
                  <a:pt x="41847" y="10202"/>
                </a:lnTo>
                <a:lnTo>
                  <a:pt x="42240" y="10252"/>
                </a:lnTo>
                <a:lnTo>
                  <a:pt x="42668" y="10296"/>
                </a:lnTo>
                <a:lnTo>
                  <a:pt x="43097" y="10336"/>
                </a:lnTo>
                <a:lnTo>
                  <a:pt x="43525" y="10376"/>
                </a:lnTo>
                <a:lnTo>
                  <a:pt x="43954" y="10401"/>
                </a:lnTo>
                <a:lnTo>
                  <a:pt x="44382" y="10425"/>
                </a:lnTo>
                <a:lnTo>
                  <a:pt x="43668" y="10262"/>
                </a:lnTo>
                <a:lnTo>
                  <a:pt x="44061" y="10202"/>
                </a:lnTo>
                <a:lnTo>
                  <a:pt x="44454" y="10152"/>
                </a:lnTo>
                <a:lnTo>
                  <a:pt x="44882" y="10113"/>
                </a:lnTo>
                <a:lnTo>
                  <a:pt x="45096" y="10103"/>
                </a:lnTo>
                <a:lnTo>
                  <a:pt x="45311" y="10093"/>
                </a:lnTo>
                <a:lnTo>
                  <a:pt x="45560" y="10083"/>
                </a:lnTo>
                <a:lnTo>
                  <a:pt x="45775" y="10078"/>
                </a:lnTo>
                <a:lnTo>
                  <a:pt x="46275" y="10078"/>
                </a:lnTo>
                <a:lnTo>
                  <a:pt x="46560" y="10083"/>
                </a:lnTo>
                <a:lnTo>
                  <a:pt x="46810" y="10093"/>
                </a:lnTo>
                <a:lnTo>
                  <a:pt x="47381" y="10118"/>
                </a:lnTo>
                <a:lnTo>
                  <a:pt x="47524" y="10122"/>
                </a:lnTo>
                <a:lnTo>
                  <a:pt x="47703" y="10118"/>
                </a:lnTo>
                <a:lnTo>
                  <a:pt x="47881" y="10103"/>
                </a:lnTo>
                <a:lnTo>
                  <a:pt x="48096" y="10088"/>
                </a:lnTo>
                <a:lnTo>
                  <a:pt x="48310" y="10063"/>
                </a:lnTo>
                <a:lnTo>
                  <a:pt x="48488" y="10043"/>
                </a:lnTo>
                <a:lnTo>
                  <a:pt x="48631" y="10018"/>
                </a:lnTo>
                <a:lnTo>
                  <a:pt x="48703" y="9998"/>
                </a:lnTo>
                <a:lnTo>
                  <a:pt x="48881" y="9934"/>
                </a:lnTo>
                <a:lnTo>
                  <a:pt x="48988" y="9909"/>
                </a:lnTo>
                <a:lnTo>
                  <a:pt x="49095" y="9889"/>
                </a:lnTo>
                <a:lnTo>
                  <a:pt x="49202" y="9874"/>
                </a:lnTo>
                <a:lnTo>
                  <a:pt x="49345" y="9864"/>
                </a:lnTo>
                <a:lnTo>
                  <a:pt x="49452" y="9854"/>
                </a:lnTo>
                <a:lnTo>
                  <a:pt x="49559" y="9849"/>
                </a:lnTo>
                <a:lnTo>
                  <a:pt x="49702" y="9849"/>
                </a:lnTo>
                <a:lnTo>
                  <a:pt x="49809" y="9854"/>
                </a:lnTo>
                <a:lnTo>
                  <a:pt x="50095" y="9874"/>
                </a:lnTo>
                <a:lnTo>
                  <a:pt x="50345" y="9899"/>
                </a:lnTo>
                <a:lnTo>
                  <a:pt x="50595" y="9939"/>
                </a:lnTo>
                <a:lnTo>
                  <a:pt x="50809" y="9973"/>
                </a:lnTo>
                <a:lnTo>
                  <a:pt x="50988" y="9998"/>
                </a:lnTo>
                <a:lnTo>
                  <a:pt x="51202" y="10018"/>
                </a:lnTo>
                <a:lnTo>
                  <a:pt x="51380" y="10033"/>
                </a:lnTo>
                <a:lnTo>
                  <a:pt x="51595" y="10043"/>
                </a:lnTo>
                <a:lnTo>
                  <a:pt x="51773" y="10048"/>
                </a:lnTo>
                <a:lnTo>
                  <a:pt x="51952" y="10048"/>
                </a:lnTo>
                <a:lnTo>
                  <a:pt x="52130" y="10043"/>
                </a:lnTo>
                <a:lnTo>
                  <a:pt x="52309" y="10038"/>
                </a:lnTo>
                <a:lnTo>
                  <a:pt x="52487" y="10033"/>
                </a:lnTo>
                <a:lnTo>
                  <a:pt x="52844" y="10008"/>
                </a:lnTo>
                <a:lnTo>
                  <a:pt x="53201" y="9973"/>
                </a:lnTo>
                <a:lnTo>
                  <a:pt x="53558" y="9939"/>
                </a:lnTo>
                <a:lnTo>
                  <a:pt x="53737" y="9914"/>
                </a:lnTo>
                <a:lnTo>
                  <a:pt x="53880" y="9894"/>
                </a:lnTo>
                <a:lnTo>
                  <a:pt x="53987" y="9869"/>
                </a:lnTo>
                <a:lnTo>
                  <a:pt x="54058" y="9849"/>
                </a:lnTo>
                <a:lnTo>
                  <a:pt x="54094" y="9824"/>
                </a:lnTo>
                <a:lnTo>
                  <a:pt x="54094" y="9805"/>
                </a:lnTo>
                <a:lnTo>
                  <a:pt x="54094" y="9780"/>
                </a:lnTo>
                <a:lnTo>
                  <a:pt x="54058" y="9760"/>
                </a:lnTo>
                <a:lnTo>
                  <a:pt x="53916" y="9715"/>
                </a:lnTo>
                <a:lnTo>
                  <a:pt x="53737" y="9671"/>
                </a:lnTo>
                <a:lnTo>
                  <a:pt x="53380" y="9586"/>
                </a:lnTo>
                <a:lnTo>
                  <a:pt x="53094" y="9512"/>
                </a:lnTo>
                <a:lnTo>
                  <a:pt x="52844" y="9432"/>
                </a:lnTo>
                <a:lnTo>
                  <a:pt x="52559" y="9358"/>
                </a:lnTo>
                <a:lnTo>
                  <a:pt x="52237" y="9288"/>
                </a:lnTo>
                <a:lnTo>
                  <a:pt x="51987" y="9233"/>
                </a:lnTo>
                <a:lnTo>
                  <a:pt x="51737" y="9179"/>
                </a:lnTo>
                <a:lnTo>
                  <a:pt x="51559" y="9119"/>
                </a:lnTo>
                <a:lnTo>
                  <a:pt x="51345" y="9065"/>
                </a:lnTo>
                <a:lnTo>
                  <a:pt x="51023" y="8945"/>
                </a:lnTo>
                <a:lnTo>
                  <a:pt x="50738" y="8821"/>
                </a:lnTo>
                <a:lnTo>
                  <a:pt x="50452" y="8702"/>
                </a:lnTo>
                <a:lnTo>
                  <a:pt x="50166" y="8583"/>
                </a:lnTo>
                <a:lnTo>
                  <a:pt x="49809" y="8469"/>
                </a:lnTo>
                <a:lnTo>
                  <a:pt x="49595" y="8414"/>
                </a:lnTo>
                <a:lnTo>
                  <a:pt x="49381" y="8359"/>
                </a:lnTo>
                <a:lnTo>
                  <a:pt x="48631" y="8176"/>
                </a:lnTo>
                <a:lnTo>
                  <a:pt x="47881" y="7992"/>
                </a:lnTo>
                <a:lnTo>
                  <a:pt x="47203" y="7798"/>
                </a:lnTo>
                <a:lnTo>
                  <a:pt x="46524" y="7609"/>
                </a:lnTo>
                <a:lnTo>
                  <a:pt x="45846" y="7421"/>
                </a:lnTo>
                <a:lnTo>
                  <a:pt x="45168" y="7232"/>
                </a:lnTo>
                <a:lnTo>
                  <a:pt x="44454" y="7043"/>
                </a:lnTo>
                <a:lnTo>
                  <a:pt x="43668" y="6859"/>
                </a:lnTo>
                <a:lnTo>
                  <a:pt x="42490" y="6586"/>
                </a:lnTo>
                <a:lnTo>
                  <a:pt x="41312" y="6313"/>
                </a:lnTo>
                <a:lnTo>
                  <a:pt x="39026" y="5767"/>
                </a:lnTo>
                <a:lnTo>
                  <a:pt x="36741" y="5215"/>
                </a:lnTo>
                <a:lnTo>
                  <a:pt x="35563" y="4942"/>
                </a:lnTo>
                <a:lnTo>
                  <a:pt x="34349" y="4674"/>
                </a:lnTo>
                <a:lnTo>
                  <a:pt x="33528" y="4495"/>
                </a:lnTo>
                <a:lnTo>
                  <a:pt x="32671" y="4321"/>
                </a:lnTo>
                <a:lnTo>
                  <a:pt x="30921" y="3974"/>
                </a:lnTo>
                <a:lnTo>
                  <a:pt x="29100" y="3626"/>
                </a:lnTo>
                <a:lnTo>
                  <a:pt x="27315" y="3283"/>
                </a:lnTo>
                <a:lnTo>
                  <a:pt x="25066" y="2841"/>
                </a:lnTo>
                <a:lnTo>
                  <a:pt x="23923" y="2623"/>
                </a:lnTo>
                <a:lnTo>
                  <a:pt x="22745" y="2404"/>
                </a:lnTo>
                <a:lnTo>
                  <a:pt x="21852" y="2245"/>
                </a:lnTo>
                <a:lnTo>
                  <a:pt x="20924" y="2091"/>
                </a:lnTo>
                <a:lnTo>
                  <a:pt x="20031" y="1937"/>
                </a:lnTo>
                <a:lnTo>
                  <a:pt x="19103" y="1783"/>
                </a:lnTo>
                <a:lnTo>
                  <a:pt x="17532" y="1505"/>
                </a:lnTo>
                <a:lnTo>
                  <a:pt x="15996" y="1227"/>
                </a:lnTo>
                <a:lnTo>
                  <a:pt x="15854" y="1197"/>
                </a:lnTo>
                <a:lnTo>
                  <a:pt x="15675" y="1172"/>
                </a:lnTo>
                <a:lnTo>
                  <a:pt x="15282" y="1133"/>
                </a:lnTo>
                <a:lnTo>
                  <a:pt x="14961" y="1088"/>
                </a:lnTo>
                <a:lnTo>
                  <a:pt x="14604" y="1038"/>
                </a:lnTo>
                <a:lnTo>
                  <a:pt x="14283" y="994"/>
                </a:lnTo>
                <a:lnTo>
                  <a:pt x="13711" y="889"/>
                </a:lnTo>
                <a:lnTo>
                  <a:pt x="13140" y="785"/>
                </a:lnTo>
                <a:lnTo>
                  <a:pt x="12569" y="681"/>
                </a:lnTo>
                <a:lnTo>
                  <a:pt x="11962" y="576"/>
                </a:lnTo>
                <a:lnTo>
                  <a:pt x="11640" y="527"/>
                </a:lnTo>
                <a:lnTo>
                  <a:pt x="11319" y="482"/>
                </a:lnTo>
                <a:lnTo>
                  <a:pt x="10962" y="437"/>
                </a:lnTo>
                <a:lnTo>
                  <a:pt x="10569" y="398"/>
                </a:lnTo>
                <a:lnTo>
                  <a:pt x="9855" y="328"/>
                </a:lnTo>
                <a:lnTo>
                  <a:pt x="9141" y="259"/>
                </a:lnTo>
                <a:lnTo>
                  <a:pt x="7641" y="129"/>
                </a:lnTo>
                <a:lnTo>
                  <a:pt x="7463" y="125"/>
                </a:lnTo>
                <a:lnTo>
                  <a:pt x="7284" y="125"/>
                </a:lnTo>
                <a:lnTo>
                  <a:pt x="7070" y="129"/>
                </a:lnTo>
                <a:lnTo>
                  <a:pt x="6927" y="139"/>
                </a:lnTo>
                <a:lnTo>
                  <a:pt x="6677" y="159"/>
                </a:lnTo>
                <a:lnTo>
                  <a:pt x="6463" y="179"/>
                </a:lnTo>
                <a:lnTo>
                  <a:pt x="6213" y="194"/>
                </a:lnTo>
                <a:lnTo>
                  <a:pt x="5999" y="204"/>
                </a:lnTo>
                <a:lnTo>
                  <a:pt x="5785" y="209"/>
                </a:lnTo>
                <a:lnTo>
                  <a:pt x="5570" y="214"/>
                </a:lnTo>
                <a:lnTo>
                  <a:pt x="5106" y="209"/>
                </a:lnTo>
                <a:lnTo>
                  <a:pt x="4678" y="199"/>
                </a:lnTo>
                <a:lnTo>
                  <a:pt x="4249" y="174"/>
                </a:lnTo>
                <a:lnTo>
                  <a:pt x="3821" y="149"/>
                </a:lnTo>
                <a:lnTo>
                  <a:pt x="3392" y="115"/>
                </a:lnTo>
                <a:lnTo>
                  <a:pt x="3250" y="105"/>
                </a:lnTo>
                <a:lnTo>
                  <a:pt x="3107" y="100"/>
                </a:lnTo>
                <a:lnTo>
                  <a:pt x="2750" y="90"/>
                </a:lnTo>
                <a:lnTo>
                  <a:pt x="2428" y="90"/>
                </a:lnTo>
                <a:lnTo>
                  <a:pt x="2107" y="80"/>
                </a:lnTo>
                <a:lnTo>
                  <a:pt x="1179" y="45"/>
                </a:ln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1116795" y="125498"/>
            <a:ext cx="2979106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KLASIFIKASI</a:t>
            </a:r>
            <a:endParaRPr b="0" i="0" sz="3000" u="none" cap="none" strike="noStrike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/>
          <p:nvPr>
            <p:ph type="title"/>
          </p:nvPr>
        </p:nvSpPr>
        <p:spPr>
          <a:xfrm>
            <a:off x="720000" y="241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DIAGNOSIS</a:t>
            </a:r>
            <a:endParaRPr/>
          </a:p>
        </p:txBody>
      </p:sp>
      <p:sp>
        <p:nvSpPr>
          <p:cNvPr id="143" name="Google Shape;143;p16"/>
          <p:cNvSpPr txBox="1"/>
          <p:nvPr>
            <p:ph idx="1" type="body"/>
          </p:nvPr>
        </p:nvSpPr>
        <p:spPr>
          <a:xfrm>
            <a:off x="720000" y="1108932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b="1" lang="en-US" sz="1800"/>
              <a:t>ANAMNESIS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-"/>
            </a:pPr>
            <a:r>
              <a:rPr lang="en-US" sz="1800"/>
              <a:t>Waktu dan kuantitas dari cairan yang keluar</a:t>
            </a:r>
            <a:endParaRPr sz="18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-"/>
            </a:pPr>
            <a:r>
              <a:rPr lang="en-US" sz="1800"/>
              <a:t>Usia gestasi dan taksiran persalinan</a:t>
            </a:r>
            <a:endParaRPr sz="18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-"/>
            </a:pPr>
            <a:r>
              <a:rPr lang="en-US" sz="1800"/>
              <a:t>Riwayat KPD aterm sebelumnya</a:t>
            </a:r>
            <a:endParaRPr sz="18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-"/>
            </a:pPr>
            <a:r>
              <a:rPr lang="en-US" sz="1800"/>
              <a:t>Faktor risikonya</a:t>
            </a:r>
            <a:endParaRPr sz="1800"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b="1" lang="en-US" sz="1800"/>
              <a:t>PX FISIK</a:t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- </a:t>
            </a:r>
            <a:r>
              <a:rPr b="1" lang="en-US" sz="1800"/>
              <a:t>Pemeriksaan spekulum </a:t>
            </a:r>
            <a:r>
              <a:rPr lang="en-US" sz="1800"/>
              <a:t>steril 🡪 menilai adanya </a:t>
            </a:r>
            <a:r>
              <a:rPr lang="en-US" sz="1800">
                <a:solidFill>
                  <a:srgbClr val="871B1B"/>
                </a:solidFill>
              </a:rPr>
              <a:t>servisitis</a:t>
            </a:r>
            <a:r>
              <a:rPr lang="en-US" sz="1800"/>
              <a:t>, </a:t>
            </a:r>
            <a:r>
              <a:rPr lang="en-US" sz="1800">
                <a:solidFill>
                  <a:srgbClr val="871B1B"/>
                </a:solidFill>
              </a:rPr>
              <a:t>prolaps tali pusat</a:t>
            </a:r>
            <a:r>
              <a:rPr lang="en-US" sz="1800"/>
              <a:t>, atau </a:t>
            </a:r>
            <a:r>
              <a:rPr lang="en-US" sz="1800">
                <a:solidFill>
                  <a:srgbClr val="871B1B"/>
                </a:solidFill>
              </a:rPr>
              <a:t>prolaps bagian terbawah janin </a:t>
            </a:r>
            <a:r>
              <a:rPr lang="en-US" sz="1800"/>
              <a:t>(pada presentasi bukan kepala), </a:t>
            </a:r>
            <a:r>
              <a:rPr lang="en-US" sz="1800">
                <a:solidFill>
                  <a:srgbClr val="871B1B"/>
                </a:solidFill>
              </a:rPr>
              <a:t>menilai dilatasi dan pendataran serviks</a:t>
            </a:r>
            <a:r>
              <a:rPr lang="en-US" sz="1800"/>
              <a:t>, </a:t>
            </a:r>
            <a:r>
              <a:rPr lang="en-US" sz="1800">
                <a:solidFill>
                  <a:srgbClr val="871B1B"/>
                </a:solidFill>
              </a:rPr>
              <a:t>mendapatkan sampel </a:t>
            </a:r>
            <a:r>
              <a:rPr lang="en-US" sz="1800"/>
              <a:t>dan </a:t>
            </a:r>
            <a:r>
              <a:rPr lang="en-US" sz="1800">
                <a:solidFill>
                  <a:srgbClr val="871B1B"/>
                </a:solidFill>
              </a:rPr>
              <a:t>mendiagnosis KPD aterm</a:t>
            </a:r>
            <a:r>
              <a:rPr lang="en-US" sz="1800"/>
              <a:t> secara visual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>
            <p:ph type="title"/>
          </p:nvPr>
        </p:nvSpPr>
        <p:spPr>
          <a:xfrm>
            <a:off x="720000" y="241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DIAGNOSIS</a:t>
            </a:r>
            <a:endParaRPr/>
          </a:p>
        </p:txBody>
      </p:sp>
      <p:sp>
        <p:nvSpPr>
          <p:cNvPr id="149" name="Google Shape;149;p17"/>
          <p:cNvSpPr txBox="1"/>
          <p:nvPr>
            <p:ph idx="1" type="body"/>
          </p:nvPr>
        </p:nvSpPr>
        <p:spPr>
          <a:xfrm>
            <a:off x="720000" y="1232919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b="1" lang="en-US" sz="1800"/>
              <a:t>PX FISIK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-"/>
            </a:pPr>
            <a:r>
              <a:rPr lang="en-US" sz="1800"/>
              <a:t>Cairan amnion mengalir dari serviks 🡪 tidak px lainnya</a:t>
            </a:r>
            <a:endParaRPr sz="18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-"/>
            </a:pPr>
            <a:r>
              <a:rPr lang="en-US" sz="1800"/>
              <a:t>Jika tidak ada : </a:t>
            </a:r>
            <a:endParaRPr/>
          </a:p>
          <a:p>
            <a:pPr indent="-171450" lvl="0" marL="62071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800"/>
              <a:t>Gerakan sedikit bagian terbawah janin atau meminta pasien batuk/mengedan</a:t>
            </a:r>
            <a:endParaRPr sz="1800"/>
          </a:p>
          <a:p>
            <a:pPr indent="-171450" lvl="0" marL="62071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800"/>
              <a:t> Tes pH dari forniks posterior vagina</a:t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       pH vagina perempuan hamil 🡪 4,5-6</a:t>
            </a:r>
            <a:endParaRPr sz="1800"/>
          </a:p>
          <a:p>
            <a:pPr indent="52388" lvl="0" marL="8731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       pH ada cairan ketuban 🡪 7,1-7,3</a:t>
            </a:r>
            <a:endParaRPr/>
          </a:p>
          <a:p>
            <a:pPr indent="0" lvl="0" marL="44926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254000" lvl="0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type="title"/>
          </p:nvPr>
        </p:nvSpPr>
        <p:spPr>
          <a:xfrm>
            <a:off x="720000" y="241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DIAGNOSIS</a:t>
            </a:r>
            <a:endParaRPr/>
          </a:p>
        </p:txBody>
      </p:sp>
      <p:sp>
        <p:nvSpPr>
          <p:cNvPr id="155" name="Google Shape;155;p18"/>
          <p:cNvSpPr txBox="1"/>
          <p:nvPr>
            <p:ph idx="1" type="body"/>
          </p:nvPr>
        </p:nvSpPr>
        <p:spPr>
          <a:xfrm>
            <a:off x="720000" y="1155428"/>
            <a:ext cx="7704000" cy="35095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b="1" lang="en-US" sz="1800"/>
              <a:t>PX PENUNJANG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-"/>
            </a:pPr>
            <a:r>
              <a:rPr b="1" lang="en-US" sz="1800"/>
              <a:t>USG</a:t>
            </a:r>
            <a:endParaRPr/>
          </a:p>
          <a:p>
            <a:pPr indent="-263525" lvl="0" marL="71278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800"/>
              <a:t>Terdapat oligohidroamnion</a:t>
            </a:r>
            <a:endParaRPr sz="1800"/>
          </a:p>
          <a:p>
            <a:pPr indent="-263525" lvl="0" marL="71278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800"/>
              <a:t>Untuk menilai taksiran berat janin, usia gestasi dan presentasi janin, dan kelainan kongenital janin</a:t>
            </a:r>
            <a:endParaRPr sz="18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-"/>
            </a:pPr>
            <a:r>
              <a:rPr b="1" lang="en-US" sz="1800"/>
              <a:t>LABORATORIUM</a:t>
            </a:r>
            <a:endParaRPr/>
          </a:p>
          <a:p>
            <a:pPr indent="-263525" lvl="0" marL="71278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800"/>
              <a:t>Tes lakmus (Nitrazin test) : merah 🡪 biru</a:t>
            </a:r>
            <a:endParaRPr sz="1800"/>
          </a:p>
          <a:p>
            <a:pPr indent="-263525" lvl="0" marL="71278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800"/>
              <a:t>Tes fern</a:t>
            </a:r>
            <a:endParaRPr/>
          </a:p>
          <a:p>
            <a:pPr indent="-263525" lvl="0" marL="71278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US" sz="1800"/>
              <a:t>Px insulin-like growth factor binding protein 1(IGFBP-1)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Char char="-"/>
            </a:pPr>
            <a:r>
              <a:rPr b="1" lang="en-US" sz="1800"/>
              <a:t>Tanda Infeksi</a:t>
            </a:r>
            <a:endParaRPr b="1" sz="1800"/>
          </a:p>
          <a:p>
            <a:pPr indent="0" lvl="0" marL="44926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Suhu ibu &gt;38⁰C, air ketuban keruh dan bau, leukosit &gt; 15.000/mm³, dan janin takikardia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oodles &amp; Elipses Business Meeting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E06666"/>
      </a:accent1>
      <a:accent2>
        <a:srgbClr val="FFD966"/>
      </a:accent2>
      <a:accent3>
        <a:srgbClr val="FFF2CC"/>
      </a:accent3>
      <a:accent4>
        <a:srgbClr val="E06666"/>
      </a:accent4>
      <a:accent5>
        <a:srgbClr val="FFD966"/>
      </a:accent5>
      <a:accent6>
        <a:srgbClr val="FFF2C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