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256" r:id="rId2"/>
    <p:sldId id="306" r:id="rId3"/>
    <p:sldId id="317" r:id="rId4"/>
    <p:sldId id="307" r:id="rId5"/>
    <p:sldId id="308" r:id="rId6"/>
    <p:sldId id="309" r:id="rId7"/>
    <p:sldId id="318" r:id="rId8"/>
    <p:sldId id="319" r:id="rId9"/>
    <p:sldId id="331" r:id="rId10"/>
    <p:sldId id="332" r:id="rId11"/>
    <p:sldId id="320" r:id="rId12"/>
    <p:sldId id="310" r:id="rId13"/>
    <p:sldId id="316" r:id="rId14"/>
    <p:sldId id="311" r:id="rId15"/>
    <p:sldId id="315" r:id="rId16"/>
    <p:sldId id="314" r:id="rId17"/>
    <p:sldId id="327" r:id="rId18"/>
    <p:sldId id="322" r:id="rId19"/>
    <p:sldId id="321" r:id="rId20"/>
    <p:sldId id="312" r:id="rId21"/>
    <p:sldId id="324" r:id="rId22"/>
    <p:sldId id="325" r:id="rId23"/>
    <p:sldId id="330" r:id="rId24"/>
    <p:sldId id="328" r:id="rId25"/>
    <p:sldId id="329" r:id="rId26"/>
  </p:sldIdLst>
  <p:sldSz cx="9144000" cy="5143500" type="screen16x9"/>
  <p:notesSz cx="6858000" cy="9144000"/>
  <p:embeddedFontLst>
    <p:embeddedFont>
      <p:font typeface="Josefin Sans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Open Sans SemiBol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3C95EDC-0A46-4104-9B39-A3B58805DA4F}">
  <a:tblStyle styleId="{43C95EDC-0A46-4104-9B39-A3B58805DA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5" autoAdjust="0"/>
    <p:restoredTop sz="87011" autoAdjust="0"/>
  </p:normalViewPr>
  <p:slideViewPr>
    <p:cSldViewPr>
      <p:cViewPr>
        <p:scale>
          <a:sx n="80" d="100"/>
          <a:sy n="80" d="100"/>
        </p:scale>
        <p:origin x="-120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422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Inkompeten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servix</a:t>
            </a:r>
            <a:r>
              <a:rPr lang="en-ID" baseline="0" dirty="0" smtClean="0"/>
              <a:t> </a:t>
            </a:r>
            <a:r>
              <a:rPr lang="en-ID" baseline="0" dirty="0" smtClean="0">
                <a:sym typeface="Wingdings" panose="05000000000000000000" pitchFamily="2" charset="2"/>
              </a:rPr>
              <a:t> </a:t>
            </a:r>
            <a:r>
              <a:rPr lang="en-ID" baseline="0" dirty="0" err="1" smtClean="0">
                <a:sym typeface="Wingdings" panose="05000000000000000000" pitchFamily="2" charset="2"/>
              </a:rPr>
              <a:t>serviks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pembukaan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tanpa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disertai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nyeri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bisa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menyebabkan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prolaps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dan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penggelembungan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membran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ke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dalam</a:t>
            </a:r>
            <a:r>
              <a:rPr lang="en-ID" baseline="0" dirty="0" smtClean="0">
                <a:sym typeface="Wingdings" panose="05000000000000000000" pitchFamily="2" charset="2"/>
              </a:rPr>
              <a:t> vagina  </a:t>
            </a:r>
            <a:r>
              <a:rPr lang="en-ID" baseline="0" dirty="0" err="1" smtClean="0">
                <a:sym typeface="Wingdings" panose="05000000000000000000" pitchFamily="2" charset="2"/>
              </a:rPr>
              <a:t>ruptur</a:t>
            </a:r>
            <a:r>
              <a:rPr lang="en-ID" baseline="0" dirty="0" smtClean="0">
                <a:sym typeface="Wingdings" panose="05000000000000000000" pitchFamily="2" charset="2"/>
              </a:rPr>
              <a:t>. </a:t>
            </a:r>
            <a:r>
              <a:rPr lang="en-ID" baseline="0" dirty="0" err="1" smtClean="0">
                <a:sym typeface="Wingdings" panose="05000000000000000000" pitchFamily="2" charset="2"/>
              </a:rPr>
              <a:t>Bisa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terjadi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pada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janin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terlalu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berat</a:t>
            </a:r>
            <a:r>
              <a:rPr lang="en-ID" baseline="0" dirty="0" smtClean="0"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100" b="0" i="0" u="none" strike="noStrike" baseline="0" dirty="0" err="1" smtClean="0">
                <a:latin typeface="Arial"/>
              </a:rPr>
              <a:t>Pemeriksaan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dengan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spekulum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pada</a:t>
            </a:r>
            <a:r>
              <a:rPr lang="en-US" sz="1100" b="0" i="0" u="none" strike="noStrike" baseline="0" dirty="0" smtClean="0">
                <a:latin typeface="Arial"/>
              </a:rPr>
              <a:t> KPD </a:t>
            </a:r>
            <a:r>
              <a:rPr lang="en-US" sz="1100" b="0" i="0" u="none" strike="noStrike" baseline="0" dirty="0" err="1" smtClean="0">
                <a:latin typeface="Arial"/>
              </a:rPr>
              <a:t>akan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tampak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keluar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cairan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dari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Orifisium</a:t>
            </a:r>
            <a:r>
              <a:rPr lang="en-US" sz="1100" b="0" i="0" u="none" strike="noStrike" baseline="0" dirty="0" smtClean="0">
                <a:latin typeface="Arial"/>
              </a:rPr>
              <a:t> Uteri </a:t>
            </a:r>
            <a:r>
              <a:rPr lang="en-US" sz="1100" b="0" i="0" u="none" strike="noStrike" baseline="0" dirty="0" err="1" smtClean="0">
                <a:latin typeface="Arial"/>
              </a:rPr>
              <a:t>Eksternum</a:t>
            </a:r>
            <a:r>
              <a:rPr lang="en-US" sz="1100" b="0" i="0" u="none" strike="noStrike" baseline="0" dirty="0" smtClean="0">
                <a:latin typeface="Arial"/>
              </a:rPr>
              <a:t> (OUE), </a:t>
            </a:r>
            <a:r>
              <a:rPr lang="en-US" sz="1100" b="0" i="0" u="none" strike="noStrike" baseline="0" dirty="0" err="1" smtClean="0">
                <a:latin typeface="Arial"/>
              </a:rPr>
              <a:t>kalau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belum</a:t>
            </a:r>
            <a:r>
              <a:rPr lang="en-US" sz="1100" b="0" i="0" u="none" strike="noStrike" baseline="0" dirty="0" smtClean="0">
                <a:latin typeface="Arial"/>
              </a:rPr>
              <a:t> juga </a:t>
            </a:r>
            <a:r>
              <a:rPr lang="en-US" sz="1100" b="0" i="0" u="none" strike="noStrike" baseline="0" dirty="0" err="1" smtClean="0">
                <a:latin typeface="Arial"/>
              </a:rPr>
              <a:t>tampak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keluar</a:t>
            </a:r>
            <a:r>
              <a:rPr lang="en-US" sz="1100" b="0" i="0" u="none" strike="noStrike" baseline="0" dirty="0" smtClean="0">
                <a:latin typeface="Arial"/>
              </a:rPr>
              <a:t>, fundus uteri </a:t>
            </a:r>
            <a:r>
              <a:rPr lang="en-US" sz="1100" b="0" i="0" u="none" strike="noStrike" baseline="0" dirty="0" err="1" smtClean="0">
                <a:latin typeface="Arial"/>
              </a:rPr>
              <a:t>ditekan</a:t>
            </a:r>
            <a:r>
              <a:rPr lang="en-US" sz="1100" b="0" i="0" u="none" strike="noStrike" baseline="0" dirty="0" smtClean="0">
                <a:latin typeface="Arial"/>
              </a:rPr>
              <a:t>, </a:t>
            </a:r>
            <a:r>
              <a:rPr lang="en-US" sz="1100" b="0" i="0" u="none" strike="noStrike" baseline="0" dirty="0" err="1" smtClean="0">
                <a:latin typeface="Arial"/>
              </a:rPr>
              <a:t>penderita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diminta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batuk</a:t>
            </a:r>
            <a:r>
              <a:rPr lang="en-US" sz="1100" b="0" i="0" u="none" strike="noStrike" baseline="0" dirty="0" smtClean="0">
                <a:latin typeface="Arial"/>
              </a:rPr>
              <a:t>, </a:t>
            </a:r>
            <a:r>
              <a:rPr lang="en-US" sz="1100" b="0" i="0" u="none" strike="noStrike" baseline="0" dirty="0" err="1" smtClean="0">
                <a:latin typeface="Arial"/>
              </a:rPr>
              <a:t>mengejan</a:t>
            </a:r>
            <a:r>
              <a:rPr lang="en-US" sz="1100" b="0" i="0" u="none" strike="noStrike" baseline="0" dirty="0" smtClean="0">
                <a:latin typeface="Arial"/>
              </a:rPr>
              <a:t>, </a:t>
            </a:r>
            <a:r>
              <a:rPr lang="en-US" sz="1100" b="0" i="0" u="none" strike="noStrike" baseline="0" dirty="0" err="1" smtClean="0">
                <a:latin typeface="Arial"/>
              </a:rPr>
              <a:t>atau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bagian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terendah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digoyangkan</a:t>
            </a:r>
            <a:r>
              <a:rPr lang="en-US" sz="1100" b="0" i="0" u="none" strike="noStrike" baseline="0" dirty="0" smtClean="0">
                <a:latin typeface="Arial"/>
              </a:rPr>
              <a:t>, </a:t>
            </a:r>
            <a:r>
              <a:rPr lang="en-US" sz="1100" b="0" i="0" u="none" strike="noStrike" baseline="0" dirty="0" err="1" smtClean="0">
                <a:latin typeface="Arial"/>
              </a:rPr>
              <a:t>akan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tampak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keluar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cairan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dari</a:t>
            </a:r>
            <a:r>
              <a:rPr lang="en-US" sz="1100" b="0" i="0" u="none" strike="noStrike" baseline="0" dirty="0" smtClean="0">
                <a:latin typeface="Arial"/>
              </a:rPr>
              <a:t> ostium uteri </a:t>
            </a:r>
            <a:r>
              <a:rPr lang="en-US" sz="1100" b="0" i="0" u="none" strike="noStrike" baseline="0" dirty="0" err="1" smtClean="0">
                <a:latin typeface="Arial"/>
              </a:rPr>
              <a:t>dan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terkumpul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pada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fornik</a:t>
            </a:r>
            <a:r>
              <a:rPr lang="en-US" sz="1100" b="0" i="0" u="none" strike="noStrike" baseline="0" dirty="0" smtClean="0">
                <a:latin typeface="Arial"/>
              </a:rPr>
              <a:t> anterior.</a:t>
            </a:r>
          </a:p>
          <a:p>
            <a:pPr algn="just"/>
            <a:r>
              <a:rPr lang="en-US" sz="1100" b="0" i="0" u="none" strike="noStrike" baseline="0" dirty="0" err="1" smtClean="0">
                <a:latin typeface="Arial"/>
              </a:rPr>
              <a:t>Pemeriksaan</a:t>
            </a:r>
            <a:r>
              <a:rPr lang="en-US" sz="1100" b="0" i="0" u="none" strike="noStrike" baseline="0" dirty="0" smtClean="0">
                <a:latin typeface="Arial"/>
              </a:rPr>
              <a:t> Vaginal Toucher (VT) </a:t>
            </a:r>
            <a:r>
              <a:rPr lang="en-US" sz="1100" b="0" i="0" u="none" strike="noStrike" baseline="0" dirty="0" err="1" smtClean="0">
                <a:latin typeface="Arial"/>
              </a:rPr>
              <a:t>perlu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dipertimbangkan</a:t>
            </a:r>
            <a:r>
              <a:rPr lang="en-US" sz="1100" b="0" i="0" u="none" strike="noStrike" baseline="0" dirty="0" smtClean="0">
                <a:latin typeface="Arial"/>
              </a:rPr>
              <a:t>, </a:t>
            </a:r>
            <a:r>
              <a:rPr lang="en-US" sz="1100" b="0" i="0" u="none" strike="noStrike" baseline="0" dirty="0" err="1" smtClean="0">
                <a:latin typeface="Arial"/>
              </a:rPr>
              <a:t>terutama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pada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kehamilan</a:t>
            </a:r>
            <a:r>
              <a:rPr lang="en-US" sz="1100" b="0" i="0" u="none" strike="noStrike" baseline="0" dirty="0" smtClean="0">
                <a:latin typeface="Arial"/>
              </a:rPr>
              <a:t> yang </a:t>
            </a:r>
            <a:r>
              <a:rPr lang="en-US" sz="1100" b="0" i="0" u="none" strike="noStrike" baseline="0" dirty="0" err="1" smtClean="0">
                <a:latin typeface="Arial"/>
              </a:rPr>
              <a:t>kurang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bulan</a:t>
            </a:r>
            <a:r>
              <a:rPr lang="en-US" sz="1100" b="0" i="0" u="none" strike="noStrike" baseline="0" dirty="0" smtClean="0">
                <a:latin typeface="Arial"/>
              </a:rPr>
              <a:t> yang </a:t>
            </a:r>
            <a:r>
              <a:rPr lang="en-US" sz="1100" b="0" i="0" u="none" strike="noStrike" baseline="0" dirty="0" err="1" smtClean="0">
                <a:latin typeface="Arial"/>
              </a:rPr>
              <a:t>belum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dalam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persalinan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sangat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dibatasi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dilakukan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pemeriksaan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dalam</a:t>
            </a:r>
            <a:r>
              <a:rPr lang="en-US" sz="1100" b="0" i="0" u="none" strike="noStrike" baseline="0" dirty="0" smtClean="0">
                <a:latin typeface="Arial"/>
              </a:rPr>
              <a:t> (VT), </a:t>
            </a:r>
            <a:r>
              <a:rPr lang="en-US" sz="1100" b="0" i="0" u="none" strike="noStrike" baseline="0" dirty="0" err="1" smtClean="0">
                <a:latin typeface="Arial"/>
              </a:rPr>
              <a:t>karena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pada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waktu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pemeriksaan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dalam</a:t>
            </a:r>
            <a:r>
              <a:rPr lang="en-US" sz="1100" b="0" i="0" u="none" strike="noStrike" baseline="0" dirty="0" smtClean="0">
                <a:latin typeface="Arial"/>
              </a:rPr>
              <a:t>, </a:t>
            </a:r>
            <a:r>
              <a:rPr lang="en-US" sz="1100" b="0" i="0" u="none" strike="noStrike" baseline="0" dirty="0" err="1" smtClean="0">
                <a:latin typeface="Arial"/>
              </a:rPr>
              <a:t>jari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pemeriksa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akan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mengakumulasi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segmen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bawah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rahim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dengan</a:t>
            </a:r>
            <a:r>
              <a:rPr lang="en-US" sz="1100" b="0" i="0" u="none" strike="noStrike" baseline="0" dirty="0" smtClean="0">
                <a:latin typeface="Arial"/>
              </a:rPr>
              <a:t> flora vagina yang normal. </a:t>
            </a:r>
            <a:r>
              <a:rPr lang="en-US" sz="1100" b="0" i="0" u="none" strike="noStrike" baseline="0" dirty="0" err="1" smtClean="0">
                <a:latin typeface="Arial"/>
              </a:rPr>
              <a:t>Mikroorganisme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tersebut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bisa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dengan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cepat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menjadi</a:t>
            </a:r>
            <a:r>
              <a:rPr lang="en-US" sz="1100" b="0" i="0" u="none" strike="noStrike" baseline="0" dirty="0" smtClean="0">
                <a:latin typeface="Arial"/>
              </a:rPr>
              <a:t> pathogen. </a:t>
            </a:r>
            <a:r>
              <a:rPr lang="en-US" sz="1100" b="0" i="0" u="none" strike="noStrike" baseline="0" dirty="0" err="1" smtClean="0">
                <a:latin typeface="Arial"/>
              </a:rPr>
              <a:t>Pemeriksaan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dalam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sv-SE" sz="1100" b="0" i="0" u="none" strike="noStrike" baseline="0" dirty="0" smtClean="0">
                <a:latin typeface="Arial"/>
              </a:rPr>
              <a:t>vagina hanya dilakukan pada kasus KPD yang sudah dalam </a:t>
            </a:r>
            <a:r>
              <a:rPr lang="en-US" sz="1100" b="0" i="0" u="none" strike="noStrike" baseline="0" dirty="0" err="1" smtClean="0">
                <a:latin typeface="Arial"/>
              </a:rPr>
              <a:t>persalinan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atau</a:t>
            </a:r>
            <a:r>
              <a:rPr lang="en-US" sz="1100" b="0" i="0" u="none" strike="noStrike" baseline="0" dirty="0" smtClean="0">
                <a:latin typeface="Arial"/>
              </a:rPr>
              <a:t> yang </a:t>
            </a:r>
            <a:r>
              <a:rPr lang="en-US" sz="1100" b="0" i="0" u="none" strike="noStrike" baseline="0" dirty="0" err="1" smtClean="0">
                <a:latin typeface="Arial"/>
              </a:rPr>
              <a:t>dilakukan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induksi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persalinan</a:t>
            </a:r>
            <a:r>
              <a:rPr lang="en-US" sz="1100" b="0" i="0" u="none" strike="noStrike" baseline="0" dirty="0" smtClean="0">
                <a:latin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4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Amniosentesis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sv-SE" sz="1100" b="0" i="0" u="none" strike="noStrike" baseline="0" dirty="0" smtClean="0">
                <a:latin typeface="Arial"/>
              </a:rPr>
              <a:t>mendapatkan bukti yang kuat (misalnya cairan ketuban yang </a:t>
            </a:r>
            <a:r>
              <a:rPr lang="en-US" sz="1100" b="0" i="0" u="none" strike="noStrike" baseline="0" dirty="0" err="1" smtClean="0">
                <a:latin typeface="Arial"/>
              </a:rPr>
              <a:t>mengandung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leukosit</a:t>
            </a:r>
            <a:r>
              <a:rPr lang="en-US" sz="1100" b="0" i="0" u="none" strike="noStrike" baseline="0" dirty="0" smtClean="0">
                <a:latin typeface="Arial"/>
              </a:rPr>
              <a:t> yang </a:t>
            </a:r>
            <a:r>
              <a:rPr lang="en-US" sz="1100" b="0" i="0" u="none" strike="noStrike" baseline="0" dirty="0" err="1" smtClean="0">
                <a:latin typeface="Arial"/>
              </a:rPr>
              <a:t>banyak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atau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bakteri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pada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pengecatan</a:t>
            </a:r>
            <a:r>
              <a:rPr lang="en-US" sz="1100" b="0" i="0" u="none" strike="noStrike" baseline="0" dirty="0" smtClean="0">
                <a:latin typeface="Arial"/>
              </a:rPr>
              <a:t> gram </a:t>
            </a:r>
            <a:r>
              <a:rPr lang="en-US" sz="1100" b="0" i="0" u="none" strike="noStrike" baseline="0" dirty="0" err="1" smtClean="0">
                <a:latin typeface="Arial"/>
              </a:rPr>
              <a:t>maupun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pada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kultur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aerob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maupun</a:t>
            </a:r>
            <a:r>
              <a:rPr lang="en-US" sz="1100" b="0" i="0" u="none" strike="noStrike" baseline="0" dirty="0" smtClean="0">
                <a:latin typeface="Arial"/>
              </a:rPr>
              <a:t> </a:t>
            </a:r>
            <a:r>
              <a:rPr lang="en-US" sz="1100" b="0" i="0" u="none" strike="noStrike" baseline="0" dirty="0" err="1" smtClean="0">
                <a:latin typeface="Arial"/>
              </a:rPr>
              <a:t>anaerob</a:t>
            </a:r>
            <a:r>
              <a:rPr lang="en-US" sz="1100" b="0" i="0" u="none" strike="noStrike" baseline="0" dirty="0" smtClean="0">
                <a:latin typeface="Arial"/>
              </a:rPr>
              <a:t>). </a:t>
            </a:r>
          </a:p>
          <a:p>
            <a:r>
              <a:rPr lang="en-ID" dirty="0" smtClean="0"/>
              <a:t>Normal pH </a:t>
            </a:r>
            <a:r>
              <a:rPr lang="en-ID" dirty="0" err="1" smtClean="0"/>
              <a:t>ketuban</a:t>
            </a:r>
            <a:r>
              <a:rPr lang="en-ID" baseline="0" dirty="0" smtClean="0"/>
              <a:t> 7 – 7,5</a:t>
            </a:r>
            <a:r>
              <a:rPr lang="en-ID" baseline="0" dirty="0" smtClean="0"/>
              <a:t>.</a:t>
            </a:r>
          </a:p>
          <a:p>
            <a:r>
              <a:rPr lang="en-US" dirty="0" smtClean="0"/>
              <a:t>Volume </a:t>
            </a:r>
            <a:r>
              <a:rPr lang="en-US" dirty="0" err="1" smtClean="0"/>
              <a:t>cairan</a:t>
            </a:r>
            <a:r>
              <a:rPr lang="en-US" dirty="0" smtClean="0"/>
              <a:t> amnion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amnion yang </a:t>
            </a:r>
            <a:r>
              <a:rPr lang="en-US" dirty="0" err="1" smtClean="0"/>
              <a:t>berkurang</a:t>
            </a:r>
            <a:r>
              <a:rPr lang="en-US" dirty="0" smtClean="0"/>
              <a:t> (</a:t>
            </a:r>
            <a:r>
              <a:rPr lang="en-US" dirty="0" err="1" smtClean="0"/>
              <a:t>oligohidroamnion</a:t>
            </a:r>
            <a:r>
              <a:rPr lang="en-US" dirty="0" smtClean="0"/>
              <a:t>)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abnormalitas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terhambat</a:t>
            </a:r>
            <a:r>
              <a:rPr lang="en-US" dirty="0" smtClean="0"/>
              <a:t> (PJT)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kecurigaan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ketuban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sangatlah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insulin-like growth factor binding protein 1(IGFBP-1)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preterm, </a:t>
            </a:r>
            <a:r>
              <a:rPr lang="en-US" dirty="0" err="1" smtClean="0"/>
              <a:t>kebocoran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amnion,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vagina </a:t>
            </a:r>
            <a:r>
              <a:rPr lang="en-US" dirty="0" err="1" smtClean="0"/>
              <a:t>terbukti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sensitivitas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9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8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Infeksi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intrauterin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sering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kronik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asimptomatik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sampai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melahirkan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sampai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ketuban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kebanyakan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wanita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terlihat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menderita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korioamnionitis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kultur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memliki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gejala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lain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selain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kelahiran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preterm: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demam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nyeri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perut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leukositosis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maupun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takikardia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Jadi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mengidentifikasi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wanita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infeksi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intrauterin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sebuah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tantangan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besar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Tempat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terbaik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infeksi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cairan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amnion.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Selain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mengandung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bakteri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cairan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amnion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wanita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infeksi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intrauterin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memiliki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konsentrasi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glukosa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tinggi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putih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komplemen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C3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beberapa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sitokin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Kortikosteroid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betametason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 mg IM 2x 24 jam)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diberikan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kepada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perempuan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persalinan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prematur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sebelumnya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24-&lt;34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minggu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efektif</a:t>
            </a:r>
            <a:endParaRPr lang="en-US" sz="1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mencegah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sindrom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distres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pernapasan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perdarahan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intraventrikel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enterokolitis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nekrotikans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mortalitas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neonatal.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8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endParaRPr/>
          </a:p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"/>
          <p:cNvSpPr/>
          <p:nvPr/>
        </p:nvSpPr>
        <p:spPr>
          <a:xfrm rot="10800000" flipH="1">
            <a:off x="5737690" y="338153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flipH="1">
            <a:off x="-450786" y="1896874"/>
            <a:ext cx="2880512" cy="1596012"/>
          </a:xfrm>
          <a:custGeom>
            <a:avLst/>
            <a:gdLst/>
            <a:ahLst/>
            <a:cxnLst/>
            <a:rect l="l" t="t" r="r" b="b"/>
            <a:pathLst>
              <a:path w="332239" h="19058" extrusionOk="0">
                <a:moveTo>
                  <a:pt x="189596" y="4535"/>
                </a:moveTo>
                <a:lnTo>
                  <a:pt x="193059" y="5270"/>
                </a:lnTo>
                <a:lnTo>
                  <a:pt x="192060" y="5151"/>
                </a:lnTo>
                <a:lnTo>
                  <a:pt x="191203" y="5037"/>
                </a:lnTo>
                <a:lnTo>
                  <a:pt x="190846" y="4982"/>
                </a:lnTo>
                <a:lnTo>
                  <a:pt x="190524" y="4933"/>
                </a:lnTo>
                <a:lnTo>
                  <a:pt x="190274" y="4883"/>
                </a:lnTo>
                <a:lnTo>
                  <a:pt x="190025" y="4838"/>
                </a:lnTo>
                <a:lnTo>
                  <a:pt x="189846" y="4794"/>
                </a:lnTo>
                <a:lnTo>
                  <a:pt x="189703" y="4749"/>
                </a:lnTo>
                <a:lnTo>
                  <a:pt x="189596" y="4709"/>
                </a:lnTo>
                <a:lnTo>
                  <a:pt x="189525" y="4669"/>
                </a:lnTo>
                <a:lnTo>
                  <a:pt x="189489" y="4635"/>
                </a:lnTo>
                <a:lnTo>
                  <a:pt x="189489" y="4600"/>
                </a:lnTo>
                <a:lnTo>
                  <a:pt x="189525" y="4570"/>
                </a:lnTo>
                <a:lnTo>
                  <a:pt x="189596" y="4535"/>
                </a:lnTo>
                <a:close/>
                <a:moveTo>
                  <a:pt x="188525" y="4838"/>
                </a:moveTo>
                <a:lnTo>
                  <a:pt x="192024" y="5504"/>
                </a:lnTo>
                <a:lnTo>
                  <a:pt x="191453" y="5563"/>
                </a:lnTo>
                <a:lnTo>
                  <a:pt x="188061" y="4878"/>
                </a:lnTo>
                <a:lnTo>
                  <a:pt x="188525" y="4838"/>
                </a:lnTo>
                <a:close/>
                <a:moveTo>
                  <a:pt x="147321" y="5057"/>
                </a:moveTo>
                <a:lnTo>
                  <a:pt x="150106" y="5688"/>
                </a:lnTo>
                <a:lnTo>
                  <a:pt x="153926" y="6452"/>
                </a:lnTo>
                <a:lnTo>
                  <a:pt x="153212" y="6517"/>
                </a:lnTo>
                <a:lnTo>
                  <a:pt x="149642" y="5752"/>
                </a:lnTo>
                <a:lnTo>
                  <a:pt x="146750" y="5102"/>
                </a:lnTo>
                <a:lnTo>
                  <a:pt x="147321" y="5057"/>
                </a:lnTo>
                <a:close/>
                <a:moveTo>
                  <a:pt x="290249" y="5633"/>
                </a:moveTo>
                <a:lnTo>
                  <a:pt x="296712" y="6631"/>
                </a:lnTo>
                <a:lnTo>
                  <a:pt x="296712" y="6631"/>
                </a:lnTo>
                <a:lnTo>
                  <a:pt x="296105" y="6592"/>
                </a:lnTo>
                <a:lnTo>
                  <a:pt x="295498" y="6542"/>
                </a:lnTo>
                <a:lnTo>
                  <a:pt x="294927" y="6492"/>
                </a:lnTo>
                <a:lnTo>
                  <a:pt x="294356" y="6433"/>
                </a:lnTo>
                <a:lnTo>
                  <a:pt x="293820" y="6373"/>
                </a:lnTo>
                <a:lnTo>
                  <a:pt x="293284" y="6313"/>
                </a:lnTo>
                <a:lnTo>
                  <a:pt x="292820" y="6244"/>
                </a:lnTo>
                <a:lnTo>
                  <a:pt x="292356" y="6179"/>
                </a:lnTo>
                <a:lnTo>
                  <a:pt x="291928" y="6110"/>
                </a:lnTo>
                <a:lnTo>
                  <a:pt x="291571" y="6040"/>
                </a:lnTo>
                <a:lnTo>
                  <a:pt x="291214" y="5971"/>
                </a:lnTo>
                <a:lnTo>
                  <a:pt x="290928" y="5896"/>
                </a:lnTo>
                <a:lnTo>
                  <a:pt x="290678" y="5832"/>
                </a:lnTo>
                <a:lnTo>
                  <a:pt x="290499" y="5762"/>
                </a:lnTo>
                <a:lnTo>
                  <a:pt x="290357" y="5698"/>
                </a:lnTo>
                <a:lnTo>
                  <a:pt x="290249" y="5633"/>
                </a:lnTo>
                <a:close/>
                <a:moveTo>
                  <a:pt x="297033" y="6760"/>
                </a:moveTo>
                <a:lnTo>
                  <a:pt x="297391" y="6770"/>
                </a:lnTo>
                <a:lnTo>
                  <a:pt x="297783" y="6790"/>
                </a:lnTo>
                <a:lnTo>
                  <a:pt x="298212" y="6820"/>
                </a:lnTo>
                <a:lnTo>
                  <a:pt x="298605" y="6850"/>
                </a:lnTo>
                <a:lnTo>
                  <a:pt x="299033" y="6890"/>
                </a:lnTo>
                <a:lnTo>
                  <a:pt x="299461" y="6934"/>
                </a:lnTo>
                <a:lnTo>
                  <a:pt x="299854" y="6984"/>
                </a:lnTo>
                <a:lnTo>
                  <a:pt x="300211" y="7034"/>
                </a:lnTo>
                <a:lnTo>
                  <a:pt x="300568" y="7088"/>
                </a:lnTo>
                <a:lnTo>
                  <a:pt x="300890" y="7143"/>
                </a:lnTo>
                <a:lnTo>
                  <a:pt x="301175" y="7197"/>
                </a:lnTo>
                <a:lnTo>
                  <a:pt x="301390" y="7252"/>
                </a:lnTo>
                <a:lnTo>
                  <a:pt x="301568" y="7312"/>
                </a:lnTo>
                <a:lnTo>
                  <a:pt x="301675" y="7361"/>
                </a:lnTo>
                <a:lnTo>
                  <a:pt x="301711" y="7416"/>
                </a:lnTo>
                <a:lnTo>
                  <a:pt x="296676" y="6760"/>
                </a:lnTo>
                <a:close/>
                <a:moveTo>
                  <a:pt x="156618" y="7699"/>
                </a:moveTo>
                <a:lnTo>
                  <a:pt x="156711" y="7724"/>
                </a:lnTo>
                <a:lnTo>
                  <a:pt x="156783" y="7714"/>
                </a:lnTo>
                <a:lnTo>
                  <a:pt x="156618" y="7699"/>
                </a:lnTo>
                <a:close/>
                <a:moveTo>
                  <a:pt x="154498" y="6572"/>
                </a:moveTo>
                <a:lnTo>
                  <a:pt x="155962" y="6825"/>
                </a:lnTo>
                <a:lnTo>
                  <a:pt x="157390" y="7068"/>
                </a:lnTo>
                <a:lnTo>
                  <a:pt x="158782" y="7317"/>
                </a:lnTo>
                <a:lnTo>
                  <a:pt x="159461" y="7441"/>
                </a:lnTo>
                <a:lnTo>
                  <a:pt x="160103" y="7570"/>
                </a:lnTo>
                <a:lnTo>
                  <a:pt x="160425" y="7630"/>
                </a:lnTo>
                <a:lnTo>
                  <a:pt x="160746" y="7689"/>
                </a:lnTo>
                <a:lnTo>
                  <a:pt x="161425" y="7803"/>
                </a:lnTo>
                <a:lnTo>
                  <a:pt x="162853" y="8032"/>
                </a:lnTo>
                <a:lnTo>
                  <a:pt x="163531" y="8151"/>
                </a:lnTo>
                <a:lnTo>
                  <a:pt x="163852" y="8211"/>
                </a:lnTo>
                <a:lnTo>
                  <a:pt x="164138" y="8275"/>
                </a:lnTo>
                <a:lnTo>
                  <a:pt x="164388" y="8340"/>
                </a:lnTo>
                <a:lnTo>
                  <a:pt x="164638" y="8409"/>
                </a:lnTo>
                <a:lnTo>
                  <a:pt x="164817" y="8479"/>
                </a:lnTo>
                <a:lnTo>
                  <a:pt x="164995" y="8553"/>
                </a:lnTo>
                <a:lnTo>
                  <a:pt x="164995" y="8553"/>
                </a:lnTo>
                <a:lnTo>
                  <a:pt x="164174" y="8449"/>
                </a:lnTo>
                <a:lnTo>
                  <a:pt x="163317" y="8330"/>
                </a:lnTo>
                <a:lnTo>
                  <a:pt x="162424" y="8196"/>
                </a:lnTo>
                <a:lnTo>
                  <a:pt x="161532" y="8052"/>
                </a:lnTo>
                <a:lnTo>
                  <a:pt x="160639" y="7903"/>
                </a:lnTo>
                <a:lnTo>
                  <a:pt x="159711" y="7749"/>
                </a:lnTo>
                <a:lnTo>
                  <a:pt x="158854" y="7595"/>
                </a:lnTo>
                <a:lnTo>
                  <a:pt x="158033" y="7441"/>
                </a:lnTo>
                <a:lnTo>
                  <a:pt x="157247" y="7287"/>
                </a:lnTo>
                <a:lnTo>
                  <a:pt x="156533" y="7143"/>
                </a:lnTo>
                <a:lnTo>
                  <a:pt x="155890" y="7009"/>
                </a:lnTo>
                <a:lnTo>
                  <a:pt x="155355" y="6890"/>
                </a:lnTo>
                <a:lnTo>
                  <a:pt x="154962" y="6780"/>
                </a:lnTo>
                <a:lnTo>
                  <a:pt x="154641" y="6691"/>
                </a:lnTo>
                <a:lnTo>
                  <a:pt x="154569" y="6651"/>
                </a:lnTo>
                <a:lnTo>
                  <a:pt x="154498" y="6616"/>
                </a:lnTo>
                <a:lnTo>
                  <a:pt x="154462" y="6592"/>
                </a:lnTo>
                <a:lnTo>
                  <a:pt x="154498" y="6572"/>
                </a:lnTo>
                <a:close/>
                <a:moveTo>
                  <a:pt x="290749" y="6274"/>
                </a:moveTo>
                <a:lnTo>
                  <a:pt x="291749" y="6438"/>
                </a:lnTo>
                <a:lnTo>
                  <a:pt x="292785" y="6592"/>
                </a:lnTo>
                <a:lnTo>
                  <a:pt x="293856" y="6746"/>
                </a:lnTo>
                <a:lnTo>
                  <a:pt x="294927" y="6890"/>
                </a:lnTo>
                <a:lnTo>
                  <a:pt x="296034" y="7034"/>
                </a:lnTo>
                <a:lnTo>
                  <a:pt x="297176" y="7173"/>
                </a:lnTo>
                <a:lnTo>
                  <a:pt x="299461" y="7446"/>
                </a:lnTo>
                <a:lnTo>
                  <a:pt x="301711" y="7719"/>
                </a:lnTo>
                <a:lnTo>
                  <a:pt x="302818" y="7863"/>
                </a:lnTo>
                <a:lnTo>
                  <a:pt x="303925" y="8002"/>
                </a:lnTo>
                <a:lnTo>
                  <a:pt x="304960" y="8151"/>
                </a:lnTo>
                <a:lnTo>
                  <a:pt x="305996" y="8300"/>
                </a:lnTo>
                <a:lnTo>
                  <a:pt x="306995" y="8459"/>
                </a:lnTo>
                <a:lnTo>
                  <a:pt x="307924" y="8623"/>
                </a:lnTo>
                <a:lnTo>
                  <a:pt x="307459" y="8692"/>
                </a:lnTo>
                <a:lnTo>
                  <a:pt x="306460" y="8593"/>
                </a:lnTo>
                <a:lnTo>
                  <a:pt x="305424" y="8494"/>
                </a:lnTo>
                <a:lnTo>
                  <a:pt x="304424" y="8394"/>
                </a:lnTo>
                <a:lnTo>
                  <a:pt x="303925" y="8340"/>
                </a:lnTo>
                <a:lnTo>
                  <a:pt x="303460" y="8285"/>
                </a:lnTo>
                <a:lnTo>
                  <a:pt x="300925" y="7967"/>
                </a:lnTo>
                <a:lnTo>
                  <a:pt x="298426" y="7649"/>
                </a:lnTo>
                <a:lnTo>
                  <a:pt x="295927" y="7327"/>
                </a:lnTo>
                <a:lnTo>
                  <a:pt x="293392" y="7009"/>
                </a:lnTo>
                <a:lnTo>
                  <a:pt x="292713" y="6919"/>
                </a:lnTo>
                <a:lnTo>
                  <a:pt x="292106" y="6825"/>
                </a:lnTo>
                <a:lnTo>
                  <a:pt x="291606" y="6736"/>
                </a:lnTo>
                <a:lnTo>
                  <a:pt x="291392" y="6691"/>
                </a:lnTo>
                <a:lnTo>
                  <a:pt x="291214" y="6641"/>
                </a:lnTo>
                <a:lnTo>
                  <a:pt x="291071" y="6597"/>
                </a:lnTo>
                <a:lnTo>
                  <a:pt x="290928" y="6552"/>
                </a:lnTo>
                <a:lnTo>
                  <a:pt x="290821" y="6507"/>
                </a:lnTo>
                <a:lnTo>
                  <a:pt x="290749" y="6457"/>
                </a:lnTo>
                <a:lnTo>
                  <a:pt x="290714" y="6413"/>
                </a:lnTo>
                <a:lnTo>
                  <a:pt x="290678" y="6368"/>
                </a:lnTo>
                <a:lnTo>
                  <a:pt x="290714" y="6323"/>
                </a:lnTo>
                <a:lnTo>
                  <a:pt x="290749" y="6274"/>
                </a:lnTo>
                <a:close/>
                <a:moveTo>
                  <a:pt x="163067" y="8866"/>
                </a:moveTo>
                <a:lnTo>
                  <a:pt x="163031" y="8871"/>
                </a:lnTo>
                <a:lnTo>
                  <a:pt x="163031" y="8871"/>
                </a:lnTo>
                <a:lnTo>
                  <a:pt x="163074" y="8868"/>
                </a:lnTo>
                <a:lnTo>
                  <a:pt x="163074" y="8868"/>
                </a:lnTo>
                <a:lnTo>
                  <a:pt x="163067" y="8866"/>
                </a:lnTo>
                <a:close/>
                <a:moveTo>
                  <a:pt x="208020" y="8399"/>
                </a:moveTo>
                <a:lnTo>
                  <a:pt x="211769" y="9040"/>
                </a:lnTo>
                <a:lnTo>
                  <a:pt x="211341" y="9030"/>
                </a:lnTo>
                <a:lnTo>
                  <a:pt x="210984" y="9010"/>
                </a:lnTo>
                <a:lnTo>
                  <a:pt x="210662" y="8990"/>
                </a:lnTo>
                <a:lnTo>
                  <a:pt x="210341" y="8966"/>
                </a:lnTo>
                <a:lnTo>
                  <a:pt x="210091" y="8936"/>
                </a:lnTo>
                <a:lnTo>
                  <a:pt x="209841" y="8901"/>
                </a:lnTo>
                <a:lnTo>
                  <a:pt x="209413" y="8827"/>
                </a:lnTo>
                <a:lnTo>
                  <a:pt x="209020" y="8747"/>
                </a:lnTo>
                <a:lnTo>
                  <a:pt x="208627" y="8673"/>
                </a:lnTo>
                <a:lnTo>
                  <a:pt x="208413" y="8643"/>
                </a:lnTo>
                <a:lnTo>
                  <a:pt x="208199" y="8613"/>
                </a:lnTo>
                <a:lnTo>
                  <a:pt x="207949" y="8583"/>
                </a:lnTo>
                <a:lnTo>
                  <a:pt x="207663" y="8563"/>
                </a:lnTo>
                <a:lnTo>
                  <a:pt x="208020" y="8399"/>
                </a:lnTo>
                <a:close/>
                <a:moveTo>
                  <a:pt x="169851" y="9740"/>
                </a:moveTo>
                <a:lnTo>
                  <a:pt x="171815" y="10033"/>
                </a:lnTo>
                <a:lnTo>
                  <a:pt x="172815" y="10182"/>
                </a:lnTo>
                <a:lnTo>
                  <a:pt x="173779" y="10336"/>
                </a:lnTo>
                <a:lnTo>
                  <a:pt x="174671" y="10485"/>
                </a:lnTo>
                <a:lnTo>
                  <a:pt x="175528" y="10634"/>
                </a:lnTo>
                <a:lnTo>
                  <a:pt x="177278" y="10937"/>
                </a:lnTo>
                <a:lnTo>
                  <a:pt x="176814" y="10987"/>
                </a:lnTo>
                <a:lnTo>
                  <a:pt x="176242" y="10927"/>
                </a:lnTo>
                <a:lnTo>
                  <a:pt x="175671" y="10853"/>
                </a:lnTo>
                <a:lnTo>
                  <a:pt x="175028" y="10774"/>
                </a:lnTo>
                <a:lnTo>
                  <a:pt x="174421" y="10689"/>
                </a:lnTo>
                <a:lnTo>
                  <a:pt x="173814" y="10595"/>
                </a:lnTo>
                <a:lnTo>
                  <a:pt x="173207" y="10500"/>
                </a:lnTo>
                <a:lnTo>
                  <a:pt x="172636" y="10406"/>
                </a:lnTo>
                <a:lnTo>
                  <a:pt x="172065" y="10307"/>
                </a:lnTo>
                <a:lnTo>
                  <a:pt x="171565" y="10212"/>
                </a:lnTo>
                <a:lnTo>
                  <a:pt x="171101" y="10118"/>
                </a:lnTo>
                <a:lnTo>
                  <a:pt x="170708" y="10033"/>
                </a:lnTo>
                <a:lnTo>
                  <a:pt x="170351" y="9954"/>
                </a:lnTo>
                <a:lnTo>
                  <a:pt x="170101" y="9884"/>
                </a:lnTo>
                <a:lnTo>
                  <a:pt x="169922" y="9825"/>
                </a:lnTo>
                <a:lnTo>
                  <a:pt x="169851" y="9775"/>
                </a:lnTo>
                <a:lnTo>
                  <a:pt x="169851" y="9755"/>
                </a:lnTo>
                <a:lnTo>
                  <a:pt x="169851" y="9740"/>
                </a:lnTo>
                <a:close/>
                <a:moveTo>
                  <a:pt x="171743" y="9740"/>
                </a:moveTo>
                <a:lnTo>
                  <a:pt x="171922" y="9750"/>
                </a:lnTo>
                <a:lnTo>
                  <a:pt x="172100" y="9760"/>
                </a:lnTo>
                <a:lnTo>
                  <a:pt x="172350" y="9780"/>
                </a:lnTo>
                <a:lnTo>
                  <a:pt x="172850" y="9835"/>
                </a:lnTo>
                <a:lnTo>
                  <a:pt x="173493" y="9909"/>
                </a:lnTo>
                <a:lnTo>
                  <a:pt x="174171" y="9999"/>
                </a:lnTo>
                <a:lnTo>
                  <a:pt x="174921" y="10103"/>
                </a:lnTo>
                <a:lnTo>
                  <a:pt x="175707" y="10217"/>
                </a:lnTo>
                <a:lnTo>
                  <a:pt x="176528" y="10341"/>
                </a:lnTo>
                <a:lnTo>
                  <a:pt x="177349" y="10476"/>
                </a:lnTo>
                <a:lnTo>
                  <a:pt x="178170" y="10610"/>
                </a:lnTo>
                <a:lnTo>
                  <a:pt x="178956" y="10749"/>
                </a:lnTo>
                <a:lnTo>
                  <a:pt x="179741" y="10883"/>
                </a:lnTo>
                <a:lnTo>
                  <a:pt x="180420" y="11017"/>
                </a:lnTo>
                <a:lnTo>
                  <a:pt x="181062" y="11146"/>
                </a:lnTo>
                <a:lnTo>
                  <a:pt x="181598" y="11265"/>
                </a:lnTo>
                <a:lnTo>
                  <a:pt x="182062" y="11374"/>
                </a:lnTo>
                <a:lnTo>
                  <a:pt x="182062" y="11374"/>
                </a:lnTo>
                <a:lnTo>
                  <a:pt x="181348" y="11285"/>
                </a:lnTo>
                <a:lnTo>
                  <a:pt x="180634" y="11191"/>
                </a:lnTo>
                <a:lnTo>
                  <a:pt x="179277" y="10997"/>
                </a:lnTo>
                <a:lnTo>
                  <a:pt x="177992" y="10798"/>
                </a:lnTo>
                <a:lnTo>
                  <a:pt x="176706" y="10590"/>
                </a:lnTo>
                <a:lnTo>
                  <a:pt x="174207" y="10168"/>
                </a:lnTo>
                <a:lnTo>
                  <a:pt x="172922" y="9954"/>
                </a:lnTo>
                <a:lnTo>
                  <a:pt x="171601" y="9740"/>
                </a:lnTo>
                <a:close/>
                <a:moveTo>
                  <a:pt x="257008" y="11042"/>
                </a:moveTo>
                <a:lnTo>
                  <a:pt x="257472" y="11057"/>
                </a:lnTo>
                <a:lnTo>
                  <a:pt x="257972" y="11086"/>
                </a:lnTo>
                <a:lnTo>
                  <a:pt x="258329" y="11111"/>
                </a:lnTo>
                <a:lnTo>
                  <a:pt x="258436" y="11121"/>
                </a:lnTo>
                <a:lnTo>
                  <a:pt x="258436" y="11131"/>
                </a:lnTo>
                <a:lnTo>
                  <a:pt x="258365" y="11171"/>
                </a:lnTo>
                <a:lnTo>
                  <a:pt x="258329" y="11206"/>
                </a:lnTo>
                <a:lnTo>
                  <a:pt x="258329" y="11240"/>
                </a:lnTo>
                <a:lnTo>
                  <a:pt x="258365" y="11265"/>
                </a:lnTo>
                <a:lnTo>
                  <a:pt x="258436" y="11290"/>
                </a:lnTo>
                <a:lnTo>
                  <a:pt x="258543" y="11315"/>
                </a:lnTo>
                <a:lnTo>
                  <a:pt x="258686" y="11335"/>
                </a:lnTo>
                <a:lnTo>
                  <a:pt x="258829" y="11355"/>
                </a:lnTo>
                <a:lnTo>
                  <a:pt x="259186" y="11384"/>
                </a:lnTo>
                <a:lnTo>
                  <a:pt x="259543" y="11419"/>
                </a:lnTo>
                <a:lnTo>
                  <a:pt x="259900" y="11454"/>
                </a:lnTo>
                <a:lnTo>
                  <a:pt x="260221" y="11494"/>
                </a:lnTo>
                <a:lnTo>
                  <a:pt x="260007" y="11514"/>
                </a:lnTo>
                <a:lnTo>
                  <a:pt x="259793" y="11523"/>
                </a:lnTo>
                <a:lnTo>
                  <a:pt x="259614" y="11533"/>
                </a:lnTo>
                <a:lnTo>
                  <a:pt x="259400" y="11533"/>
                </a:lnTo>
                <a:lnTo>
                  <a:pt x="259186" y="11523"/>
                </a:lnTo>
                <a:lnTo>
                  <a:pt x="258972" y="11514"/>
                </a:lnTo>
                <a:lnTo>
                  <a:pt x="258757" y="11494"/>
                </a:lnTo>
                <a:lnTo>
                  <a:pt x="258543" y="11469"/>
                </a:lnTo>
                <a:lnTo>
                  <a:pt x="258329" y="11434"/>
                </a:lnTo>
                <a:lnTo>
                  <a:pt x="258115" y="11399"/>
                </a:lnTo>
                <a:lnTo>
                  <a:pt x="257936" y="11355"/>
                </a:lnTo>
                <a:lnTo>
                  <a:pt x="257722" y="11305"/>
                </a:lnTo>
                <a:lnTo>
                  <a:pt x="257543" y="11245"/>
                </a:lnTo>
                <a:lnTo>
                  <a:pt x="257365" y="11186"/>
                </a:lnTo>
                <a:lnTo>
                  <a:pt x="257008" y="11042"/>
                </a:lnTo>
                <a:close/>
                <a:moveTo>
                  <a:pt x="261292" y="11012"/>
                </a:moveTo>
                <a:lnTo>
                  <a:pt x="266613" y="12139"/>
                </a:lnTo>
                <a:lnTo>
                  <a:pt x="266041" y="12105"/>
                </a:lnTo>
                <a:lnTo>
                  <a:pt x="265506" y="12065"/>
                </a:lnTo>
                <a:lnTo>
                  <a:pt x="265256" y="12045"/>
                </a:lnTo>
                <a:lnTo>
                  <a:pt x="265006" y="12015"/>
                </a:lnTo>
                <a:lnTo>
                  <a:pt x="264792" y="11990"/>
                </a:lnTo>
                <a:lnTo>
                  <a:pt x="264613" y="11961"/>
                </a:lnTo>
                <a:lnTo>
                  <a:pt x="263649" y="11782"/>
                </a:lnTo>
                <a:lnTo>
                  <a:pt x="262721" y="11603"/>
                </a:lnTo>
                <a:lnTo>
                  <a:pt x="261828" y="11419"/>
                </a:lnTo>
                <a:lnTo>
                  <a:pt x="260935" y="11235"/>
                </a:lnTo>
                <a:lnTo>
                  <a:pt x="260864" y="11216"/>
                </a:lnTo>
                <a:lnTo>
                  <a:pt x="260828" y="11191"/>
                </a:lnTo>
                <a:lnTo>
                  <a:pt x="260828" y="11161"/>
                </a:lnTo>
                <a:lnTo>
                  <a:pt x="260828" y="11131"/>
                </a:lnTo>
                <a:lnTo>
                  <a:pt x="260864" y="11076"/>
                </a:lnTo>
                <a:lnTo>
                  <a:pt x="260900" y="11017"/>
                </a:lnTo>
                <a:lnTo>
                  <a:pt x="261292" y="11012"/>
                </a:lnTo>
                <a:close/>
                <a:moveTo>
                  <a:pt x="267041" y="12214"/>
                </a:moveTo>
                <a:lnTo>
                  <a:pt x="272290" y="13222"/>
                </a:lnTo>
                <a:lnTo>
                  <a:pt x="277503" y="14235"/>
                </a:lnTo>
                <a:lnTo>
                  <a:pt x="276824" y="14315"/>
                </a:lnTo>
                <a:lnTo>
                  <a:pt x="266006" y="12259"/>
                </a:lnTo>
                <a:lnTo>
                  <a:pt x="266684" y="12224"/>
                </a:lnTo>
                <a:lnTo>
                  <a:pt x="266934" y="12214"/>
                </a:lnTo>
                <a:close/>
                <a:moveTo>
                  <a:pt x="264363" y="12432"/>
                </a:moveTo>
                <a:lnTo>
                  <a:pt x="264470" y="12447"/>
                </a:lnTo>
                <a:lnTo>
                  <a:pt x="264720" y="12477"/>
                </a:lnTo>
                <a:lnTo>
                  <a:pt x="266077" y="12711"/>
                </a:lnTo>
                <a:lnTo>
                  <a:pt x="266720" y="12830"/>
                </a:lnTo>
                <a:lnTo>
                  <a:pt x="267327" y="12949"/>
                </a:lnTo>
                <a:lnTo>
                  <a:pt x="267648" y="13018"/>
                </a:lnTo>
                <a:lnTo>
                  <a:pt x="267934" y="13088"/>
                </a:lnTo>
                <a:lnTo>
                  <a:pt x="268505" y="13232"/>
                </a:lnTo>
                <a:lnTo>
                  <a:pt x="269076" y="13376"/>
                </a:lnTo>
                <a:lnTo>
                  <a:pt x="269398" y="13446"/>
                </a:lnTo>
                <a:lnTo>
                  <a:pt x="269719" y="13515"/>
                </a:lnTo>
                <a:lnTo>
                  <a:pt x="270076" y="13570"/>
                </a:lnTo>
                <a:lnTo>
                  <a:pt x="270433" y="13624"/>
                </a:lnTo>
                <a:lnTo>
                  <a:pt x="271219" y="13729"/>
                </a:lnTo>
                <a:lnTo>
                  <a:pt x="272004" y="13833"/>
                </a:lnTo>
                <a:lnTo>
                  <a:pt x="272361" y="13888"/>
                </a:lnTo>
                <a:lnTo>
                  <a:pt x="272718" y="13942"/>
                </a:lnTo>
                <a:lnTo>
                  <a:pt x="273896" y="14161"/>
                </a:lnTo>
                <a:lnTo>
                  <a:pt x="275039" y="14384"/>
                </a:lnTo>
                <a:lnTo>
                  <a:pt x="277288" y="14836"/>
                </a:lnTo>
                <a:lnTo>
                  <a:pt x="277360" y="14851"/>
                </a:lnTo>
                <a:lnTo>
                  <a:pt x="277431" y="14876"/>
                </a:lnTo>
                <a:lnTo>
                  <a:pt x="277503" y="14921"/>
                </a:lnTo>
                <a:lnTo>
                  <a:pt x="277538" y="14965"/>
                </a:lnTo>
                <a:lnTo>
                  <a:pt x="277610" y="15015"/>
                </a:lnTo>
                <a:lnTo>
                  <a:pt x="276931" y="14995"/>
                </a:lnTo>
                <a:lnTo>
                  <a:pt x="276610" y="14980"/>
                </a:lnTo>
                <a:lnTo>
                  <a:pt x="276324" y="14960"/>
                </a:lnTo>
                <a:lnTo>
                  <a:pt x="276074" y="14941"/>
                </a:lnTo>
                <a:lnTo>
                  <a:pt x="275896" y="14911"/>
                </a:lnTo>
                <a:lnTo>
                  <a:pt x="275539" y="14841"/>
                </a:lnTo>
                <a:lnTo>
                  <a:pt x="272682" y="14235"/>
                </a:lnTo>
                <a:lnTo>
                  <a:pt x="271254" y="13937"/>
                </a:lnTo>
                <a:lnTo>
                  <a:pt x="269755" y="13639"/>
                </a:lnTo>
                <a:lnTo>
                  <a:pt x="269183" y="13525"/>
                </a:lnTo>
                <a:lnTo>
                  <a:pt x="268576" y="13416"/>
                </a:lnTo>
                <a:lnTo>
                  <a:pt x="267327" y="13197"/>
                </a:lnTo>
                <a:lnTo>
                  <a:pt x="266077" y="12984"/>
                </a:lnTo>
                <a:lnTo>
                  <a:pt x="264827" y="12765"/>
                </a:lnTo>
                <a:lnTo>
                  <a:pt x="264577" y="12706"/>
                </a:lnTo>
                <a:lnTo>
                  <a:pt x="264327" y="12636"/>
                </a:lnTo>
                <a:lnTo>
                  <a:pt x="263863" y="12492"/>
                </a:lnTo>
                <a:lnTo>
                  <a:pt x="264042" y="12462"/>
                </a:lnTo>
                <a:lnTo>
                  <a:pt x="264149" y="12447"/>
                </a:lnTo>
                <a:lnTo>
                  <a:pt x="264292" y="12432"/>
                </a:lnTo>
                <a:close/>
                <a:moveTo>
                  <a:pt x="83194" y="1"/>
                </a:moveTo>
                <a:lnTo>
                  <a:pt x="83016" y="6"/>
                </a:lnTo>
                <a:lnTo>
                  <a:pt x="82908" y="11"/>
                </a:lnTo>
                <a:lnTo>
                  <a:pt x="82801" y="26"/>
                </a:lnTo>
                <a:lnTo>
                  <a:pt x="82694" y="45"/>
                </a:lnTo>
                <a:lnTo>
                  <a:pt x="82587" y="65"/>
                </a:lnTo>
                <a:lnTo>
                  <a:pt x="82516" y="95"/>
                </a:lnTo>
                <a:lnTo>
                  <a:pt x="82480" y="120"/>
                </a:lnTo>
                <a:lnTo>
                  <a:pt x="82444" y="145"/>
                </a:lnTo>
                <a:lnTo>
                  <a:pt x="82444" y="175"/>
                </a:lnTo>
                <a:lnTo>
                  <a:pt x="82480" y="194"/>
                </a:lnTo>
                <a:lnTo>
                  <a:pt x="82908" y="408"/>
                </a:lnTo>
                <a:lnTo>
                  <a:pt x="83301" y="627"/>
                </a:lnTo>
                <a:lnTo>
                  <a:pt x="83694" y="840"/>
                </a:lnTo>
                <a:lnTo>
                  <a:pt x="84087" y="1059"/>
                </a:lnTo>
                <a:lnTo>
                  <a:pt x="84515" y="1272"/>
                </a:lnTo>
                <a:lnTo>
                  <a:pt x="84801" y="1377"/>
                </a:lnTo>
                <a:lnTo>
                  <a:pt x="85051" y="1481"/>
                </a:lnTo>
                <a:lnTo>
                  <a:pt x="85372" y="1585"/>
                </a:lnTo>
                <a:lnTo>
                  <a:pt x="85729" y="1684"/>
                </a:lnTo>
                <a:lnTo>
                  <a:pt x="86122" y="1784"/>
                </a:lnTo>
                <a:lnTo>
                  <a:pt x="86515" y="1883"/>
                </a:lnTo>
                <a:lnTo>
                  <a:pt x="86693" y="1923"/>
                </a:lnTo>
                <a:lnTo>
                  <a:pt x="86800" y="1973"/>
                </a:lnTo>
                <a:lnTo>
                  <a:pt x="86872" y="2017"/>
                </a:lnTo>
                <a:lnTo>
                  <a:pt x="86943" y="2067"/>
                </a:lnTo>
                <a:lnTo>
                  <a:pt x="87050" y="2171"/>
                </a:lnTo>
                <a:lnTo>
                  <a:pt x="87122" y="2216"/>
                </a:lnTo>
                <a:lnTo>
                  <a:pt x="87229" y="2266"/>
                </a:lnTo>
                <a:lnTo>
                  <a:pt x="87800" y="2454"/>
                </a:lnTo>
                <a:lnTo>
                  <a:pt x="88371" y="2643"/>
                </a:lnTo>
                <a:lnTo>
                  <a:pt x="88978" y="2832"/>
                </a:lnTo>
                <a:lnTo>
                  <a:pt x="89228" y="2931"/>
                </a:lnTo>
                <a:lnTo>
                  <a:pt x="89514" y="3025"/>
                </a:lnTo>
                <a:lnTo>
                  <a:pt x="89764" y="3140"/>
                </a:lnTo>
                <a:lnTo>
                  <a:pt x="90050" y="3254"/>
                </a:lnTo>
                <a:lnTo>
                  <a:pt x="90514" y="3487"/>
                </a:lnTo>
                <a:lnTo>
                  <a:pt x="91014" y="3716"/>
                </a:lnTo>
                <a:lnTo>
                  <a:pt x="91513" y="3949"/>
                </a:lnTo>
                <a:lnTo>
                  <a:pt x="92013" y="4128"/>
                </a:lnTo>
                <a:lnTo>
                  <a:pt x="92513" y="4307"/>
                </a:lnTo>
                <a:lnTo>
                  <a:pt x="93513" y="4664"/>
                </a:lnTo>
                <a:lnTo>
                  <a:pt x="94013" y="4843"/>
                </a:lnTo>
                <a:lnTo>
                  <a:pt x="94477" y="5022"/>
                </a:lnTo>
                <a:lnTo>
                  <a:pt x="94905" y="5206"/>
                </a:lnTo>
                <a:lnTo>
                  <a:pt x="95263" y="5385"/>
                </a:lnTo>
                <a:lnTo>
                  <a:pt x="95441" y="5484"/>
                </a:lnTo>
                <a:lnTo>
                  <a:pt x="95655" y="5583"/>
                </a:lnTo>
                <a:lnTo>
                  <a:pt x="96119" y="5772"/>
                </a:lnTo>
                <a:lnTo>
                  <a:pt x="96655" y="5956"/>
                </a:lnTo>
                <a:lnTo>
                  <a:pt x="97226" y="6140"/>
                </a:lnTo>
                <a:lnTo>
                  <a:pt x="98369" y="6507"/>
                </a:lnTo>
                <a:lnTo>
                  <a:pt x="98940" y="6691"/>
                </a:lnTo>
                <a:lnTo>
                  <a:pt x="99440" y="6880"/>
                </a:lnTo>
                <a:lnTo>
                  <a:pt x="100118" y="7148"/>
                </a:lnTo>
                <a:lnTo>
                  <a:pt x="100797" y="7421"/>
                </a:lnTo>
                <a:lnTo>
                  <a:pt x="101475" y="7689"/>
                </a:lnTo>
                <a:lnTo>
                  <a:pt x="101832" y="7823"/>
                </a:lnTo>
                <a:lnTo>
                  <a:pt x="102225" y="7952"/>
                </a:lnTo>
                <a:lnTo>
                  <a:pt x="102582" y="8067"/>
                </a:lnTo>
                <a:lnTo>
                  <a:pt x="102939" y="8176"/>
                </a:lnTo>
                <a:lnTo>
                  <a:pt x="103760" y="8394"/>
                </a:lnTo>
                <a:lnTo>
                  <a:pt x="104546" y="8613"/>
                </a:lnTo>
                <a:lnTo>
                  <a:pt x="104939" y="8722"/>
                </a:lnTo>
                <a:lnTo>
                  <a:pt x="105331" y="8832"/>
                </a:lnTo>
                <a:lnTo>
                  <a:pt x="105546" y="8906"/>
                </a:lnTo>
                <a:lnTo>
                  <a:pt x="105724" y="8981"/>
                </a:lnTo>
                <a:lnTo>
                  <a:pt x="106046" y="9134"/>
                </a:lnTo>
                <a:lnTo>
                  <a:pt x="106403" y="9283"/>
                </a:lnTo>
                <a:lnTo>
                  <a:pt x="106581" y="9363"/>
                </a:lnTo>
                <a:lnTo>
                  <a:pt x="106795" y="9432"/>
                </a:lnTo>
                <a:lnTo>
                  <a:pt x="107117" y="9532"/>
                </a:lnTo>
                <a:lnTo>
                  <a:pt x="107474" y="9626"/>
                </a:lnTo>
                <a:lnTo>
                  <a:pt x="108188" y="9815"/>
                </a:lnTo>
                <a:lnTo>
                  <a:pt x="108902" y="10004"/>
                </a:lnTo>
                <a:lnTo>
                  <a:pt x="109223" y="10098"/>
                </a:lnTo>
                <a:lnTo>
                  <a:pt x="109545" y="10192"/>
                </a:lnTo>
                <a:lnTo>
                  <a:pt x="110152" y="10411"/>
                </a:lnTo>
                <a:lnTo>
                  <a:pt x="110723" y="10625"/>
                </a:lnTo>
                <a:lnTo>
                  <a:pt x="111901" y="11057"/>
                </a:lnTo>
                <a:lnTo>
                  <a:pt x="113044" y="11489"/>
                </a:lnTo>
                <a:lnTo>
                  <a:pt x="113651" y="11702"/>
                </a:lnTo>
                <a:lnTo>
                  <a:pt x="114293" y="11916"/>
                </a:lnTo>
                <a:lnTo>
                  <a:pt x="116079" y="12487"/>
                </a:lnTo>
                <a:lnTo>
                  <a:pt x="117900" y="13053"/>
                </a:lnTo>
                <a:lnTo>
                  <a:pt x="121649" y="14186"/>
                </a:lnTo>
                <a:lnTo>
                  <a:pt x="122506" y="14439"/>
                </a:lnTo>
                <a:lnTo>
                  <a:pt x="123363" y="14692"/>
                </a:lnTo>
                <a:lnTo>
                  <a:pt x="125112" y="15199"/>
                </a:lnTo>
                <a:lnTo>
                  <a:pt x="124755" y="15219"/>
                </a:lnTo>
                <a:lnTo>
                  <a:pt x="124362" y="15234"/>
                </a:lnTo>
                <a:lnTo>
                  <a:pt x="124005" y="15239"/>
                </a:lnTo>
                <a:lnTo>
                  <a:pt x="123327" y="15239"/>
                </a:lnTo>
                <a:lnTo>
                  <a:pt x="123041" y="15229"/>
                </a:lnTo>
                <a:lnTo>
                  <a:pt x="122756" y="15214"/>
                </a:lnTo>
                <a:lnTo>
                  <a:pt x="122506" y="15194"/>
                </a:lnTo>
                <a:lnTo>
                  <a:pt x="122291" y="15169"/>
                </a:lnTo>
                <a:lnTo>
                  <a:pt x="122077" y="15139"/>
                </a:lnTo>
                <a:lnTo>
                  <a:pt x="121899" y="15104"/>
                </a:lnTo>
                <a:lnTo>
                  <a:pt x="121756" y="15065"/>
                </a:lnTo>
                <a:lnTo>
                  <a:pt x="121649" y="15020"/>
                </a:lnTo>
                <a:lnTo>
                  <a:pt x="121577" y="14975"/>
                </a:lnTo>
                <a:lnTo>
                  <a:pt x="121542" y="14926"/>
                </a:lnTo>
                <a:lnTo>
                  <a:pt x="121506" y="14866"/>
                </a:lnTo>
                <a:lnTo>
                  <a:pt x="121506" y="14826"/>
                </a:lnTo>
                <a:lnTo>
                  <a:pt x="121435" y="14782"/>
                </a:lnTo>
                <a:lnTo>
                  <a:pt x="121327" y="14737"/>
                </a:lnTo>
                <a:lnTo>
                  <a:pt x="121185" y="14702"/>
                </a:lnTo>
                <a:lnTo>
                  <a:pt x="113794" y="13252"/>
                </a:lnTo>
                <a:lnTo>
                  <a:pt x="106403" y="11802"/>
                </a:lnTo>
                <a:lnTo>
                  <a:pt x="105938" y="11717"/>
                </a:lnTo>
                <a:lnTo>
                  <a:pt x="105439" y="11633"/>
                </a:lnTo>
                <a:lnTo>
                  <a:pt x="104939" y="11553"/>
                </a:lnTo>
                <a:lnTo>
                  <a:pt x="104403" y="11474"/>
                </a:lnTo>
                <a:lnTo>
                  <a:pt x="104367" y="11474"/>
                </a:lnTo>
                <a:lnTo>
                  <a:pt x="104260" y="11469"/>
                </a:lnTo>
                <a:lnTo>
                  <a:pt x="104046" y="11474"/>
                </a:lnTo>
                <a:lnTo>
                  <a:pt x="103582" y="11489"/>
                </a:lnTo>
                <a:lnTo>
                  <a:pt x="102654" y="11320"/>
                </a:lnTo>
                <a:lnTo>
                  <a:pt x="102189" y="11230"/>
                </a:lnTo>
                <a:lnTo>
                  <a:pt x="101761" y="11136"/>
                </a:lnTo>
                <a:lnTo>
                  <a:pt x="101475" y="11086"/>
                </a:lnTo>
                <a:lnTo>
                  <a:pt x="101190" y="11037"/>
                </a:lnTo>
                <a:lnTo>
                  <a:pt x="100904" y="10982"/>
                </a:lnTo>
                <a:lnTo>
                  <a:pt x="100690" y="10932"/>
                </a:lnTo>
                <a:lnTo>
                  <a:pt x="100618" y="10903"/>
                </a:lnTo>
                <a:lnTo>
                  <a:pt x="100547" y="10873"/>
                </a:lnTo>
                <a:lnTo>
                  <a:pt x="100547" y="10848"/>
                </a:lnTo>
                <a:lnTo>
                  <a:pt x="100583" y="10818"/>
                </a:lnTo>
                <a:lnTo>
                  <a:pt x="100654" y="10783"/>
                </a:lnTo>
                <a:lnTo>
                  <a:pt x="100761" y="10754"/>
                </a:lnTo>
                <a:lnTo>
                  <a:pt x="100940" y="10719"/>
                </a:lnTo>
                <a:lnTo>
                  <a:pt x="101190" y="10684"/>
                </a:lnTo>
                <a:lnTo>
                  <a:pt x="101047" y="10659"/>
                </a:lnTo>
                <a:lnTo>
                  <a:pt x="100833" y="10639"/>
                </a:lnTo>
                <a:lnTo>
                  <a:pt x="100654" y="10620"/>
                </a:lnTo>
                <a:lnTo>
                  <a:pt x="100404" y="10605"/>
                </a:lnTo>
                <a:lnTo>
                  <a:pt x="99940" y="10575"/>
                </a:lnTo>
                <a:lnTo>
                  <a:pt x="99476" y="10545"/>
                </a:lnTo>
                <a:lnTo>
                  <a:pt x="99297" y="10530"/>
                </a:lnTo>
                <a:lnTo>
                  <a:pt x="99083" y="10510"/>
                </a:lnTo>
                <a:lnTo>
                  <a:pt x="98940" y="10485"/>
                </a:lnTo>
                <a:lnTo>
                  <a:pt x="98797" y="10461"/>
                </a:lnTo>
                <a:lnTo>
                  <a:pt x="98690" y="10431"/>
                </a:lnTo>
                <a:lnTo>
                  <a:pt x="98655" y="10391"/>
                </a:lnTo>
                <a:lnTo>
                  <a:pt x="98655" y="10351"/>
                </a:lnTo>
                <a:lnTo>
                  <a:pt x="98690" y="10297"/>
                </a:lnTo>
                <a:lnTo>
                  <a:pt x="98297" y="10262"/>
                </a:lnTo>
                <a:lnTo>
                  <a:pt x="97940" y="10222"/>
                </a:lnTo>
                <a:lnTo>
                  <a:pt x="97619" y="10178"/>
                </a:lnTo>
                <a:lnTo>
                  <a:pt x="97298" y="10133"/>
                </a:lnTo>
                <a:lnTo>
                  <a:pt x="97048" y="10083"/>
                </a:lnTo>
                <a:lnTo>
                  <a:pt x="96798" y="10029"/>
                </a:lnTo>
                <a:lnTo>
                  <a:pt x="96369" y="9924"/>
                </a:lnTo>
                <a:lnTo>
                  <a:pt x="95548" y="9696"/>
                </a:lnTo>
                <a:lnTo>
                  <a:pt x="95120" y="9586"/>
                </a:lnTo>
                <a:lnTo>
                  <a:pt x="94870" y="9532"/>
                </a:lnTo>
                <a:lnTo>
                  <a:pt x="94620" y="9482"/>
                </a:lnTo>
                <a:lnTo>
                  <a:pt x="94227" y="9408"/>
                </a:lnTo>
                <a:lnTo>
                  <a:pt x="93834" y="9328"/>
                </a:lnTo>
                <a:lnTo>
                  <a:pt x="93513" y="9244"/>
                </a:lnTo>
                <a:lnTo>
                  <a:pt x="93156" y="9164"/>
                </a:lnTo>
                <a:lnTo>
                  <a:pt x="92549" y="8990"/>
                </a:lnTo>
                <a:lnTo>
                  <a:pt x="91942" y="8822"/>
                </a:lnTo>
                <a:lnTo>
                  <a:pt x="91871" y="8807"/>
                </a:lnTo>
                <a:lnTo>
                  <a:pt x="91871" y="8787"/>
                </a:lnTo>
                <a:lnTo>
                  <a:pt x="91871" y="8742"/>
                </a:lnTo>
                <a:lnTo>
                  <a:pt x="91906" y="8702"/>
                </a:lnTo>
                <a:lnTo>
                  <a:pt x="91906" y="8683"/>
                </a:lnTo>
                <a:lnTo>
                  <a:pt x="91871" y="8663"/>
                </a:lnTo>
                <a:lnTo>
                  <a:pt x="91763" y="8618"/>
                </a:lnTo>
                <a:lnTo>
                  <a:pt x="91585" y="8573"/>
                </a:lnTo>
                <a:lnTo>
                  <a:pt x="91264" y="8484"/>
                </a:lnTo>
                <a:lnTo>
                  <a:pt x="90407" y="8454"/>
                </a:lnTo>
                <a:lnTo>
                  <a:pt x="90728" y="8429"/>
                </a:lnTo>
                <a:lnTo>
                  <a:pt x="89942" y="8245"/>
                </a:lnTo>
                <a:lnTo>
                  <a:pt x="90906" y="8181"/>
                </a:lnTo>
                <a:lnTo>
                  <a:pt x="90835" y="8161"/>
                </a:lnTo>
                <a:lnTo>
                  <a:pt x="90764" y="8141"/>
                </a:lnTo>
                <a:lnTo>
                  <a:pt x="90621" y="8121"/>
                </a:lnTo>
                <a:lnTo>
                  <a:pt x="90478" y="8106"/>
                </a:lnTo>
                <a:lnTo>
                  <a:pt x="90157" y="8082"/>
                </a:lnTo>
                <a:lnTo>
                  <a:pt x="89800" y="8052"/>
                </a:lnTo>
                <a:lnTo>
                  <a:pt x="89657" y="8032"/>
                </a:lnTo>
                <a:lnTo>
                  <a:pt x="89550" y="8017"/>
                </a:lnTo>
                <a:lnTo>
                  <a:pt x="89443" y="7992"/>
                </a:lnTo>
                <a:lnTo>
                  <a:pt x="89371" y="7967"/>
                </a:lnTo>
                <a:lnTo>
                  <a:pt x="89371" y="7942"/>
                </a:lnTo>
                <a:lnTo>
                  <a:pt x="89443" y="7908"/>
                </a:lnTo>
                <a:lnTo>
                  <a:pt x="89550" y="7868"/>
                </a:lnTo>
                <a:lnTo>
                  <a:pt x="89764" y="7823"/>
                </a:lnTo>
                <a:lnTo>
                  <a:pt x="89764" y="7823"/>
                </a:lnTo>
                <a:lnTo>
                  <a:pt x="88514" y="7888"/>
                </a:lnTo>
                <a:lnTo>
                  <a:pt x="87407" y="7436"/>
                </a:lnTo>
                <a:lnTo>
                  <a:pt x="86800" y="7207"/>
                </a:lnTo>
                <a:lnTo>
                  <a:pt x="86193" y="6989"/>
                </a:lnTo>
                <a:lnTo>
                  <a:pt x="86051" y="6954"/>
                </a:lnTo>
                <a:lnTo>
                  <a:pt x="85872" y="6919"/>
                </a:lnTo>
                <a:lnTo>
                  <a:pt x="85658" y="6890"/>
                </a:lnTo>
                <a:lnTo>
                  <a:pt x="85408" y="6860"/>
                </a:lnTo>
                <a:lnTo>
                  <a:pt x="84944" y="6805"/>
                </a:lnTo>
                <a:lnTo>
                  <a:pt x="84694" y="6775"/>
                </a:lnTo>
                <a:lnTo>
                  <a:pt x="84515" y="6741"/>
                </a:lnTo>
                <a:lnTo>
                  <a:pt x="84372" y="6711"/>
                </a:lnTo>
                <a:lnTo>
                  <a:pt x="84265" y="6681"/>
                </a:lnTo>
                <a:lnTo>
                  <a:pt x="84122" y="6616"/>
                </a:lnTo>
                <a:lnTo>
                  <a:pt x="83980" y="6552"/>
                </a:lnTo>
                <a:lnTo>
                  <a:pt x="83801" y="6482"/>
                </a:lnTo>
                <a:lnTo>
                  <a:pt x="84301" y="6448"/>
                </a:lnTo>
                <a:lnTo>
                  <a:pt x="82266" y="6353"/>
                </a:lnTo>
                <a:lnTo>
                  <a:pt x="82194" y="6328"/>
                </a:lnTo>
                <a:lnTo>
                  <a:pt x="82123" y="6299"/>
                </a:lnTo>
                <a:lnTo>
                  <a:pt x="82123" y="6264"/>
                </a:lnTo>
                <a:lnTo>
                  <a:pt x="82123" y="6229"/>
                </a:lnTo>
                <a:lnTo>
                  <a:pt x="82194" y="6159"/>
                </a:lnTo>
                <a:lnTo>
                  <a:pt x="82266" y="6090"/>
                </a:lnTo>
                <a:lnTo>
                  <a:pt x="82266" y="6060"/>
                </a:lnTo>
                <a:lnTo>
                  <a:pt x="82194" y="6030"/>
                </a:lnTo>
                <a:lnTo>
                  <a:pt x="82123" y="6010"/>
                </a:lnTo>
                <a:lnTo>
                  <a:pt x="81980" y="5996"/>
                </a:lnTo>
                <a:lnTo>
                  <a:pt x="81730" y="5986"/>
                </a:lnTo>
                <a:lnTo>
                  <a:pt x="81445" y="5981"/>
                </a:lnTo>
                <a:lnTo>
                  <a:pt x="81052" y="5986"/>
                </a:lnTo>
                <a:lnTo>
                  <a:pt x="80588" y="6005"/>
                </a:lnTo>
                <a:lnTo>
                  <a:pt x="80231" y="5663"/>
                </a:lnTo>
                <a:lnTo>
                  <a:pt x="78695" y="5300"/>
                </a:lnTo>
                <a:lnTo>
                  <a:pt x="77767" y="5092"/>
                </a:lnTo>
                <a:lnTo>
                  <a:pt x="77303" y="4992"/>
                </a:lnTo>
                <a:lnTo>
                  <a:pt x="76767" y="4888"/>
                </a:lnTo>
                <a:lnTo>
                  <a:pt x="76446" y="4828"/>
                </a:lnTo>
                <a:lnTo>
                  <a:pt x="76089" y="4769"/>
                </a:lnTo>
                <a:lnTo>
                  <a:pt x="75303" y="4659"/>
                </a:lnTo>
                <a:lnTo>
                  <a:pt x="74518" y="4555"/>
                </a:lnTo>
                <a:lnTo>
                  <a:pt x="73696" y="4451"/>
                </a:lnTo>
                <a:lnTo>
                  <a:pt x="73125" y="4491"/>
                </a:lnTo>
                <a:lnTo>
                  <a:pt x="73482" y="4391"/>
                </a:lnTo>
                <a:lnTo>
                  <a:pt x="73625" y="4337"/>
                </a:lnTo>
                <a:lnTo>
                  <a:pt x="73661" y="4312"/>
                </a:lnTo>
                <a:lnTo>
                  <a:pt x="73661" y="4287"/>
                </a:lnTo>
                <a:lnTo>
                  <a:pt x="73661" y="4267"/>
                </a:lnTo>
                <a:lnTo>
                  <a:pt x="73554" y="4247"/>
                </a:lnTo>
                <a:lnTo>
                  <a:pt x="73339" y="4208"/>
                </a:lnTo>
                <a:lnTo>
                  <a:pt x="73089" y="4178"/>
                </a:lnTo>
                <a:lnTo>
                  <a:pt x="72982" y="4168"/>
                </a:lnTo>
                <a:lnTo>
                  <a:pt x="72911" y="4168"/>
                </a:lnTo>
                <a:lnTo>
                  <a:pt x="72697" y="4183"/>
                </a:lnTo>
                <a:lnTo>
                  <a:pt x="72482" y="4193"/>
                </a:lnTo>
                <a:lnTo>
                  <a:pt x="72304" y="4198"/>
                </a:lnTo>
                <a:lnTo>
                  <a:pt x="72125" y="4198"/>
                </a:lnTo>
                <a:lnTo>
                  <a:pt x="72018" y="4193"/>
                </a:lnTo>
                <a:lnTo>
                  <a:pt x="71911" y="4188"/>
                </a:lnTo>
                <a:lnTo>
                  <a:pt x="71804" y="4178"/>
                </a:lnTo>
                <a:lnTo>
                  <a:pt x="71733" y="4163"/>
                </a:lnTo>
                <a:lnTo>
                  <a:pt x="71661" y="4133"/>
                </a:lnTo>
                <a:lnTo>
                  <a:pt x="71590" y="4093"/>
                </a:lnTo>
                <a:lnTo>
                  <a:pt x="71554" y="4009"/>
                </a:lnTo>
                <a:lnTo>
                  <a:pt x="71483" y="3914"/>
                </a:lnTo>
                <a:lnTo>
                  <a:pt x="71340" y="3830"/>
                </a:lnTo>
                <a:lnTo>
                  <a:pt x="71161" y="3751"/>
                </a:lnTo>
                <a:lnTo>
                  <a:pt x="71054" y="3716"/>
                </a:lnTo>
                <a:lnTo>
                  <a:pt x="70911" y="3681"/>
                </a:lnTo>
                <a:lnTo>
                  <a:pt x="70769" y="3646"/>
                </a:lnTo>
                <a:lnTo>
                  <a:pt x="70590" y="3616"/>
                </a:lnTo>
                <a:lnTo>
                  <a:pt x="70376" y="3587"/>
                </a:lnTo>
                <a:lnTo>
                  <a:pt x="70126" y="3562"/>
                </a:lnTo>
                <a:lnTo>
                  <a:pt x="69840" y="3542"/>
                </a:lnTo>
                <a:lnTo>
                  <a:pt x="69555" y="3527"/>
                </a:lnTo>
                <a:lnTo>
                  <a:pt x="69198" y="3512"/>
                </a:lnTo>
                <a:lnTo>
                  <a:pt x="68841" y="3502"/>
                </a:lnTo>
                <a:lnTo>
                  <a:pt x="68733" y="3497"/>
                </a:lnTo>
                <a:lnTo>
                  <a:pt x="68662" y="3487"/>
                </a:lnTo>
                <a:lnTo>
                  <a:pt x="68483" y="3463"/>
                </a:lnTo>
                <a:lnTo>
                  <a:pt x="68341" y="3433"/>
                </a:lnTo>
                <a:lnTo>
                  <a:pt x="68269" y="3398"/>
                </a:lnTo>
                <a:lnTo>
                  <a:pt x="67984" y="3274"/>
                </a:lnTo>
                <a:lnTo>
                  <a:pt x="67734" y="3165"/>
                </a:lnTo>
                <a:lnTo>
                  <a:pt x="67412" y="3070"/>
                </a:lnTo>
                <a:lnTo>
                  <a:pt x="67234" y="3025"/>
                </a:lnTo>
                <a:lnTo>
                  <a:pt x="67020" y="2986"/>
                </a:lnTo>
                <a:lnTo>
                  <a:pt x="66555" y="2901"/>
                </a:lnTo>
                <a:lnTo>
                  <a:pt x="65984" y="2822"/>
                </a:lnTo>
                <a:lnTo>
                  <a:pt x="65306" y="2737"/>
                </a:lnTo>
                <a:lnTo>
                  <a:pt x="64484" y="2648"/>
                </a:lnTo>
                <a:lnTo>
                  <a:pt x="64413" y="2638"/>
                </a:lnTo>
                <a:lnTo>
                  <a:pt x="64377" y="2618"/>
                </a:lnTo>
                <a:lnTo>
                  <a:pt x="64306" y="2583"/>
                </a:lnTo>
                <a:lnTo>
                  <a:pt x="64270" y="2539"/>
                </a:lnTo>
                <a:lnTo>
                  <a:pt x="64235" y="2519"/>
                </a:lnTo>
                <a:lnTo>
                  <a:pt x="64163" y="2499"/>
                </a:lnTo>
                <a:lnTo>
                  <a:pt x="63985" y="2464"/>
                </a:lnTo>
                <a:lnTo>
                  <a:pt x="63806" y="2424"/>
                </a:lnTo>
                <a:lnTo>
                  <a:pt x="63556" y="2395"/>
                </a:lnTo>
                <a:lnTo>
                  <a:pt x="63449" y="2385"/>
                </a:lnTo>
                <a:lnTo>
                  <a:pt x="63306" y="2380"/>
                </a:lnTo>
                <a:lnTo>
                  <a:pt x="62699" y="2365"/>
                </a:lnTo>
                <a:lnTo>
                  <a:pt x="62521" y="2355"/>
                </a:lnTo>
                <a:lnTo>
                  <a:pt x="62378" y="2340"/>
                </a:lnTo>
                <a:lnTo>
                  <a:pt x="62306" y="2320"/>
                </a:lnTo>
                <a:lnTo>
                  <a:pt x="62271" y="2295"/>
                </a:lnTo>
                <a:lnTo>
                  <a:pt x="62199" y="2201"/>
                </a:lnTo>
                <a:lnTo>
                  <a:pt x="62199" y="2161"/>
                </a:lnTo>
                <a:lnTo>
                  <a:pt x="62128" y="2126"/>
                </a:lnTo>
                <a:lnTo>
                  <a:pt x="62057" y="2097"/>
                </a:lnTo>
                <a:lnTo>
                  <a:pt x="61949" y="2072"/>
                </a:lnTo>
                <a:lnTo>
                  <a:pt x="61878" y="2067"/>
                </a:lnTo>
                <a:lnTo>
                  <a:pt x="61771" y="2062"/>
                </a:lnTo>
                <a:lnTo>
                  <a:pt x="61664" y="2057"/>
                </a:lnTo>
                <a:lnTo>
                  <a:pt x="61557" y="2057"/>
                </a:lnTo>
                <a:lnTo>
                  <a:pt x="61235" y="2062"/>
                </a:lnTo>
                <a:lnTo>
                  <a:pt x="60843" y="2087"/>
                </a:lnTo>
                <a:lnTo>
                  <a:pt x="60593" y="2092"/>
                </a:lnTo>
                <a:lnTo>
                  <a:pt x="60343" y="2092"/>
                </a:lnTo>
                <a:lnTo>
                  <a:pt x="60057" y="2077"/>
                </a:lnTo>
                <a:lnTo>
                  <a:pt x="59771" y="2057"/>
                </a:lnTo>
                <a:lnTo>
                  <a:pt x="59664" y="2042"/>
                </a:lnTo>
                <a:lnTo>
                  <a:pt x="59557" y="2022"/>
                </a:lnTo>
                <a:lnTo>
                  <a:pt x="59450" y="2002"/>
                </a:lnTo>
                <a:lnTo>
                  <a:pt x="59379" y="1977"/>
                </a:lnTo>
                <a:lnTo>
                  <a:pt x="59343" y="1953"/>
                </a:lnTo>
                <a:lnTo>
                  <a:pt x="59307" y="1923"/>
                </a:lnTo>
                <a:lnTo>
                  <a:pt x="59307" y="1893"/>
                </a:lnTo>
                <a:lnTo>
                  <a:pt x="59307" y="1858"/>
                </a:lnTo>
                <a:lnTo>
                  <a:pt x="59343" y="1824"/>
                </a:lnTo>
                <a:lnTo>
                  <a:pt x="59343" y="1789"/>
                </a:lnTo>
                <a:lnTo>
                  <a:pt x="59343" y="1754"/>
                </a:lnTo>
                <a:lnTo>
                  <a:pt x="59307" y="1719"/>
                </a:lnTo>
                <a:lnTo>
                  <a:pt x="59236" y="1684"/>
                </a:lnTo>
                <a:lnTo>
                  <a:pt x="59129" y="1655"/>
                </a:lnTo>
                <a:lnTo>
                  <a:pt x="59022" y="1630"/>
                </a:lnTo>
                <a:lnTo>
                  <a:pt x="58879" y="1600"/>
                </a:lnTo>
                <a:lnTo>
                  <a:pt x="58700" y="1575"/>
                </a:lnTo>
                <a:lnTo>
                  <a:pt x="58557" y="1555"/>
                </a:lnTo>
                <a:lnTo>
                  <a:pt x="58343" y="1535"/>
                </a:lnTo>
                <a:lnTo>
                  <a:pt x="58129" y="1516"/>
                </a:lnTo>
                <a:lnTo>
                  <a:pt x="57915" y="1501"/>
                </a:lnTo>
                <a:lnTo>
                  <a:pt x="57665" y="1491"/>
                </a:lnTo>
                <a:lnTo>
                  <a:pt x="57451" y="1481"/>
                </a:lnTo>
                <a:lnTo>
                  <a:pt x="57165" y="1476"/>
                </a:lnTo>
                <a:lnTo>
                  <a:pt x="57058" y="1471"/>
                </a:lnTo>
                <a:lnTo>
                  <a:pt x="56986" y="1461"/>
                </a:lnTo>
                <a:lnTo>
                  <a:pt x="56772" y="1441"/>
                </a:lnTo>
                <a:lnTo>
                  <a:pt x="56594" y="1421"/>
                </a:lnTo>
                <a:lnTo>
                  <a:pt x="56415" y="1396"/>
                </a:lnTo>
                <a:lnTo>
                  <a:pt x="55951" y="1342"/>
                </a:lnTo>
                <a:lnTo>
                  <a:pt x="55737" y="1322"/>
                </a:lnTo>
                <a:lnTo>
                  <a:pt x="55630" y="1317"/>
                </a:lnTo>
                <a:lnTo>
                  <a:pt x="55594" y="1322"/>
                </a:lnTo>
                <a:lnTo>
                  <a:pt x="55273" y="1342"/>
                </a:lnTo>
                <a:lnTo>
                  <a:pt x="54951" y="1357"/>
                </a:lnTo>
                <a:lnTo>
                  <a:pt x="54701" y="1362"/>
                </a:lnTo>
                <a:lnTo>
                  <a:pt x="54416" y="1362"/>
                </a:lnTo>
                <a:lnTo>
                  <a:pt x="54166" y="1357"/>
                </a:lnTo>
                <a:lnTo>
                  <a:pt x="53916" y="1347"/>
                </a:lnTo>
                <a:lnTo>
                  <a:pt x="53666" y="1332"/>
                </a:lnTo>
                <a:lnTo>
                  <a:pt x="53416" y="1317"/>
                </a:lnTo>
                <a:lnTo>
                  <a:pt x="52952" y="1277"/>
                </a:lnTo>
                <a:lnTo>
                  <a:pt x="52523" y="1237"/>
                </a:lnTo>
                <a:lnTo>
                  <a:pt x="52023" y="1203"/>
                </a:lnTo>
                <a:lnTo>
                  <a:pt x="51809" y="1193"/>
                </a:lnTo>
                <a:lnTo>
                  <a:pt x="51559" y="1183"/>
                </a:lnTo>
                <a:lnTo>
                  <a:pt x="51345" y="1178"/>
                </a:lnTo>
                <a:lnTo>
                  <a:pt x="51131" y="1168"/>
                </a:lnTo>
                <a:lnTo>
                  <a:pt x="50738" y="1143"/>
                </a:lnTo>
                <a:lnTo>
                  <a:pt x="50309" y="1108"/>
                </a:lnTo>
                <a:lnTo>
                  <a:pt x="49917" y="1083"/>
                </a:lnTo>
                <a:lnTo>
                  <a:pt x="49702" y="1074"/>
                </a:lnTo>
                <a:lnTo>
                  <a:pt x="49488" y="1064"/>
                </a:lnTo>
                <a:lnTo>
                  <a:pt x="49060" y="1064"/>
                </a:lnTo>
                <a:lnTo>
                  <a:pt x="48881" y="1074"/>
                </a:lnTo>
                <a:lnTo>
                  <a:pt x="48667" y="1093"/>
                </a:lnTo>
                <a:lnTo>
                  <a:pt x="48453" y="1118"/>
                </a:lnTo>
                <a:lnTo>
                  <a:pt x="48239" y="1153"/>
                </a:lnTo>
                <a:lnTo>
                  <a:pt x="47917" y="1218"/>
                </a:lnTo>
                <a:lnTo>
                  <a:pt x="47667" y="1292"/>
                </a:lnTo>
                <a:lnTo>
                  <a:pt x="47596" y="1327"/>
                </a:lnTo>
                <a:lnTo>
                  <a:pt x="47524" y="1367"/>
                </a:lnTo>
                <a:lnTo>
                  <a:pt x="47489" y="1401"/>
                </a:lnTo>
                <a:lnTo>
                  <a:pt x="47489" y="1436"/>
                </a:lnTo>
                <a:lnTo>
                  <a:pt x="47953" y="1903"/>
                </a:lnTo>
                <a:lnTo>
                  <a:pt x="48453" y="2370"/>
                </a:lnTo>
                <a:lnTo>
                  <a:pt x="48988" y="2832"/>
                </a:lnTo>
                <a:lnTo>
                  <a:pt x="49524" y="3299"/>
                </a:lnTo>
                <a:lnTo>
                  <a:pt x="49952" y="3631"/>
                </a:lnTo>
                <a:lnTo>
                  <a:pt x="50417" y="3964"/>
                </a:lnTo>
                <a:lnTo>
                  <a:pt x="50952" y="4297"/>
                </a:lnTo>
                <a:lnTo>
                  <a:pt x="51452" y="4625"/>
                </a:lnTo>
                <a:lnTo>
                  <a:pt x="51880" y="4858"/>
                </a:lnTo>
                <a:lnTo>
                  <a:pt x="52309" y="5087"/>
                </a:lnTo>
                <a:lnTo>
                  <a:pt x="52773" y="5320"/>
                </a:lnTo>
                <a:lnTo>
                  <a:pt x="53273" y="5549"/>
                </a:lnTo>
                <a:lnTo>
                  <a:pt x="53594" y="5673"/>
                </a:lnTo>
                <a:lnTo>
                  <a:pt x="53916" y="5797"/>
                </a:lnTo>
                <a:lnTo>
                  <a:pt x="54630" y="6050"/>
                </a:lnTo>
                <a:lnTo>
                  <a:pt x="54951" y="6174"/>
                </a:lnTo>
                <a:lnTo>
                  <a:pt x="55237" y="6299"/>
                </a:lnTo>
                <a:lnTo>
                  <a:pt x="55344" y="6363"/>
                </a:lnTo>
                <a:lnTo>
                  <a:pt x="55415" y="6428"/>
                </a:lnTo>
                <a:lnTo>
                  <a:pt x="55487" y="6487"/>
                </a:lnTo>
                <a:lnTo>
                  <a:pt x="55522" y="6552"/>
                </a:lnTo>
                <a:lnTo>
                  <a:pt x="55594" y="6661"/>
                </a:lnTo>
                <a:lnTo>
                  <a:pt x="55701" y="6770"/>
                </a:lnTo>
                <a:lnTo>
                  <a:pt x="55879" y="6875"/>
                </a:lnTo>
                <a:lnTo>
                  <a:pt x="56058" y="6974"/>
                </a:lnTo>
                <a:lnTo>
                  <a:pt x="56308" y="7073"/>
                </a:lnTo>
                <a:lnTo>
                  <a:pt x="56558" y="7173"/>
                </a:lnTo>
                <a:lnTo>
                  <a:pt x="57129" y="7361"/>
                </a:lnTo>
                <a:lnTo>
                  <a:pt x="57772" y="7550"/>
                </a:lnTo>
                <a:lnTo>
                  <a:pt x="58379" y="7739"/>
                </a:lnTo>
                <a:lnTo>
                  <a:pt x="58986" y="7933"/>
                </a:lnTo>
                <a:lnTo>
                  <a:pt x="59272" y="8027"/>
                </a:lnTo>
                <a:lnTo>
                  <a:pt x="59521" y="8126"/>
                </a:lnTo>
                <a:lnTo>
                  <a:pt x="60128" y="8385"/>
                </a:lnTo>
                <a:lnTo>
                  <a:pt x="60664" y="8643"/>
                </a:lnTo>
                <a:lnTo>
                  <a:pt x="61235" y="8901"/>
                </a:lnTo>
                <a:lnTo>
                  <a:pt x="61878" y="9159"/>
                </a:lnTo>
                <a:lnTo>
                  <a:pt x="62057" y="9219"/>
                </a:lnTo>
                <a:lnTo>
                  <a:pt x="62271" y="9279"/>
                </a:lnTo>
                <a:lnTo>
                  <a:pt x="62735" y="9398"/>
                </a:lnTo>
                <a:lnTo>
                  <a:pt x="63271" y="9512"/>
                </a:lnTo>
                <a:lnTo>
                  <a:pt x="63520" y="9572"/>
                </a:lnTo>
                <a:lnTo>
                  <a:pt x="63735" y="9631"/>
                </a:lnTo>
                <a:lnTo>
                  <a:pt x="65663" y="10192"/>
                </a:lnTo>
                <a:lnTo>
                  <a:pt x="67555" y="10754"/>
                </a:lnTo>
                <a:lnTo>
                  <a:pt x="68305" y="10967"/>
                </a:lnTo>
                <a:lnTo>
                  <a:pt x="68626" y="11072"/>
                </a:lnTo>
                <a:lnTo>
                  <a:pt x="68912" y="11181"/>
                </a:lnTo>
                <a:lnTo>
                  <a:pt x="68948" y="11206"/>
                </a:lnTo>
                <a:lnTo>
                  <a:pt x="68948" y="11235"/>
                </a:lnTo>
                <a:lnTo>
                  <a:pt x="68912" y="11260"/>
                </a:lnTo>
                <a:lnTo>
                  <a:pt x="68841" y="11290"/>
                </a:lnTo>
                <a:lnTo>
                  <a:pt x="68698" y="11350"/>
                </a:lnTo>
                <a:lnTo>
                  <a:pt x="68591" y="11409"/>
                </a:lnTo>
                <a:lnTo>
                  <a:pt x="68126" y="11399"/>
                </a:lnTo>
                <a:lnTo>
                  <a:pt x="67984" y="11394"/>
                </a:lnTo>
                <a:lnTo>
                  <a:pt x="67912" y="11389"/>
                </a:lnTo>
                <a:lnTo>
                  <a:pt x="66448" y="11230"/>
                </a:lnTo>
                <a:lnTo>
                  <a:pt x="64984" y="11072"/>
                </a:lnTo>
                <a:lnTo>
                  <a:pt x="64270" y="10992"/>
                </a:lnTo>
                <a:lnTo>
                  <a:pt x="63556" y="10908"/>
                </a:lnTo>
                <a:lnTo>
                  <a:pt x="62878" y="10823"/>
                </a:lnTo>
                <a:lnTo>
                  <a:pt x="62235" y="10734"/>
                </a:lnTo>
                <a:lnTo>
                  <a:pt x="61342" y="10595"/>
                </a:lnTo>
                <a:lnTo>
                  <a:pt x="60414" y="10456"/>
                </a:lnTo>
                <a:lnTo>
                  <a:pt x="58665" y="10173"/>
                </a:lnTo>
                <a:lnTo>
                  <a:pt x="56986" y="9879"/>
                </a:lnTo>
                <a:lnTo>
                  <a:pt x="55344" y="9586"/>
                </a:lnTo>
                <a:lnTo>
                  <a:pt x="52916" y="9139"/>
                </a:lnTo>
                <a:lnTo>
                  <a:pt x="50524" y="8692"/>
                </a:lnTo>
                <a:lnTo>
                  <a:pt x="45811" y="7793"/>
                </a:lnTo>
                <a:lnTo>
                  <a:pt x="44954" y="7630"/>
                </a:lnTo>
                <a:lnTo>
                  <a:pt x="44132" y="7461"/>
                </a:lnTo>
                <a:lnTo>
                  <a:pt x="43311" y="7292"/>
                </a:lnTo>
                <a:lnTo>
                  <a:pt x="42954" y="7207"/>
                </a:lnTo>
                <a:lnTo>
                  <a:pt x="42597" y="7118"/>
                </a:lnTo>
                <a:lnTo>
                  <a:pt x="42419" y="7063"/>
                </a:lnTo>
                <a:lnTo>
                  <a:pt x="42276" y="7009"/>
                </a:lnTo>
                <a:lnTo>
                  <a:pt x="42062" y="6895"/>
                </a:lnTo>
                <a:lnTo>
                  <a:pt x="41847" y="6780"/>
                </a:lnTo>
                <a:lnTo>
                  <a:pt x="41740" y="6726"/>
                </a:lnTo>
                <a:lnTo>
                  <a:pt x="41597" y="6671"/>
                </a:lnTo>
                <a:lnTo>
                  <a:pt x="41133" y="6557"/>
                </a:lnTo>
                <a:lnTo>
                  <a:pt x="40883" y="6497"/>
                </a:lnTo>
                <a:lnTo>
                  <a:pt x="40633" y="6443"/>
                </a:lnTo>
                <a:lnTo>
                  <a:pt x="39455" y="6204"/>
                </a:lnTo>
                <a:lnTo>
                  <a:pt x="38241" y="5961"/>
                </a:lnTo>
                <a:lnTo>
                  <a:pt x="37884" y="5901"/>
                </a:lnTo>
                <a:lnTo>
                  <a:pt x="37527" y="5837"/>
                </a:lnTo>
                <a:lnTo>
                  <a:pt x="37348" y="5787"/>
                </a:lnTo>
                <a:lnTo>
                  <a:pt x="37206" y="5732"/>
                </a:lnTo>
                <a:lnTo>
                  <a:pt x="37098" y="5703"/>
                </a:lnTo>
                <a:lnTo>
                  <a:pt x="36991" y="5683"/>
                </a:lnTo>
                <a:lnTo>
                  <a:pt x="36884" y="5668"/>
                </a:lnTo>
                <a:lnTo>
                  <a:pt x="36777" y="5658"/>
                </a:lnTo>
                <a:lnTo>
                  <a:pt x="36349" y="5638"/>
                </a:lnTo>
                <a:lnTo>
                  <a:pt x="35920" y="5613"/>
                </a:lnTo>
                <a:lnTo>
                  <a:pt x="35563" y="5583"/>
                </a:lnTo>
                <a:lnTo>
                  <a:pt x="35242" y="5549"/>
                </a:lnTo>
                <a:lnTo>
                  <a:pt x="34956" y="5514"/>
                </a:lnTo>
                <a:lnTo>
                  <a:pt x="34706" y="5474"/>
                </a:lnTo>
                <a:lnTo>
                  <a:pt x="34456" y="5429"/>
                </a:lnTo>
                <a:lnTo>
                  <a:pt x="34278" y="5385"/>
                </a:lnTo>
                <a:lnTo>
                  <a:pt x="34099" y="5340"/>
                </a:lnTo>
                <a:lnTo>
                  <a:pt x="33921" y="5290"/>
                </a:lnTo>
                <a:lnTo>
                  <a:pt x="33671" y="5186"/>
                </a:lnTo>
                <a:lnTo>
                  <a:pt x="33457" y="5087"/>
                </a:lnTo>
                <a:lnTo>
                  <a:pt x="33278" y="4982"/>
                </a:lnTo>
                <a:lnTo>
                  <a:pt x="33099" y="4888"/>
                </a:lnTo>
                <a:lnTo>
                  <a:pt x="32885" y="4804"/>
                </a:lnTo>
                <a:lnTo>
                  <a:pt x="32600" y="4719"/>
                </a:lnTo>
                <a:lnTo>
                  <a:pt x="32314" y="4640"/>
                </a:lnTo>
                <a:lnTo>
                  <a:pt x="31993" y="4560"/>
                </a:lnTo>
                <a:lnTo>
                  <a:pt x="31636" y="4486"/>
                </a:lnTo>
                <a:lnTo>
                  <a:pt x="30886" y="4342"/>
                </a:lnTo>
                <a:lnTo>
                  <a:pt x="30529" y="4277"/>
                </a:lnTo>
                <a:lnTo>
                  <a:pt x="30172" y="4208"/>
                </a:lnTo>
                <a:lnTo>
                  <a:pt x="29886" y="4143"/>
                </a:lnTo>
                <a:lnTo>
                  <a:pt x="29600" y="4073"/>
                </a:lnTo>
                <a:lnTo>
                  <a:pt x="28672" y="3800"/>
                </a:lnTo>
                <a:lnTo>
                  <a:pt x="28208" y="3666"/>
                </a:lnTo>
                <a:lnTo>
                  <a:pt x="27672" y="3532"/>
                </a:lnTo>
                <a:lnTo>
                  <a:pt x="27030" y="3373"/>
                </a:lnTo>
                <a:lnTo>
                  <a:pt x="26315" y="3214"/>
                </a:lnTo>
                <a:lnTo>
                  <a:pt x="25601" y="3060"/>
                </a:lnTo>
                <a:lnTo>
                  <a:pt x="24852" y="2906"/>
                </a:lnTo>
                <a:lnTo>
                  <a:pt x="24673" y="2867"/>
                </a:lnTo>
                <a:lnTo>
                  <a:pt x="24494" y="2812"/>
                </a:lnTo>
                <a:lnTo>
                  <a:pt x="24316" y="2762"/>
                </a:lnTo>
                <a:lnTo>
                  <a:pt x="24102" y="2718"/>
                </a:lnTo>
                <a:lnTo>
                  <a:pt x="23995" y="2698"/>
                </a:lnTo>
                <a:lnTo>
                  <a:pt x="23852" y="2683"/>
                </a:lnTo>
                <a:lnTo>
                  <a:pt x="23709" y="2673"/>
                </a:lnTo>
                <a:lnTo>
                  <a:pt x="23530" y="2663"/>
                </a:lnTo>
                <a:lnTo>
                  <a:pt x="23316" y="2663"/>
                </a:lnTo>
                <a:lnTo>
                  <a:pt x="23102" y="2668"/>
                </a:lnTo>
                <a:lnTo>
                  <a:pt x="22816" y="2678"/>
                </a:lnTo>
                <a:lnTo>
                  <a:pt x="22531" y="2693"/>
                </a:lnTo>
                <a:lnTo>
                  <a:pt x="22459" y="2569"/>
                </a:lnTo>
                <a:lnTo>
                  <a:pt x="22388" y="2514"/>
                </a:lnTo>
                <a:lnTo>
                  <a:pt x="22281" y="2459"/>
                </a:lnTo>
                <a:lnTo>
                  <a:pt x="22209" y="2434"/>
                </a:lnTo>
                <a:lnTo>
                  <a:pt x="22102" y="2410"/>
                </a:lnTo>
                <a:lnTo>
                  <a:pt x="21959" y="2390"/>
                </a:lnTo>
                <a:lnTo>
                  <a:pt x="21781" y="2370"/>
                </a:lnTo>
                <a:lnTo>
                  <a:pt x="21567" y="2355"/>
                </a:lnTo>
                <a:lnTo>
                  <a:pt x="21317" y="2340"/>
                </a:lnTo>
                <a:lnTo>
                  <a:pt x="21031" y="2330"/>
                </a:lnTo>
                <a:lnTo>
                  <a:pt x="20674" y="2320"/>
                </a:lnTo>
                <a:lnTo>
                  <a:pt x="20495" y="2315"/>
                </a:lnTo>
                <a:lnTo>
                  <a:pt x="20317" y="2300"/>
                </a:lnTo>
                <a:lnTo>
                  <a:pt x="20103" y="2290"/>
                </a:lnTo>
                <a:lnTo>
                  <a:pt x="19924" y="2271"/>
                </a:lnTo>
                <a:lnTo>
                  <a:pt x="19567" y="2226"/>
                </a:lnTo>
                <a:lnTo>
                  <a:pt x="19210" y="2171"/>
                </a:lnTo>
                <a:lnTo>
                  <a:pt x="18425" y="2052"/>
                </a:lnTo>
                <a:lnTo>
                  <a:pt x="18032" y="1987"/>
                </a:lnTo>
                <a:lnTo>
                  <a:pt x="17603" y="1923"/>
                </a:lnTo>
                <a:lnTo>
                  <a:pt x="18460" y="1684"/>
                </a:lnTo>
                <a:lnTo>
                  <a:pt x="17032" y="1620"/>
                </a:lnTo>
                <a:lnTo>
                  <a:pt x="16354" y="1590"/>
                </a:lnTo>
                <a:lnTo>
                  <a:pt x="15640" y="1565"/>
                </a:lnTo>
                <a:lnTo>
                  <a:pt x="14033" y="1521"/>
                </a:lnTo>
                <a:lnTo>
                  <a:pt x="13212" y="1496"/>
                </a:lnTo>
                <a:lnTo>
                  <a:pt x="12426" y="1471"/>
                </a:lnTo>
                <a:lnTo>
                  <a:pt x="11641" y="1436"/>
                </a:lnTo>
                <a:lnTo>
                  <a:pt x="10891" y="1391"/>
                </a:lnTo>
                <a:lnTo>
                  <a:pt x="10141" y="1342"/>
                </a:lnTo>
                <a:lnTo>
                  <a:pt x="9748" y="1312"/>
                </a:lnTo>
                <a:lnTo>
                  <a:pt x="9391" y="1277"/>
                </a:lnTo>
                <a:lnTo>
                  <a:pt x="9213" y="1257"/>
                </a:lnTo>
                <a:lnTo>
                  <a:pt x="8998" y="1247"/>
                </a:lnTo>
                <a:lnTo>
                  <a:pt x="8820" y="1237"/>
                </a:lnTo>
                <a:lnTo>
                  <a:pt x="8641" y="1232"/>
                </a:lnTo>
                <a:lnTo>
                  <a:pt x="8463" y="1237"/>
                </a:lnTo>
                <a:lnTo>
                  <a:pt x="8320" y="1242"/>
                </a:lnTo>
                <a:lnTo>
                  <a:pt x="8177" y="1247"/>
                </a:lnTo>
                <a:lnTo>
                  <a:pt x="8034" y="1262"/>
                </a:lnTo>
                <a:lnTo>
                  <a:pt x="7927" y="1277"/>
                </a:lnTo>
                <a:lnTo>
                  <a:pt x="7784" y="1292"/>
                </a:lnTo>
                <a:lnTo>
                  <a:pt x="7606" y="1337"/>
                </a:lnTo>
                <a:lnTo>
                  <a:pt x="7499" y="1381"/>
                </a:lnTo>
                <a:lnTo>
                  <a:pt x="7427" y="1436"/>
                </a:lnTo>
                <a:lnTo>
                  <a:pt x="7320" y="1595"/>
                </a:lnTo>
                <a:lnTo>
                  <a:pt x="7285" y="1749"/>
                </a:lnTo>
                <a:lnTo>
                  <a:pt x="7320" y="1828"/>
                </a:lnTo>
                <a:lnTo>
                  <a:pt x="7356" y="1903"/>
                </a:lnTo>
                <a:lnTo>
                  <a:pt x="7427" y="1977"/>
                </a:lnTo>
                <a:lnTo>
                  <a:pt x="7570" y="2052"/>
                </a:lnTo>
                <a:lnTo>
                  <a:pt x="7856" y="2181"/>
                </a:lnTo>
                <a:lnTo>
                  <a:pt x="8177" y="2315"/>
                </a:lnTo>
                <a:lnTo>
                  <a:pt x="8856" y="2569"/>
                </a:lnTo>
                <a:lnTo>
                  <a:pt x="9570" y="2827"/>
                </a:lnTo>
                <a:lnTo>
                  <a:pt x="10284" y="3085"/>
                </a:lnTo>
                <a:lnTo>
                  <a:pt x="10319" y="3105"/>
                </a:lnTo>
                <a:lnTo>
                  <a:pt x="10355" y="3125"/>
                </a:lnTo>
                <a:lnTo>
                  <a:pt x="10319" y="3169"/>
                </a:lnTo>
                <a:lnTo>
                  <a:pt x="10319" y="3219"/>
                </a:lnTo>
                <a:lnTo>
                  <a:pt x="10355" y="3239"/>
                </a:lnTo>
                <a:lnTo>
                  <a:pt x="10391" y="3259"/>
                </a:lnTo>
                <a:lnTo>
                  <a:pt x="10605" y="3328"/>
                </a:lnTo>
                <a:lnTo>
                  <a:pt x="10855" y="3393"/>
                </a:lnTo>
                <a:lnTo>
                  <a:pt x="11105" y="3458"/>
                </a:lnTo>
                <a:lnTo>
                  <a:pt x="11355" y="3527"/>
                </a:lnTo>
                <a:lnTo>
                  <a:pt x="11748" y="3641"/>
                </a:lnTo>
                <a:lnTo>
                  <a:pt x="11890" y="3701"/>
                </a:lnTo>
                <a:lnTo>
                  <a:pt x="11926" y="3731"/>
                </a:lnTo>
                <a:lnTo>
                  <a:pt x="11962" y="3756"/>
                </a:lnTo>
                <a:lnTo>
                  <a:pt x="12105" y="3910"/>
                </a:lnTo>
                <a:lnTo>
                  <a:pt x="12283" y="4054"/>
                </a:lnTo>
                <a:lnTo>
                  <a:pt x="12533" y="4198"/>
                </a:lnTo>
                <a:lnTo>
                  <a:pt x="12890" y="4332"/>
                </a:lnTo>
                <a:lnTo>
                  <a:pt x="13283" y="4466"/>
                </a:lnTo>
                <a:lnTo>
                  <a:pt x="13783" y="4595"/>
                </a:lnTo>
                <a:lnTo>
                  <a:pt x="14354" y="4724"/>
                </a:lnTo>
                <a:lnTo>
                  <a:pt x="14997" y="4843"/>
                </a:lnTo>
                <a:lnTo>
                  <a:pt x="15140" y="4878"/>
                </a:lnTo>
                <a:lnTo>
                  <a:pt x="15211" y="4918"/>
                </a:lnTo>
                <a:lnTo>
                  <a:pt x="15247" y="4957"/>
                </a:lnTo>
                <a:lnTo>
                  <a:pt x="15247" y="5002"/>
                </a:lnTo>
                <a:lnTo>
                  <a:pt x="15283" y="5097"/>
                </a:lnTo>
                <a:lnTo>
                  <a:pt x="15354" y="5136"/>
                </a:lnTo>
                <a:lnTo>
                  <a:pt x="15461" y="5176"/>
                </a:lnTo>
                <a:lnTo>
                  <a:pt x="15889" y="5300"/>
                </a:lnTo>
                <a:lnTo>
                  <a:pt x="16389" y="5424"/>
                </a:lnTo>
                <a:lnTo>
                  <a:pt x="17389" y="5668"/>
                </a:lnTo>
                <a:lnTo>
                  <a:pt x="17853" y="5792"/>
                </a:lnTo>
                <a:lnTo>
                  <a:pt x="18317" y="5916"/>
                </a:lnTo>
                <a:lnTo>
                  <a:pt x="18746" y="6045"/>
                </a:lnTo>
                <a:lnTo>
                  <a:pt x="19139" y="6169"/>
                </a:lnTo>
                <a:lnTo>
                  <a:pt x="19424" y="6274"/>
                </a:lnTo>
                <a:lnTo>
                  <a:pt x="19603" y="6313"/>
                </a:lnTo>
                <a:lnTo>
                  <a:pt x="19781" y="6353"/>
                </a:lnTo>
                <a:lnTo>
                  <a:pt x="20210" y="6433"/>
                </a:lnTo>
                <a:lnTo>
                  <a:pt x="20710" y="6507"/>
                </a:lnTo>
                <a:lnTo>
                  <a:pt x="20781" y="6517"/>
                </a:lnTo>
                <a:lnTo>
                  <a:pt x="20853" y="6532"/>
                </a:lnTo>
                <a:lnTo>
                  <a:pt x="20924" y="6567"/>
                </a:lnTo>
                <a:lnTo>
                  <a:pt x="20960" y="6611"/>
                </a:lnTo>
                <a:lnTo>
                  <a:pt x="20995" y="6656"/>
                </a:lnTo>
                <a:lnTo>
                  <a:pt x="20924" y="6755"/>
                </a:lnTo>
                <a:lnTo>
                  <a:pt x="20888" y="6855"/>
                </a:lnTo>
                <a:lnTo>
                  <a:pt x="20817" y="6969"/>
                </a:lnTo>
                <a:lnTo>
                  <a:pt x="20817" y="7024"/>
                </a:lnTo>
                <a:lnTo>
                  <a:pt x="20888" y="7078"/>
                </a:lnTo>
                <a:lnTo>
                  <a:pt x="21031" y="7128"/>
                </a:lnTo>
                <a:lnTo>
                  <a:pt x="21102" y="7153"/>
                </a:lnTo>
                <a:lnTo>
                  <a:pt x="21245" y="7178"/>
                </a:lnTo>
                <a:lnTo>
                  <a:pt x="21388" y="7197"/>
                </a:lnTo>
                <a:lnTo>
                  <a:pt x="21567" y="7217"/>
                </a:lnTo>
                <a:lnTo>
                  <a:pt x="21745" y="7237"/>
                </a:lnTo>
                <a:lnTo>
                  <a:pt x="21995" y="7257"/>
                </a:lnTo>
                <a:lnTo>
                  <a:pt x="22209" y="7277"/>
                </a:lnTo>
                <a:lnTo>
                  <a:pt x="22424" y="7302"/>
                </a:lnTo>
                <a:lnTo>
                  <a:pt x="22602" y="7337"/>
                </a:lnTo>
                <a:lnTo>
                  <a:pt x="22781" y="7376"/>
                </a:lnTo>
                <a:lnTo>
                  <a:pt x="23102" y="7456"/>
                </a:lnTo>
                <a:lnTo>
                  <a:pt x="23495" y="7545"/>
                </a:lnTo>
                <a:lnTo>
                  <a:pt x="23031" y="7510"/>
                </a:lnTo>
                <a:lnTo>
                  <a:pt x="22602" y="7476"/>
                </a:lnTo>
                <a:lnTo>
                  <a:pt x="22209" y="7431"/>
                </a:lnTo>
                <a:lnTo>
                  <a:pt x="21781" y="7386"/>
                </a:lnTo>
                <a:lnTo>
                  <a:pt x="21388" y="7332"/>
                </a:lnTo>
                <a:lnTo>
                  <a:pt x="21031" y="7277"/>
                </a:lnTo>
                <a:lnTo>
                  <a:pt x="20710" y="7222"/>
                </a:lnTo>
                <a:lnTo>
                  <a:pt x="20388" y="7163"/>
                </a:lnTo>
                <a:lnTo>
                  <a:pt x="20103" y="7103"/>
                </a:lnTo>
                <a:lnTo>
                  <a:pt x="19853" y="7044"/>
                </a:lnTo>
                <a:lnTo>
                  <a:pt x="19674" y="6984"/>
                </a:lnTo>
                <a:lnTo>
                  <a:pt x="19496" y="6924"/>
                </a:lnTo>
                <a:lnTo>
                  <a:pt x="19389" y="6870"/>
                </a:lnTo>
                <a:lnTo>
                  <a:pt x="19317" y="6815"/>
                </a:lnTo>
                <a:lnTo>
                  <a:pt x="19317" y="6765"/>
                </a:lnTo>
                <a:lnTo>
                  <a:pt x="19389" y="6721"/>
                </a:lnTo>
                <a:lnTo>
                  <a:pt x="18603" y="6686"/>
                </a:lnTo>
                <a:lnTo>
                  <a:pt x="18032" y="6547"/>
                </a:lnTo>
                <a:lnTo>
                  <a:pt x="17532" y="6418"/>
                </a:lnTo>
                <a:lnTo>
                  <a:pt x="17068" y="6303"/>
                </a:lnTo>
                <a:lnTo>
                  <a:pt x="16818" y="6249"/>
                </a:lnTo>
                <a:lnTo>
                  <a:pt x="16532" y="6199"/>
                </a:lnTo>
                <a:lnTo>
                  <a:pt x="16282" y="6159"/>
                </a:lnTo>
                <a:lnTo>
                  <a:pt x="15997" y="6125"/>
                </a:lnTo>
                <a:lnTo>
                  <a:pt x="15675" y="6090"/>
                </a:lnTo>
                <a:lnTo>
                  <a:pt x="15390" y="6055"/>
                </a:lnTo>
                <a:lnTo>
                  <a:pt x="15140" y="6015"/>
                </a:lnTo>
                <a:lnTo>
                  <a:pt x="15033" y="5996"/>
                </a:lnTo>
                <a:lnTo>
                  <a:pt x="14925" y="5971"/>
                </a:lnTo>
                <a:lnTo>
                  <a:pt x="14854" y="5946"/>
                </a:lnTo>
                <a:lnTo>
                  <a:pt x="14783" y="5916"/>
                </a:lnTo>
                <a:lnTo>
                  <a:pt x="14747" y="5886"/>
                </a:lnTo>
                <a:lnTo>
                  <a:pt x="14747" y="5852"/>
                </a:lnTo>
                <a:lnTo>
                  <a:pt x="14747" y="5847"/>
                </a:lnTo>
                <a:lnTo>
                  <a:pt x="14711" y="5842"/>
                </a:lnTo>
                <a:lnTo>
                  <a:pt x="14568" y="5832"/>
                </a:lnTo>
                <a:lnTo>
                  <a:pt x="14104" y="5812"/>
                </a:lnTo>
                <a:lnTo>
                  <a:pt x="13819" y="5797"/>
                </a:lnTo>
                <a:lnTo>
                  <a:pt x="13569" y="5787"/>
                </a:lnTo>
                <a:lnTo>
                  <a:pt x="13354" y="5767"/>
                </a:lnTo>
                <a:lnTo>
                  <a:pt x="13212" y="5747"/>
                </a:lnTo>
                <a:lnTo>
                  <a:pt x="12962" y="5688"/>
                </a:lnTo>
                <a:lnTo>
                  <a:pt x="12712" y="5628"/>
                </a:lnTo>
                <a:lnTo>
                  <a:pt x="12283" y="5504"/>
                </a:lnTo>
                <a:lnTo>
                  <a:pt x="11819" y="5375"/>
                </a:lnTo>
                <a:lnTo>
                  <a:pt x="11355" y="5251"/>
                </a:lnTo>
                <a:lnTo>
                  <a:pt x="10641" y="5092"/>
                </a:lnTo>
                <a:lnTo>
                  <a:pt x="9927" y="4933"/>
                </a:lnTo>
                <a:lnTo>
                  <a:pt x="8427" y="4625"/>
                </a:lnTo>
                <a:lnTo>
                  <a:pt x="7999" y="4545"/>
                </a:lnTo>
                <a:lnTo>
                  <a:pt x="7534" y="4471"/>
                </a:lnTo>
                <a:lnTo>
                  <a:pt x="7035" y="4401"/>
                </a:lnTo>
                <a:lnTo>
                  <a:pt x="6499" y="4337"/>
                </a:lnTo>
                <a:lnTo>
                  <a:pt x="5928" y="4282"/>
                </a:lnTo>
                <a:lnTo>
                  <a:pt x="5356" y="4227"/>
                </a:lnTo>
                <a:lnTo>
                  <a:pt x="4749" y="4178"/>
                </a:lnTo>
                <a:lnTo>
                  <a:pt x="4107" y="4128"/>
                </a:lnTo>
                <a:lnTo>
                  <a:pt x="3964" y="4123"/>
                </a:lnTo>
                <a:lnTo>
                  <a:pt x="3821" y="4123"/>
                </a:lnTo>
                <a:lnTo>
                  <a:pt x="3464" y="4128"/>
                </a:lnTo>
                <a:lnTo>
                  <a:pt x="3036" y="4148"/>
                </a:lnTo>
                <a:lnTo>
                  <a:pt x="2500" y="4163"/>
                </a:lnTo>
                <a:lnTo>
                  <a:pt x="2357" y="4133"/>
                </a:lnTo>
                <a:lnTo>
                  <a:pt x="2179" y="4093"/>
                </a:lnTo>
                <a:lnTo>
                  <a:pt x="2000" y="4049"/>
                </a:lnTo>
                <a:lnTo>
                  <a:pt x="1750" y="4004"/>
                </a:lnTo>
                <a:lnTo>
                  <a:pt x="1607" y="3989"/>
                </a:lnTo>
                <a:lnTo>
                  <a:pt x="1465" y="3974"/>
                </a:lnTo>
                <a:lnTo>
                  <a:pt x="1286" y="3959"/>
                </a:lnTo>
                <a:lnTo>
                  <a:pt x="1072" y="3954"/>
                </a:lnTo>
                <a:lnTo>
                  <a:pt x="858" y="3954"/>
                </a:lnTo>
                <a:lnTo>
                  <a:pt x="608" y="3959"/>
                </a:lnTo>
                <a:lnTo>
                  <a:pt x="322" y="3974"/>
                </a:lnTo>
                <a:lnTo>
                  <a:pt x="1" y="3994"/>
                </a:lnTo>
                <a:lnTo>
                  <a:pt x="786" y="4416"/>
                </a:lnTo>
                <a:lnTo>
                  <a:pt x="1179" y="4625"/>
                </a:lnTo>
                <a:lnTo>
                  <a:pt x="1643" y="4828"/>
                </a:lnTo>
                <a:lnTo>
                  <a:pt x="2036" y="4972"/>
                </a:lnTo>
                <a:lnTo>
                  <a:pt x="2464" y="5116"/>
                </a:lnTo>
                <a:lnTo>
                  <a:pt x="2964" y="5260"/>
                </a:lnTo>
                <a:lnTo>
                  <a:pt x="3500" y="5400"/>
                </a:lnTo>
                <a:lnTo>
                  <a:pt x="4214" y="5583"/>
                </a:lnTo>
                <a:lnTo>
                  <a:pt x="4964" y="5767"/>
                </a:lnTo>
                <a:lnTo>
                  <a:pt x="5749" y="5946"/>
                </a:lnTo>
                <a:lnTo>
                  <a:pt x="6570" y="6120"/>
                </a:lnTo>
                <a:lnTo>
                  <a:pt x="7820" y="6358"/>
                </a:lnTo>
                <a:lnTo>
                  <a:pt x="9141" y="6597"/>
                </a:lnTo>
                <a:lnTo>
                  <a:pt x="11783" y="7068"/>
                </a:lnTo>
                <a:lnTo>
                  <a:pt x="17710" y="8146"/>
                </a:lnTo>
                <a:lnTo>
                  <a:pt x="20674" y="8687"/>
                </a:lnTo>
                <a:lnTo>
                  <a:pt x="23673" y="9224"/>
                </a:lnTo>
                <a:lnTo>
                  <a:pt x="24923" y="9447"/>
                </a:lnTo>
                <a:lnTo>
                  <a:pt x="26208" y="9661"/>
                </a:lnTo>
                <a:lnTo>
                  <a:pt x="27565" y="9870"/>
                </a:lnTo>
                <a:lnTo>
                  <a:pt x="28244" y="9974"/>
                </a:lnTo>
                <a:lnTo>
                  <a:pt x="28958" y="10073"/>
                </a:lnTo>
                <a:lnTo>
                  <a:pt x="29672" y="10173"/>
                </a:lnTo>
                <a:lnTo>
                  <a:pt x="30457" y="10272"/>
                </a:lnTo>
                <a:lnTo>
                  <a:pt x="31993" y="10456"/>
                </a:lnTo>
                <a:lnTo>
                  <a:pt x="33564" y="10639"/>
                </a:lnTo>
                <a:lnTo>
                  <a:pt x="35135" y="10823"/>
                </a:lnTo>
                <a:lnTo>
                  <a:pt x="35599" y="10774"/>
                </a:lnTo>
                <a:lnTo>
                  <a:pt x="35420" y="10585"/>
                </a:lnTo>
                <a:lnTo>
                  <a:pt x="35313" y="10490"/>
                </a:lnTo>
                <a:lnTo>
                  <a:pt x="35278" y="10396"/>
                </a:lnTo>
                <a:lnTo>
                  <a:pt x="35242" y="10307"/>
                </a:lnTo>
                <a:lnTo>
                  <a:pt x="35278" y="10262"/>
                </a:lnTo>
                <a:lnTo>
                  <a:pt x="35313" y="10227"/>
                </a:lnTo>
                <a:lnTo>
                  <a:pt x="35385" y="10192"/>
                </a:lnTo>
                <a:lnTo>
                  <a:pt x="35492" y="10163"/>
                </a:lnTo>
                <a:lnTo>
                  <a:pt x="35599" y="10133"/>
                </a:lnTo>
                <a:lnTo>
                  <a:pt x="35742" y="10108"/>
                </a:lnTo>
                <a:lnTo>
                  <a:pt x="35884" y="10083"/>
                </a:lnTo>
                <a:lnTo>
                  <a:pt x="36063" y="10068"/>
                </a:lnTo>
                <a:lnTo>
                  <a:pt x="36277" y="10053"/>
                </a:lnTo>
                <a:lnTo>
                  <a:pt x="36491" y="10038"/>
                </a:lnTo>
                <a:lnTo>
                  <a:pt x="36741" y="10029"/>
                </a:lnTo>
                <a:lnTo>
                  <a:pt x="36991" y="10024"/>
                </a:lnTo>
                <a:lnTo>
                  <a:pt x="37313" y="10024"/>
                </a:lnTo>
                <a:lnTo>
                  <a:pt x="37634" y="10029"/>
                </a:lnTo>
                <a:lnTo>
                  <a:pt x="38063" y="10029"/>
                </a:lnTo>
                <a:lnTo>
                  <a:pt x="38420" y="10019"/>
                </a:lnTo>
                <a:lnTo>
                  <a:pt x="38527" y="10009"/>
                </a:lnTo>
                <a:lnTo>
                  <a:pt x="38634" y="9999"/>
                </a:lnTo>
                <a:lnTo>
                  <a:pt x="38741" y="9989"/>
                </a:lnTo>
                <a:lnTo>
                  <a:pt x="38812" y="9979"/>
                </a:lnTo>
                <a:lnTo>
                  <a:pt x="38884" y="9949"/>
                </a:lnTo>
                <a:lnTo>
                  <a:pt x="38919" y="9914"/>
                </a:lnTo>
                <a:lnTo>
                  <a:pt x="38884" y="9875"/>
                </a:lnTo>
                <a:lnTo>
                  <a:pt x="38812" y="9835"/>
                </a:lnTo>
                <a:lnTo>
                  <a:pt x="38491" y="9656"/>
                </a:lnTo>
                <a:lnTo>
                  <a:pt x="38098" y="9477"/>
                </a:lnTo>
                <a:lnTo>
                  <a:pt x="37277" y="9125"/>
                </a:lnTo>
                <a:lnTo>
                  <a:pt x="36884" y="8966"/>
                </a:lnTo>
                <a:lnTo>
                  <a:pt x="36670" y="8886"/>
                </a:lnTo>
                <a:lnTo>
                  <a:pt x="36384" y="8807"/>
                </a:lnTo>
                <a:lnTo>
                  <a:pt x="36206" y="8762"/>
                </a:lnTo>
                <a:lnTo>
                  <a:pt x="35920" y="8717"/>
                </a:lnTo>
                <a:lnTo>
                  <a:pt x="35563" y="8668"/>
                </a:lnTo>
                <a:lnTo>
                  <a:pt x="35135" y="8598"/>
                </a:lnTo>
                <a:lnTo>
                  <a:pt x="35956" y="8529"/>
                </a:lnTo>
                <a:lnTo>
                  <a:pt x="35420" y="8389"/>
                </a:lnTo>
                <a:lnTo>
                  <a:pt x="34885" y="8245"/>
                </a:lnTo>
                <a:lnTo>
                  <a:pt x="34421" y="8101"/>
                </a:lnTo>
                <a:lnTo>
                  <a:pt x="33956" y="7957"/>
                </a:lnTo>
                <a:lnTo>
                  <a:pt x="33099" y="7664"/>
                </a:lnTo>
                <a:lnTo>
                  <a:pt x="32243" y="7371"/>
                </a:lnTo>
                <a:lnTo>
                  <a:pt x="32528" y="7515"/>
                </a:lnTo>
                <a:lnTo>
                  <a:pt x="32100" y="7540"/>
                </a:lnTo>
                <a:lnTo>
                  <a:pt x="31136" y="7163"/>
                </a:lnTo>
                <a:lnTo>
                  <a:pt x="32421" y="6765"/>
                </a:lnTo>
                <a:lnTo>
                  <a:pt x="32564" y="6855"/>
                </a:lnTo>
                <a:lnTo>
                  <a:pt x="32635" y="6904"/>
                </a:lnTo>
                <a:lnTo>
                  <a:pt x="32814" y="6949"/>
                </a:lnTo>
                <a:lnTo>
                  <a:pt x="33171" y="7034"/>
                </a:lnTo>
                <a:lnTo>
                  <a:pt x="33564" y="7113"/>
                </a:lnTo>
                <a:lnTo>
                  <a:pt x="34385" y="7267"/>
                </a:lnTo>
                <a:lnTo>
                  <a:pt x="34706" y="7327"/>
                </a:lnTo>
                <a:lnTo>
                  <a:pt x="35099" y="7381"/>
                </a:lnTo>
                <a:lnTo>
                  <a:pt x="35849" y="7495"/>
                </a:lnTo>
                <a:lnTo>
                  <a:pt x="36206" y="7555"/>
                </a:lnTo>
                <a:lnTo>
                  <a:pt x="36527" y="7610"/>
                </a:lnTo>
                <a:lnTo>
                  <a:pt x="36777" y="7674"/>
                </a:lnTo>
                <a:lnTo>
                  <a:pt x="36991" y="7739"/>
                </a:lnTo>
                <a:lnTo>
                  <a:pt x="37206" y="7813"/>
                </a:lnTo>
                <a:lnTo>
                  <a:pt x="37456" y="7888"/>
                </a:lnTo>
                <a:lnTo>
                  <a:pt x="37741" y="7952"/>
                </a:lnTo>
                <a:lnTo>
                  <a:pt x="38027" y="8012"/>
                </a:lnTo>
                <a:lnTo>
                  <a:pt x="38741" y="8126"/>
                </a:lnTo>
                <a:lnTo>
                  <a:pt x="39491" y="8240"/>
                </a:lnTo>
                <a:lnTo>
                  <a:pt x="41097" y="8519"/>
                </a:lnTo>
                <a:lnTo>
                  <a:pt x="42740" y="8797"/>
                </a:lnTo>
                <a:lnTo>
                  <a:pt x="44311" y="9080"/>
                </a:lnTo>
                <a:lnTo>
                  <a:pt x="45882" y="9368"/>
                </a:lnTo>
                <a:lnTo>
                  <a:pt x="48953" y="9944"/>
                </a:lnTo>
                <a:lnTo>
                  <a:pt x="52023" y="10520"/>
                </a:lnTo>
                <a:lnTo>
                  <a:pt x="52702" y="10654"/>
                </a:lnTo>
                <a:lnTo>
                  <a:pt x="53380" y="10793"/>
                </a:lnTo>
                <a:lnTo>
                  <a:pt x="54666" y="11072"/>
                </a:lnTo>
                <a:lnTo>
                  <a:pt x="55951" y="11350"/>
                </a:lnTo>
                <a:lnTo>
                  <a:pt x="56629" y="11484"/>
                </a:lnTo>
                <a:lnTo>
                  <a:pt x="57343" y="11613"/>
                </a:lnTo>
                <a:lnTo>
                  <a:pt x="58665" y="11846"/>
                </a:lnTo>
                <a:lnTo>
                  <a:pt x="59307" y="11961"/>
                </a:lnTo>
                <a:lnTo>
                  <a:pt x="60021" y="12070"/>
                </a:lnTo>
                <a:lnTo>
                  <a:pt x="60735" y="12174"/>
                </a:lnTo>
                <a:lnTo>
                  <a:pt x="61485" y="12278"/>
                </a:lnTo>
                <a:lnTo>
                  <a:pt x="62271" y="12373"/>
                </a:lnTo>
                <a:lnTo>
                  <a:pt x="63092" y="12457"/>
                </a:lnTo>
                <a:lnTo>
                  <a:pt x="63985" y="12547"/>
                </a:lnTo>
                <a:lnTo>
                  <a:pt x="64842" y="12646"/>
                </a:lnTo>
                <a:lnTo>
                  <a:pt x="65627" y="12745"/>
                </a:lnTo>
                <a:lnTo>
                  <a:pt x="66413" y="12850"/>
                </a:lnTo>
                <a:lnTo>
                  <a:pt x="67912" y="13063"/>
                </a:lnTo>
                <a:lnTo>
                  <a:pt x="69448" y="13277"/>
                </a:lnTo>
                <a:lnTo>
                  <a:pt x="70376" y="13406"/>
                </a:lnTo>
                <a:lnTo>
                  <a:pt x="71376" y="13525"/>
                </a:lnTo>
                <a:lnTo>
                  <a:pt x="72411" y="13644"/>
                </a:lnTo>
                <a:lnTo>
                  <a:pt x="73482" y="13754"/>
                </a:lnTo>
                <a:lnTo>
                  <a:pt x="75625" y="13977"/>
                </a:lnTo>
                <a:lnTo>
                  <a:pt x="76660" y="14086"/>
                </a:lnTo>
                <a:lnTo>
                  <a:pt x="77731" y="14205"/>
                </a:lnTo>
                <a:lnTo>
                  <a:pt x="78017" y="14240"/>
                </a:lnTo>
                <a:lnTo>
                  <a:pt x="78302" y="14285"/>
                </a:lnTo>
                <a:lnTo>
                  <a:pt x="78874" y="14379"/>
                </a:lnTo>
                <a:lnTo>
                  <a:pt x="79409" y="14469"/>
                </a:lnTo>
                <a:lnTo>
                  <a:pt x="79695" y="14513"/>
                </a:lnTo>
                <a:lnTo>
                  <a:pt x="80016" y="14553"/>
                </a:lnTo>
                <a:lnTo>
                  <a:pt x="80373" y="14588"/>
                </a:lnTo>
                <a:lnTo>
                  <a:pt x="80766" y="14623"/>
                </a:lnTo>
                <a:lnTo>
                  <a:pt x="81552" y="14687"/>
                </a:lnTo>
                <a:lnTo>
                  <a:pt x="82373" y="14742"/>
                </a:lnTo>
                <a:lnTo>
                  <a:pt x="83158" y="14801"/>
                </a:lnTo>
                <a:lnTo>
                  <a:pt x="83551" y="14732"/>
                </a:lnTo>
                <a:lnTo>
                  <a:pt x="83373" y="14648"/>
                </a:lnTo>
                <a:lnTo>
                  <a:pt x="83194" y="14563"/>
                </a:lnTo>
                <a:lnTo>
                  <a:pt x="82944" y="14469"/>
                </a:lnTo>
                <a:lnTo>
                  <a:pt x="82873" y="14424"/>
                </a:lnTo>
                <a:lnTo>
                  <a:pt x="82837" y="14384"/>
                </a:lnTo>
                <a:lnTo>
                  <a:pt x="82837" y="14345"/>
                </a:lnTo>
                <a:lnTo>
                  <a:pt x="82837" y="14315"/>
                </a:lnTo>
                <a:lnTo>
                  <a:pt x="82908" y="14285"/>
                </a:lnTo>
                <a:lnTo>
                  <a:pt x="82980" y="14255"/>
                </a:lnTo>
                <a:lnTo>
                  <a:pt x="83087" y="14235"/>
                </a:lnTo>
                <a:lnTo>
                  <a:pt x="83230" y="14210"/>
                </a:lnTo>
                <a:lnTo>
                  <a:pt x="83444" y="14191"/>
                </a:lnTo>
                <a:lnTo>
                  <a:pt x="83658" y="14176"/>
                </a:lnTo>
                <a:lnTo>
                  <a:pt x="83908" y="14161"/>
                </a:lnTo>
                <a:lnTo>
                  <a:pt x="84230" y="14151"/>
                </a:lnTo>
                <a:lnTo>
                  <a:pt x="84944" y="14126"/>
                </a:lnTo>
                <a:lnTo>
                  <a:pt x="85408" y="14116"/>
                </a:lnTo>
                <a:lnTo>
                  <a:pt x="85765" y="14096"/>
                </a:lnTo>
                <a:lnTo>
                  <a:pt x="86051" y="14071"/>
                </a:lnTo>
                <a:lnTo>
                  <a:pt x="86193" y="14056"/>
                </a:lnTo>
                <a:lnTo>
                  <a:pt x="86265" y="14042"/>
                </a:lnTo>
                <a:lnTo>
                  <a:pt x="86336" y="14027"/>
                </a:lnTo>
                <a:lnTo>
                  <a:pt x="86408" y="14007"/>
                </a:lnTo>
                <a:lnTo>
                  <a:pt x="86479" y="13957"/>
                </a:lnTo>
                <a:lnTo>
                  <a:pt x="86479" y="13907"/>
                </a:lnTo>
                <a:lnTo>
                  <a:pt x="86408" y="13843"/>
                </a:lnTo>
                <a:lnTo>
                  <a:pt x="86300" y="13778"/>
                </a:lnTo>
                <a:lnTo>
                  <a:pt x="86122" y="13714"/>
                </a:lnTo>
                <a:lnTo>
                  <a:pt x="85943" y="13644"/>
                </a:lnTo>
                <a:lnTo>
                  <a:pt x="85729" y="13570"/>
                </a:lnTo>
                <a:lnTo>
                  <a:pt x="85479" y="13500"/>
                </a:lnTo>
                <a:lnTo>
                  <a:pt x="85194" y="13436"/>
                </a:lnTo>
                <a:lnTo>
                  <a:pt x="84872" y="13371"/>
                </a:lnTo>
                <a:lnTo>
                  <a:pt x="84551" y="13321"/>
                </a:lnTo>
                <a:lnTo>
                  <a:pt x="84479" y="13307"/>
                </a:lnTo>
                <a:lnTo>
                  <a:pt x="84408" y="13287"/>
                </a:lnTo>
                <a:lnTo>
                  <a:pt x="84408" y="13267"/>
                </a:lnTo>
                <a:lnTo>
                  <a:pt x="84408" y="13247"/>
                </a:lnTo>
                <a:lnTo>
                  <a:pt x="84444" y="13197"/>
                </a:lnTo>
                <a:lnTo>
                  <a:pt x="84479" y="13153"/>
                </a:lnTo>
                <a:lnTo>
                  <a:pt x="84444" y="13108"/>
                </a:lnTo>
                <a:lnTo>
                  <a:pt x="84408" y="13068"/>
                </a:lnTo>
                <a:lnTo>
                  <a:pt x="84337" y="13028"/>
                </a:lnTo>
                <a:lnTo>
                  <a:pt x="84230" y="12994"/>
                </a:lnTo>
                <a:lnTo>
                  <a:pt x="84122" y="12959"/>
                </a:lnTo>
                <a:lnTo>
                  <a:pt x="83980" y="12929"/>
                </a:lnTo>
                <a:lnTo>
                  <a:pt x="83658" y="12874"/>
                </a:lnTo>
                <a:lnTo>
                  <a:pt x="83301" y="12825"/>
                </a:lnTo>
                <a:lnTo>
                  <a:pt x="82908" y="12785"/>
                </a:lnTo>
                <a:lnTo>
                  <a:pt x="82551" y="12755"/>
                </a:lnTo>
                <a:lnTo>
                  <a:pt x="82694" y="12666"/>
                </a:lnTo>
                <a:lnTo>
                  <a:pt x="82837" y="12591"/>
                </a:lnTo>
                <a:lnTo>
                  <a:pt x="82873" y="12557"/>
                </a:lnTo>
                <a:lnTo>
                  <a:pt x="82908" y="12522"/>
                </a:lnTo>
                <a:lnTo>
                  <a:pt x="82908" y="12492"/>
                </a:lnTo>
                <a:lnTo>
                  <a:pt x="82837" y="12467"/>
                </a:lnTo>
                <a:lnTo>
                  <a:pt x="82516" y="12313"/>
                </a:lnTo>
                <a:lnTo>
                  <a:pt x="82301" y="12234"/>
                </a:lnTo>
                <a:lnTo>
                  <a:pt x="82123" y="12154"/>
                </a:lnTo>
                <a:lnTo>
                  <a:pt x="81909" y="12080"/>
                </a:lnTo>
                <a:lnTo>
                  <a:pt x="81623" y="12015"/>
                </a:lnTo>
                <a:lnTo>
                  <a:pt x="81480" y="11985"/>
                </a:lnTo>
                <a:lnTo>
                  <a:pt x="81337" y="11956"/>
                </a:lnTo>
                <a:lnTo>
                  <a:pt x="81159" y="11931"/>
                </a:lnTo>
                <a:lnTo>
                  <a:pt x="80980" y="11911"/>
                </a:lnTo>
                <a:lnTo>
                  <a:pt x="80552" y="11866"/>
                </a:lnTo>
                <a:lnTo>
                  <a:pt x="80159" y="11817"/>
                </a:lnTo>
                <a:lnTo>
                  <a:pt x="79838" y="11772"/>
                </a:lnTo>
                <a:lnTo>
                  <a:pt x="79552" y="11722"/>
                </a:lnTo>
                <a:lnTo>
                  <a:pt x="79338" y="11668"/>
                </a:lnTo>
                <a:lnTo>
                  <a:pt x="79195" y="11608"/>
                </a:lnTo>
                <a:lnTo>
                  <a:pt x="79088" y="11543"/>
                </a:lnTo>
                <a:lnTo>
                  <a:pt x="79017" y="11474"/>
                </a:lnTo>
                <a:lnTo>
                  <a:pt x="78981" y="11464"/>
                </a:lnTo>
                <a:lnTo>
                  <a:pt x="78909" y="11449"/>
                </a:lnTo>
                <a:lnTo>
                  <a:pt x="78624" y="11424"/>
                </a:lnTo>
                <a:lnTo>
                  <a:pt x="78231" y="11404"/>
                </a:lnTo>
                <a:lnTo>
                  <a:pt x="77874" y="11394"/>
                </a:lnTo>
                <a:lnTo>
                  <a:pt x="77374" y="11379"/>
                </a:lnTo>
                <a:lnTo>
                  <a:pt x="76981" y="11360"/>
                </a:lnTo>
                <a:lnTo>
                  <a:pt x="76839" y="11350"/>
                </a:lnTo>
                <a:lnTo>
                  <a:pt x="76696" y="11335"/>
                </a:lnTo>
                <a:lnTo>
                  <a:pt x="76624" y="11320"/>
                </a:lnTo>
                <a:lnTo>
                  <a:pt x="76553" y="11305"/>
                </a:lnTo>
                <a:lnTo>
                  <a:pt x="76446" y="11275"/>
                </a:lnTo>
                <a:lnTo>
                  <a:pt x="76446" y="11245"/>
                </a:lnTo>
                <a:lnTo>
                  <a:pt x="76517" y="11211"/>
                </a:lnTo>
                <a:lnTo>
                  <a:pt x="76624" y="11181"/>
                </a:lnTo>
                <a:lnTo>
                  <a:pt x="75625" y="10908"/>
                </a:lnTo>
                <a:lnTo>
                  <a:pt x="75160" y="10783"/>
                </a:lnTo>
                <a:lnTo>
                  <a:pt x="74661" y="10664"/>
                </a:lnTo>
                <a:lnTo>
                  <a:pt x="74268" y="10570"/>
                </a:lnTo>
                <a:lnTo>
                  <a:pt x="73804" y="10476"/>
                </a:lnTo>
                <a:lnTo>
                  <a:pt x="73375" y="10381"/>
                </a:lnTo>
                <a:lnTo>
                  <a:pt x="72982" y="10287"/>
                </a:lnTo>
                <a:lnTo>
                  <a:pt x="72732" y="10207"/>
                </a:lnTo>
                <a:lnTo>
                  <a:pt x="72554" y="10133"/>
                </a:lnTo>
                <a:lnTo>
                  <a:pt x="72375" y="10048"/>
                </a:lnTo>
                <a:lnTo>
                  <a:pt x="72197" y="9969"/>
                </a:lnTo>
                <a:lnTo>
                  <a:pt x="72018" y="9894"/>
                </a:lnTo>
                <a:lnTo>
                  <a:pt x="71876" y="9820"/>
                </a:lnTo>
                <a:lnTo>
                  <a:pt x="71733" y="9740"/>
                </a:lnTo>
                <a:lnTo>
                  <a:pt x="71554" y="9666"/>
                </a:lnTo>
                <a:lnTo>
                  <a:pt x="71340" y="9596"/>
                </a:lnTo>
                <a:lnTo>
                  <a:pt x="71197" y="9562"/>
                </a:lnTo>
                <a:lnTo>
                  <a:pt x="71054" y="9527"/>
                </a:lnTo>
                <a:lnTo>
                  <a:pt x="70876" y="9497"/>
                </a:lnTo>
                <a:lnTo>
                  <a:pt x="70697" y="9462"/>
                </a:lnTo>
                <a:lnTo>
                  <a:pt x="70483" y="9437"/>
                </a:lnTo>
                <a:lnTo>
                  <a:pt x="70197" y="9408"/>
                </a:lnTo>
                <a:lnTo>
                  <a:pt x="70090" y="9393"/>
                </a:lnTo>
                <a:lnTo>
                  <a:pt x="70019" y="9383"/>
                </a:lnTo>
                <a:lnTo>
                  <a:pt x="70019" y="9373"/>
                </a:lnTo>
                <a:lnTo>
                  <a:pt x="70090" y="9303"/>
                </a:lnTo>
                <a:lnTo>
                  <a:pt x="70090" y="9234"/>
                </a:lnTo>
                <a:lnTo>
                  <a:pt x="70055" y="9169"/>
                </a:lnTo>
                <a:lnTo>
                  <a:pt x="69947" y="9110"/>
                </a:lnTo>
                <a:lnTo>
                  <a:pt x="69805" y="9050"/>
                </a:lnTo>
                <a:lnTo>
                  <a:pt x="69626" y="8990"/>
                </a:lnTo>
                <a:lnTo>
                  <a:pt x="69448" y="8931"/>
                </a:lnTo>
                <a:lnTo>
                  <a:pt x="69233" y="8876"/>
                </a:lnTo>
                <a:lnTo>
                  <a:pt x="68269" y="8658"/>
                </a:lnTo>
                <a:lnTo>
                  <a:pt x="68055" y="8603"/>
                </a:lnTo>
                <a:lnTo>
                  <a:pt x="67841" y="8548"/>
                </a:lnTo>
                <a:lnTo>
                  <a:pt x="67662" y="8489"/>
                </a:lnTo>
                <a:lnTo>
                  <a:pt x="67555" y="8429"/>
                </a:lnTo>
                <a:lnTo>
                  <a:pt x="67484" y="8389"/>
                </a:lnTo>
                <a:lnTo>
                  <a:pt x="67448" y="8345"/>
                </a:lnTo>
                <a:lnTo>
                  <a:pt x="67412" y="8255"/>
                </a:lnTo>
                <a:lnTo>
                  <a:pt x="67412" y="8171"/>
                </a:lnTo>
                <a:lnTo>
                  <a:pt x="67341" y="8131"/>
                </a:lnTo>
                <a:lnTo>
                  <a:pt x="67270" y="8091"/>
                </a:lnTo>
                <a:lnTo>
                  <a:pt x="66912" y="7987"/>
                </a:lnTo>
                <a:lnTo>
                  <a:pt x="66555" y="7883"/>
                </a:lnTo>
                <a:lnTo>
                  <a:pt x="66198" y="7784"/>
                </a:lnTo>
                <a:lnTo>
                  <a:pt x="65841" y="7679"/>
                </a:lnTo>
                <a:lnTo>
                  <a:pt x="65556" y="7575"/>
                </a:lnTo>
                <a:lnTo>
                  <a:pt x="65449" y="7520"/>
                </a:lnTo>
                <a:lnTo>
                  <a:pt x="65341" y="7466"/>
                </a:lnTo>
                <a:lnTo>
                  <a:pt x="65270" y="7411"/>
                </a:lnTo>
                <a:lnTo>
                  <a:pt x="65234" y="7351"/>
                </a:lnTo>
                <a:lnTo>
                  <a:pt x="65234" y="7292"/>
                </a:lnTo>
                <a:lnTo>
                  <a:pt x="65234" y="7232"/>
                </a:lnTo>
                <a:lnTo>
                  <a:pt x="65306" y="7207"/>
                </a:lnTo>
                <a:lnTo>
                  <a:pt x="65377" y="7188"/>
                </a:lnTo>
                <a:lnTo>
                  <a:pt x="65627" y="7138"/>
                </a:lnTo>
                <a:lnTo>
                  <a:pt x="65306" y="7128"/>
                </a:lnTo>
                <a:lnTo>
                  <a:pt x="65056" y="7108"/>
                </a:lnTo>
                <a:lnTo>
                  <a:pt x="64806" y="7093"/>
                </a:lnTo>
                <a:lnTo>
                  <a:pt x="64627" y="7073"/>
                </a:lnTo>
                <a:lnTo>
                  <a:pt x="64449" y="7048"/>
                </a:lnTo>
                <a:lnTo>
                  <a:pt x="64306" y="7024"/>
                </a:lnTo>
                <a:lnTo>
                  <a:pt x="64163" y="6994"/>
                </a:lnTo>
                <a:lnTo>
                  <a:pt x="64092" y="6964"/>
                </a:lnTo>
                <a:lnTo>
                  <a:pt x="64020" y="6929"/>
                </a:lnTo>
                <a:lnTo>
                  <a:pt x="63985" y="6885"/>
                </a:lnTo>
                <a:lnTo>
                  <a:pt x="63949" y="6845"/>
                </a:lnTo>
                <a:lnTo>
                  <a:pt x="63985" y="6795"/>
                </a:lnTo>
                <a:lnTo>
                  <a:pt x="64056" y="6681"/>
                </a:lnTo>
                <a:lnTo>
                  <a:pt x="64235" y="6547"/>
                </a:lnTo>
                <a:lnTo>
                  <a:pt x="63949" y="6522"/>
                </a:lnTo>
                <a:lnTo>
                  <a:pt x="63663" y="6502"/>
                </a:lnTo>
                <a:lnTo>
                  <a:pt x="63449" y="6472"/>
                </a:lnTo>
                <a:lnTo>
                  <a:pt x="63271" y="6448"/>
                </a:lnTo>
                <a:lnTo>
                  <a:pt x="63163" y="6418"/>
                </a:lnTo>
                <a:lnTo>
                  <a:pt x="63056" y="6383"/>
                </a:lnTo>
                <a:lnTo>
                  <a:pt x="62985" y="6348"/>
                </a:lnTo>
                <a:lnTo>
                  <a:pt x="62949" y="6318"/>
                </a:lnTo>
                <a:lnTo>
                  <a:pt x="62913" y="6244"/>
                </a:lnTo>
                <a:lnTo>
                  <a:pt x="62949" y="6169"/>
                </a:lnTo>
                <a:lnTo>
                  <a:pt x="62985" y="6090"/>
                </a:lnTo>
                <a:lnTo>
                  <a:pt x="62985" y="6010"/>
                </a:lnTo>
                <a:lnTo>
                  <a:pt x="62949" y="5941"/>
                </a:lnTo>
                <a:lnTo>
                  <a:pt x="62842" y="5871"/>
                </a:lnTo>
                <a:lnTo>
                  <a:pt x="62699" y="5802"/>
                </a:lnTo>
                <a:lnTo>
                  <a:pt x="62521" y="5727"/>
                </a:lnTo>
                <a:lnTo>
                  <a:pt x="62092" y="5568"/>
                </a:lnTo>
                <a:lnTo>
                  <a:pt x="61842" y="5479"/>
                </a:lnTo>
                <a:lnTo>
                  <a:pt x="61592" y="5385"/>
                </a:lnTo>
                <a:lnTo>
                  <a:pt x="61628" y="5355"/>
                </a:lnTo>
                <a:lnTo>
                  <a:pt x="61628" y="5300"/>
                </a:lnTo>
                <a:lnTo>
                  <a:pt x="61592" y="5231"/>
                </a:lnTo>
                <a:lnTo>
                  <a:pt x="61521" y="5146"/>
                </a:lnTo>
                <a:lnTo>
                  <a:pt x="61235" y="4948"/>
                </a:lnTo>
                <a:lnTo>
                  <a:pt x="60878" y="4729"/>
                </a:lnTo>
                <a:lnTo>
                  <a:pt x="60485" y="4510"/>
                </a:lnTo>
                <a:lnTo>
                  <a:pt x="60236" y="4406"/>
                </a:lnTo>
                <a:lnTo>
                  <a:pt x="60021" y="4317"/>
                </a:lnTo>
                <a:lnTo>
                  <a:pt x="59807" y="4232"/>
                </a:lnTo>
                <a:lnTo>
                  <a:pt x="59557" y="4168"/>
                </a:lnTo>
                <a:lnTo>
                  <a:pt x="59379" y="4123"/>
                </a:lnTo>
                <a:lnTo>
                  <a:pt x="59272" y="4108"/>
                </a:lnTo>
                <a:lnTo>
                  <a:pt x="59164" y="4098"/>
                </a:lnTo>
                <a:lnTo>
                  <a:pt x="58807" y="3373"/>
                </a:lnTo>
                <a:lnTo>
                  <a:pt x="59307" y="3333"/>
                </a:lnTo>
                <a:lnTo>
                  <a:pt x="63806" y="4188"/>
                </a:lnTo>
                <a:lnTo>
                  <a:pt x="68305" y="5042"/>
                </a:lnTo>
                <a:lnTo>
                  <a:pt x="69912" y="5345"/>
                </a:lnTo>
                <a:lnTo>
                  <a:pt x="71554" y="5648"/>
                </a:lnTo>
                <a:lnTo>
                  <a:pt x="73161" y="5951"/>
                </a:lnTo>
                <a:lnTo>
                  <a:pt x="74768" y="6259"/>
                </a:lnTo>
                <a:lnTo>
                  <a:pt x="75018" y="6313"/>
                </a:lnTo>
                <a:lnTo>
                  <a:pt x="75268" y="6373"/>
                </a:lnTo>
                <a:lnTo>
                  <a:pt x="75696" y="6497"/>
                </a:lnTo>
                <a:lnTo>
                  <a:pt x="76089" y="6626"/>
                </a:lnTo>
                <a:lnTo>
                  <a:pt x="76339" y="6691"/>
                </a:lnTo>
                <a:lnTo>
                  <a:pt x="76553" y="6750"/>
                </a:lnTo>
                <a:lnTo>
                  <a:pt x="77124" y="6875"/>
                </a:lnTo>
                <a:lnTo>
                  <a:pt x="77767" y="6999"/>
                </a:lnTo>
                <a:lnTo>
                  <a:pt x="78374" y="7123"/>
                </a:lnTo>
                <a:lnTo>
                  <a:pt x="78945" y="7252"/>
                </a:lnTo>
                <a:lnTo>
                  <a:pt x="79874" y="7476"/>
                </a:lnTo>
                <a:lnTo>
                  <a:pt x="80730" y="7699"/>
                </a:lnTo>
                <a:lnTo>
                  <a:pt x="81623" y="7928"/>
                </a:lnTo>
                <a:lnTo>
                  <a:pt x="82516" y="8151"/>
                </a:lnTo>
                <a:lnTo>
                  <a:pt x="83658" y="8419"/>
                </a:lnTo>
                <a:lnTo>
                  <a:pt x="84837" y="8687"/>
                </a:lnTo>
                <a:lnTo>
                  <a:pt x="86015" y="8956"/>
                </a:lnTo>
                <a:lnTo>
                  <a:pt x="87122" y="9224"/>
                </a:lnTo>
                <a:lnTo>
                  <a:pt x="87550" y="9333"/>
                </a:lnTo>
                <a:lnTo>
                  <a:pt x="87943" y="9437"/>
                </a:lnTo>
                <a:lnTo>
                  <a:pt x="88693" y="9656"/>
                </a:lnTo>
                <a:lnTo>
                  <a:pt x="89407" y="9875"/>
                </a:lnTo>
                <a:lnTo>
                  <a:pt x="90192" y="10093"/>
                </a:lnTo>
                <a:lnTo>
                  <a:pt x="90549" y="10182"/>
                </a:lnTo>
                <a:lnTo>
                  <a:pt x="90978" y="10262"/>
                </a:lnTo>
                <a:lnTo>
                  <a:pt x="91871" y="10421"/>
                </a:lnTo>
                <a:lnTo>
                  <a:pt x="92013" y="10451"/>
                </a:lnTo>
                <a:lnTo>
                  <a:pt x="92192" y="10471"/>
                </a:lnTo>
                <a:lnTo>
                  <a:pt x="92370" y="10495"/>
                </a:lnTo>
                <a:lnTo>
                  <a:pt x="92513" y="10525"/>
                </a:lnTo>
                <a:lnTo>
                  <a:pt x="93870" y="10853"/>
                </a:lnTo>
                <a:lnTo>
                  <a:pt x="95191" y="11181"/>
                </a:lnTo>
                <a:lnTo>
                  <a:pt x="96512" y="11504"/>
                </a:lnTo>
                <a:lnTo>
                  <a:pt x="97191" y="11668"/>
                </a:lnTo>
                <a:lnTo>
                  <a:pt x="97905" y="11826"/>
                </a:lnTo>
                <a:lnTo>
                  <a:pt x="99976" y="12273"/>
                </a:lnTo>
                <a:lnTo>
                  <a:pt x="102047" y="12720"/>
                </a:lnTo>
                <a:lnTo>
                  <a:pt x="104189" y="13158"/>
                </a:lnTo>
                <a:lnTo>
                  <a:pt x="106367" y="13595"/>
                </a:lnTo>
                <a:lnTo>
                  <a:pt x="107331" y="13783"/>
                </a:lnTo>
                <a:lnTo>
                  <a:pt x="108331" y="13967"/>
                </a:lnTo>
                <a:lnTo>
                  <a:pt x="110402" y="14335"/>
                </a:lnTo>
                <a:lnTo>
                  <a:pt x="114543" y="15065"/>
                </a:lnTo>
                <a:lnTo>
                  <a:pt x="116079" y="15328"/>
                </a:lnTo>
                <a:lnTo>
                  <a:pt x="117614" y="15591"/>
                </a:lnTo>
                <a:lnTo>
                  <a:pt x="119185" y="15854"/>
                </a:lnTo>
                <a:lnTo>
                  <a:pt x="120792" y="16113"/>
                </a:lnTo>
                <a:lnTo>
                  <a:pt x="121220" y="16177"/>
                </a:lnTo>
                <a:lnTo>
                  <a:pt x="121684" y="16247"/>
                </a:lnTo>
                <a:lnTo>
                  <a:pt x="122684" y="16371"/>
                </a:lnTo>
                <a:lnTo>
                  <a:pt x="123684" y="16495"/>
                </a:lnTo>
                <a:lnTo>
                  <a:pt x="124684" y="16624"/>
                </a:lnTo>
                <a:lnTo>
                  <a:pt x="125255" y="16515"/>
                </a:lnTo>
                <a:lnTo>
                  <a:pt x="125719" y="16436"/>
                </a:lnTo>
                <a:lnTo>
                  <a:pt x="125898" y="16406"/>
                </a:lnTo>
                <a:lnTo>
                  <a:pt x="126076" y="16386"/>
                </a:lnTo>
                <a:lnTo>
                  <a:pt x="126290" y="16376"/>
                </a:lnTo>
                <a:lnTo>
                  <a:pt x="126469" y="16371"/>
                </a:lnTo>
                <a:lnTo>
                  <a:pt x="126648" y="16376"/>
                </a:lnTo>
                <a:lnTo>
                  <a:pt x="126862" y="16386"/>
                </a:lnTo>
                <a:lnTo>
                  <a:pt x="127076" y="16406"/>
                </a:lnTo>
                <a:lnTo>
                  <a:pt x="127290" y="16431"/>
                </a:lnTo>
                <a:lnTo>
                  <a:pt x="127862" y="16505"/>
                </a:lnTo>
                <a:lnTo>
                  <a:pt x="128576" y="16614"/>
                </a:lnTo>
                <a:lnTo>
                  <a:pt x="128718" y="16629"/>
                </a:lnTo>
                <a:lnTo>
                  <a:pt x="128861" y="16639"/>
                </a:lnTo>
                <a:lnTo>
                  <a:pt x="129218" y="16659"/>
                </a:lnTo>
                <a:lnTo>
                  <a:pt x="129397" y="16664"/>
                </a:lnTo>
                <a:lnTo>
                  <a:pt x="129575" y="16669"/>
                </a:lnTo>
                <a:lnTo>
                  <a:pt x="129754" y="16664"/>
                </a:lnTo>
                <a:lnTo>
                  <a:pt x="129897" y="16659"/>
                </a:lnTo>
                <a:lnTo>
                  <a:pt x="130575" y="16619"/>
                </a:lnTo>
                <a:lnTo>
                  <a:pt x="131254" y="16570"/>
                </a:lnTo>
                <a:lnTo>
                  <a:pt x="131896" y="16520"/>
                </a:lnTo>
                <a:lnTo>
                  <a:pt x="132539" y="16465"/>
                </a:lnTo>
                <a:lnTo>
                  <a:pt x="132860" y="16436"/>
                </a:lnTo>
                <a:lnTo>
                  <a:pt x="133146" y="16401"/>
                </a:lnTo>
                <a:lnTo>
                  <a:pt x="133289" y="16381"/>
                </a:lnTo>
                <a:lnTo>
                  <a:pt x="133396" y="16361"/>
                </a:lnTo>
                <a:lnTo>
                  <a:pt x="133467" y="16341"/>
                </a:lnTo>
                <a:lnTo>
                  <a:pt x="133503" y="16321"/>
                </a:lnTo>
                <a:lnTo>
                  <a:pt x="133610" y="16162"/>
                </a:lnTo>
                <a:lnTo>
                  <a:pt x="133717" y="16003"/>
                </a:lnTo>
                <a:lnTo>
                  <a:pt x="133753" y="15924"/>
                </a:lnTo>
                <a:lnTo>
                  <a:pt x="133753" y="15845"/>
                </a:lnTo>
                <a:lnTo>
                  <a:pt x="133717" y="15765"/>
                </a:lnTo>
                <a:lnTo>
                  <a:pt x="133646" y="15691"/>
                </a:lnTo>
                <a:lnTo>
                  <a:pt x="133467" y="15581"/>
                </a:lnTo>
                <a:lnTo>
                  <a:pt x="133289" y="15472"/>
                </a:lnTo>
                <a:lnTo>
                  <a:pt x="133074" y="15363"/>
                </a:lnTo>
                <a:lnTo>
                  <a:pt x="132860" y="15253"/>
                </a:lnTo>
                <a:lnTo>
                  <a:pt x="132325" y="15040"/>
                </a:lnTo>
                <a:lnTo>
                  <a:pt x="131753" y="14831"/>
                </a:lnTo>
                <a:lnTo>
                  <a:pt x="130004" y="14215"/>
                </a:lnTo>
                <a:lnTo>
                  <a:pt x="128219" y="13595"/>
                </a:lnTo>
                <a:lnTo>
                  <a:pt x="127290" y="13292"/>
                </a:lnTo>
                <a:lnTo>
                  <a:pt x="126362" y="12984"/>
                </a:lnTo>
                <a:lnTo>
                  <a:pt x="125362" y="12686"/>
                </a:lnTo>
                <a:lnTo>
                  <a:pt x="124291" y="12388"/>
                </a:lnTo>
                <a:lnTo>
                  <a:pt x="123791" y="12234"/>
                </a:lnTo>
                <a:lnTo>
                  <a:pt x="123291" y="12080"/>
                </a:lnTo>
                <a:lnTo>
                  <a:pt x="122827" y="11926"/>
                </a:lnTo>
                <a:lnTo>
                  <a:pt x="122327" y="11767"/>
                </a:lnTo>
                <a:lnTo>
                  <a:pt x="121792" y="11613"/>
                </a:lnTo>
                <a:lnTo>
                  <a:pt x="121470" y="11543"/>
                </a:lnTo>
                <a:lnTo>
                  <a:pt x="121149" y="11469"/>
                </a:lnTo>
                <a:lnTo>
                  <a:pt x="120792" y="11399"/>
                </a:lnTo>
                <a:lnTo>
                  <a:pt x="120435" y="11330"/>
                </a:lnTo>
                <a:lnTo>
                  <a:pt x="120006" y="11265"/>
                </a:lnTo>
                <a:lnTo>
                  <a:pt x="119542" y="11201"/>
                </a:lnTo>
                <a:lnTo>
                  <a:pt x="119292" y="11166"/>
                </a:lnTo>
                <a:lnTo>
                  <a:pt x="119007" y="11121"/>
                </a:lnTo>
                <a:lnTo>
                  <a:pt x="118792" y="11076"/>
                </a:lnTo>
                <a:lnTo>
                  <a:pt x="118542" y="11032"/>
                </a:lnTo>
                <a:lnTo>
                  <a:pt x="118114" y="10937"/>
                </a:lnTo>
                <a:lnTo>
                  <a:pt x="117757" y="10838"/>
                </a:lnTo>
                <a:lnTo>
                  <a:pt x="117578" y="10788"/>
                </a:lnTo>
                <a:lnTo>
                  <a:pt x="117471" y="10744"/>
                </a:lnTo>
                <a:lnTo>
                  <a:pt x="117221" y="10644"/>
                </a:lnTo>
                <a:lnTo>
                  <a:pt x="117007" y="10545"/>
                </a:lnTo>
                <a:lnTo>
                  <a:pt x="116864" y="10495"/>
                </a:lnTo>
                <a:lnTo>
                  <a:pt x="116721" y="10446"/>
                </a:lnTo>
                <a:lnTo>
                  <a:pt x="116471" y="10391"/>
                </a:lnTo>
                <a:lnTo>
                  <a:pt x="116222" y="10331"/>
                </a:lnTo>
                <a:lnTo>
                  <a:pt x="115650" y="10222"/>
                </a:lnTo>
                <a:lnTo>
                  <a:pt x="115400" y="10163"/>
                </a:lnTo>
                <a:lnTo>
                  <a:pt x="115150" y="10108"/>
                </a:lnTo>
                <a:lnTo>
                  <a:pt x="114972" y="10048"/>
                </a:lnTo>
                <a:lnTo>
                  <a:pt x="114865" y="9989"/>
                </a:lnTo>
                <a:lnTo>
                  <a:pt x="114686" y="9879"/>
                </a:lnTo>
                <a:lnTo>
                  <a:pt x="114472" y="9770"/>
                </a:lnTo>
                <a:lnTo>
                  <a:pt x="114222" y="9661"/>
                </a:lnTo>
                <a:lnTo>
                  <a:pt x="113901" y="9557"/>
                </a:lnTo>
                <a:lnTo>
                  <a:pt x="113329" y="9348"/>
                </a:lnTo>
                <a:lnTo>
                  <a:pt x="113044" y="9239"/>
                </a:lnTo>
                <a:lnTo>
                  <a:pt x="112758" y="9134"/>
                </a:lnTo>
                <a:lnTo>
                  <a:pt x="112758" y="9115"/>
                </a:lnTo>
                <a:lnTo>
                  <a:pt x="112758" y="9095"/>
                </a:lnTo>
                <a:lnTo>
                  <a:pt x="112901" y="9050"/>
                </a:lnTo>
                <a:lnTo>
                  <a:pt x="113079" y="9000"/>
                </a:lnTo>
                <a:lnTo>
                  <a:pt x="113258" y="8951"/>
                </a:lnTo>
                <a:lnTo>
                  <a:pt x="111116" y="8792"/>
                </a:lnTo>
                <a:lnTo>
                  <a:pt x="111651" y="8762"/>
                </a:lnTo>
                <a:lnTo>
                  <a:pt x="111616" y="8678"/>
                </a:lnTo>
                <a:lnTo>
                  <a:pt x="111616" y="8588"/>
                </a:lnTo>
                <a:lnTo>
                  <a:pt x="111616" y="8548"/>
                </a:lnTo>
                <a:lnTo>
                  <a:pt x="111580" y="8504"/>
                </a:lnTo>
                <a:lnTo>
                  <a:pt x="111544" y="8464"/>
                </a:lnTo>
                <a:lnTo>
                  <a:pt x="111437" y="8429"/>
                </a:lnTo>
                <a:lnTo>
                  <a:pt x="110473" y="8126"/>
                </a:lnTo>
                <a:lnTo>
                  <a:pt x="109509" y="7823"/>
                </a:lnTo>
                <a:lnTo>
                  <a:pt x="108509" y="7520"/>
                </a:lnTo>
                <a:lnTo>
                  <a:pt x="108045" y="7371"/>
                </a:lnTo>
                <a:lnTo>
                  <a:pt x="107581" y="7217"/>
                </a:lnTo>
                <a:lnTo>
                  <a:pt x="107295" y="7103"/>
                </a:lnTo>
                <a:lnTo>
                  <a:pt x="107010" y="6989"/>
                </a:lnTo>
                <a:lnTo>
                  <a:pt x="106510" y="6755"/>
                </a:lnTo>
                <a:lnTo>
                  <a:pt x="106010" y="6522"/>
                </a:lnTo>
                <a:lnTo>
                  <a:pt x="105724" y="6403"/>
                </a:lnTo>
                <a:lnTo>
                  <a:pt x="105403" y="6294"/>
                </a:lnTo>
                <a:lnTo>
                  <a:pt x="104867" y="6115"/>
                </a:lnTo>
                <a:lnTo>
                  <a:pt x="104296" y="5941"/>
                </a:lnTo>
                <a:lnTo>
                  <a:pt x="103153" y="5588"/>
                </a:lnTo>
                <a:lnTo>
                  <a:pt x="101975" y="5241"/>
                </a:lnTo>
                <a:lnTo>
                  <a:pt x="100868" y="4888"/>
                </a:lnTo>
                <a:lnTo>
                  <a:pt x="100725" y="4833"/>
                </a:lnTo>
                <a:lnTo>
                  <a:pt x="100618" y="4774"/>
                </a:lnTo>
                <a:lnTo>
                  <a:pt x="100440" y="4655"/>
                </a:lnTo>
                <a:lnTo>
                  <a:pt x="100297" y="4530"/>
                </a:lnTo>
                <a:lnTo>
                  <a:pt x="100226" y="4471"/>
                </a:lnTo>
                <a:lnTo>
                  <a:pt x="100083" y="4416"/>
                </a:lnTo>
                <a:lnTo>
                  <a:pt x="99940" y="4366"/>
                </a:lnTo>
                <a:lnTo>
                  <a:pt x="99761" y="4317"/>
                </a:lnTo>
                <a:lnTo>
                  <a:pt x="99404" y="4222"/>
                </a:lnTo>
                <a:lnTo>
                  <a:pt x="98976" y="4128"/>
                </a:lnTo>
                <a:lnTo>
                  <a:pt x="98547" y="4034"/>
                </a:lnTo>
                <a:lnTo>
                  <a:pt x="99262" y="3979"/>
                </a:lnTo>
                <a:lnTo>
                  <a:pt x="100083" y="4123"/>
                </a:lnTo>
                <a:lnTo>
                  <a:pt x="100475" y="4198"/>
                </a:lnTo>
                <a:lnTo>
                  <a:pt x="100833" y="4277"/>
                </a:lnTo>
                <a:lnTo>
                  <a:pt x="102011" y="4575"/>
                </a:lnTo>
                <a:lnTo>
                  <a:pt x="103225" y="4878"/>
                </a:lnTo>
                <a:lnTo>
                  <a:pt x="104439" y="5176"/>
                </a:lnTo>
                <a:lnTo>
                  <a:pt x="105081" y="5320"/>
                </a:lnTo>
                <a:lnTo>
                  <a:pt x="105724" y="5464"/>
                </a:lnTo>
                <a:lnTo>
                  <a:pt x="106795" y="5703"/>
                </a:lnTo>
                <a:lnTo>
                  <a:pt x="107867" y="5936"/>
                </a:lnTo>
                <a:lnTo>
                  <a:pt x="108973" y="6164"/>
                </a:lnTo>
                <a:lnTo>
                  <a:pt x="109545" y="6279"/>
                </a:lnTo>
                <a:lnTo>
                  <a:pt x="110152" y="6393"/>
                </a:lnTo>
                <a:lnTo>
                  <a:pt x="111366" y="6626"/>
                </a:lnTo>
                <a:lnTo>
                  <a:pt x="112580" y="6870"/>
                </a:lnTo>
                <a:lnTo>
                  <a:pt x="114900" y="7361"/>
                </a:lnTo>
                <a:lnTo>
                  <a:pt x="116079" y="7615"/>
                </a:lnTo>
                <a:lnTo>
                  <a:pt x="117257" y="7873"/>
                </a:lnTo>
                <a:lnTo>
                  <a:pt x="118471" y="8131"/>
                </a:lnTo>
                <a:lnTo>
                  <a:pt x="119078" y="8255"/>
                </a:lnTo>
                <a:lnTo>
                  <a:pt x="119721" y="8380"/>
                </a:lnTo>
                <a:lnTo>
                  <a:pt x="119899" y="8424"/>
                </a:lnTo>
                <a:lnTo>
                  <a:pt x="120078" y="8474"/>
                </a:lnTo>
                <a:lnTo>
                  <a:pt x="120221" y="8524"/>
                </a:lnTo>
                <a:lnTo>
                  <a:pt x="120435" y="8573"/>
                </a:lnTo>
                <a:lnTo>
                  <a:pt x="120542" y="8593"/>
                </a:lnTo>
                <a:lnTo>
                  <a:pt x="120685" y="8608"/>
                </a:lnTo>
                <a:lnTo>
                  <a:pt x="120863" y="8623"/>
                </a:lnTo>
                <a:lnTo>
                  <a:pt x="121042" y="8633"/>
                </a:lnTo>
                <a:lnTo>
                  <a:pt x="121220" y="8638"/>
                </a:lnTo>
                <a:lnTo>
                  <a:pt x="121470" y="8633"/>
                </a:lnTo>
                <a:lnTo>
                  <a:pt x="121720" y="8628"/>
                </a:lnTo>
                <a:lnTo>
                  <a:pt x="122042" y="8613"/>
                </a:lnTo>
                <a:lnTo>
                  <a:pt x="122220" y="8678"/>
                </a:lnTo>
                <a:lnTo>
                  <a:pt x="122363" y="8747"/>
                </a:lnTo>
                <a:lnTo>
                  <a:pt x="122541" y="8871"/>
                </a:lnTo>
                <a:lnTo>
                  <a:pt x="122720" y="8995"/>
                </a:lnTo>
                <a:lnTo>
                  <a:pt x="123291" y="8985"/>
                </a:lnTo>
                <a:lnTo>
                  <a:pt x="122970" y="9060"/>
                </a:lnTo>
                <a:lnTo>
                  <a:pt x="123720" y="9115"/>
                </a:lnTo>
                <a:lnTo>
                  <a:pt x="124398" y="9174"/>
                </a:lnTo>
                <a:lnTo>
                  <a:pt x="125076" y="9244"/>
                </a:lnTo>
                <a:lnTo>
                  <a:pt x="125648" y="9318"/>
                </a:lnTo>
                <a:lnTo>
                  <a:pt x="126219" y="9393"/>
                </a:lnTo>
                <a:lnTo>
                  <a:pt x="126755" y="9477"/>
                </a:lnTo>
                <a:lnTo>
                  <a:pt x="127255" y="9562"/>
                </a:lnTo>
                <a:lnTo>
                  <a:pt x="127754" y="9651"/>
                </a:lnTo>
                <a:lnTo>
                  <a:pt x="128219" y="9745"/>
                </a:lnTo>
                <a:lnTo>
                  <a:pt x="128683" y="9840"/>
                </a:lnTo>
                <a:lnTo>
                  <a:pt x="129575" y="10038"/>
                </a:lnTo>
                <a:lnTo>
                  <a:pt x="130504" y="10237"/>
                </a:lnTo>
                <a:lnTo>
                  <a:pt x="131503" y="10441"/>
                </a:lnTo>
                <a:lnTo>
                  <a:pt x="131503" y="10441"/>
                </a:lnTo>
                <a:lnTo>
                  <a:pt x="129147" y="10351"/>
                </a:lnTo>
                <a:lnTo>
                  <a:pt x="128861" y="10416"/>
                </a:lnTo>
                <a:lnTo>
                  <a:pt x="129183" y="10441"/>
                </a:lnTo>
                <a:lnTo>
                  <a:pt x="129468" y="10471"/>
                </a:lnTo>
                <a:lnTo>
                  <a:pt x="129754" y="10490"/>
                </a:lnTo>
                <a:lnTo>
                  <a:pt x="129897" y="10495"/>
                </a:lnTo>
                <a:lnTo>
                  <a:pt x="130004" y="10495"/>
                </a:lnTo>
                <a:lnTo>
                  <a:pt x="130539" y="10490"/>
                </a:lnTo>
                <a:lnTo>
                  <a:pt x="130754" y="10490"/>
                </a:lnTo>
                <a:lnTo>
                  <a:pt x="130968" y="10495"/>
                </a:lnTo>
                <a:lnTo>
                  <a:pt x="131146" y="10500"/>
                </a:lnTo>
                <a:lnTo>
                  <a:pt x="131325" y="10510"/>
                </a:lnTo>
                <a:lnTo>
                  <a:pt x="131503" y="10520"/>
                </a:lnTo>
                <a:lnTo>
                  <a:pt x="131682" y="10535"/>
                </a:lnTo>
                <a:lnTo>
                  <a:pt x="131932" y="10570"/>
                </a:lnTo>
                <a:lnTo>
                  <a:pt x="132182" y="10615"/>
                </a:lnTo>
                <a:lnTo>
                  <a:pt x="132396" y="10664"/>
                </a:lnTo>
                <a:lnTo>
                  <a:pt x="132610" y="10729"/>
                </a:lnTo>
                <a:lnTo>
                  <a:pt x="132967" y="10843"/>
                </a:lnTo>
                <a:lnTo>
                  <a:pt x="133432" y="10962"/>
                </a:lnTo>
                <a:lnTo>
                  <a:pt x="134503" y="11230"/>
                </a:lnTo>
                <a:lnTo>
                  <a:pt x="133074" y="11106"/>
                </a:lnTo>
                <a:lnTo>
                  <a:pt x="133467" y="11355"/>
                </a:lnTo>
                <a:lnTo>
                  <a:pt x="133681" y="11469"/>
                </a:lnTo>
                <a:lnTo>
                  <a:pt x="133896" y="11578"/>
                </a:lnTo>
                <a:lnTo>
                  <a:pt x="134039" y="11638"/>
                </a:lnTo>
                <a:lnTo>
                  <a:pt x="134146" y="11697"/>
                </a:lnTo>
                <a:lnTo>
                  <a:pt x="134253" y="11762"/>
                </a:lnTo>
                <a:lnTo>
                  <a:pt x="134324" y="11792"/>
                </a:lnTo>
                <a:lnTo>
                  <a:pt x="134431" y="11817"/>
                </a:lnTo>
                <a:lnTo>
                  <a:pt x="134538" y="11841"/>
                </a:lnTo>
                <a:lnTo>
                  <a:pt x="134681" y="11861"/>
                </a:lnTo>
                <a:lnTo>
                  <a:pt x="134824" y="11881"/>
                </a:lnTo>
                <a:lnTo>
                  <a:pt x="135038" y="11891"/>
                </a:lnTo>
                <a:lnTo>
                  <a:pt x="135253" y="11901"/>
                </a:lnTo>
                <a:lnTo>
                  <a:pt x="135538" y="11901"/>
                </a:lnTo>
                <a:lnTo>
                  <a:pt x="135860" y="11896"/>
                </a:lnTo>
                <a:lnTo>
                  <a:pt x="136217" y="11886"/>
                </a:lnTo>
                <a:lnTo>
                  <a:pt x="136038" y="11921"/>
                </a:lnTo>
                <a:lnTo>
                  <a:pt x="135931" y="11956"/>
                </a:lnTo>
                <a:lnTo>
                  <a:pt x="135824" y="11980"/>
                </a:lnTo>
                <a:lnTo>
                  <a:pt x="135788" y="12005"/>
                </a:lnTo>
                <a:lnTo>
                  <a:pt x="135788" y="12020"/>
                </a:lnTo>
                <a:lnTo>
                  <a:pt x="135824" y="12040"/>
                </a:lnTo>
                <a:lnTo>
                  <a:pt x="135860" y="12050"/>
                </a:lnTo>
                <a:lnTo>
                  <a:pt x="135931" y="12060"/>
                </a:lnTo>
                <a:lnTo>
                  <a:pt x="136181" y="12075"/>
                </a:lnTo>
                <a:lnTo>
                  <a:pt x="136466" y="12085"/>
                </a:lnTo>
                <a:lnTo>
                  <a:pt x="137109" y="12100"/>
                </a:lnTo>
                <a:lnTo>
                  <a:pt x="137930" y="12254"/>
                </a:lnTo>
                <a:lnTo>
                  <a:pt x="137895" y="12254"/>
                </a:lnTo>
                <a:lnTo>
                  <a:pt x="138287" y="12303"/>
                </a:lnTo>
                <a:lnTo>
                  <a:pt x="138680" y="12323"/>
                </a:lnTo>
                <a:lnTo>
                  <a:pt x="139002" y="12343"/>
                </a:lnTo>
                <a:lnTo>
                  <a:pt x="139323" y="12368"/>
                </a:lnTo>
                <a:lnTo>
                  <a:pt x="139573" y="12393"/>
                </a:lnTo>
                <a:lnTo>
                  <a:pt x="139787" y="12422"/>
                </a:lnTo>
                <a:lnTo>
                  <a:pt x="139966" y="12452"/>
                </a:lnTo>
                <a:lnTo>
                  <a:pt x="140108" y="12487"/>
                </a:lnTo>
                <a:lnTo>
                  <a:pt x="140180" y="12522"/>
                </a:lnTo>
                <a:lnTo>
                  <a:pt x="140216" y="12562"/>
                </a:lnTo>
                <a:lnTo>
                  <a:pt x="140216" y="12601"/>
                </a:lnTo>
                <a:lnTo>
                  <a:pt x="140144" y="12641"/>
                </a:lnTo>
                <a:lnTo>
                  <a:pt x="140073" y="12686"/>
                </a:lnTo>
                <a:lnTo>
                  <a:pt x="139894" y="12730"/>
                </a:lnTo>
                <a:lnTo>
                  <a:pt x="139716" y="12775"/>
                </a:lnTo>
                <a:lnTo>
                  <a:pt x="139430" y="12820"/>
                </a:lnTo>
                <a:lnTo>
                  <a:pt x="139144" y="12864"/>
                </a:lnTo>
                <a:lnTo>
                  <a:pt x="139573" y="12850"/>
                </a:lnTo>
                <a:lnTo>
                  <a:pt x="140001" y="12845"/>
                </a:lnTo>
                <a:lnTo>
                  <a:pt x="140394" y="12845"/>
                </a:lnTo>
                <a:lnTo>
                  <a:pt x="140715" y="12850"/>
                </a:lnTo>
                <a:lnTo>
                  <a:pt x="141001" y="12860"/>
                </a:lnTo>
                <a:lnTo>
                  <a:pt x="141287" y="12879"/>
                </a:lnTo>
                <a:lnTo>
                  <a:pt x="141537" y="12899"/>
                </a:lnTo>
                <a:lnTo>
                  <a:pt x="141751" y="12929"/>
                </a:lnTo>
                <a:lnTo>
                  <a:pt x="141965" y="12959"/>
                </a:lnTo>
                <a:lnTo>
                  <a:pt x="142144" y="12989"/>
                </a:lnTo>
                <a:lnTo>
                  <a:pt x="142465" y="13063"/>
                </a:lnTo>
                <a:lnTo>
                  <a:pt x="143072" y="13217"/>
                </a:lnTo>
                <a:lnTo>
                  <a:pt x="143429" y="13297"/>
                </a:lnTo>
                <a:lnTo>
                  <a:pt x="143858" y="13376"/>
                </a:lnTo>
                <a:lnTo>
                  <a:pt x="144036" y="13416"/>
                </a:lnTo>
                <a:lnTo>
                  <a:pt x="144215" y="13456"/>
                </a:lnTo>
                <a:lnTo>
                  <a:pt x="144322" y="13500"/>
                </a:lnTo>
                <a:lnTo>
                  <a:pt x="144429" y="13540"/>
                </a:lnTo>
                <a:lnTo>
                  <a:pt x="144500" y="13600"/>
                </a:lnTo>
                <a:lnTo>
                  <a:pt x="144536" y="13659"/>
                </a:lnTo>
                <a:lnTo>
                  <a:pt x="144536" y="13783"/>
                </a:lnTo>
                <a:lnTo>
                  <a:pt x="144500" y="13907"/>
                </a:lnTo>
                <a:lnTo>
                  <a:pt x="144464" y="14037"/>
                </a:lnTo>
                <a:lnTo>
                  <a:pt x="145321" y="14037"/>
                </a:lnTo>
                <a:lnTo>
                  <a:pt x="145678" y="14042"/>
                </a:lnTo>
                <a:lnTo>
                  <a:pt x="145964" y="14052"/>
                </a:lnTo>
                <a:lnTo>
                  <a:pt x="146250" y="14061"/>
                </a:lnTo>
                <a:lnTo>
                  <a:pt x="146464" y="14076"/>
                </a:lnTo>
                <a:lnTo>
                  <a:pt x="146643" y="14096"/>
                </a:lnTo>
                <a:lnTo>
                  <a:pt x="146821" y="14121"/>
                </a:lnTo>
                <a:lnTo>
                  <a:pt x="146928" y="14146"/>
                </a:lnTo>
                <a:lnTo>
                  <a:pt x="146964" y="14176"/>
                </a:lnTo>
                <a:lnTo>
                  <a:pt x="147000" y="14205"/>
                </a:lnTo>
                <a:lnTo>
                  <a:pt x="147000" y="14245"/>
                </a:lnTo>
                <a:lnTo>
                  <a:pt x="146964" y="14285"/>
                </a:lnTo>
                <a:lnTo>
                  <a:pt x="146892" y="14335"/>
                </a:lnTo>
                <a:lnTo>
                  <a:pt x="146750" y="14384"/>
                </a:lnTo>
                <a:lnTo>
                  <a:pt x="146607" y="14434"/>
                </a:lnTo>
                <a:lnTo>
                  <a:pt x="146500" y="14489"/>
                </a:lnTo>
                <a:lnTo>
                  <a:pt x="146464" y="14543"/>
                </a:lnTo>
                <a:lnTo>
                  <a:pt x="146535" y="14598"/>
                </a:lnTo>
                <a:lnTo>
                  <a:pt x="146571" y="14623"/>
                </a:lnTo>
                <a:lnTo>
                  <a:pt x="146643" y="14643"/>
                </a:lnTo>
                <a:lnTo>
                  <a:pt x="148071" y="14970"/>
                </a:lnTo>
                <a:lnTo>
                  <a:pt x="149535" y="15298"/>
                </a:lnTo>
                <a:lnTo>
                  <a:pt x="150963" y="15626"/>
                </a:lnTo>
                <a:lnTo>
                  <a:pt x="152391" y="15959"/>
                </a:lnTo>
                <a:lnTo>
                  <a:pt x="152677" y="16023"/>
                </a:lnTo>
                <a:lnTo>
                  <a:pt x="153034" y="16078"/>
                </a:lnTo>
                <a:lnTo>
                  <a:pt x="153427" y="16128"/>
                </a:lnTo>
                <a:lnTo>
                  <a:pt x="153819" y="16172"/>
                </a:lnTo>
                <a:lnTo>
                  <a:pt x="154712" y="16257"/>
                </a:lnTo>
                <a:lnTo>
                  <a:pt x="155176" y="16306"/>
                </a:lnTo>
                <a:lnTo>
                  <a:pt x="155640" y="16356"/>
                </a:lnTo>
                <a:lnTo>
                  <a:pt x="155640" y="16157"/>
                </a:lnTo>
                <a:lnTo>
                  <a:pt x="156033" y="16152"/>
                </a:lnTo>
                <a:lnTo>
                  <a:pt x="157068" y="16878"/>
                </a:lnTo>
                <a:lnTo>
                  <a:pt x="157390" y="16878"/>
                </a:lnTo>
                <a:lnTo>
                  <a:pt x="157390" y="16530"/>
                </a:lnTo>
                <a:lnTo>
                  <a:pt x="157783" y="16510"/>
                </a:lnTo>
                <a:lnTo>
                  <a:pt x="158961" y="17076"/>
                </a:lnTo>
                <a:lnTo>
                  <a:pt x="159354" y="17071"/>
                </a:lnTo>
                <a:lnTo>
                  <a:pt x="159711" y="17066"/>
                </a:lnTo>
                <a:lnTo>
                  <a:pt x="160032" y="17066"/>
                </a:lnTo>
                <a:lnTo>
                  <a:pt x="160139" y="17071"/>
                </a:lnTo>
                <a:lnTo>
                  <a:pt x="160211" y="17081"/>
                </a:lnTo>
                <a:lnTo>
                  <a:pt x="160925" y="17186"/>
                </a:lnTo>
                <a:lnTo>
                  <a:pt x="161603" y="17295"/>
                </a:lnTo>
                <a:lnTo>
                  <a:pt x="162246" y="17409"/>
                </a:lnTo>
                <a:lnTo>
                  <a:pt x="162853" y="17523"/>
                </a:lnTo>
                <a:lnTo>
                  <a:pt x="163388" y="17647"/>
                </a:lnTo>
                <a:lnTo>
                  <a:pt x="163924" y="17772"/>
                </a:lnTo>
                <a:lnTo>
                  <a:pt x="164352" y="17906"/>
                </a:lnTo>
                <a:lnTo>
                  <a:pt x="164745" y="18050"/>
                </a:lnTo>
                <a:lnTo>
                  <a:pt x="165102" y="18174"/>
                </a:lnTo>
                <a:lnTo>
                  <a:pt x="165495" y="18303"/>
                </a:lnTo>
                <a:lnTo>
                  <a:pt x="165959" y="18427"/>
                </a:lnTo>
                <a:lnTo>
                  <a:pt x="166495" y="18551"/>
                </a:lnTo>
                <a:lnTo>
                  <a:pt x="167566" y="18800"/>
                </a:lnTo>
                <a:lnTo>
                  <a:pt x="168137" y="18929"/>
                </a:lnTo>
                <a:lnTo>
                  <a:pt x="168673" y="19058"/>
                </a:lnTo>
                <a:lnTo>
                  <a:pt x="169565" y="18710"/>
                </a:lnTo>
                <a:lnTo>
                  <a:pt x="172457" y="18864"/>
                </a:lnTo>
                <a:lnTo>
                  <a:pt x="171601" y="18482"/>
                </a:lnTo>
                <a:lnTo>
                  <a:pt x="171244" y="18313"/>
                </a:lnTo>
                <a:lnTo>
                  <a:pt x="170851" y="18154"/>
                </a:lnTo>
                <a:lnTo>
                  <a:pt x="170494" y="18030"/>
                </a:lnTo>
                <a:lnTo>
                  <a:pt x="170101" y="17906"/>
                </a:lnTo>
                <a:lnTo>
                  <a:pt x="169708" y="17782"/>
                </a:lnTo>
                <a:lnTo>
                  <a:pt x="169351" y="17657"/>
                </a:lnTo>
                <a:lnTo>
                  <a:pt x="169173" y="17603"/>
                </a:lnTo>
                <a:lnTo>
                  <a:pt x="168958" y="17548"/>
                </a:lnTo>
                <a:lnTo>
                  <a:pt x="168780" y="17493"/>
                </a:lnTo>
                <a:lnTo>
                  <a:pt x="168601" y="17439"/>
                </a:lnTo>
                <a:lnTo>
                  <a:pt x="168566" y="17409"/>
                </a:lnTo>
                <a:lnTo>
                  <a:pt x="168530" y="17384"/>
                </a:lnTo>
                <a:lnTo>
                  <a:pt x="168530" y="17354"/>
                </a:lnTo>
                <a:lnTo>
                  <a:pt x="168601" y="17325"/>
                </a:lnTo>
                <a:lnTo>
                  <a:pt x="168673" y="17295"/>
                </a:lnTo>
                <a:lnTo>
                  <a:pt x="168816" y="17265"/>
                </a:lnTo>
                <a:lnTo>
                  <a:pt x="168994" y="17235"/>
                </a:lnTo>
                <a:lnTo>
                  <a:pt x="169244" y="17205"/>
                </a:lnTo>
                <a:lnTo>
                  <a:pt x="169315" y="17190"/>
                </a:lnTo>
                <a:lnTo>
                  <a:pt x="169315" y="17171"/>
                </a:lnTo>
                <a:lnTo>
                  <a:pt x="169315" y="17141"/>
                </a:lnTo>
                <a:lnTo>
                  <a:pt x="169280" y="17106"/>
                </a:lnTo>
                <a:lnTo>
                  <a:pt x="169173" y="17037"/>
                </a:lnTo>
                <a:lnTo>
                  <a:pt x="169030" y="16972"/>
                </a:lnTo>
                <a:lnTo>
                  <a:pt x="168351" y="16590"/>
                </a:lnTo>
                <a:lnTo>
                  <a:pt x="167994" y="16401"/>
                </a:lnTo>
                <a:lnTo>
                  <a:pt x="167566" y="16217"/>
                </a:lnTo>
                <a:lnTo>
                  <a:pt x="166280" y="15700"/>
                </a:lnTo>
                <a:lnTo>
                  <a:pt x="164959" y="15189"/>
                </a:lnTo>
                <a:lnTo>
                  <a:pt x="163674" y="14677"/>
                </a:lnTo>
                <a:lnTo>
                  <a:pt x="162389" y="14166"/>
                </a:lnTo>
                <a:lnTo>
                  <a:pt x="162139" y="14047"/>
                </a:lnTo>
                <a:lnTo>
                  <a:pt x="161889" y="13927"/>
                </a:lnTo>
                <a:lnTo>
                  <a:pt x="161389" y="13684"/>
                </a:lnTo>
                <a:lnTo>
                  <a:pt x="160925" y="13441"/>
                </a:lnTo>
                <a:lnTo>
                  <a:pt x="160425" y="13202"/>
                </a:lnTo>
                <a:lnTo>
                  <a:pt x="160353" y="13172"/>
                </a:lnTo>
                <a:lnTo>
                  <a:pt x="160211" y="13148"/>
                </a:lnTo>
                <a:lnTo>
                  <a:pt x="159889" y="13093"/>
                </a:lnTo>
                <a:lnTo>
                  <a:pt x="159496" y="13038"/>
                </a:lnTo>
                <a:lnTo>
                  <a:pt x="159032" y="12974"/>
                </a:lnTo>
                <a:lnTo>
                  <a:pt x="158675" y="12840"/>
                </a:lnTo>
                <a:lnTo>
                  <a:pt x="158247" y="12696"/>
                </a:lnTo>
                <a:lnTo>
                  <a:pt x="157390" y="12403"/>
                </a:lnTo>
                <a:lnTo>
                  <a:pt x="156997" y="12254"/>
                </a:lnTo>
                <a:lnTo>
                  <a:pt x="156604" y="12100"/>
                </a:lnTo>
                <a:lnTo>
                  <a:pt x="156283" y="11941"/>
                </a:lnTo>
                <a:lnTo>
                  <a:pt x="155997" y="11782"/>
                </a:lnTo>
                <a:lnTo>
                  <a:pt x="155890" y="11717"/>
                </a:lnTo>
                <a:lnTo>
                  <a:pt x="155747" y="11648"/>
                </a:lnTo>
                <a:lnTo>
                  <a:pt x="155390" y="11519"/>
                </a:lnTo>
                <a:lnTo>
                  <a:pt x="155033" y="11389"/>
                </a:lnTo>
                <a:lnTo>
                  <a:pt x="154676" y="11255"/>
                </a:lnTo>
                <a:lnTo>
                  <a:pt x="154391" y="11121"/>
                </a:lnTo>
                <a:lnTo>
                  <a:pt x="154248" y="11057"/>
                </a:lnTo>
                <a:lnTo>
                  <a:pt x="154176" y="10987"/>
                </a:lnTo>
                <a:lnTo>
                  <a:pt x="154105" y="10913"/>
                </a:lnTo>
                <a:lnTo>
                  <a:pt x="154069" y="10843"/>
                </a:lnTo>
                <a:lnTo>
                  <a:pt x="154105" y="10764"/>
                </a:lnTo>
                <a:lnTo>
                  <a:pt x="154176" y="10689"/>
                </a:lnTo>
                <a:lnTo>
                  <a:pt x="154212" y="10649"/>
                </a:lnTo>
                <a:lnTo>
                  <a:pt x="154212" y="10610"/>
                </a:lnTo>
                <a:lnTo>
                  <a:pt x="154212" y="10565"/>
                </a:lnTo>
                <a:lnTo>
                  <a:pt x="154176" y="10525"/>
                </a:lnTo>
                <a:lnTo>
                  <a:pt x="154034" y="10436"/>
                </a:lnTo>
                <a:lnTo>
                  <a:pt x="153855" y="10346"/>
                </a:lnTo>
                <a:lnTo>
                  <a:pt x="153569" y="10257"/>
                </a:lnTo>
                <a:lnTo>
                  <a:pt x="153248" y="10178"/>
                </a:lnTo>
                <a:lnTo>
                  <a:pt x="152891" y="10103"/>
                </a:lnTo>
                <a:lnTo>
                  <a:pt x="152498" y="10043"/>
                </a:lnTo>
                <a:lnTo>
                  <a:pt x="152355" y="10024"/>
                </a:lnTo>
                <a:lnTo>
                  <a:pt x="152213" y="9999"/>
                </a:lnTo>
                <a:lnTo>
                  <a:pt x="152141" y="9979"/>
                </a:lnTo>
                <a:lnTo>
                  <a:pt x="152070" y="9959"/>
                </a:lnTo>
                <a:lnTo>
                  <a:pt x="151998" y="9914"/>
                </a:lnTo>
                <a:lnTo>
                  <a:pt x="151998" y="9875"/>
                </a:lnTo>
                <a:lnTo>
                  <a:pt x="151963" y="9835"/>
                </a:lnTo>
                <a:lnTo>
                  <a:pt x="151963" y="9795"/>
                </a:lnTo>
                <a:lnTo>
                  <a:pt x="151891" y="9755"/>
                </a:lnTo>
                <a:lnTo>
                  <a:pt x="151820" y="9735"/>
                </a:lnTo>
                <a:lnTo>
                  <a:pt x="151713" y="9716"/>
                </a:lnTo>
                <a:lnTo>
                  <a:pt x="151534" y="9671"/>
                </a:lnTo>
                <a:lnTo>
                  <a:pt x="151391" y="9621"/>
                </a:lnTo>
                <a:lnTo>
                  <a:pt x="151284" y="9567"/>
                </a:lnTo>
                <a:lnTo>
                  <a:pt x="151213" y="9507"/>
                </a:lnTo>
                <a:lnTo>
                  <a:pt x="151070" y="9388"/>
                </a:lnTo>
                <a:lnTo>
                  <a:pt x="150963" y="9328"/>
                </a:lnTo>
                <a:lnTo>
                  <a:pt x="150856" y="9274"/>
                </a:lnTo>
                <a:lnTo>
                  <a:pt x="150677" y="9214"/>
                </a:lnTo>
                <a:lnTo>
                  <a:pt x="150463" y="9154"/>
                </a:lnTo>
                <a:lnTo>
                  <a:pt x="150070" y="9035"/>
                </a:lnTo>
                <a:lnTo>
                  <a:pt x="149642" y="8916"/>
                </a:lnTo>
                <a:lnTo>
                  <a:pt x="149285" y="8797"/>
                </a:lnTo>
                <a:lnTo>
                  <a:pt x="148963" y="8673"/>
                </a:lnTo>
                <a:lnTo>
                  <a:pt x="148678" y="8548"/>
                </a:lnTo>
                <a:lnTo>
                  <a:pt x="148071" y="8300"/>
                </a:lnTo>
                <a:lnTo>
                  <a:pt x="147785" y="8176"/>
                </a:lnTo>
                <a:lnTo>
                  <a:pt x="147464" y="8052"/>
                </a:lnTo>
                <a:lnTo>
                  <a:pt x="147107" y="7933"/>
                </a:lnTo>
                <a:lnTo>
                  <a:pt x="146714" y="7813"/>
                </a:lnTo>
                <a:lnTo>
                  <a:pt x="146571" y="7764"/>
                </a:lnTo>
                <a:lnTo>
                  <a:pt x="146428" y="7714"/>
                </a:lnTo>
                <a:lnTo>
                  <a:pt x="146250" y="7605"/>
                </a:lnTo>
                <a:lnTo>
                  <a:pt x="145928" y="7391"/>
                </a:lnTo>
                <a:lnTo>
                  <a:pt x="145750" y="7282"/>
                </a:lnTo>
                <a:lnTo>
                  <a:pt x="145643" y="7232"/>
                </a:lnTo>
                <a:lnTo>
                  <a:pt x="145464" y="7183"/>
                </a:lnTo>
                <a:lnTo>
                  <a:pt x="145286" y="7133"/>
                </a:lnTo>
                <a:lnTo>
                  <a:pt x="145071" y="7088"/>
                </a:lnTo>
                <a:lnTo>
                  <a:pt x="144786" y="7044"/>
                </a:lnTo>
                <a:lnTo>
                  <a:pt x="144464" y="7004"/>
                </a:lnTo>
                <a:lnTo>
                  <a:pt x="144357" y="6979"/>
                </a:lnTo>
                <a:lnTo>
                  <a:pt x="144250" y="6949"/>
                </a:lnTo>
                <a:lnTo>
                  <a:pt x="144215" y="6914"/>
                </a:lnTo>
                <a:lnTo>
                  <a:pt x="144215" y="6885"/>
                </a:lnTo>
                <a:lnTo>
                  <a:pt x="144322" y="6825"/>
                </a:lnTo>
                <a:lnTo>
                  <a:pt x="144393" y="6770"/>
                </a:lnTo>
                <a:lnTo>
                  <a:pt x="144429" y="6716"/>
                </a:lnTo>
                <a:lnTo>
                  <a:pt x="144393" y="6661"/>
                </a:lnTo>
                <a:lnTo>
                  <a:pt x="144357" y="6606"/>
                </a:lnTo>
                <a:lnTo>
                  <a:pt x="144322" y="6552"/>
                </a:lnTo>
                <a:lnTo>
                  <a:pt x="144215" y="6502"/>
                </a:lnTo>
                <a:lnTo>
                  <a:pt x="144107" y="6452"/>
                </a:lnTo>
                <a:lnTo>
                  <a:pt x="143822" y="6353"/>
                </a:lnTo>
                <a:lnTo>
                  <a:pt x="143500" y="6254"/>
                </a:lnTo>
                <a:lnTo>
                  <a:pt x="143108" y="6159"/>
                </a:lnTo>
                <a:lnTo>
                  <a:pt x="142715" y="6065"/>
                </a:lnTo>
                <a:lnTo>
                  <a:pt x="142536" y="6010"/>
                </a:lnTo>
                <a:lnTo>
                  <a:pt x="142394" y="5956"/>
                </a:lnTo>
                <a:lnTo>
                  <a:pt x="142179" y="5842"/>
                </a:lnTo>
                <a:lnTo>
                  <a:pt x="141822" y="5683"/>
                </a:lnTo>
                <a:lnTo>
                  <a:pt x="141679" y="5598"/>
                </a:lnTo>
                <a:lnTo>
                  <a:pt x="141572" y="5519"/>
                </a:lnTo>
                <a:lnTo>
                  <a:pt x="141501" y="5439"/>
                </a:lnTo>
                <a:lnTo>
                  <a:pt x="141465" y="5355"/>
                </a:lnTo>
                <a:lnTo>
                  <a:pt x="141465" y="5265"/>
                </a:lnTo>
                <a:lnTo>
                  <a:pt x="141501" y="5176"/>
                </a:lnTo>
                <a:lnTo>
                  <a:pt x="141501" y="5146"/>
                </a:lnTo>
                <a:lnTo>
                  <a:pt x="141465" y="5116"/>
                </a:lnTo>
                <a:lnTo>
                  <a:pt x="141430" y="5087"/>
                </a:lnTo>
                <a:lnTo>
                  <a:pt x="141322" y="5057"/>
                </a:lnTo>
                <a:lnTo>
                  <a:pt x="141072" y="4992"/>
                </a:lnTo>
                <a:lnTo>
                  <a:pt x="140751" y="4928"/>
                </a:lnTo>
                <a:lnTo>
                  <a:pt x="139966" y="4789"/>
                </a:lnTo>
                <a:lnTo>
                  <a:pt x="139537" y="4714"/>
                </a:lnTo>
                <a:lnTo>
                  <a:pt x="139144" y="4635"/>
                </a:lnTo>
                <a:lnTo>
                  <a:pt x="139573" y="4650"/>
                </a:lnTo>
                <a:lnTo>
                  <a:pt x="139966" y="4664"/>
                </a:lnTo>
                <a:lnTo>
                  <a:pt x="140358" y="4684"/>
                </a:lnTo>
                <a:lnTo>
                  <a:pt x="140715" y="4704"/>
                </a:lnTo>
                <a:lnTo>
                  <a:pt x="141037" y="4729"/>
                </a:lnTo>
                <a:lnTo>
                  <a:pt x="141322" y="4754"/>
                </a:lnTo>
                <a:lnTo>
                  <a:pt x="141608" y="4784"/>
                </a:lnTo>
                <a:lnTo>
                  <a:pt x="141858" y="4813"/>
                </a:lnTo>
                <a:lnTo>
                  <a:pt x="142322" y="4878"/>
                </a:lnTo>
                <a:lnTo>
                  <a:pt x="142751" y="4953"/>
                </a:lnTo>
                <a:lnTo>
                  <a:pt x="143143" y="5037"/>
                </a:lnTo>
                <a:lnTo>
                  <a:pt x="143500" y="5121"/>
                </a:lnTo>
                <a:lnTo>
                  <a:pt x="144036" y="5256"/>
                </a:lnTo>
                <a:lnTo>
                  <a:pt x="144607" y="5385"/>
                </a:lnTo>
                <a:lnTo>
                  <a:pt x="145214" y="5514"/>
                </a:lnTo>
                <a:lnTo>
                  <a:pt x="145821" y="5638"/>
                </a:lnTo>
                <a:lnTo>
                  <a:pt x="148321" y="6140"/>
                </a:lnTo>
                <a:lnTo>
                  <a:pt x="151927" y="6865"/>
                </a:lnTo>
                <a:lnTo>
                  <a:pt x="155533" y="7585"/>
                </a:lnTo>
                <a:lnTo>
                  <a:pt x="155676" y="7605"/>
                </a:lnTo>
                <a:lnTo>
                  <a:pt x="155783" y="7620"/>
                </a:lnTo>
                <a:lnTo>
                  <a:pt x="156104" y="7654"/>
                </a:lnTo>
                <a:lnTo>
                  <a:pt x="156461" y="7684"/>
                </a:lnTo>
                <a:lnTo>
                  <a:pt x="156618" y="7699"/>
                </a:lnTo>
                <a:lnTo>
                  <a:pt x="156618" y="7699"/>
                </a:lnTo>
                <a:lnTo>
                  <a:pt x="156104" y="7560"/>
                </a:lnTo>
                <a:lnTo>
                  <a:pt x="155783" y="7481"/>
                </a:lnTo>
                <a:lnTo>
                  <a:pt x="155462" y="7401"/>
                </a:lnTo>
                <a:lnTo>
                  <a:pt x="154855" y="7277"/>
                </a:lnTo>
                <a:lnTo>
                  <a:pt x="154212" y="7158"/>
                </a:lnTo>
                <a:lnTo>
                  <a:pt x="152962" y="6914"/>
                </a:lnTo>
                <a:lnTo>
                  <a:pt x="153498" y="6860"/>
                </a:lnTo>
                <a:lnTo>
                  <a:pt x="155212" y="7148"/>
                </a:lnTo>
                <a:lnTo>
                  <a:pt x="156033" y="7292"/>
                </a:lnTo>
                <a:lnTo>
                  <a:pt x="156854" y="7436"/>
                </a:lnTo>
                <a:lnTo>
                  <a:pt x="158033" y="7654"/>
                </a:lnTo>
                <a:lnTo>
                  <a:pt x="159175" y="7873"/>
                </a:lnTo>
                <a:lnTo>
                  <a:pt x="161496" y="8315"/>
                </a:lnTo>
                <a:lnTo>
                  <a:pt x="162389" y="8429"/>
                </a:lnTo>
                <a:lnTo>
                  <a:pt x="163317" y="8548"/>
                </a:lnTo>
                <a:lnTo>
                  <a:pt x="163603" y="8593"/>
                </a:lnTo>
                <a:lnTo>
                  <a:pt x="163852" y="8638"/>
                </a:lnTo>
                <a:lnTo>
                  <a:pt x="163960" y="8683"/>
                </a:lnTo>
                <a:lnTo>
                  <a:pt x="163995" y="8702"/>
                </a:lnTo>
                <a:lnTo>
                  <a:pt x="163995" y="8722"/>
                </a:lnTo>
                <a:lnTo>
                  <a:pt x="163995" y="8742"/>
                </a:lnTo>
                <a:lnTo>
                  <a:pt x="163924" y="8762"/>
                </a:lnTo>
                <a:lnTo>
                  <a:pt x="163852" y="8782"/>
                </a:lnTo>
                <a:lnTo>
                  <a:pt x="163745" y="8802"/>
                </a:lnTo>
                <a:lnTo>
                  <a:pt x="163638" y="8822"/>
                </a:lnTo>
                <a:lnTo>
                  <a:pt x="163460" y="8836"/>
                </a:lnTo>
                <a:lnTo>
                  <a:pt x="163074" y="8868"/>
                </a:lnTo>
                <a:lnTo>
                  <a:pt x="163074" y="8868"/>
                </a:lnTo>
                <a:lnTo>
                  <a:pt x="163745" y="9020"/>
                </a:lnTo>
                <a:lnTo>
                  <a:pt x="164388" y="9179"/>
                </a:lnTo>
                <a:lnTo>
                  <a:pt x="164709" y="9254"/>
                </a:lnTo>
                <a:lnTo>
                  <a:pt x="165066" y="9328"/>
                </a:lnTo>
                <a:lnTo>
                  <a:pt x="165424" y="9403"/>
                </a:lnTo>
                <a:lnTo>
                  <a:pt x="165816" y="9472"/>
                </a:lnTo>
                <a:lnTo>
                  <a:pt x="166673" y="9606"/>
                </a:lnTo>
                <a:lnTo>
                  <a:pt x="167530" y="9745"/>
                </a:lnTo>
                <a:lnTo>
                  <a:pt x="169280" y="10009"/>
                </a:lnTo>
                <a:lnTo>
                  <a:pt x="171065" y="10272"/>
                </a:lnTo>
                <a:lnTo>
                  <a:pt x="172815" y="10540"/>
                </a:lnTo>
                <a:lnTo>
                  <a:pt x="173993" y="10734"/>
                </a:lnTo>
                <a:lnTo>
                  <a:pt x="175171" y="10937"/>
                </a:lnTo>
                <a:lnTo>
                  <a:pt x="177456" y="11345"/>
                </a:lnTo>
                <a:lnTo>
                  <a:pt x="178777" y="11583"/>
                </a:lnTo>
                <a:lnTo>
                  <a:pt x="180098" y="11826"/>
                </a:lnTo>
                <a:lnTo>
                  <a:pt x="181384" y="12065"/>
                </a:lnTo>
                <a:lnTo>
                  <a:pt x="182741" y="12303"/>
                </a:lnTo>
                <a:lnTo>
                  <a:pt x="188561" y="13321"/>
                </a:lnTo>
                <a:lnTo>
                  <a:pt x="194416" y="14340"/>
                </a:lnTo>
                <a:lnTo>
                  <a:pt x="195452" y="14513"/>
                </a:lnTo>
                <a:lnTo>
                  <a:pt x="196523" y="14682"/>
                </a:lnTo>
                <a:lnTo>
                  <a:pt x="197594" y="14851"/>
                </a:lnTo>
                <a:lnTo>
                  <a:pt x="198737" y="15015"/>
                </a:lnTo>
                <a:lnTo>
                  <a:pt x="199129" y="15060"/>
                </a:lnTo>
                <a:lnTo>
                  <a:pt x="199486" y="15090"/>
                </a:lnTo>
                <a:lnTo>
                  <a:pt x="199629" y="15100"/>
                </a:lnTo>
                <a:lnTo>
                  <a:pt x="199772" y="15104"/>
                </a:lnTo>
                <a:lnTo>
                  <a:pt x="199879" y="15100"/>
                </a:lnTo>
                <a:lnTo>
                  <a:pt x="199986" y="15095"/>
                </a:lnTo>
                <a:lnTo>
                  <a:pt x="200093" y="15085"/>
                </a:lnTo>
                <a:lnTo>
                  <a:pt x="200165" y="15070"/>
                </a:lnTo>
                <a:lnTo>
                  <a:pt x="200236" y="15050"/>
                </a:lnTo>
                <a:lnTo>
                  <a:pt x="200272" y="15030"/>
                </a:lnTo>
                <a:lnTo>
                  <a:pt x="200343" y="14970"/>
                </a:lnTo>
                <a:lnTo>
                  <a:pt x="200308" y="14891"/>
                </a:lnTo>
                <a:lnTo>
                  <a:pt x="200343" y="14846"/>
                </a:lnTo>
                <a:lnTo>
                  <a:pt x="200379" y="14797"/>
                </a:lnTo>
                <a:lnTo>
                  <a:pt x="200450" y="14752"/>
                </a:lnTo>
                <a:lnTo>
                  <a:pt x="200522" y="14712"/>
                </a:lnTo>
                <a:lnTo>
                  <a:pt x="200700" y="14638"/>
                </a:lnTo>
                <a:lnTo>
                  <a:pt x="200843" y="14583"/>
                </a:lnTo>
                <a:lnTo>
                  <a:pt x="202986" y="14528"/>
                </a:lnTo>
                <a:lnTo>
                  <a:pt x="203878" y="14499"/>
                </a:lnTo>
                <a:lnTo>
                  <a:pt x="204771" y="14469"/>
                </a:lnTo>
                <a:lnTo>
                  <a:pt x="204878" y="14459"/>
                </a:lnTo>
                <a:lnTo>
                  <a:pt x="205021" y="14449"/>
                </a:lnTo>
                <a:lnTo>
                  <a:pt x="205271" y="14414"/>
                </a:lnTo>
                <a:lnTo>
                  <a:pt x="205449" y="14369"/>
                </a:lnTo>
                <a:lnTo>
                  <a:pt x="205521" y="14350"/>
                </a:lnTo>
                <a:lnTo>
                  <a:pt x="205521" y="14330"/>
                </a:lnTo>
                <a:lnTo>
                  <a:pt x="205592" y="14161"/>
                </a:lnTo>
                <a:lnTo>
                  <a:pt x="205556" y="13997"/>
                </a:lnTo>
                <a:lnTo>
                  <a:pt x="205485" y="13833"/>
                </a:lnTo>
                <a:lnTo>
                  <a:pt x="205306" y="13669"/>
                </a:lnTo>
                <a:lnTo>
                  <a:pt x="205092" y="13510"/>
                </a:lnTo>
                <a:lnTo>
                  <a:pt x="204771" y="13351"/>
                </a:lnTo>
                <a:lnTo>
                  <a:pt x="204449" y="13192"/>
                </a:lnTo>
                <a:lnTo>
                  <a:pt x="204021" y="13033"/>
                </a:lnTo>
                <a:lnTo>
                  <a:pt x="203557" y="12845"/>
                </a:lnTo>
                <a:lnTo>
                  <a:pt x="203128" y="12656"/>
                </a:lnTo>
                <a:lnTo>
                  <a:pt x="202307" y="12273"/>
                </a:lnTo>
                <a:lnTo>
                  <a:pt x="201843" y="12328"/>
                </a:lnTo>
                <a:lnTo>
                  <a:pt x="201415" y="12288"/>
                </a:lnTo>
                <a:lnTo>
                  <a:pt x="200915" y="12244"/>
                </a:lnTo>
                <a:lnTo>
                  <a:pt x="200700" y="12224"/>
                </a:lnTo>
                <a:lnTo>
                  <a:pt x="200522" y="12199"/>
                </a:lnTo>
                <a:lnTo>
                  <a:pt x="200343" y="12174"/>
                </a:lnTo>
                <a:lnTo>
                  <a:pt x="200272" y="12144"/>
                </a:lnTo>
                <a:lnTo>
                  <a:pt x="199558" y="11876"/>
                </a:lnTo>
                <a:lnTo>
                  <a:pt x="198915" y="11598"/>
                </a:lnTo>
                <a:lnTo>
                  <a:pt x="197665" y="11052"/>
                </a:lnTo>
                <a:lnTo>
                  <a:pt x="196844" y="10714"/>
                </a:lnTo>
                <a:lnTo>
                  <a:pt x="196416" y="10545"/>
                </a:lnTo>
                <a:lnTo>
                  <a:pt x="196023" y="10376"/>
                </a:lnTo>
                <a:lnTo>
                  <a:pt x="195844" y="10282"/>
                </a:lnTo>
                <a:lnTo>
                  <a:pt x="195702" y="10187"/>
                </a:lnTo>
                <a:lnTo>
                  <a:pt x="195559" y="10093"/>
                </a:lnTo>
                <a:lnTo>
                  <a:pt x="195345" y="9999"/>
                </a:lnTo>
                <a:lnTo>
                  <a:pt x="195380" y="9964"/>
                </a:lnTo>
                <a:lnTo>
                  <a:pt x="195452" y="9934"/>
                </a:lnTo>
                <a:lnTo>
                  <a:pt x="195630" y="9865"/>
                </a:lnTo>
                <a:lnTo>
                  <a:pt x="195809" y="9800"/>
                </a:lnTo>
                <a:lnTo>
                  <a:pt x="195987" y="9735"/>
                </a:lnTo>
                <a:lnTo>
                  <a:pt x="196059" y="9701"/>
                </a:lnTo>
                <a:lnTo>
                  <a:pt x="196059" y="9666"/>
                </a:lnTo>
                <a:lnTo>
                  <a:pt x="196059" y="9631"/>
                </a:lnTo>
                <a:lnTo>
                  <a:pt x="196023" y="9591"/>
                </a:lnTo>
                <a:lnTo>
                  <a:pt x="195916" y="9557"/>
                </a:lnTo>
                <a:lnTo>
                  <a:pt x="195773" y="9517"/>
                </a:lnTo>
                <a:lnTo>
                  <a:pt x="195523" y="9477"/>
                </a:lnTo>
                <a:lnTo>
                  <a:pt x="195238" y="9437"/>
                </a:lnTo>
                <a:lnTo>
                  <a:pt x="194809" y="9378"/>
                </a:lnTo>
                <a:lnTo>
                  <a:pt x="194381" y="9318"/>
                </a:lnTo>
                <a:lnTo>
                  <a:pt x="193988" y="9249"/>
                </a:lnTo>
                <a:lnTo>
                  <a:pt x="193595" y="9174"/>
                </a:lnTo>
                <a:lnTo>
                  <a:pt x="193274" y="9100"/>
                </a:lnTo>
                <a:lnTo>
                  <a:pt x="193024" y="9025"/>
                </a:lnTo>
                <a:lnTo>
                  <a:pt x="192810" y="8946"/>
                </a:lnTo>
                <a:lnTo>
                  <a:pt x="192702" y="8871"/>
                </a:lnTo>
                <a:lnTo>
                  <a:pt x="192524" y="8737"/>
                </a:lnTo>
                <a:lnTo>
                  <a:pt x="192310" y="8608"/>
                </a:lnTo>
                <a:lnTo>
                  <a:pt x="192060" y="8479"/>
                </a:lnTo>
                <a:lnTo>
                  <a:pt x="191774" y="8350"/>
                </a:lnTo>
                <a:lnTo>
                  <a:pt x="191203" y="8096"/>
                </a:lnTo>
                <a:lnTo>
                  <a:pt x="190953" y="7972"/>
                </a:lnTo>
                <a:lnTo>
                  <a:pt x="190703" y="7843"/>
                </a:lnTo>
                <a:lnTo>
                  <a:pt x="190489" y="7714"/>
                </a:lnTo>
                <a:lnTo>
                  <a:pt x="190239" y="7580"/>
                </a:lnTo>
                <a:lnTo>
                  <a:pt x="189667" y="7322"/>
                </a:lnTo>
                <a:lnTo>
                  <a:pt x="189096" y="7063"/>
                </a:lnTo>
                <a:lnTo>
                  <a:pt x="188561" y="6805"/>
                </a:lnTo>
                <a:lnTo>
                  <a:pt x="188525" y="6775"/>
                </a:lnTo>
                <a:lnTo>
                  <a:pt x="188525" y="6750"/>
                </a:lnTo>
                <a:lnTo>
                  <a:pt x="188596" y="6691"/>
                </a:lnTo>
                <a:lnTo>
                  <a:pt x="188739" y="6631"/>
                </a:lnTo>
                <a:lnTo>
                  <a:pt x="188811" y="6577"/>
                </a:lnTo>
                <a:lnTo>
                  <a:pt x="188453" y="6492"/>
                </a:lnTo>
                <a:lnTo>
                  <a:pt x="188204" y="6413"/>
                </a:lnTo>
                <a:lnTo>
                  <a:pt x="187954" y="6323"/>
                </a:lnTo>
                <a:lnTo>
                  <a:pt x="187775" y="6239"/>
                </a:lnTo>
                <a:lnTo>
                  <a:pt x="187632" y="6150"/>
                </a:lnTo>
                <a:lnTo>
                  <a:pt x="187525" y="6060"/>
                </a:lnTo>
                <a:lnTo>
                  <a:pt x="187347" y="5881"/>
                </a:lnTo>
                <a:lnTo>
                  <a:pt x="187240" y="5703"/>
                </a:lnTo>
                <a:lnTo>
                  <a:pt x="187097" y="5524"/>
                </a:lnTo>
                <a:lnTo>
                  <a:pt x="186990" y="5434"/>
                </a:lnTo>
                <a:lnTo>
                  <a:pt x="186882" y="5345"/>
                </a:lnTo>
                <a:lnTo>
                  <a:pt x="186740" y="5256"/>
                </a:lnTo>
                <a:lnTo>
                  <a:pt x="186561" y="5171"/>
                </a:lnTo>
                <a:lnTo>
                  <a:pt x="186990" y="5126"/>
                </a:lnTo>
                <a:lnTo>
                  <a:pt x="187561" y="5181"/>
                </a:lnTo>
                <a:lnTo>
                  <a:pt x="188096" y="5236"/>
                </a:lnTo>
                <a:lnTo>
                  <a:pt x="188632" y="5290"/>
                </a:lnTo>
                <a:lnTo>
                  <a:pt x="188882" y="5325"/>
                </a:lnTo>
                <a:lnTo>
                  <a:pt x="189096" y="5360"/>
                </a:lnTo>
                <a:lnTo>
                  <a:pt x="190382" y="5593"/>
                </a:lnTo>
                <a:lnTo>
                  <a:pt x="191596" y="5837"/>
                </a:lnTo>
                <a:lnTo>
                  <a:pt x="194059" y="6318"/>
                </a:lnTo>
                <a:lnTo>
                  <a:pt x="195130" y="6542"/>
                </a:lnTo>
                <a:lnTo>
                  <a:pt x="196166" y="6765"/>
                </a:lnTo>
                <a:lnTo>
                  <a:pt x="197201" y="6984"/>
                </a:lnTo>
                <a:lnTo>
                  <a:pt x="198308" y="7202"/>
                </a:lnTo>
                <a:lnTo>
                  <a:pt x="198630" y="7262"/>
                </a:lnTo>
                <a:lnTo>
                  <a:pt x="198987" y="7322"/>
                </a:lnTo>
                <a:lnTo>
                  <a:pt x="199772" y="7431"/>
                </a:lnTo>
                <a:lnTo>
                  <a:pt x="200522" y="7540"/>
                </a:lnTo>
                <a:lnTo>
                  <a:pt x="200915" y="7595"/>
                </a:lnTo>
                <a:lnTo>
                  <a:pt x="201272" y="7649"/>
                </a:lnTo>
                <a:lnTo>
                  <a:pt x="205414" y="8375"/>
                </a:lnTo>
                <a:lnTo>
                  <a:pt x="209555" y="9105"/>
                </a:lnTo>
                <a:lnTo>
                  <a:pt x="210698" y="9313"/>
                </a:lnTo>
                <a:lnTo>
                  <a:pt x="211876" y="9527"/>
                </a:lnTo>
                <a:lnTo>
                  <a:pt x="213019" y="9740"/>
                </a:lnTo>
                <a:lnTo>
                  <a:pt x="214197" y="9949"/>
                </a:lnTo>
                <a:lnTo>
                  <a:pt x="215482" y="10168"/>
                </a:lnTo>
                <a:lnTo>
                  <a:pt x="216804" y="10381"/>
                </a:lnTo>
                <a:lnTo>
                  <a:pt x="218089" y="10600"/>
                </a:lnTo>
                <a:lnTo>
                  <a:pt x="218732" y="10709"/>
                </a:lnTo>
                <a:lnTo>
                  <a:pt x="219339" y="10823"/>
                </a:lnTo>
                <a:lnTo>
                  <a:pt x="221124" y="11181"/>
                </a:lnTo>
                <a:lnTo>
                  <a:pt x="222909" y="11543"/>
                </a:lnTo>
                <a:lnTo>
                  <a:pt x="226373" y="12268"/>
                </a:lnTo>
                <a:lnTo>
                  <a:pt x="227765" y="12562"/>
                </a:lnTo>
                <a:lnTo>
                  <a:pt x="228479" y="12711"/>
                </a:lnTo>
                <a:lnTo>
                  <a:pt x="229229" y="12855"/>
                </a:lnTo>
                <a:lnTo>
                  <a:pt x="229336" y="12869"/>
                </a:lnTo>
                <a:lnTo>
                  <a:pt x="229479" y="12884"/>
                </a:lnTo>
                <a:lnTo>
                  <a:pt x="229872" y="12909"/>
                </a:lnTo>
                <a:lnTo>
                  <a:pt x="230264" y="12924"/>
                </a:lnTo>
                <a:lnTo>
                  <a:pt x="230657" y="12944"/>
                </a:lnTo>
                <a:lnTo>
                  <a:pt x="230622" y="12845"/>
                </a:lnTo>
                <a:lnTo>
                  <a:pt x="230622" y="12795"/>
                </a:lnTo>
                <a:lnTo>
                  <a:pt x="230693" y="12750"/>
                </a:lnTo>
                <a:lnTo>
                  <a:pt x="230836" y="12666"/>
                </a:lnTo>
                <a:lnTo>
                  <a:pt x="231050" y="12581"/>
                </a:lnTo>
                <a:lnTo>
                  <a:pt x="231157" y="12542"/>
                </a:lnTo>
                <a:lnTo>
                  <a:pt x="231264" y="12507"/>
                </a:lnTo>
                <a:lnTo>
                  <a:pt x="231443" y="12472"/>
                </a:lnTo>
                <a:lnTo>
                  <a:pt x="231621" y="12442"/>
                </a:lnTo>
                <a:lnTo>
                  <a:pt x="231764" y="12427"/>
                </a:lnTo>
                <a:lnTo>
                  <a:pt x="231943" y="12417"/>
                </a:lnTo>
                <a:lnTo>
                  <a:pt x="232193" y="12408"/>
                </a:lnTo>
                <a:lnTo>
                  <a:pt x="232728" y="12408"/>
                </a:lnTo>
                <a:lnTo>
                  <a:pt x="232978" y="12413"/>
                </a:lnTo>
                <a:lnTo>
                  <a:pt x="233264" y="12417"/>
                </a:lnTo>
                <a:lnTo>
                  <a:pt x="233478" y="12427"/>
                </a:lnTo>
                <a:lnTo>
                  <a:pt x="233799" y="12437"/>
                </a:lnTo>
                <a:lnTo>
                  <a:pt x="234085" y="12447"/>
                </a:lnTo>
                <a:lnTo>
                  <a:pt x="234692" y="12447"/>
                </a:lnTo>
                <a:lnTo>
                  <a:pt x="234942" y="12442"/>
                </a:lnTo>
                <a:lnTo>
                  <a:pt x="235228" y="12432"/>
                </a:lnTo>
                <a:lnTo>
                  <a:pt x="235477" y="12417"/>
                </a:lnTo>
                <a:lnTo>
                  <a:pt x="235692" y="12398"/>
                </a:lnTo>
                <a:lnTo>
                  <a:pt x="235906" y="12378"/>
                </a:lnTo>
                <a:lnTo>
                  <a:pt x="236084" y="12353"/>
                </a:lnTo>
                <a:lnTo>
                  <a:pt x="236263" y="12323"/>
                </a:lnTo>
                <a:lnTo>
                  <a:pt x="236406" y="12288"/>
                </a:lnTo>
                <a:lnTo>
                  <a:pt x="236513" y="12254"/>
                </a:lnTo>
                <a:lnTo>
                  <a:pt x="236620" y="12214"/>
                </a:lnTo>
                <a:lnTo>
                  <a:pt x="236691" y="12174"/>
                </a:lnTo>
                <a:lnTo>
                  <a:pt x="236691" y="12129"/>
                </a:lnTo>
                <a:lnTo>
                  <a:pt x="236691" y="12105"/>
                </a:lnTo>
                <a:lnTo>
                  <a:pt x="236620" y="12075"/>
                </a:lnTo>
                <a:lnTo>
                  <a:pt x="234978" y="11310"/>
                </a:lnTo>
                <a:lnTo>
                  <a:pt x="233407" y="10540"/>
                </a:lnTo>
                <a:lnTo>
                  <a:pt x="233192" y="10426"/>
                </a:lnTo>
                <a:lnTo>
                  <a:pt x="233014" y="10312"/>
                </a:lnTo>
                <a:lnTo>
                  <a:pt x="232764" y="10078"/>
                </a:lnTo>
                <a:lnTo>
                  <a:pt x="232371" y="9691"/>
                </a:lnTo>
                <a:lnTo>
                  <a:pt x="231978" y="9303"/>
                </a:lnTo>
                <a:lnTo>
                  <a:pt x="231907" y="9279"/>
                </a:lnTo>
                <a:lnTo>
                  <a:pt x="231836" y="9254"/>
                </a:lnTo>
                <a:lnTo>
                  <a:pt x="231728" y="9229"/>
                </a:lnTo>
                <a:lnTo>
                  <a:pt x="231586" y="9209"/>
                </a:lnTo>
                <a:lnTo>
                  <a:pt x="231336" y="9174"/>
                </a:lnTo>
                <a:lnTo>
                  <a:pt x="231121" y="9134"/>
                </a:lnTo>
                <a:lnTo>
                  <a:pt x="230943" y="9095"/>
                </a:lnTo>
                <a:lnTo>
                  <a:pt x="230800" y="9055"/>
                </a:lnTo>
                <a:lnTo>
                  <a:pt x="230693" y="9015"/>
                </a:lnTo>
                <a:lnTo>
                  <a:pt x="230622" y="8976"/>
                </a:lnTo>
                <a:lnTo>
                  <a:pt x="230586" y="8931"/>
                </a:lnTo>
                <a:lnTo>
                  <a:pt x="230586" y="8891"/>
                </a:lnTo>
                <a:lnTo>
                  <a:pt x="230622" y="8802"/>
                </a:lnTo>
                <a:lnTo>
                  <a:pt x="230693" y="8717"/>
                </a:lnTo>
                <a:lnTo>
                  <a:pt x="230907" y="8538"/>
                </a:lnTo>
                <a:lnTo>
                  <a:pt x="230943" y="8464"/>
                </a:lnTo>
                <a:lnTo>
                  <a:pt x="230979" y="8394"/>
                </a:lnTo>
                <a:lnTo>
                  <a:pt x="230979" y="8245"/>
                </a:lnTo>
                <a:lnTo>
                  <a:pt x="230871" y="7952"/>
                </a:lnTo>
                <a:lnTo>
                  <a:pt x="230836" y="7863"/>
                </a:lnTo>
                <a:lnTo>
                  <a:pt x="230729" y="7769"/>
                </a:lnTo>
                <a:lnTo>
                  <a:pt x="230264" y="6984"/>
                </a:lnTo>
                <a:lnTo>
                  <a:pt x="229800" y="6194"/>
                </a:lnTo>
                <a:lnTo>
                  <a:pt x="229765" y="6090"/>
                </a:lnTo>
                <a:lnTo>
                  <a:pt x="229765" y="5981"/>
                </a:lnTo>
                <a:lnTo>
                  <a:pt x="229800" y="5722"/>
                </a:lnTo>
                <a:lnTo>
                  <a:pt x="239762" y="7828"/>
                </a:lnTo>
                <a:lnTo>
                  <a:pt x="244618" y="8846"/>
                </a:lnTo>
                <a:lnTo>
                  <a:pt x="247010" y="9353"/>
                </a:lnTo>
                <a:lnTo>
                  <a:pt x="249367" y="9870"/>
                </a:lnTo>
                <a:lnTo>
                  <a:pt x="251795" y="10416"/>
                </a:lnTo>
                <a:lnTo>
                  <a:pt x="254151" y="10967"/>
                </a:lnTo>
                <a:lnTo>
                  <a:pt x="256508" y="11519"/>
                </a:lnTo>
                <a:lnTo>
                  <a:pt x="258900" y="12070"/>
                </a:lnTo>
                <a:lnTo>
                  <a:pt x="259222" y="12139"/>
                </a:lnTo>
                <a:lnTo>
                  <a:pt x="259579" y="12209"/>
                </a:lnTo>
                <a:lnTo>
                  <a:pt x="260293" y="12343"/>
                </a:lnTo>
                <a:lnTo>
                  <a:pt x="261078" y="12477"/>
                </a:lnTo>
                <a:lnTo>
                  <a:pt x="261828" y="12611"/>
                </a:lnTo>
                <a:lnTo>
                  <a:pt x="265256" y="13262"/>
                </a:lnTo>
                <a:lnTo>
                  <a:pt x="268683" y="13907"/>
                </a:lnTo>
                <a:lnTo>
                  <a:pt x="272718" y="14662"/>
                </a:lnTo>
                <a:lnTo>
                  <a:pt x="276753" y="15412"/>
                </a:lnTo>
                <a:lnTo>
                  <a:pt x="278681" y="15780"/>
                </a:lnTo>
                <a:lnTo>
                  <a:pt x="279609" y="15964"/>
                </a:lnTo>
                <a:lnTo>
                  <a:pt x="280502" y="16152"/>
                </a:lnTo>
                <a:lnTo>
                  <a:pt x="280895" y="16227"/>
                </a:lnTo>
                <a:lnTo>
                  <a:pt x="281287" y="16287"/>
                </a:lnTo>
                <a:lnTo>
                  <a:pt x="281502" y="16311"/>
                </a:lnTo>
                <a:lnTo>
                  <a:pt x="281680" y="16331"/>
                </a:lnTo>
                <a:lnTo>
                  <a:pt x="281894" y="16346"/>
                </a:lnTo>
                <a:lnTo>
                  <a:pt x="282073" y="16356"/>
                </a:lnTo>
                <a:lnTo>
                  <a:pt x="282287" y="16361"/>
                </a:lnTo>
                <a:lnTo>
                  <a:pt x="282716" y="16361"/>
                </a:lnTo>
                <a:lnTo>
                  <a:pt x="282930" y="16356"/>
                </a:lnTo>
                <a:lnTo>
                  <a:pt x="283180" y="16341"/>
                </a:lnTo>
                <a:lnTo>
                  <a:pt x="283394" y="16326"/>
                </a:lnTo>
                <a:lnTo>
                  <a:pt x="283894" y="16287"/>
                </a:lnTo>
                <a:lnTo>
                  <a:pt x="283001" y="15845"/>
                </a:lnTo>
                <a:lnTo>
                  <a:pt x="283501" y="15835"/>
                </a:lnTo>
                <a:lnTo>
                  <a:pt x="283858" y="15825"/>
                </a:lnTo>
                <a:lnTo>
                  <a:pt x="284108" y="15810"/>
                </a:lnTo>
                <a:lnTo>
                  <a:pt x="284287" y="15790"/>
                </a:lnTo>
                <a:lnTo>
                  <a:pt x="284394" y="15765"/>
                </a:lnTo>
                <a:lnTo>
                  <a:pt x="284429" y="15740"/>
                </a:lnTo>
                <a:lnTo>
                  <a:pt x="284394" y="15715"/>
                </a:lnTo>
                <a:lnTo>
                  <a:pt x="284358" y="15686"/>
                </a:lnTo>
                <a:lnTo>
                  <a:pt x="284144" y="15621"/>
                </a:lnTo>
                <a:lnTo>
                  <a:pt x="283930" y="15561"/>
                </a:lnTo>
                <a:lnTo>
                  <a:pt x="283858" y="15532"/>
                </a:lnTo>
                <a:lnTo>
                  <a:pt x="283787" y="15502"/>
                </a:lnTo>
                <a:lnTo>
                  <a:pt x="283787" y="15477"/>
                </a:lnTo>
                <a:lnTo>
                  <a:pt x="283823" y="15452"/>
                </a:lnTo>
                <a:lnTo>
                  <a:pt x="285822" y="15581"/>
                </a:lnTo>
                <a:lnTo>
                  <a:pt x="286822" y="15651"/>
                </a:lnTo>
                <a:lnTo>
                  <a:pt x="287750" y="15720"/>
                </a:lnTo>
                <a:lnTo>
                  <a:pt x="288321" y="15760"/>
                </a:lnTo>
                <a:lnTo>
                  <a:pt x="288571" y="15775"/>
                </a:lnTo>
                <a:lnTo>
                  <a:pt x="288821" y="15785"/>
                </a:lnTo>
                <a:lnTo>
                  <a:pt x="289035" y="15790"/>
                </a:lnTo>
                <a:lnTo>
                  <a:pt x="289464" y="15790"/>
                </a:lnTo>
                <a:lnTo>
                  <a:pt x="289642" y="15785"/>
                </a:lnTo>
                <a:lnTo>
                  <a:pt x="289857" y="15770"/>
                </a:lnTo>
                <a:lnTo>
                  <a:pt x="290035" y="15755"/>
                </a:lnTo>
                <a:lnTo>
                  <a:pt x="290178" y="15735"/>
                </a:lnTo>
                <a:lnTo>
                  <a:pt x="290357" y="15710"/>
                </a:lnTo>
                <a:lnTo>
                  <a:pt x="290499" y="15686"/>
                </a:lnTo>
                <a:lnTo>
                  <a:pt x="290678" y="15651"/>
                </a:lnTo>
                <a:lnTo>
                  <a:pt x="290964" y="15566"/>
                </a:lnTo>
                <a:lnTo>
                  <a:pt x="291178" y="15517"/>
                </a:lnTo>
                <a:lnTo>
                  <a:pt x="291428" y="15462"/>
                </a:lnTo>
                <a:lnTo>
                  <a:pt x="291678" y="15412"/>
                </a:lnTo>
                <a:lnTo>
                  <a:pt x="291928" y="15363"/>
                </a:lnTo>
                <a:lnTo>
                  <a:pt x="291999" y="15333"/>
                </a:lnTo>
                <a:lnTo>
                  <a:pt x="292070" y="15308"/>
                </a:lnTo>
                <a:lnTo>
                  <a:pt x="292106" y="15278"/>
                </a:lnTo>
                <a:lnTo>
                  <a:pt x="292106" y="15249"/>
                </a:lnTo>
                <a:lnTo>
                  <a:pt x="292070" y="15219"/>
                </a:lnTo>
                <a:lnTo>
                  <a:pt x="291963" y="15184"/>
                </a:lnTo>
                <a:lnTo>
                  <a:pt x="291856" y="15154"/>
                </a:lnTo>
                <a:lnTo>
                  <a:pt x="291642" y="15114"/>
                </a:lnTo>
                <a:lnTo>
                  <a:pt x="291321" y="15060"/>
                </a:lnTo>
                <a:lnTo>
                  <a:pt x="290999" y="14995"/>
                </a:lnTo>
                <a:lnTo>
                  <a:pt x="290249" y="14841"/>
                </a:lnTo>
                <a:lnTo>
                  <a:pt x="290392" y="14752"/>
                </a:lnTo>
                <a:lnTo>
                  <a:pt x="290464" y="14657"/>
                </a:lnTo>
                <a:lnTo>
                  <a:pt x="290464" y="14613"/>
                </a:lnTo>
                <a:lnTo>
                  <a:pt x="290464" y="14568"/>
                </a:lnTo>
                <a:lnTo>
                  <a:pt x="290428" y="14523"/>
                </a:lnTo>
                <a:lnTo>
                  <a:pt x="290357" y="14479"/>
                </a:lnTo>
                <a:lnTo>
                  <a:pt x="290249" y="14434"/>
                </a:lnTo>
                <a:lnTo>
                  <a:pt x="290142" y="14389"/>
                </a:lnTo>
                <a:lnTo>
                  <a:pt x="289964" y="14345"/>
                </a:lnTo>
                <a:lnTo>
                  <a:pt x="289750" y="14305"/>
                </a:lnTo>
                <a:lnTo>
                  <a:pt x="289535" y="14260"/>
                </a:lnTo>
                <a:lnTo>
                  <a:pt x="289250" y="14220"/>
                </a:lnTo>
                <a:lnTo>
                  <a:pt x="288928" y="14181"/>
                </a:lnTo>
                <a:lnTo>
                  <a:pt x="288536" y="14146"/>
                </a:lnTo>
                <a:lnTo>
                  <a:pt x="288393" y="14126"/>
                </a:lnTo>
                <a:lnTo>
                  <a:pt x="288286" y="14106"/>
                </a:lnTo>
                <a:lnTo>
                  <a:pt x="288143" y="14081"/>
                </a:lnTo>
                <a:lnTo>
                  <a:pt x="288071" y="14052"/>
                </a:lnTo>
                <a:lnTo>
                  <a:pt x="287929" y="13992"/>
                </a:lnTo>
                <a:lnTo>
                  <a:pt x="287857" y="13932"/>
                </a:lnTo>
                <a:lnTo>
                  <a:pt x="287786" y="13833"/>
                </a:lnTo>
                <a:lnTo>
                  <a:pt x="287714" y="13734"/>
                </a:lnTo>
                <a:lnTo>
                  <a:pt x="287500" y="13540"/>
                </a:lnTo>
                <a:lnTo>
                  <a:pt x="287250" y="13341"/>
                </a:lnTo>
                <a:lnTo>
                  <a:pt x="286965" y="13148"/>
                </a:lnTo>
                <a:lnTo>
                  <a:pt x="286715" y="12949"/>
                </a:lnTo>
                <a:lnTo>
                  <a:pt x="286500" y="12750"/>
                </a:lnTo>
                <a:lnTo>
                  <a:pt x="286465" y="12651"/>
                </a:lnTo>
                <a:lnTo>
                  <a:pt x="286393" y="12547"/>
                </a:lnTo>
                <a:lnTo>
                  <a:pt x="286393" y="12447"/>
                </a:lnTo>
                <a:lnTo>
                  <a:pt x="286429" y="12343"/>
                </a:lnTo>
                <a:lnTo>
                  <a:pt x="286500" y="12105"/>
                </a:lnTo>
                <a:lnTo>
                  <a:pt x="286500" y="11861"/>
                </a:lnTo>
                <a:lnTo>
                  <a:pt x="286465" y="11618"/>
                </a:lnTo>
                <a:lnTo>
                  <a:pt x="286429" y="11374"/>
                </a:lnTo>
                <a:lnTo>
                  <a:pt x="286250" y="10888"/>
                </a:lnTo>
                <a:lnTo>
                  <a:pt x="286215" y="10644"/>
                </a:lnTo>
                <a:lnTo>
                  <a:pt x="286143" y="10401"/>
                </a:lnTo>
                <a:lnTo>
                  <a:pt x="286179" y="10371"/>
                </a:lnTo>
                <a:lnTo>
                  <a:pt x="286215" y="10336"/>
                </a:lnTo>
                <a:lnTo>
                  <a:pt x="286393" y="10267"/>
                </a:lnTo>
                <a:lnTo>
                  <a:pt x="286608" y="10192"/>
                </a:lnTo>
                <a:lnTo>
                  <a:pt x="286822" y="10113"/>
                </a:lnTo>
                <a:lnTo>
                  <a:pt x="285501" y="10048"/>
                </a:lnTo>
                <a:lnTo>
                  <a:pt x="286250" y="9929"/>
                </a:lnTo>
                <a:lnTo>
                  <a:pt x="287714" y="10038"/>
                </a:lnTo>
                <a:lnTo>
                  <a:pt x="287679" y="9929"/>
                </a:lnTo>
                <a:lnTo>
                  <a:pt x="287643" y="9825"/>
                </a:lnTo>
                <a:lnTo>
                  <a:pt x="287643" y="9780"/>
                </a:lnTo>
                <a:lnTo>
                  <a:pt x="287607" y="9745"/>
                </a:lnTo>
                <a:lnTo>
                  <a:pt x="287536" y="9721"/>
                </a:lnTo>
                <a:lnTo>
                  <a:pt x="287500" y="9711"/>
                </a:lnTo>
                <a:lnTo>
                  <a:pt x="287429" y="9706"/>
                </a:lnTo>
                <a:lnTo>
                  <a:pt x="286965" y="9666"/>
                </a:lnTo>
                <a:lnTo>
                  <a:pt x="286608" y="9631"/>
                </a:lnTo>
                <a:lnTo>
                  <a:pt x="286358" y="9591"/>
                </a:lnTo>
                <a:lnTo>
                  <a:pt x="286179" y="9557"/>
                </a:lnTo>
                <a:lnTo>
                  <a:pt x="286072" y="9517"/>
                </a:lnTo>
                <a:lnTo>
                  <a:pt x="286036" y="9472"/>
                </a:lnTo>
                <a:lnTo>
                  <a:pt x="286072" y="9432"/>
                </a:lnTo>
                <a:lnTo>
                  <a:pt x="286108" y="9393"/>
                </a:lnTo>
                <a:lnTo>
                  <a:pt x="286215" y="9353"/>
                </a:lnTo>
                <a:lnTo>
                  <a:pt x="286358" y="9308"/>
                </a:lnTo>
                <a:lnTo>
                  <a:pt x="286608" y="9224"/>
                </a:lnTo>
                <a:lnTo>
                  <a:pt x="286857" y="9144"/>
                </a:lnTo>
                <a:lnTo>
                  <a:pt x="286965" y="9105"/>
                </a:lnTo>
                <a:lnTo>
                  <a:pt x="287000" y="9065"/>
                </a:lnTo>
                <a:lnTo>
                  <a:pt x="287072" y="9010"/>
                </a:lnTo>
                <a:lnTo>
                  <a:pt x="287179" y="8961"/>
                </a:lnTo>
                <a:lnTo>
                  <a:pt x="287286" y="8911"/>
                </a:lnTo>
                <a:lnTo>
                  <a:pt x="287464" y="8861"/>
                </a:lnTo>
                <a:lnTo>
                  <a:pt x="287822" y="8757"/>
                </a:lnTo>
                <a:lnTo>
                  <a:pt x="288179" y="8658"/>
                </a:lnTo>
                <a:lnTo>
                  <a:pt x="287393" y="8623"/>
                </a:lnTo>
                <a:lnTo>
                  <a:pt x="287179" y="8812"/>
                </a:lnTo>
                <a:lnTo>
                  <a:pt x="286857" y="8757"/>
                </a:lnTo>
                <a:lnTo>
                  <a:pt x="286608" y="8702"/>
                </a:lnTo>
                <a:lnTo>
                  <a:pt x="286465" y="8653"/>
                </a:lnTo>
                <a:lnTo>
                  <a:pt x="286429" y="8628"/>
                </a:lnTo>
                <a:lnTo>
                  <a:pt x="286429" y="8603"/>
                </a:lnTo>
                <a:lnTo>
                  <a:pt x="286429" y="8578"/>
                </a:lnTo>
                <a:lnTo>
                  <a:pt x="286465" y="8553"/>
                </a:lnTo>
                <a:lnTo>
                  <a:pt x="286536" y="8529"/>
                </a:lnTo>
                <a:lnTo>
                  <a:pt x="286643" y="8509"/>
                </a:lnTo>
                <a:lnTo>
                  <a:pt x="286750" y="8489"/>
                </a:lnTo>
                <a:lnTo>
                  <a:pt x="286893" y="8469"/>
                </a:lnTo>
                <a:lnTo>
                  <a:pt x="287072" y="8449"/>
                </a:lnTo>
                <a:lnTo>
                  <a:pt x="287286" y="8434"/>
                </a:lnTo>
                <a:lnTo>
                  <a:pt x="287643" y="8404"/>
                </a:lnTo>
                <a:lnTo>
                  <a:pt x="287857" y="8375"/>
                </a:lnTo>
                <a:lnTo>
                  <a:pt x="288000" y="8350"/>
                </a:lnTo>
                <a:lnTo>
                  <a:pt x="288036" y="8340"/>
                </a:lnTo>
                <a:lnTo>
                  <a:pt x="288071" y="8325"/>
                </a:lnTo>
                <a:lnTo>
                  <a:pt x="288036" y="8300"/>
                </a:lnTo>
                <a:lnTo>
                  <a:pt x="287929" y="8270"/>
                </a:lnTo>
                <a:lnTo>
                  <a:pt x="287750" y="8236"/>
                </a:lnTo>
                <a:lnTo>
                  <a:pt x="287500" y="8196"/>
                </a:lnTo>
                <a:lnTo>
                  <a:pt x="287322" y="8166"/>
                </a:lnTo>
                <a:lnTo>
                  <a:pt x="287215" y="8126"/>
                </a:lnTo>
                <a:lnTo>
                  <a:pt x="287107" y="8087"/>
                </a:lnTo>
                <a:lnTo>
                  <a:pt x="287000" y="8042"/>
                </a:lnTo>
                <a:lnTo>
                  <a:pt x="286857" y="7947"/>
                </a:lnTo>
                <a:lnTo>
                  <a:pt x="286715" y="7853"/>
                </a:lnTo>
                <a:lnTo>
                  <a:pt x="288286" y="7838"/>
                </a:lnTo>
                <a:lnTo>
                  <a:pt x="287036" y="7739"/>
                </a:lnTo>
                <a:lnTo>
                  <a:pt x="287286" y="7689"/>
                </a:lnTo>
                <a:lnTo>
                  <a:pt x="287536" y="7640"/>
                </a:lnTo>
                <a:lnTo>
                  <a:pt x="287714" y="7590"/>
                </a:lnTo>
                <a:lnTo>
                  <a:pt x="287893" y="7540"/>
                </a:lnTo>
                <a:lnTo>
                  <a:pt x="288036" y="7486"/>
                </a:lnTo>
                <a:lnTo>
                  <a:pt x="288143" y="7436"/>
                </a:lnTo>
                <a:lnTo>
                  <a:pt x="288214" y="7381"/>
                </a:lnTo>
                <a:lnTo>
                  <a:pt x="288250" y="7332"/>
                </a:lnTo>
                <a:lnTo>
                  <a:pt x="288250" y="7282"/>
                </a:lnTo>
                <a:lnTo>
                  <a:pt x="288214" y="7232"/>
                </a:lnTo>
                <a:lnTo>
                  <a:pt x="288143" y="7183"/>
                </a:lnTo>
                <a:lnTo>
                  <a:pt x="288071" y="7133"/>
                </a:lnTo>
                <a:lnTo>
                  <a:pt x="287929" y="7088"/>
                </a:lnTo>
                <a:lnTo>
                  <a:pt x="287786" y="7048"/>
                </a:lnTo>
                <a:lnTo>
                  <a:pt x="287572" y="7009"/>
                </a:lnTo>
                <a:lnTo>
                  <a:pt x="287357" y="6974"/>
                </a:lnTo>
                <a:lnTo>
                  <a:pt x="287643" y="6875"/>
                </a:lnTo>
                <a:lnTo>
                  <a:pt x="287893" y="6800"/>
                </a:lnTo>
                <a:lnTo>
                  <a:pt x="288036" y="6775"/>
                </a:lnTo>
                <a:lnTo>
                  <a:pt x="288143" y="6755"/>
                </a:lnTo>
                <a:lnTo>
                  <a:pt x="288286" y="6741"/>
                </a:lnTo>
                <a:lnTo>
                  <a:pt x="288428" y="6731"/>
                </a:lnTo>
                <a:lnTo>
                  <a:pt x="288571" y="6726"/>
                </a:lnTo>
                <a:lnTo>
                  <a:pt x="288714" y="6726"/>
                </a:lnTo>
                <a:lnTo>
                  <a:pt x="288857" y="6736"/>
                </a:lnTo>
                <a:lnTo>
                  <a:pt x="289035" y="6746"/>
                </a:lnTo>
                <a:lnTo>
                  <a:pt x="289464" y="6790"/>
                </a:lnTo>
                <a:lnTo>
                  <a:pt x="289964" y="6850"/>
                </a:lnTo>
                <a:lnTo>
                  <a:pt x="295534" y="7530"/>
                </a:lnTo>
                <a:lnTo>
                  <a:pt x="301104" y="8211"/>
                </a:lnTo>
                <a:lnTo>
                  <a:pt x="302782" y="8414"/>
                </a:lnTo>
                <a:lnTo>
                  <a:pt x="304496" y="8613"/>
                </a:lnTo>
                <a:lnTo>
                  <a:pt x="306174" y="8817"/>
                </a:lnTo>
                <a:lnTo>
                  <a:pt x="307852" y="9020"/>
                </a:lnTo>
                <a:lnTo>
                  <a:pt x="310316" y="9343"/>
                </a:lnTo>
                <a:lnTo>
                  <a:pt x="312780" y="9666"/>
                </a:lnTo>
                <a:lnTo>
                  <a:pt x="315208" y="9994"/>
                </a:lnTo>
                <a:lnTo>
                  <a:pt x="317635" y="10322"/>
                </a:lnTo>
                <a:lnTo>
                  <a:pt x="318421" y="10441"/>
                </a:lnTo>
                <a:lnTo>
                  <a:pt x="319242" y="10560"/>
                </a:lnTo>
                <a:lnTo>
                  <a:pt x="320813" y="10803"/>
                </a:lnTo>
                <a:lnTo>
                  <a:pt x="322349" y="11047"/>
                </a:lnTo>
                <a:lnTo>
                  <a:pt x="323884" y="11290"/>
                </a:lnTo>
                <a:lnTo>
                  <a:pt x="324848" y="11211"/>
                </a:lnTo>
                <a:lnTo>
                  <a:pt x="324455" y="10778"/>
                </a:lnTo>
                <a:lnTo>
                  <a:pt x="326169" y="10461"/>
                </a:lnTo>
                <a:lnTo>
                  <a:pt x="330846" y="10625"/>
                </a:lnTo>
                <a:lnTo>
                  <a:pt x="331418" y="10525"/>
                </a:lnTo>
                <a:lnTo>
                  <a:pt x="331811" y="10431"/>
                </a:lnTo>
                <a:lnTo>
                  <a:pt x="331953" y="10391"/>
                </a:lnTo>
                <a:lnTo>
                  <a:pt x="332096" y="10346"/>
                </a:lnTo>
                <a:lnTo>
                  <a:pt x="332168" y="10312"/>
                </a:lnTo>
                <a:lnTo>
                  <a:pt x="332203" y="10272"/>
                </a:lnTo>
                <a:lnTo>
                  <a:pt x="332239" y="10237"/>
                </a:lnTo>
                <a:lnTo>
                  <a:pt x="332203" y="10202"/>
                </a:lnTo>
                <a:lnTo>
                  <a:pt x="332168" y="10168"/>
                </a:lnTo>
                <a:lnTo>
                  <a:pt x="332096" y="10133"/>
                </a:lnTo>
                <a:lnTo>
                  <a:pt x="331953" y="10098"/>
                </a:lnTo>
                <a:lnTo>
                  <a:pt x="331846" y="10063"/>
                </a:lnTo>
                <a:lnTo>
                  <a:pt x="331453" y="9989"/>
                </a:lnTo>
                <a:lnTo>
                  <a:pt x="331168" y="9929"/>
                </a:lnTo>
                <a:lnTo>
                  <a:pt x="330882" y="9875"/>
                </a:lnTo>
                <a:lnTo>
                  <a:pt x="330347" y="9750"/>
                </a:lnTo>
                <a:lnTo>
                  <a:pt x="329311" y="9502"/>
                </a:lnTo>
                <a:lnTo>
                  <a:pt x="328204" y="9249"/>
                </a:lnTo>
                <a:lnTo>
                  <a:pt x="327669" y="9120"/>
                </a:lnTo>
                <a:lnTo>
                  <a:pt x="327419" y="9050"/>
                </a:lnTo>
                <a:lnTo>
                  <a:pt x="327205" y="8985"/>
                </a:lnTo>
                <a:lnTo>
                  <a:pt x="327026" y="8921"/>
                </a:lnTo>
                <a:lnTo>
                  <a:pt x="326883" y="8856"/>
                </a:lnTo>
                <a:lnTo>
                  <a:pt x="326740" y="8792"/>
                </a:lnTo>
                <a:lnTo>
                  <a:pt x="326633" y="8727"/>
                </a:lnTo>
                <a:lnTo>
                  <a:pt x="326562" y="8663"/>
                </a:lnTo>
                <a:lnTo>
                  <a:pt x="326490" y="8598"/>
                </a:lnTo>
                <a:lnTo>
                  <a:pt x="326419" y="8469"/>
                </a:lnTo>
                <a:lnTo>
                  <a:pt x="326419" y="8335"/>
                </a:lnTo>
                <a:lnTo>
                  <a:pt x="326490" y="8201"/>
                </a:lnTo>
                <a:lnTo>
                  <a:pt x="326633" y="8067"/>
                </a:lnTo>
                <a:lnTo>
                  <a:pt x="326847" y="7928"/>
                </a:lnTo>
                <a:lnTo>
                  <a:pt x="325883" y="7838"/>
                </a:lnTo>
                <a:lnTo>
                  <a:pt x="326455" y="7818"/>
                </a:lnTo>
                <a:lnTo>
                  <a:pt x="326419" y="7724"/>
                </a:lnTo>
                <a:lnTo>
                  <a:pt x="326419" y="7625"/>
                </a:lnTo>
                <a:lnTo>
                  <a:pt x="326383" y="7580"/>
                </a:lnTo>
                <a:lnTo>
                  <a:pt x="326348" y="7540"/>
                </a:lnTo>
                <a:lnTo>
                  <a:pt x="326276" y="7510"/>
                </a:lnTo>
                <a:lnTo>
                  <a:pt x="326205" y="7500"/>
                </a:lnTo>
                <a:lnTo>
                  <a:pt x="326133" y="7495"/>
                </a:lnTo>
                <a:lnTo>
                  <a:pt x="325848" y="7471"/>
                </a:lnTo>
                <a:lnTo>
                  <a:pt x="325598" y="7446"/>
                </a:lnTo>
                <a:lnTo>
                  <a:pt x="325419" y="7421"/>
                </a:lnTo>
                <a:lnTo>
                  <a:pt x="325241" y="7391"/>
                </a:lnTo>
                <a:lnTo>
                  <a:pt x="325134" y="7361"/>
                </a:lnTo>
                <a:lnTo>
                  <a:pt x="325026" y="7332"/>
                </a:lnTo>
                <a:lnTo>
                  <a:pt x="324991" y="7302"/>
                </a:lnTo>
                <a:lnTo>
                  <a:pt x="324955" y="7267"/>
                </a:lnTo>
                <a:lnTo>
                  <a:pt x="324955" y="7207"/>
                </a:lnTo>
                <a:lnTo>
                  <a:pt x="325026" y="7143"/>
                </a:lnTo>
                <a:lnTo>
                  <a:pt x="325169" y="7029"/>
                </a:lnTo>
                <a:lnTo>
                  <a:pt x="325205" y="6984"/>
                </a:lnTo>
                <a:lnTo>
                  <a:pt x="325205" y="6944"/>
                </a:lnTo>
                <a:lnTo>
                  <a:pt x="325205" y="6904"/>
                </a:lnTo>
                <a:lnTo>
                  <a:pt x="325169" y="6865"/>
                </a:lnTo>
                <a:lnTo>
                  <a:pt x="325026" y="6790"/>
                </a:lnTo>
                <a:lnTo>
                  <a:pt x="324848" y="6716"/>
                </a:lnTo>
                <a:lnTo>
                  <a:pt x="324669" y="6641"/>
                </a:lnTo>
                <a:lnTo>
                  <a:pt x="324491" y="6572"/>
                </a:lnTo>
                <a:lnTo>
                  <a:pt x="324348" y="6497"/>
                </a:lnTo>
                <a:lnTo>
                  <a:pt x="324312" y="6457"/>
                </a:lnTo>
                <a:lnTo>
                  <a:pt x="324312" y="6423"/>
                </a:lnTo>
                <a:lnTo>
                  <a:pt x="324241" y="6229"/>
                </a:lnTo>
                <a:lnTo>
                  <a:pt x="324170" y="6035"/>
                </a:lnTo>
                <a:lnTo>
                  <a:pt x="324205" y="5976"/>
                </a:lnTo>
                <a:lnTo>
                  <a:pt x="324241" y="5941"/>
                </a:lnTo>
                <a:lnTo>
                  <a:pt x="324205" y="5911"/>
                </a:lnTo>
                <a:lnTo>
                  <a:pt x="323813" y="5335"/>
                </a:lnTo>
                <a:lnTo>
                  <a:pt x="323634" y="5047"/>
                </a:lnTo>
                <a:lnTo>
                  <a:pt x="323491" y="4759"/>
                </a:lnTo>
                <a:lnTo>
                  <a:pt x="323420" y="4684"/>
                </a:lnTo>
                <a:lnTo>
                  <a:pt x="323313" y="4620"/>
                </a:lnTo>
                <a:lnTo>
                  <a:pt x="323170" y="4560"/>
                </a:lnTo>
                <a:lnTo>
                  <a:pt x="322956" y="4510"/>
                </a:lnTo>
                <a:lnTo>
                  <a:pt x="322670" y="4461"/>
                </a:lnTo>
                <a:lnTo>
                  <a:pt x="322349" y="4421"/>
                </a:lnTo>
                <a:lnTo>
                  <a:pt x="321956" y="4386"/>
                </a:lnTo>
                <a:lnTo>
                  <a:pt x="321456" y="4357"/>
                </a:lnTo>
                <a:lnTo>
                  <a:pt x="321313" y="4342"/>
                </a:lnTo>
                <a:lnTo>
                  <a:pt x="321170" y="4327"/>
                </a:lnTo>
                <a:lnTo>
                  <a:pt x="320885" y="4282"/>
                </a:lnTo>
                <a:lnTo>
                  <a:pt x="320635" y="4232"/>
                </a:lnTo>
                <a:lnTo>
                  <a:pt x="320349" y="4178"/>
                </a:lnTo>
                <a:lnTo>
                  <a:pt x="320028" y="4208"/>
                </a:lnTo>
                <a:lnTo>
                  <a:pt x="319742" y="4242"/>
                </a:lnTo>
                <a:lnTo>
                  <a:pt x="319492" y="4277"/>
                </a:lnTo>
                <a:lnTo>
                  <a:pt x="319314" y="4317"/>
                </a:lnTo>
                <a:lnTo>
                  <a:pt x="319171" y="4357"/>
                </a:lnTo>
                <a:lnTo>
                  <a:pt x="319099" y="4401"/>
                </a:lnTo>
                <a:lnTo>
                  <a:pt x="319028" y="4441"/>
                </a:lnTo>
                <a:lnTo>
                  <a:pt x="318992" y="4486"/>
                </a:lnTo>
                <a:lnTo>
                  <a:pt x="318992" y="4575"/>
                </a:lnTo>
                <a:lnTo>
                  <a:pt x="319028" y="4669"/>
                </a:lnTo>
                <a:lnTo>
                  <a:pt x="319099" y="4759"/>
                </a:lnTo>
                <a:lnTo>
                  <a:pt x="319099" y="4843"/>
                </a:lnTo>
                <a:lnTo>
                  <a:pt x="319028" y="5007"/>
                </a:lnTo>
                <a:lnTo>
                  <a:pt x="319028" y="5176"/>
                </a:lnTo>
                <a:lnTo>
                  <a:pt x="319028" y="5340"/>
                </a:lnTo>
                <a:lnTo>
                  <a:pt x="319028" y="5509"/>
                </a:lnTo>
                <a:lnTo>
                  <a:pt x="319171" y="5842"/>
                </a:lnTo>
                <a:lnTo>
                  <a:pt x="319349" y="6174"/>
                </a:lnTo>
                <a:lnTo>
                  <a:pt x="319456" y="6348"/>
                </a:lnTo>
                <a:lnTo>
                  <a:pt x="319599" y="6522"/>
                </a:lnTo>
                <a:lnTo>
                  <a:pt x="319956" y="6875"/>
                </a:lnTo>
                <a:lnTo>
                  <a:pt x="320349" y="7222"/>
                </a:lnTo>
                <a:lnTo>
                  <a:pt x="320706" y="7575"/>
                </a:lnTo>
                <a:lnTo>
                  <a:pt x="320742" y="7615"/>
                </a:lnTo>
                <a:lnTo>
                  <a:pt x="320778" y="7659"/>
                </a:lnTo>
                <a:lnTo>
                  <a:pt x="320742" y="7699"/>
                </a:lnTo>
                <a:lnTo>
                  <a:pt x="320706" y="7719"/>
                </a:lnTo>
                <a:lnTo>
                  <a:pt x="320635" y="7734"/>
                </a:lnTo>
                <a:lnTo>
                  <a:pt x="320385" y="7789"/>
                </a:lnTo>
                <a:lnTo>
                  <a:pt x="320206" y="7838"/>
                </a:lnTo>
                <a:lnTo>
                  <a:pt x="320099" y="7893"/>
                </a:lnTo>
                <a:lnTo>
                  <a:pt x="320063" y="7942"/>
                </a:lnTo>
                <a:lnTo>
                  <a:pt x="320063" y="7992"/>
                </a:lnTo>
                <a:lnTo>
                  <a:pt x="320171" y="8047"/>
                </a:lnTo>
                <a:lnTo>
                  <a:pt x="320349" y="8096"/>
                </a:lnTo>
                <a:lnTo>
                  <a:pt x="320635" y="8151"/>
                </a:lnTo>
                <a:lnTo>
                  <a:pt x="320670" y="8166"/>
                </a:lnTo>
                <a:lnTo>
                  <a:pt x="320670" y="8181"/>
                </a:lnTo>
                <a:lnTo>
                  <a:pt x="320599" y="8226"/>
                </a:lnTo>
                <a:lnTo>
                  <a:pt x="320492" y="8270"/>
                </a:lnTo>
                <a:lnTo>
                  <a:pt x="320385" y="8315"/>
                </a:lnTo>
                <a:lnTo>
                  <a:pt x="320171" y="8260"/>
                </a:lnTo>
                <a:lnTo>
                  <a:pt x="320028" y="8231"/>
                </a:lnTo>
                <a:lnTo>
                  <a:pt x="319956" y="8226"/>
                </a:lnTo>
                <a:lnTo>
                  <a:pt x="319885" y="8216"/>
                </a:lnTo>
                <a:lnTo>
                  <a:pt x="319421" y="8196"/>
                </a:lnTo>
                <a:lnTo>
                  <a:pt x="318921" y="8176"/>
                </a:lnTo>
                <a:lnTo>
                  <a:pt x="318457" y="8161"/>
                </a:lnTo>
                <a:lnTo>
                  <a:pt x="317993" y="8136"/>
                </a:lnTo>
                <a:lnTo>
                  <a:pt x="317921" y="8131"/>
                </a:lnTo>
                <a:lnTo>
                  <a:pt x="317814" y="8121"/>
                </a:lnTo>
                <a:lnTo>
                  <a:pt x="317671" y="8091"/>
                </a:lnTo>
                <a:lnTo>
                  <a:pt x="317421" y="8032"/>
                </a:lnTo>
                <a:lnTo>
                  <a:pt x="317350" y="8007"/>
                </a:lnTo>
                <a:lnTo>
                  <a:pt x="317314" y="7982"/>
                </a:lnTo>
                <a:lnTo>
                  <a:pt x="317243" y="7962"/>
                </a:lnTo>
                <a:lnTo>
                  <a:pt x="317171" y="7947"/>
                </a:lnTo>
                <a:lnTo>
                  <a:pt x="315707" y="7784"/>
                </a:lnTo>
                <a:lnTo>
                  <a:pt x="314208" y="7625"/>
                </a:lnTo>
                <a:lnTo>
                  <a:pt x="313494" y="7545"/>
                </a:lnTo>
                <a:lnTo>
                  <a:pt x="312780" y="7461"/>
                </a:lnTo>
                <a:lnTo>
                  <a:pt x="312101" y="7371"/>
                </a:lnTo>
                <a:lnTo>
                  <a:pt x="311458" y="7282"/>
                </a:lnTo>
                <a:lnTo>
                  <a:pt x="311030" y="7227"/>
                </a:lnTo>
                <a:lnTo>
                  <a:pt x="310566" y="7178"/>
                </a:lnTo>
                <a:lnTo>
                  <a:pt x="309637" y="7083"/>
                </a:lnTo>
                <a:lnTo>
                  <a:pt x="309173" y="7034"/>
                </a:lnTo>
                <a:lnTo>
                  <a:pt x="308745" y="6984"/>
                </a:lnTo>
                <a:lnTo>
                  <a:pt x="308316" y="6924"/>
                </a:lnTo>
                <a:lnTo>
                  <a:pt x="307924" y="6855"/>
                </a:lnTo>
                <a:lnTo>
                  <a:pt x="307638" y="6805"/>
                </a:lnTo>
                <a:lnTo>
                  <a:pt x="307352" y="6750"/>
                </a:lnTo>
                <a:lnTo>
                  <a:pt x="306710" y="6656"/>
                </a:lnTo>
                <a:lnTo>
                  <a:pt x="305996" y="6567"/>
                </a:lnTo>
                <a:lnTo>
                  <a:pt x="305281" y="6477"/>
                </a:lnTo>
                <a:lnTo>
                  <a:pt x="303782" y="6308"/>
                </a:lnTo>
                <a:lnTo>
                  <a:pt x="302996" y="6219"/>
                </a:lnTo>
                <a:lnTo>
                  <a:pt x="302282" y="6135"/>
                </a:lnTo>
                <a:lnTo>
                  <a:pt x="300997" y="5966"/>
                </a:lnTo>
                <a:lnTo>
                  <a:pt x="299676" y="5797"/>
                </a:lnTo>
                <a:lnTo>
                  <a:pt x="299640" y="5881"/>
                </a:lnTo>
                <a:lnTo>
                  <a:pt x="299104" y="5752"/>
                </a:lnTo>
                <a:lnTo>
                  <a:pt x="298569" y="5628"/>
                </a:lnTo>
                <a:lnTo>
                  <a:pt x="297998" y="5509"/>
                </a:lnTo>
                <a:lnTo>
                  <a:pt x="297391" y="5390"/>
                </a:lnTo>
                <a:lnTo>
                  <a:pt x="296177" y="5151"/>
                </a:lnTo>
                <a:lnTo>
                  <a:pt x="294891" y="4923"/>
                </a:lnTo>
                <a:lnTo>
                  <a:pt x="293570" y="4699"/>
                </a:lnTo>
                <a:lnTo>
                  <a:pt x="292213" y="4476"/>
                </a:lnTo>
                <a:lnTo>
                  <a:pt x="290821" y="4257"/>
                </a:lnTo>
                <a:lnTo>
                  <a:pt x="289393" y="4044"/>
                </a:lnTo>
                <a:lnTo>
                  <a:pt x="288964" y="4088"/>
                </a:lnTo>
                <a:lnTo>
                  <a:pt x="288964" y="4088"/>
                </a:lnTo>
                <a:lnTo>
                  <a:pt x="289143" y="3805"/>
                </a:lnTo>
                <a:lnTo>
                  <a:pt x="289000" y="3850"/>
                </a:lnTo>
                <a:lnTo>
                  <a:pt x="288821" y="3885"/>
                </a:lnTo>
                <a:lnTo>
                  <a:pt x="288678" y="3910"/>
                </a:lnTo>
                <a:lnTo>
                  <a:pt x="288500" y="3924"/>
                </a:lnTo>
                <a:lnTo>
                  <a:pt x="288357" y="3934"/>
                </a:lnTo>
                <a:lnTo>
                  <a:pt x="288179" y="3939"/>
                </a:lnTo>
                <a:lnTo>
                  <a:pt x="288000" y="3939"/>
                </a:lnTo>
                <a:lnTo>
                  <a:pt x="287822" y="3929"/>
                </a:lnTo>
                <a:lnTo>
                  <a:pt x="287643" y="3919"/>
                </a:lnTo>
                <a:lnTo>
                  <a:pt x="287500" y="3910"/>
                </a:lnTo>
                <a:lnTo>
                  <a:pt x="287179" y="3875"/>
                </a:lnTo>
                <a:lnTo>
                  <a:pt x="286679" y="3815"/>
                </a:lnTo>
                <a:lnTo>
                  <a:pt x="285501" y="3651"/>
                </a:lnTo>
                <a:lnTo>
                  <a:pt x="284358" y="3497"/>
                </a:lnTo>
                <a:lnTo>
                  <a:pt x="282894" y="3314"/>
                </a:lnTo>
                <a:lnTo>
                  <a:pt x="281430" y="3140"/>
                </a:lnTo>
                <a:lnTo>
                  <a:pt x="280502" y="3030"/>
                </a:lnTo>
                <a:lnTo>
                  <a:pt x="279538" y="2921"/>
                </a:lnTo>
                <a:lnTo>
                  <a:pt x="279074" y="2996"/>
                </a:lnTo>
                <a:lnTo>
                  <a:pt x="278610" y="3065"/>
                </a:lnTo>
                <a:lnTo>
                  <a:pt x="278431" y="3100"/>
                </a:lnTo>
                <a:lnTo>
                  <a:pt x="278252" y="3135"/>
                </a:lnTo>
                <a:lnTo>
                  <a:pt x="278110" y="3174"/>
                </a:lnTo>
                <a:lnTo>
                  <a:pt x="278038" y="3209"/>
                </a:lnTo>
                <a:lnTo>
                  <a:pt x="277717" y="3522"/>
                </a:lnTo>
                <a:lnTo>
                  <a:pt x="277467" y="3835"/>
                </a:lnTo>
                <a:lnTo>
                  <a:pt x="277288" y="4148"/>
                </a:lnTo>
                <a:lnTo>
                  <a:pt x="277146" y="4466"/>
                </a:lnTo>
                <a:lnTo>
                  <a:pt x="277146" y="4535"/>
                </a:lnTo>
                <a:lnTo>
                  <a:pt x="277181" y="4610"/>
                </a:lnTo>
                <a:lnTo>
                  <a:pt x="277253" y="4684"/>
                </a:lnTo>
                <a:lnTo>
                  <a:pt x="277360" y="4759"/>
                </a:lnTo>
                <a:lnTo>
                  <a:pt x="277610" y="4908"/>
                </a:lnTo>
                <a:lnTo>
                  <a:pt x="277895" y="5057"/>
                </a:lnTo>
                <a:lnTo>
                  <a:pt x="277931" y="5077"/>
                </a:lnTo>
                <a:lnTo>
                  <a:pt x="277931" y="5092"/>
                </a:lnTo>
                <a:lnTo>
                  <a:pt x="277860" y="5126"/>
                </a:lnTo>
                <a:lnTo>
                  <a:pt x="277753" y="5161"/>
                </a:lnTo>
                <a:lnTo>
                  <a:pt x="277645" y="5191"/>
                </a:lnTo>
                <a:lnTo>
                  <a:pt x="277538" y="5226"/>
                </a:lnTo>
                <a:lnTo>
                  <a:pt x="277467" y="5265"/>
                </a:lnTo>
                <a:lnTo>
                  <a:pt x="277431" y="5310"/>
                </a:lnTo>
                <a:lnTo>
                  <a:pt x="277467" y="5335"/>
                </a:lnTo>
                <a:lnTo>
                  <a:pt x="277503" y="5360"/>
                </a:lnTo>
                <a:lnTo>
                  <a:pt x="277610" y="5409"/>
                </a:lnTo>
                <a:lnTo>
                  <a:pt x="277645" y="5459"/>
                </a:lnTo>
                <a:lnTo>
                  <a:pt x="277717" y="5558"/>
                </a:lnTo>
                <a:lnTo>
                  <a:pt x="277717" y="5663"/>
                </a:lnTo>
                <a:lnTo>
                  <a:pt x="277645" y="5767"/>
                </a:lnTo>
                <a:lnTo>
                  <a:pt x="277431" y="5976"/>
                </a:lnTo>
                <a:lnTo>
                  <a:pt x="277360" y="6085"/>
                </a:lnTo>
                <a:lnTo>
                  <a:pt x="277288" y="6189"/>
                </a:lnTo>
                <a:lnTo>
                  <a:pt x="277038" y="6572"/>
                </a:lnTo>
                <a:lnTo>
                  <a:pt x="276789" y="6959"/>
                </a:lnTo>
                <a:lnTo>
                  <a:pt x="276503" y="7585"/>
                </a:lnTo>
                <a:lnTo>
                  <a:pt x="276182" y="8216"/>
                </a:lnTo>
                <a:lnTo>
                  <a:pt x="275967" y="8623"/>
                </a:lnTo>
                <a:lnTo>
                  <a:pt x="275896" y="8827"/>
                </a:lnTo>
                <a:lnTo>
                  <a:pt x="275825" y="9030"/>
                </a:lnTo>
                <a:lnTo>
                  <a:pt x="275860" y="9070"/>
                </a:lnTo>
                <a:lnTo>
                  <a:pt x="275896" y="9105"/>
                </a:lnTo>
                <a:lnTo>
                  <a:pt x="276039" y="9174"/>
                </a:lnTo>
                <a:lnTo>
                  <a:pt x="276182" y="9249"/>
                </a:lnTo>
                <a:lnTo>
                  <a:pt x="276253" y="9283"/>
                </a:lnTo>
                <a:lnTo>
                  <a:pt x="276289" y="9318"/>
                </a:lnTo>
                <a:lnTo>
                  <a:pt x="276324" y="9681"/>
                </a:lnTo>
                <a:lnTo>
                  <a:pt x="276324" y="10043"/>
                </a:lnTo>
                <a:lnTo>
                  <a:pt x="276324" y="10401"/>
                </a:lnTo>
                <a:lnTo>
                  <a:pt x="276360" y="10764"/>
                </a:lnTo>
                <a:lnTo>
                  <a:pt x="276431" y="10962"/>
                </a:lnTo>
                <a:lnTo>
                  <a:pt x="276539" y="11166"/>
                </a:lnTo>
                <a:lnTo>
                  <a:pt x="276610" y="11370"/>
                </a:lnTo>
                <a:lnTo>
                  <a:pt x="276646" y="11469"/>
                </a:lnTo>
                <a:lnTo>
                  <a:pt x="276646" y="11573"/>
                </a:lnTo>
                <a:lnTo>
                  <a:pt x="276646" y="11653"/>
                </a:lnTo>
                <a:lnTo>
                  <a:pt x="276610" y="11732"/>
                </a:lnTo>
                <a:lnTo>
                  <a:pt x="276467" y="11901"/>
                </a:lnTo>
                <a:lnTo>
                  <a:pt x="276289" y="12085"/>
                </a:lnTo>
                <a:lnTo>
                  <a:pt x="276110" y="12293"/>
                </a:lnTo>
                <a:lnTo>
                  <a:pt x="274432" y="11886"/>
                </a:lnTo>
                <a:lnTo>
                  <a:pt x="273968" y="11901"/>
                </a:lnTo>
                <a:lnTo>
                  <a:pt x="274503" y="12298"/>
                </a:lnTo>
                <a:lnTo>
                  <a:pt x="273789" y="12219"/>
                </a:lnTo>
                <a:lnTo>
                  <a:pt x="273182" y="12139"/>
                </a:lnTo>
                <a:lnTo>
                  <a:pt x="272932" y="12100"/>
                </a:lnTo>
                <a:lnTo>
                  <a:pt x="272718" y="12060"/>
                </a:lnTo>
                <a:lnTo>
                  <a:pt x="272504" y="12020"/>
                </a:lnTo>
                <a:lnTo>
                  <a:pt x="272325" y="11985"/>
                </a:lnTo>
                <a:lnTo>
                  <a:pt x="272218" y="11946"/>
                </a:lnTo>
                <a:lnTo>
                  <a:pt x="272111" y="11911"/>
                </a:lnTo>
                <a:lnTo>
                  <a:pt x="272040" y="11876"/>
                </a:lnTo>
                <a:lnTo>
                  <a:pt x="272040" y="11841"/>
                </a:lnTo>
                <a:lnTo>
                  <a:pt x="272040" y="11812"/>
                </a:lnTo>
                <a:lnTo>
                  <a:pt x="272075" y="11787"/>
                </a:lnTo>
                <a:lnTo>
                  <a:pt x="272147" y="11762"/>
                </a:lnTo>
                <a:lnTo>
                  <a:pt x="272290" y="11737"/>
                </a:lnTo>
                <a:lnTo>
                  <a:pt x="271647" y="11717"/>
                </a:lnTo>
                <a:lnTo>
                  <a:pt x="271183" y="11692"/>
                </a:lnTo>
                <a:lnTo>
                  <a:pt x="270969" y="11672"/>
                </a:lnTo>
                <a:lnTo>
                  <a:pt x="270790" y="11658"/>
                </a:lnTo>
                <a:lnTo>
                  <a:pt x="270612" y="11638"/>
                </a:lnTo>
                <a:lnTo>
                  <a:pt x="270504" y="11618"/>
                </a:lnTo>
                <a:lnTo>
                  <a:pt x="270397" y="11593"/>
                </a:lnTo>
                <a:lnTo>
                  <a:pt x="270290" y="11568"/>
                </a:lnTo>
                <a:lnTo>
                  <a:pt x="270254" y="11538"/>
                </a:lnTo>
                <a:lnTo>
                  <a:pt x="270219" y="11509"/>
                </a:lnTo>
                <a:lnTo>
                  <a:pt x="270183" y="11434"/>
                </a:lnTo>
                <a:lnTo>
                  <a:pt x="270254" y="11350"/>
                </a:lnTo>
                <a:lnTo>
                  <a:pt x="269576" y="11325"/>
                </a:lnTo>
                <a:lnTo>
                  <a:pt x="269290" y="11315"/>
                </a:lnTo>
                <a:lnTo>
                  <a:pt x="269040" y="11300"/>
                </a:lnTo>
                <a:lnTo>
                  <a:pt x="268826" y="11285"/>
                </a:lnTo>
                <a:lnTo>
                  <a:pt x="268648" y="11265"/>
                </a:lnTo>
                <a:lnTo>
                  <a:pt x="268505" y="11245"/>
                </a:lnTo>
                <a:lnTo>
                  <a:pt x="268362" y="11225"/>
                </a:lnTo>
                <a:lnTo>
                  <a:pt x="268291" y="11201"/>
                </a:lnTo>
                <a:lnTo>
                  <a:pt x="268255" y="11176"/>
                </a:lnTo>
                <a:lnTo>
                  <a:pt x="268219" y="11146"/>
                </a:lnTo>
                <a:lnTo>
                  <a:pt x="268255" y="11116"/>
                </a:lnTo>
                <a:lnTo>
                  <a:pt x="268291" y="11081"/>
                </a:lnTo>
                <a:lnTo>
                  <a:pt x="268362" y="11042"/>
                </a:lnTo>
                <a:lnTo>
                  <a:pt x="268576" y="10957"/>
                </a:lnTo>
                <a:lnTo>
                  <a:pt x="269719" y="11225"/>
                </a:lnTo>
                <a:lnTo>
                  <a:pt x="269719" y="11171"/>
                </a:lnTo>
                <a:lnTo>
                  <a:pt x="269719" y="11121"/>
                </a:lnTo>
                <a:lnTo>
                  <a:pt x="269683" y="11076"/>
                </a:lnTo>
                <a:lnTo>
                  <a:pt x="269612" y="11037"/>
                </a:lnTo>
                <a:lnTo>
                  <a:pt x="269540" y="10997"/>
                </a:lnTo>
                <a:lnTo>
                  <a:pt x="269398" y="10962"/>
                </a:lnTo>
                <a:lnTo>
                  <a:pt x="269290" y="10932"/>
                </a:lnTo>
                <a:lnTo>
                  <a:pt x="269112" y="10908"/>
                </a:lnTo>
                <a:lnTo>
                  <a:pt x="268933" y="10888"/>
                </a:lnTo>
                <a:lnTo>
                  <a:pt x="268719" y="10868"/>
                </a:lnTo>
                <a:lnTo>
                  <a:pt x="268505" y="10848"/>
                </a:lnTo>
                <a:lnTo>
                  <a:pt x="268291" y="10838"/>
                </a:lnTo>
                <a:lnTo>
                  <a:pt x="268005" y="10828"/>
                </a:lnTo>
                <a:lnTo>
                  <a:pt x="267755" y="10823"/>
                </a:lnTo>
                <a:lnTo>
                  <a:pt x="267148" y="10813"/>
                </a:lnTo>
                <a:lnTo>
                  <a:pt x="267041" y="10813"/>
                </a:lnTo>
                <a:lnTo>
                  <a:pt x="266898" y="10808"/>
                </a:lnTo>
                <a:lnTo>
                  <a:pt x="266648" y="10788"/>
                </a:lnTo>
                <a:lnTo>
                  <a:pt x="266398" y="10754"/>
                </a:lnTo>
                <a:lnTo>
                  <a:pt x="266148" y="10714"/>
                </a:lnTo>
                <a:lnTo>
                  <a:pt x="265684" y="10625"/>
                </a:lnTo>
                <a:lnTo>
                  <a:pt x="265256" y="10535"/>
                </a:lnTo>
                <a:lnTo>
                  <a:pt x="265149" y="10510"/>
                </a:lnTo>
                <a:lnTo>
                  <a:pt x="265077" y="10480"/>
                </a:lnTo>
                <a:lnTo>
                  <a:pt x="264970" y="10421"/>
                </a:lnTo>
                <a:lnTo>
                  <a:pt x="264934" y="10356"/>
                </a:lnTo>
                <a:lnTo>
                  <a:pt x="264827" y="10292"/>
                </a:lnTo>
                <a:lnTo>
                  <a:pt x="266862" y="10366"/>
                </a:lnTo>
                <a:lnTo>
                  <a:pt x="264506" y="9954"/>
                </a:lnTo>
                <a:lnTo>
                  <a:pt x="263649" y="10019"/>
                </a:lnTo>
                <a:lnTo>
                  <a:pt x="263649" y="9944"/>
                </a:lnTo>
                <a:lnTo>
                  <a:pt x="263685" y="9875"/>
                </a:lnTo>
                <a:lnTo>
                  <a:pt x="263649" y="9840"/>
                </a:lnTo>
                <a:lnTo>
                  <a:pt x="263649" y="9810"/>
                </a:lnTo>
                <a:lnTo>
                  <a:pt x="263578" y="9780"/>
                </a:lnTo>
                <a:lnTo>
                  <a:pt x="263506" y="9755"/>
                </a:lnTo>
                <a:lnTo>
                  <a:pt x="262042" y="9418"/>
                </a:lnTo>
                <a:lnTo>
                  <a:pt x="260507" y="9085"/>
                </a:lnTo>
                <a:lnTo>
                  <a:pt x="259007" y="8752"/>
                </a:lnTo>
                <a:lnTo>
                  <a:pt x="257508" y="8419"/>
                </a:lnTo>
                <a:lnTo>
                  <a:pt x="256294" y="8141"/>
                </a:lnTo>
                <a:lnTo>
                  <a:pt x="255115" y="7858"/>
                </a:lnTo>
                <a:lnTo>
                  <a:pt x="253937" y="7575"/>
                </a:lnTo>
                <a:lnTo>
                  <a:pt x="253330" y="7436"/>
                </a:lnTo>
                <a:lnTo>
                  <a:pt x="252687" y="7302"/>
                </a:lnTo>
                <a:lnTo>
                  <a:pt x="251902" y="7143"/>
                </a:lnTo>
                <a:lnTo>
                  <a:pt x="251081" y="6989"/>
                </a:lnTo>
                <a:lnTo>
                  <a:pt x="249438" y="6681"/>
                </a:lnTo>
                <a:lnTo>
                  <a:pt x="247760" y="6373"/>
                </a:lnTo>
                <a:lnTo>
                  <a:pt x="246975" y="6214"/>
                </a:lnTo>
                <a:lnTo>
                  <a:pt x="246189" y="6055"/>
                </a:lnTo>
                <a:lnTo>
                  <a:pt x="245546" y="5911"/>
                </a:lnTo>
                <a:lnTo>
                  <a:pt x="244904" y="5767"/>
                </a:lnTo>
                <a:lnTo>
                  <a:pt x="243690" y="5464"/>
                </a:lnTo>
                <a:lnTo>
                  <a:pt x="242511" y="5166"/>
                </a:lnTo>
                <a:lnTo>
                  <a:pt x="241869" y="5017"/>
                </a:lnTo>
                <a:lnTo>
                  <a:pt x="241226" y="4873"/>
                </a:lnTo>
                <a:lnTo>
                  <a:pt x="239548" y="4520"/>
                </a:lnTo>
                <a:lnTo>
                  <a:pt x="237798" y="4173"/>
                </a:lnTo>
                <a:lnTo>
                  <a:pt x="234299" y="3482"/>
                </a:lnTo>
                <a:lnTo>
                  <a:pt x="233978" y="3428"/>
                </a:lnTo>
                <a:lnTo>
                  <a:pt x="233621" y="3383"/>
                </a:lnTo>
                <a:lnTo>
                  <a:pt x="232907" y="3289"/>
                </a:lnTo>
                <a:lnTo>
                  <a:pt x="232907" y="3244"/>
                </a:lnTo>
                <a:lnTo>
                  <a:pt x="232978" y="3189"/>
                </a:lnTo>
                <a:lnTo>
                  <a:pt x="232978" y="3140"/>
                </a:lnTo>
                <a:lnTo>
                  <a:pt x="232942" y="3120"/>
                </a:lnTo>
                <a:lnTo>
                  <a:pt x="232871" y="3105"/>
                </a:lnTo>
                <a:lnTo>
                  <a:pt x="232621" y="3080"/>
                </a:lnTo>
                <a:lnTo>
                  <a:pt x="232407" y="3050"/>
                </a:lnTo>
                <a:lnTo>
                  <a:pt x="232228" y="3020"/>
                </a:lnTo>
                <a:lnTo>
                  <a:pt x="232085" y="2986"/>
                </a:lnTo>
                <a:lnTo>
                  <a:pt x="231800" y="2906"/>
                </a:lnTo>
                <a:lnTo>
                  <a:pt x="231514" y="2832"/>
                </a:lnTo>
                <a:lnTo>
                  <a:pt x="231229" y="2762"/>
                </a:lnTo>
                <a:lnTo>
                  <a:pt x="231086" y="2727"/>
                </a:lnTo>
                <a:lnTo>
                  <a:pt x="230907" y="2703"/>
                </a:lnTo>
                <a:lnTo>
                  <a:pt x="230693" y="2678"/>
                </a:lnTo>
                <a:lnTo>
                  <a:pt x="230443" y="2663"/>
                </a:lnTo>
                <a:lnTo>
                  <a:pt x="230193" y="2653"/>
                </a:lnTo>
                <a:lnTo>
                  <a:pt x="229907" y="2648"/>
                </a:lnTo>
                <a:lnTo>
                  <a:pt x="229408" y="2534"/>
                </a:lnTo>
                <a:lnTo>
                  <a:pt x="228979" y="2424"/>
                </a:lnTo>
                <a:lnTo>
                  <a:pt x="228729" y="2375"/>
                </a:lnTo>
                <a:lnTo>
                  <a:pt x="228479" y="2330"/>
                </a:lnTo>
                <a:lnTo>
                  <a:pt x="228229" y="2285"/>
                </a:lnTo>
                <a:lnTo>
                  <a:pt x="227944" y="2251"/>
                </a:lnTo>
                <a:lnTo>
                  <a:pt x="227301" y="2191"/>
                </a:lnTo>
                <a:lnTo>
                  <a:pt x="226658" y="2136"/>
                </a:lnTo>
                <a:lnTo>
                  <a:pt x="225301" y="2027"/>
                </a:lnTo>
                <a:lnTo>
                  <a:pt x="223945" y="1923"/>
                </a:lnTo>
                <a:lnTo>
                  <a:pt x="222588" y="1819"/>
                </a:lnTo>
                <a:lnTo>
                  <a:pt x="222124" y="1784"/>
                </a:lnTo>
                <a:lnTo>
                  <a:pt x="221588" y="1754"/>
                </a:lnTo>
                <a:lnTo>
                  <a:pt x="221374" y="1734"/>
                </a:lnTo>
                <a:lnTo>
                  <a:pt x="221160" y="1714"/>
                </a:lnTo>
                <a:lnTo>
                  <a:pt x="220981" y="1689"/>
                </a:lnTo>
                <a:lnTo>
                  <a:pt x="220874" y="1665"/>
                </a:lnTo>
                <a:lnTo>
                  <a:pt x="220695" y="1620"/>
                </a:lnTo>
                <a:lnTo>
                  <a:pt x="220517" y="1580"/>
                </a:lnTo>
                <a:lnTo>
                  <a:pt x="220303" y="1550"/>
                </a:lnTo>
                <a:lnTo>
                  <a:pt x="220088" y="1526"/>
                </a:lnTo>
                <a:lnTo>
                  <a:pt x="219838" y="1501"/>
                </a:lnTo>
                <a:lnTo>
                  <a:pt x="219624" y="1486"/>
                </a:lnTo>
                <a:lnTo>
                  <a:pt x="219374" y="1471"/>
                </a:lnTo>
                <a:lnTo>
                  <a:pt x="219124" y="1466"/>
                </a:lnTo>
                <a:lnTo>
                  <a:pt x="218553" y="1456"/>
                </a:lnTo>
                <a:lnTo>
                  <a:pt x="218018" y="1451"/>
                </a:lnTo>
                <a:lnTo>
                  <a:pt x="217411" y="1451"/>
                </a:lnTo>
                <a:lnTo>
                  <a:pt x="216839" y="1446"/>
                </a:lnTo>
                <a:lnTo>
                  <a:pt x="216839" y="2807"/>
                </a:lnTo>
                <a:lnTo>
                  <a:pt x="216054" y="2867"/>
                </a:lnTo>
                <a:lnTo>
                  <a:pt x="216732" y="3194"/>
                </a:lnTo>
                <a:lnTo>
                  <a:pt x="217053" y="3353"/>
                </a:lnTo>
                <a:lnTo>
                  <a:pt x="217411" y="3512"/>
                </a:lnTo>
                <a:lnTo>
                  <a:pt x="217696" y="3621"/>
                </a:lnTo>
                <a:lnTo>
                  <a:pt x="218018" y="3731"/>
                </a:lnTo>
                <a:lnTo>
                  <a:pt x="218660" y="3944"/>
                </a:lnTo>
                <a:lnTo>
                  <a:pt x="218803" y="3979"/>
                </a:lnTo>
                <a:lnTo>
                  <a:pt x="218839" y="3999"/>
                </a:lnTo>
                <a:lnTo>
                  <a:pt x="218839" y="4014"/>
                </a:lnTo>
                <a:lnTo>
                  <a:pt x="218767" y="4143"/>
                </a:lnTo>
                <a:lnTo>
                  <a:pt x="218696" y="4267"/>
                </a:lnTo>
                <a:lnTo>
                  <a:pt x="218696" y="4391"/>
                </a:lnTo>
                <a:lnTo>
                  <a:pt x="218732" y="4515"/>
                </a:lnTo>
                <a:lnTo>
                  <a:pt x="218803" y="4640"/>
                </a:lnTo>
                <a:lnTo>
                  <a:pt x="218874" y="4759"/>
                </a:lnTo>
                <a:lnTo>
                  <a:pt x="219124" y="5007"/>
                </a:lnTo>
                <a:lnTo>
                  <a:pt x="219410" y="5251"/>
                </a:lnTo>
                <a:lnTo>
                  <a:pt x="219731" y="5494"/>
                </a:lnTo>
                <a:lnTo>
                  <a:pt x="220017" y="5737"/>
                </a:lnTo>
                <a:lnTo>
                  <a:pt x="220303" y="5981"/>
                </a:lnTo>
                <a:lnTo>
                  <a:pt x="220553" y="6224"/>
                </a:lnTo>
                <a:lnTo>
                  <a:pt x="220731" y="6472"/>
                </a:lnTo>
                <a:lnTo>
                  <a:pt x="221088" y="6959"/>
                </a:lnTo>
                <a:lnTo>
                  <a:pt x="221374" y="7451"/>
                </a:lnTo>
                <a:lnTo>
                  <a:pt x="221695" y="7942"/>
                </a:lnTo>
                <a:lnTo>
                  <a:pt x="221767" y="7987"/>
                </a:lnTo>
                <a:lnTo>
                  <a:pt x="221874" y="8032"/>
                </a:lnTo>
                <a:lnTo>
                  <a:pt x="221981" y="8077"/>
                </a:lnTo>
                <a:lnTo>
                  <a:pt x="222124" y="8121"/>
                </a:lnTo>
                <a:lnTo>
                  <a:pt x="222409" y="8201"/>
                </a:lnTo>
                <a:lnTo>
                  <a:pt x="222624" y="8270"/>
                </a:lnTo>
                <a:lnTo>
                  <a:pt x="222838" y="8389"/>
                </a:lnTo>
                <a:lnTo>
                  <a:pt x="223016" y="8514"/>
                </a:lnTo>
                <a:lnTo>
                  <a:pt x="223159" y="8638"/>
                </a:lnTo>
                <a:lnTo>
                  <a:pt x="223231" y="8767"/>
                </a:lnTo>
                <a:lnTo>
                  <a:pt x="223373" y="9035"/>
                </a:lnTo>
                <a:lnTo>
                  <a:pt x="223516" y="9308"/>
                </a:lnTo>
                <a:lnTo>
                  <a:pt x="222624" y="9194"/>
                </a:lnTo>
                <a:lnTo>
                  <a:pt x="221945" y="9363"/>
                </a:lnTo>
                <a:lnTo>
                  <a:pt x="221302" y="9288"/>
                </a:lnTo>
                <a:lnTo>
                  <a:pt x="220660" y="9224"/>
                </a:lnTo>
                <a:lnTo>
                  <a:pt x="220374" y="9194"/>
                </a:lnTo>
                <a:lnTo>
                  <a:pt x="220124" y="9159"/>
                </a:lnTo>
                <a:lnTo>
                  <a:pt x="219910" y="9120"/>
                </a:lnTo>
                <a:lnTo>
                  <a:pt x="219731" y="9080"/>
                </a:lnTo>
                <a:lnTo>
                  <a:pt x="219589" y="9045"/>
                </a:lnTo>
                <a:lnTo>
                  <a:pt x="219410" y="9005"/>
                </a:lnTo>
                <a:lnTo>
                  <a:pt x="219017" y="8941"/>
                </a:lnTo>
                <a:lnTo>
                  <a:pt x="218589" y="8876"/>
                </a:lnTo>
                <a:lnTo>
                  <a:pt x="218160" y="8812"/>
                </a:lnTo>
                <a:lnTo>
                  <a:pt x="217946" y="8777"/>
                </a:lnTo>
                <a:lnTo>
                  <a:pt x="217768" y="8742"/>
                </a:lnTo>
                <a:lnTo>
                  <a:pt x="217589" y="8707"/>
                </a:lnTo>
                <a:lnTo>
                  <a:pt x="217482" y="8668"/>
                </a:lnTo>
                <a:lnTo>
                  <a:pt x="217375" y="8623"/>
                </a:lnTo>
                <a:lnTo>
                  <a:pt x="217303" y="8578"/>
                </a:lnTo>
                <a:lnTo>
                  <a:pt x="217303" y="8534"/>
                </a:lnTo>
                <a:lnTo>
                  <a:pt x="217339" y="8479"/>
                </a:lnTo>
                <a:lnTo>
                  <a:pt x="217339" y="8474"/>
                </a:lnTo>
                <a:lnTo>
                  <a:pt x="217303" y="8469"/>
                </a:lnTo>
                <a:lnTo>
                  <a:pt x="217125" y="8459"/>
                </a:lnTo>
                <a:lnTo>
                  <a:pt x="216696" y="8429"/>
                </a:lnTo>
                <a:lnTo>
                  <a:pt x="216125" y="8389"/>
                </a:lnTo>
                <a:lnTo>
                  <a:pt x="215911" y="8365"/>
                </a:lnTo>
                <a:lnTo>
                  <a:pt x="215839" y="8355"/>
                </a:lnTo>
                <a:lnTo>
                  <a:pt x="215804" y="8340"/>
                </a:lnTo>
                <a:lnTo>
                  <a:pt x="215804" y="8320"/>
                </a:lnTo>
                <a:lnTo>
                  <a:pt x="215804" y="8300"/>
                </a:lnTo>
                <a:lnTo>
                  <a:pt x="215911" y="8255"/>
                </a:lnTo>
                <a:lnTo>
                  <a:pt x="216054" y="8201"/>
                </a:lnTo>
                <a:lnTo>
                  <a:pt x="216197" y="8141"/>
                </a:lnTo>
                <a:lnTo>
                  <a:pt x="209591" y="7078"/>
                </a:lnTo>
                <a:lnTo>
                  <a:pt x="209341" y="7227"/>
                </a:lnTo>
                <a:lnTo>
                  <a:pt x="208734" y="7262"/>
                </a:lnTo>
                <a:lnTo>
                  <a:pt x="208627" y="7133"/>
                </a:lnTo>
                <a:lnTo>
                  <a:pt x="208484" y="7014"/>
                </a:lnTo>
                <a:lnTo>
                  <a:pt x="208270" y="6895"/>
                </a:lnTo>
                <a:lnTo>
                  <a:pt x="208163" y="6835"/>
                </a:lnTo>
                <a:lnTo>
                  <a:pt x="207984" y="6775"/>
                </a:lnTo>
                <a:lnTo>
                  <a:pt x="207806" y="6721"/>
                </a:lnTo>
                <a:lnTo>
                  <a:pt x="207592" y="6666"/>
                </a:lnTo>
                <a:lnTo>
                  <a:pt x="207342" y="6616"/>
                </a:lnTo>
                <a:lnTo>
                  <a:pt x="207056" y="6567"/>
                </a:lnTo>
                <a:lnTo>
                  <a:pt x="206735" y="6517"/>
                </a:lnTo>
                <a:lnTo>
                  <a:pt x="206378" y="6472"/>
                </a:lnTo>
                <a:lnTo>
                  <a:pt x="205949" y="6428"/>
                </a:lnTo>
                <a:lnTo>
                  <a:pt x="205485" y="6388"/>
                </a:lnTo>
                <a:lnTo>
                  <a:pt x="205985" y="6666"/>
                </a:lnTo>
                <a:lnTo>
                  <a:pt x="205699" y="6701"/>
                </a:lnTo>
                <a:lnTo>
                  <a:pt x="204021" y="6313"/>
                </a:lnTo>
                <a:lnTo>
                  <a:pt x="205199" y="6279"/>
                </a:lnTo>
                <a:lnTo>
                  <a:pt x="204449" y="6125"/>
                </a:lnTo>
                <a:lnTo>
                  <a:pt x="203735" y="5971"/>
                </a:lnTo>
                <a:lnTo>
                  <a:pt x="203378" y="5891"/>
                </a:lnTo>
                <a:lnTo>
                  <a:pt x="202986" y="5822"/>
                </a:lnTo>
                <a:lnTo>
                  <a:pt x="202593" y="5752"/>
                </a:lnTo>
                <a:lnTo>
                  <a:pt x="202129" y="5688"/>
                </a:lnTo>
                <a:lnTo>
                  <a:pt x="201950" y="5653"/>
                </a:lnTo>
                <a:lnTo>
                  <a:pt x="201772" y="5623"/>
                </a:lnTo>
                <a:lnTo>
                  <a:pt x="201486" y="5549"/>
                </a:lnTo>
                <a:lnTo>
                  <a:pt x="201200" y="5469"/>
                </a:lnTo>
                <a:lnTo>
                  <a:pt x="200915" y="5390"/>
                </a:lnTo>
                <a:lnTo>
                  <a:pt x="200772" y="5360"/>
                </a:lnTo>
                <a:lnTo>
                  <a:pt x="200629" y="5325"/>
                </a:lnTo>
                <a:lnTo>
                  <a:pt x="200450" y="5300"/>
                </a:lnTo>
                <a:lnTo>
                  <a:pt x="200236" y="5280"/>
                </a:lnTo>
                <a:lnTo>
                  <a:pt x="200022" y="5260"/>
                </a:lnTo>
                <a:lnTo>
                  <a:pt x="199772" y="5256"/>
                </a:lnTo>
                <a:lnTo>
                  <a:pt x="199486" y="5251"/>
                </a:lnTo>
                <a:lnTo>
                  <a:pt x="199165" y="5260"/>
                </a:lnTo>
                <a:lnTo>
                  <a:pt x="198522" y="5206"/>
                </a:lnTo>
                <a:lnTo>
                  <a:pt x="197987" y="5166"/>
                </a:lnTo>
                <a:lnTo>
                  <a:pt x="197558" y="5126"/>
                </a:lnTo>
                <a:lnTo>
                  <a:pt x="197380" y="5107"/>
                </a:lnTo>
                <a:lnTo>
                  <a:pt x="197237" y="5087"/>
                </a:lnTo>
                <a:lnTo>
                  <a:pt x="196951" y="5022"/>
                </a:lnTo>
                <a:lnTo>
                  <a:pt x="196844" y="4982"/>
                </a:lnTo>
                <a:lnTo>
                  <a:pt x="196737" y="4948"/>
                </a:lnTo>
                <a:lnTo>
                  <a:pt x="196630" y="4908"/>
                </a:lnTo>
                <a:lnTo>
                  <a:pt x="196594" y="4873"/>
                </a:lnTo>
                <a:lnTo>
                  <a:pt x="196594" y="4843"/>
                </a:lnTo>
                <a:lnTo>
                  <a:pt x="196666" y="4818"/>
                </a:lnTo>
                <a:lnTo>
                  <a:pt x="196844" y="4764"/>
                </a:lnTo>
                <a:lnTo>
                  <a:pt x="196880" y="4739"/>
                </a:lnTo>
                <a:lnTo>
                  <a:pt x="196880" y="4719"/>
                </a:lnTo>
                <a:lnTo>
                  <a:pt x="196880" y="4699"/>
                </a:lnTo>
                <a:lnTo>
                  <a:pt x="196880" y="4679"/>
                </a:lnTo>
                <a:lnTo>
                  <a:pt x="196809" y="4664"/>
                </a:lnTo>
                <a:lnTo>
                  <a:pt x="196737" y="4655"/>
                </a:lnTo>
                <a:lnTo>
                  <a:pt x="196559" y="4630"/>
                </a:lnTo>
                <a:lnTo>
                  <a:pt x="196344" y="4605"/>
                </a:lnTo>
                <a:lnTo>
                  <a:pt x="195809" y="4560"/>
                </a:lnTo>
                <a:lnTo>
                  <a:pt x="195523" y="4530"/>
                </a:lnTo>
                <a:lnTo>
                  <a:pt x="195238" y="4496"/>
                </a:lnTo>
                <a:lnTo>
                  <a:pt x="194738" y="4426"/>
                </a:lnTo>
                <a:lnTo>
                  <a:pt x="194202" y="4352"/>
                </a:lnTo>
                <a:lnTo>
                  <a:pt x="193666" y="4277"/>
                </a:lnTo>
                <a:lnTo>
                  <a:pt x="193417" y="4252"/>
                </a:lnTo>
                <a:lnTo>
                  <a:pt x="193167" y="4232"/>
                </a:lnTo>
                <a:lnTo>
                  <a:pt x="192667" y="4188"/>
                </a:lnTo>
                <a:lnTo>
                  <a:pt x="192167" y="4143"/>
                </a:lnTo>
                <a:lnTo>
                  <a:pt x="191953" y="4118"/>
                </a:lnTo>
                <a:lnTo>
                  <a:pt x="191738" y="4088"/>
                </a:lnTo>
                <a:lnTo>
                  <a:pt x="190560" y="3865"/>
                </a:lnTo>
                <a:lnTo>
                  <a:pt x="189418" y="3636"/>
                </a:lnTo>
                <a:lnTo>
                  <a:pt x="188275" y="3408"/>
                </a:lnTo>
                <a:lnTo>
                  <a:pt x="187097" y="3179"/>
                </a:lnTo>
                <a:lnTo>
                  <a:pt x="186954" y="3160"/>
                </a:lnTo>
                <a:lnTo>
                  <a:pt x="186811" y="3140"/>
                </a:lnTo>
                <a:lnTo>
                  <a:pt x="186490" y="3105"/>
                </a:lnTo>
                <a:lnTo>
                  <a:pt x="186133" y="3070"/>
                </a:lnTo>
                <a:lnTo>
                  <a:pt x="185811" y="3035"/>
                </a:lnTo>
                <a:lnTo>
                  <a:pt x="185526" y="2996"/>
                </a:lnTo>
                <a:lnTo>
                  <a:pt x="185383" y="2976"/>
                </a:lnTo>
                <a:lnTo>
                  <a:pt x="185311" y="2951"/>
                </a:lnTo>
                <a:lnTo>
                  <a:pt x="185204" y="2921"/>
                </a:lnTo>
                <a:lnTo>
                  <a:pt x="185169" y="2891"/>
                </a:lnTo>
                <a:lnTo>
                  <a:pt x="185169" y="2862"/>
                </a:lnTo>
                <a:lnTo>
                  <a:pt x="185169" y="2822"/>
                </a:lnTo>
                <a:lnTo>
                  <a:pt x="184419" y="2916"/>
                </a:lnTo>
                <a:lnTo>
                  <a:pt x="178063" y="2310"/>
                </a:lnTo>
                <a:lnTo>
                  <a:pt x="177778" y="2534"/>
                </a:lnTo>
                <a:lnTo>
                  <a:pt x="177670" y="2618"/>
                </a:lnTo>
                <a:lnTo>
                  <a:pt x="177599" y="2703"/>
                </a:lnTo>
                <a:lnTo>
                  <a:pt x="177421" y="3040"/>
                </a:lnTo>
                <a:lnTo>
                  <a:pt x="177385" y="3214"/>
                </a:lnTo>
                <a:lnTo>
                  <a:pt x="177421" y="3383"/>
                </a:lnTo>
                <a:lnTo>
                  <a:pt x="177492" y="3636"/>
                </a:lnTo>
                <a:lnTo>
                  <a:pt x="177563" y="3890"/>
                </a:lnTo>
                <a:lnTo>
                  <a:pt x="177706" y="4138"/>
                </a:lnTo>
                <a:lnTo>
                  <a:pt x="177813" y="4262"/>
                </a:lnTo>
                <a:lnTo>
                  <a:pt x="177956" y="4386"/>
                </a:lnTo>
                <a:lnTo>
                  <a:pt x="178135" y="4545"/>
                </a:lnTo>
                <a:lnTo>
                  <a:pt x="178385" y="4704"/>
                </a:lnTo>
                <a:lnTo>
                  <a:pt x="178884" y="5017"/>
                </a:lnTo>
                <a:lnTo>
                  <a:pt x="179420" y="5330"/>
                </a:lnTo>
                <a:lnTo>
                  <a:pt x="179920" y="5648"/>
                </a:lnTo>
                <a:lnTo>
                  <a:pt x="180491" y="6040"/>
                </a:lnTo>
                <a:lnTo>
                  <a:pt x="181062" y="6438"/>
                </a:lnTo>
                <a:lnTo>
                  <a:pt x="181669" y="6830"/>
                </a:lnTo>
                <a:lnTo>
                  <a:pt x="181991" y="7029"/>
                </a:lnTo>
                <a:lnTo>
                  <a:pt x="182312" y="7222"/>
                </a:lnTo>
                <a:lnTo>
                  <a:pt x="183348" y="7793"/>
                </a:lnTo>
                <a:lnTo>
                  <a:pt x="184454" y="8360"/>
                </a:lnTo>
                <a:lnTo>
                  <a:pt x="185561" y="8926"/>
                </a:lnTo>
                <a:lnTo>
                  <a:pt x="186740" y="9487"/>
                </a:lnTo>
                <a:lnTo>
                  <a:pt x="187382" y="9785"/>
                </a:lnTo>
                <a:lnTo>
                  <a:pt x="188096" y="10078"/>
                </a:lnTo>
                <a:lnTo>
                  <a:pt x="188811" y="10371"/>
                </a:lnTo>
                <a:lnTo>
                  <a:pt x="189560" y="10664"/>
                </a:lnTo>
                <a:lnTo>
                  <a:pt x="190667" y="11126"/>
                </a:lnTo>
                <a:lnTo>
                  <a:pt x="191203" y="11365"/>
                </a:lnTo>
                <a:lnTo>
                  <a:pt x="191453" y="11479"/>
                </a:lnTo>
                <a:lnTo>
                  <a:pt x="191667" y="11598"/>
                </a:lnTo>
                <a:lnTo>
                  <a:pt x="191703" y="11643"/>
                </a:lnTo>
                <a:lnTo>
                  <a:pt x="191667" y="11687"/>
                </a:lnTo>
                <a:lnTo>
                  <a:pt x="191560" y="11737"/>
                </a:lnTo>
                <a:lnTo>
                  <a:pt x="191453" y="11787"/>
                </a:lnTo>
                <a:lnTo>
                  <a:pt x="191131" y="11896"/>
                </a:lnTo>
                <a:lnTo>
                  <a:pt x="190989" y="11956"/>
                </a:lnTo>
                <a:lnTo>
                  <a:pt x="190846" y="12020"/>
                </a:lnTo>
                <a:lnTo>
                  <a:pt x="182705" y="10659"/>
                </a:lnTo>
                <a:lnTo>
                  <a:pt x="178742" y="9994"/>
                </a:lnTo>
                <a:lnTo>
                  <a:pt x="174814" y="9323"/>
                </a:lnTo>
                <a:lnTo>
                  <a:pt x="170494" y="8578"/>
                </a:lnTo>
                <a:lnTo>
                  <a:pt x="166173" y="7828"/>
                </a:lnTo>
                <a:lnTo>
                  <a:pt x="161853" y="7078"/>
                </a:lnTo>
                <a:lnTo>
                  <a:pt x="157604" y="6323"/>
                </a:lnTo>
                <a:lnTo>
                  <a:pt x="156926" y="6209"/>
                </a:lnTo>
                <a:lnTo>
                  <a:pt x="156319" y="6085"/>
                </a:lnTo>
                <a:lnTo>
                  <a:pt x="155105" y="5837"/>
                </a:lnTo>
                <a:lnTo>
                  <a:pt x="153926" y="5588"/>
                </a:lnTo>
                <a:lnTo>
                  <a:pt x="152784" y="5335"/>
                </a:lnTo>
                <a:lnTo>
                  <a:pt x="152677" y="5310"/>
                </a:lnTo>
                <a:lnTo>
                  <a:pt x="152605" y="5285"/>
                </a:lnTo>
                <a:lnTo>
                  <a:pt x="152570" y="5236"/>
                </a:lnTo>
                <a:lnTo>
                  <a:pt x="152534" y="5161"/>
                </a:lnTo>
                <a:lnTo>
                  <a:pt x="150177" y="4799"/>
                </a:lnTo>
                <a:lnTo>
                  <a:pt x="151855" y="4744"/>
                </a:lnTo>
                <a:lnTo>
                  <a:pt x="149606" y="4217"/>
                </a:lnTo>
                <a:lnTo>
                  <a:pt x="149499" y="4193"/>
                </a:lnTo>
                <a:lnTo>
                  <a:pt x="149428" y="4183"/>
                </a:lnTo>
                <a:lnTo>
                  <a:pt x="149356" y="4183"/>
                </a:lnTo>
                <a:lnTo>
                  <a:pt x="148856" y="4193"/>
                </a:lnTo>
                <a:lnTo>
                  <a:pt x="148178" y="4193"/>
                </a:lnTo>
                <a:lnTo>
                  <a:pt x="147964" y="4178"/>
                </a:lnTo>
                <a:lnTo>
                  <a:pt x="147821" y="4163"/>
                </a:lnTo>
                <a:lnTo>
                  <a:pt x="147749" y="4143"/>
                </a:lnTo>
                <a:lnTo>
                  <a:pt x="147714" y="4118"/>
                </a:lnTo>
                <a:lnTo>
                  <a:pt x="147749" y="4088"/>
                </a:lnTo>
                <a:lnTo>
                  <a:pt x="147821" y="4029"/>
                </a:lnTo>
                <a:lnTo>
                  <a:pt x="147964" y="3964"/>
                </a:lnTo>
                <a:lnTo>
                  <a:pt x="148035" y="3934"/>
                </a:lnTo>
                <a:lnTo>
                  <a:pt x="148071" y="3905"/>
                </a:lnTo>
                <a:lnTo>
                  <a:pt x="148071" y="3880"/>
                </a:lnTo>
                <a:lnTo>
                  <a:pt x="147999" y="3855"/>
                </a:lnTo>
                <a:lnTo>
                  <a:pt x="145536" y="3790"/>
                </a:lnTo>
                <a:lnTo>
                  <a:pt x="146607" y="3562"/>
                </a:lnTo>
                <a:lnTo>
                  <a:pt x="146071" y="3542"/>
                </a:lnTo>
                <a:lnTo>
                  <a:pt x="145500" y="3527"/>
                </a:lnTo>
                <a:lnTo>
                  <a:pt x="145250" y="3512"/>
                </a:lnTo>
                <a:lnTo>
                  <a:pt x="145000" y="3502"/>
                </a:lnTo>
                <a:lnTo>
                  <a:pt x="144822" y="3482"/>
                </a:lnTo>
                <a:lnTo>
                  <a:pt x="144679" y="3463"/>
                </a:lnTo>
                <a:lnTo>
                  <a:pt x="144572" y="3423"/>
                </a:lnTo>
                <a:lnTo>
                  <a:pt x="144500" y="3383"/>
                </a:lnTo>
                <a:lnTo>
                  <a:pt x="144464" y="3338"/>
                </a:lnTo>
                <a:lnTo>
                  <a:pt x="144429" y="3294"/>
                </a:lnTo>
                <a:lnTo>
                  <a:pt x="144464" y="3189"/>
                </a:lnTo>
                <a:lnTo>
                  <a:pt x="144429" y="3080"/>
                </a:lnTo>
                <a:lnTo>
                  <a:pt x="143965" y="3045"/>
                </a:lnTo>
                <a:lnTo>
                  <a:pt x="143643" y="3016"/>
                </a:lnTo>
                <a:lnTo>
                  <a:pt x="143429" y="2981"/>
                </a:lnTo>
                <a:lnTo>
                  <a:pt x="143286" y="2946"/>
                </a:lnTo>
                <a:lnTo>
                  <a:pt x="143179" y="2896"/>
                </a:lnTo>
                <a:lnTo>
                  <a:pt x="143072" y="2837"/>
                </a:lnTo>
                <a:lnTo>
                  <a:pt x="142786" y="2648"/>
                </a:lnTo>
                <a:lnTo>
                  <a:pt x="142715" y="2613"/>
                </a:lnTo>
                <a:lnTo>
                  <a:pt x="142608" y="2578"/>
                </a:lnTo>
                <a:lnTo>
                  <a:pt x="142358" y="2509"/>
                </a:lnTo>
                <a:lnTo>
                  <a:pt x="142001" y="2444"/>
                </a:lnTo>
                <a:lnTo>
                  <a:pt x="141644" y="2380"/>
                </a:lnTo>
                <a:lnTo>
                  <a:pt x="141215" y="2315"/>
                </a:lnTo>
                <a:lnTo>
                  <a:pt x="140787" y="2251"/>
                </a:lnTo>
                <a:lnTo>
                  <a:pt x="139966" y="2131"/>
                </a:lnTo>
                <a:lnTo>
                  <a:pt x="139751" y="2102"/>
                </a:lnTo>
                <a:lnTo>
                  <a:pt x="139537" y="2082"/>
                </a:lnTo>
                <a:lnTo>
                  <a:pt x="139037" y="2037"/>
                </a:lnTo>
                <a:lnTo>
                  <a:pt x="138466" y="1992"/>
                </a:lnTo>
                <a:lnTo>
                  <a:pt x="137895" y="1943"/>
                </a:lnTo>
                <a:lnTo>
                  <a:pt x="139109" y="1814"/>
                </a:lnTo>
                <a:lnTo>
                  <a:pt x="130361" y="1267"/>
                </a:lnTo>
                <a:lnTo>
                  <a:pt x="130147" y="1262"/>
                </a:lnTo>
                <a:lnTo>
                  <a:pt x="129932" y="1262"/>
                </a:lnTo>
                <a:lnTo>
                  <a:pt x="129754" y="1267"/>
                </a:lnTo>
                <a:lnTo>
                  <a:pt x="129611" y="1272"/>
                </a:lnTo>
                <a:lnTo>
                  <a:pt x="129504" y="1282"/>
                </a:lnTo>
                <a:lnTo>
                  <a:pt x="129397" y="1292"/>
                </a:lnTo>
                <a:lnTo>
                  <a:pt x="129325" y="1307"/>
                </a:lnTo>
                <a:lnTo>
                  <a:pt x="129254" y="1322"/>
                </a:lnTo>
                <a:lnTo>
                  <a:pt x="129183" y="1362"/>
                </a:lnTo>
                <a:lnTo>
                  <a:pt x="129147" y="1411"/>
                </a:lnTo>
                <a:lnTo>
                  <a:pt x="129183" y="1461"/>
                </a:lnTo>
                <a:lnTo>
                  <a:pt x="129218" y="1521"/>
                </a:lnTo>
                <a:lnTo>
                  <a:pt x="129504" y="1843"/>
                </a:lnTo>
                <a:lnTo>
                  <a:pt x="129790" y="2171"/>
                </a:lnTo>
                <a:lnTo>
                  <a:pt x="130075" y="2494"/>
                </a:lnTo>
                <a:lnTo>
                  <a:pt x="130432" y="2817"/>
                </a:lnTo>
                <a:lnTo>
                  <a:pt x="130896" y="3169"/>
                </a:lnTo>
                <a:lnTo>
                  <a:pt x="131361" y="3522"/>
                </a:lnTo>
                <a:lnTo>
                  <a:pt x="131896" y="3870"/>
                </a:lnTo>
                <a:lnTo>
                  <a:pt x="132432" y="4217"/>
                </a:lnTo>
                <a:lnTo>
                  <a:pt x="132896" y="4520"/>
                </a:lnTo>
                <a:lnTo>
                  <a:pt x="133432" y="4823"/>
                </a:lnTo>
                <a:lnTo>
                  <a:pt x="134467" y="5429"/>
                </a:lnTo>
                <a:lnTo>
                  <a:pt x="134681" y="5554"/>
                </a:lnTo>
                <a:lnTo>
                  <a:pt x="134860" y="5678"/>
                </a:lnTo>
                <a:lnTo>
                  <a:pt x="135217" y="5931"/>
                </a:lnTo>
                <a:lnTo>
                  <a:pt x="135431" y="6055"/>
                </a:lnTo>
                <a:lnTo>
                  <a:pt x="135681" y="6174"/>
                </a:lnTo>
                <a:lnTo>
                  <a:pt x="136002" y="6289"/>
                </a:lnTo>
                <a:lnTo>
                  <a:pt x="136217" y="6343"/>
                </a:lnTo>
                <a:lnTo>
                  <a:pt x="136395" y="6398"/>
                </a:lnTo>
                <a:lnTo>
                  <a:pt x="136859" y="6512"/>
                </a:lnTo>
                <a:lnTo>
                  <a:pt x="137252" y="6626"/>
                </a:lnTo>
                <a:lnTo>
                  <a:pt x="137609" y="6741"/>
                </a:lnTo>
                <a:lnTo>
                  <a:pt x="137930" y="6860"/>
                </a:lnTo>
                <a:lnTo>
                  <a:pt x="138502" y="7093"/>
                </a:lnTo>
                <a:lnTo>
                  <a:pt x="139073" y="7332"/>
                </a:lnTo>
                <a:lnTo>
                  <a:pt x="139180" y="7386"/>
                </a:lnTo>
                <a:lnTo>
                  <a:pt x="139252" y="7441"/>
                </a:lnTo>
                <a:lnTo>
                  <a:pt x="139394" y="7550"/>
                </a:lnTo>
                <a:lnTo>
                  <a:pt x="139573" y="7654"/>
                </a:lnTo>
                <a:lnTo>
                  <a:pt x="139644" y="7709"/>
                </a:lnTo>
                <a:lnTo>
                  <a:pt x="139787" y="7764"/>
                </a:lnTo>
                <a:lnTo>
                  <a:pt x="140501" y="8022"/>
                </a:lnTo>
                <a:lnTo>
                  <a:pt x="141251" y="8280"/>
                </a:lnTo>
                <a:lnTo>
                  <a:pt x="142001" y="8538"/>
                </a:lnTo>
                <a:lnTo>
                  <a:pt x="142322" y="8668"/>
                </a:lnTo>
                <a:lnTo>
                  <a:pt x="142644" y="8802"/>
                </a:lnTo>
                <a:lnTo>
                  <a:pt x="142858" y="8896"/>
                </a:lnTo>
                <a:lnTo>
                  <a:pt x="143036" y="8990"/>
                </a:lnTo>
                <a:lnTo>
                  <a:pt x="143286" y="9179"/>
                </a:lnTo>
                <a:lnTo>
                  <a:pt x="143572" y="9373"/>
                </a:lnTo>
                <a:lnTo>
                  <a:pt x="143750" y="9467"/>
                </a:lnTo>
                <a:lnTo>
                  <a:pt x="143929" y="9562"/>
                </a:lnTo>
                <a:lnTo>
                  <a:pt x="144822" y="9909"/>
                </a:lnTo>
                <a:lnTo>
                  <a:pt x="145750" y="10257"/>
                </a:lnTo>
                <a:lnTo>
                  <a:pt x="147678" y="10947"/>
                </a:lnTo>
                <a:lnTo>
                  <a:pt x="148142" y="11096"/>
                </a:lnTo>
                <a:lnTo>
                  <a:pt x="148606" y="11245"/>
                </a:lnTo>
                <a:lnTo>
                  <a:pt x="149606" y="11543"/>
                </a:lnTo>
                <a:lnTo>
                  <a:pt x="150070" y="11692"/>
                </a:lnTo>
                <a:lnTo>
                  <a:pt x="150499" y="11841"/>
                </a:lnTo>
                <a:lnTo>
                  <a:pt x="150820" y="11995"/>
                </a:lnTo>
                <a:lnTo>
                  <a:pt x="150963" y="12070"/>
                </a:lnTo>
                <a:lnTo>
                  <a:pt x="151070" y="12149"/>
                </a:lnTo>
                <a:lnTo>
                  <a:pt x="151320" y="12298"/>
                </a:lnTo>
                <a:lnTo>
                  <a:pt x="151606" y="12447"/>
                </a:lnTo>
                <a:lnTo>
                  <a:pt x="151963" y="12591"/>
                </a:lnTo>
                <a:lnTo>
                  <a:pt x="152284" y="12735"/>
                </a:lnTo>
                <a:lnTo>
                  <a:pt x="153034" y="13023"/>
                </a:lnTo>
                <a:lnTo>
                  <a:pt x="153355" y="13167"/>
                </a:lnTo>
                <a:lnTo>
                  <a:pt x="153641" y="13316"/>
                </a:lnTo>
                <a:lnTo>
                  <a:pt x="153819" y="13406"/>
                </a:lnTo>
                <a:lnTo>
                  <a:pt x="154034" y="13500"/>
                </a:lnTo>
                <a:lnTo>
                  <a:pt x="154569" y="13679"/>
                </a:lnTo>
                <a:lnTo>
                  <a:pt x="155105" y="13858"/>
                </a:lnTo>
                <a:lnTo>
                  <a:pt x="155355" y="13952"/>
                </a:lnTo>
                <a:lnTo>
                  <a:pt x="155569" y="14042"/>
                </a:lnTo>
                <a:lnTo>
                  <a:pt x="155747" y="14136"/>
                </a:lnTo>
                <a:lnTo>
                  <a:pt x="155926" y="14235"/>
                </a:lnTo>
                <a:lnTo>
                  <a:pt x="156212" y="14434"/>
                </a:lnTo>
                <a:lnTo>
                  <a:pt x="156354" y="14533"/>
                </a:lnTo>
                <a:lnTo>
                  <a:pt x="156497" y="14628"/>
                </a:lnTo>
                <a:lnTo>
                  <a:pt x="156676" y="14727"/>
                </a:lnTo>
                <a:lnTo>
                  <a:pt x="156926" y="14821"/>
                </a:lnTo>
                <a:lnTo>
                  <a:pt x="157283" y="14946"/>
                </a:lnTo>
                <a:lnTo>
                  <a:pt x="157675" y="15075"/>
                </a:lnTo>
                <a:lnTo>
                  <a:pt x="158568" y="15323"/>
                </a:lnTo>
                <a:lnTo>
                  <a:pt x="159425" y="15566"/>
                </a:lnTo>
                <a:lnTo>
                  <a:pt x="159853" y="15696"/>
                </a:lnTo>
                <a:lnTo>
                  <a:pt x="160211" y="15820"/>
                </a:lnTo>
                <a:lnTo>
                  <a:pt x="160389" y="15894"/>
                </a:lnTo>
                <a:lnTo>
                  <a:pt x="160532" y="15969"/>
                </a:lnTo>
                <a:lnTo>
                  <a:pt x="160639" y="16048"/>
                </a:lnTo>
                <a:lnTo>
                  <a:pt x="160710" y="16128"/>
                </a:lnTo>
                <a:lnTo>
                  <a:pt x="160818" y="16287"/>
                </a:lnTo>
                <a:lnTo>
                  <a:pt x="160996" y="16450"/>
                </a:lnTo>
                <a:lnTo>
                  <a:pt x="160639" y="16441"/>
                </a:lnTo>
                <a:lnTo>
                  <a:pt x="160246" y="16441"/>
                </a:lnTo>
                <a:lnTo>
                  <a:pt x="159889" y="16436"/>
                </a:lnTo>
                <a:lnTo>
                  <a:pt x="159532" y="16431"/>
                </a:lnTo>
                <a:lnTo>
                  <a:pt x="159389" y="16421"/>
                </a:lnTo>
                <a:lnTo>
                  <a:pt x="159247" y="16411"/>
                </a:lnTo>
                <a:lnTo>
                  <a:pt x="159139" y="16396"/>
                </a:lnTo>
                <a:lnTo>
                  <a:pt x="159032" y="16376"/>
                </a:lnTo>
                <a:lnTo>
                  <a:pt x="158997" y="16346"/>
                </a:lnTo>
                <a:lnTo>
                  <a:pt x="158961" y="16316"/>
                </a:lnTo>
                <a:lnTo>
                  <a:pt x="158997" y="16277"/>
                </a:lnTo>
                <a:lnTo>
                  <a:pt x="159068" y="16227"/>
                </a:lnTo>
                <a:lnTo>
                  <a:pt x="159068" y="16217"/>
                </a:lnTo>
                <a:lnTo>
                  <a:pt x="159032" y="16212"/>
                </a:lnTo>
                <a:lnTo>
                  <a:pt x="158925" y="16192"/>
                </a:lnTo>
                <a:lnTo>
                  <a:pt x="158568" y="16152"/>
                </a:lnTo>
                <a:lnTo>
                  <a:pt x="158175" y="16103"/>
                </a:lnTo>
                <a:lnTo>
                  <a:pt x="157961" y="16078"/>
                </a:lnTo>
                <a:lnTo>
                  <a:pt x="157818" y="16053"/>
                </a:lnTo>
                <a:lnTo>
                  <a:pt x="156640" y="15775"/>
                </a:lnTo>
                <a:lnTo>
                  <a:pt x="155462" y="15497"/>
                </a:lnTo>
                <a:lnTo>
                  <a:pt x="154283" y="15219"/>
                </a:lnTo>
                <a:lnTo>
                  <a:pt x="153069" y="14941"/>
                </a:lnTo>
                <a:lnTo>
                  <a:pt x="151963" y="14712"/>
                </a:lnTo>
                <a:lnTo>
                  <a:pt x="150856" y="14484"/>
                </a:lnTo>
                <a:lnTo>
                  <a:pt x="149749" y="14255"/>
                </a:lnTo>
                <a:lnTo>
                  <a:pt x="149213" y="14141"/>
                </a:lnTo>
                <a:lnTo>
                  <a:pt x="148678" y="14027"/>
                </a:lnTo>
                <a:lnTo>
                  <a:pt x="146928" y="13614"/>
                </a:lnTo>
                <a:lnTo>
                  <a:pt x="145214" y="13197"/>
                </a:lnTo>
                <a:lnTo>
                  <a:pt x="141787" y="12368"/>
                </a:lnTo>
                <a:lnTo>
                  <a:pt x="138823" y="11672"/>
                </a:lnTo>
                <a:lnTo>
                  <a:pt x="137359" y="11325"/>
                </a:lnTo>
                <a:lnTo>
                  <a:pt x="135895" y="10977"/>
                </a:lnTo>
                <a:lnTo>
                  <a:pt x="134681" y="10679"/>
                </a:lnTo>
                <a:lnTo>
                  <a:pt x="133503" y="10376"/>
                </a:lnTo>
                <a:lnTo>
                  <a:pt x="132325" y="10078"/>
                </a:lnTo>
                <a:lnTo>
                  <a:pt x="131111" y="9780"/>
                </a:lnTo>
                <a:lnTo>
                  <a:pt x="130539" y="9646"/>
                </a:lnTo>
                <a:lnTo>
                  <a:pt x="129968" y="9522"/>
                </a:lnTo>
                <a:lnTo>
                  <a:pt x="128754" y="9264"/>
                </a:lnTo>
                <a:lnTo>
                  <a:pt x="127576" y="9010"/>
                </a:lnTo>
                <a:lnTo>
                  <a:pt x="127005" y="8881"/>
                </a:lnTo>
                <a:lnTo>
                  <a:pt x="126433" y="8752"/>
                </a:lnTo>
                <a:lnTo>
                  <a:pt x="126148" y="8678"/>
                </a:lnTo>
                <a:lnTo>
                  <a:pt x="125898" y="8593"/>
                </a:lnTo>
                <a:lnTo>
                  <a:pt x="125434" y="8429"/>
                </a:lnTo>
                <a:lnTo>
                  <a:pt x="124969" y="8265"/>
                </a:lnTo>
                <a:lnTo>
                  <a:pt x="124719" y="8186"/>
                </a:lnTo>
                <a:lnTo>
                  <a:pt x="124398" y="8111"/>
                </a:lnTo>
                <a:lnTo>
                  <a:pt x="123898" y="7997"/>
                </a:lnTo>
                <a:lnTo>
                  <a:pt x="123363" y="7883"/>
                </a:lnTo>
                <a:lnTo>
                  <a:pt x="122256" y="7659"/>
                </a:lnTo>
                <a:lnTo>
                  <a:pt x="121149" y="7441"/>
                </a:lnTo>
                <a:lnTo>
                  <a:pt x="120042" y="7217"/>
                </a:lnTo>
                <a:lnTo>
                  <a:pt x="118828" y="6944"/>
                </a:lnTo>
                <a:lnTo>
                  <a:pt x="117650" y="6671"/>
                </a:lnTo>
                <a:lnTo>
                  <a:pt x="116436" y="6403"/>
                </a:lnTo>
                <a:lnTo>
                  <a:pt x="115793" y="6269"/>
                </a:lnTo>
                <a:lnTo>
                  <a:pt x="115150" y="6140"/>
                </a:lnTo>
                <a:lnTo>
                  <a:pt x="114651" y="6045"/>
                </a:lnTo>
                <a:lnTo>
                  <a:pt x="114115" y="5956"/>
                </a:lnTo>
                <a:lnTo>
                  <a:pt x="112937" y="5782"/>
                </a:lnTo>
                <a:lnTo>
                  <a:pt x="111794" y="5608"/>
                </a:lnTo>
                <a:lnTo>
                  <a:pt x="111223" y="5519"/>
                </a:lnTo>
                <a:lnTo>
                  <a:pt x="110687" y="5424"/>
                </a:lnTo>
                <a:lnTo>
                  <a:pt x="110294" y="5345"/>
                </a:lnTo>
                <a:lnTo>
                  <a:pt x="109902" y="5260"/>
                </a:lnTo>
                <a:lnTo>
                  <a:pt x="109188" y="5092"/>
                </a:lnTo>
                <a:lnTo>
                  <a:pt x="108509" y="4918"/>
                </a:lnTo>
                <a:lnTo>
                  <a:pt x="107795" y="4744"/>
                </a:lnTo>
                <a:lnTo>
                  <a:pt x="107438" y="4664"/>
                </a:lnTo>
                <a:lnTo>
                  <a:pt x="107045" y="4585"/>
                </a:lnTo>
                <a:lnTo>
                  <a:pt x="106260" y="4431"/>
                </a:lnTo>
                <a:lnTo>
                  <a:pt x="105903" y="4352"/>
                </a:lnTo>
                <a:lnTo>
                  <a:pt x="105581" y="4272"/>
                </a:lnTo>
                <a:lnTo>
                  <a:pt x="105331" y="4193"/>
                </a:lnTo>
                <a:lnTo>
                  <a:pt x="105260" y="4148"/>
                </a:lnTo>
                <a:lnTo>
                  <a:pt x="105189" y="4108"/>
                </a:lnTo>
                <a:lnTo>
                  <a:pt x="105117" y="4073"/>
                </a:lnTo>
                <a:lnTo>
                  <a:pt x="105046" y="4039"/>
                </a:lnTo>
                <a:lnTo>
                  <a:pt x="104903" y="4009"/>
                </a:lnTo>
                <a:lnTo>
                  <a:pt x="104796" y="3979"/>
                </a:lnTo>
                <a:lnTo>
                  <a:pt x="104510" y="3924"/>
                </a:lnTo>
                <a:lnTo>
                  <a:pt x="104189" y="3875"/>
                </a:lnTo>
                <a:lnTo>
                  <a:pt x="103903" y="3820"/>
                </a:lnTo>
                <a:lnTo>
                  <a:pt x="103760" y="3790"/>
                </a:lnTo>
                <a:lnTo>
                  <a:pt x="103653" y="3761"/>
                </a:lnTo>
                <a:lnTo>
                  <a:pt x="103582" y="3726"/>
                </a:lnTo>
                <a:lnTo>
                  <a:pt x="103510" y="3691"/>
                </a:lnTo>
                <a:lnTo>
                  <a:pt x="103510" y="3651"/>
                </a:lnTo>
                <a:lnTo>
                  <a:pt x="103510" y="3607"/>
                </a:lnTo>
                <a:lnTo>
                  <a:pt x="103546" y="3567"/>
                </a:lnTo>
                <a:lnTo>
                  <a:pt x="103510" y="3527"/>
                </a:lnTo>
                <a:lnTo>
                  <a:pt x="103439" y="3443"/>
                </a:lnTo>
                <a:lnTo>
                  <a:pt x="103261" y="3353"/>
                </a:lnTo>
                <a:lnTo>
                  <a:pt x="103011" y="3264"/>
                </a:lnTo>
                <a:lnTo>
                  <a:pt x="102689" y="3179"/>
                </a:lnTo>
                <a:lnTo>
                  <a:pt x="102332" y="3105"/>
                </a:lnTo>
                <a:lnTo>
                  <a:pt x="102118" y="3075"/>
                </a:lnTo>
                <a:lnTo>
                  <a:pt x="101939" y="3045"/>
                </a:lnTo>
                <a:lnTo>
                  <a:pt x="101725" y="3020"/>
                </a:lnTo>
                <a:lnTo>
                  <a:pt x="101511" y="2996"/>
                </a:lnTo>
                <a:lnTo>
                  <a:pt x="101154" y="2966"/>
                </a:lnTo>
                <a:lnTo>
                  <a:pt x="100904" y="2931"/>
                </a:lnTo>
                <a:lnTo>
                  <a:pt x="100690" y="2891"/>
                </a:lnTo>
                <a:lnTo>
                  <a:pt x="100511" y="2852"/>
                </a:lnTo>
                <a:lnTo>
                  <a:pt x="100368" y="2812"/>
                </a:lnTo>
                <a:lnTo>
                  <a:pt x="100261" y="2772"/>
                </a:lnTo>
                <a:lnTo>
                  <a:pt x="100083" y="2683"/>
                </a:lnTo>
                <a:lnTo>
                  <a:pt x="99940" y="2598"/>
                </a:lnTo>
                <a:lnTo>
                  <a:pt x="99761" y="2514"/>
                </a:lnTo>
                <a:lnTo>
                  <a:pt x="99654" y="2474"/>
                </a:lnTo>
                <a:lnTo>
                  <a:pt x="99511" y="2439"/>
                </a:lnTo>
                <a:lnTo>
                  <a:pt x="99333" y="2400"/>
                </a:lnTo>
                <a:lnTo>
                  <a:pt x="99119" y="2370"/>
                </a:lnTo>
                <a:lnTo>
                  <a:pt x="98833" y="2330"/>
                </a:lnTo>
                <a:lnTo>
                  <a:pt x="98583" y="2285"/>
                </a:lnTo>
                <a:lnTo>
                  <a:pt x="98405" y="2236"/>
                </a:lnTo>
                <a:lnTo>
                  <a:pt x="98226" y="2186"/>
                </a:lnTo>
                <a:lnTo>
                  <a:pt x="97905" y="2082"/>
                </a:lnTo>
                <a:lnTo>
                  <a:pt x="97583" y="1973"/>
                </a:lnTo>
                <a:lnTo>
                  <a:pt x="97262" y="1868"/>
                </a:lnTo>
                <a:lnTo>
                  <a:pt x="97083" y="1819"/>
                </a:lnTo>
                <a:lnTo>
                  <a:pt x="96834" y="1774"/>
                </a:lnTo>
                <a:lnTo>
                  <a:pt x="96584" y="1729"/>
                </a:lnTo>
                <a:lnTo>
                  <a:pt x="96262" y="1689"/>
                </a:lnTo>
                <a:lnTo>
                  <a:pt x="95905" y="1655"/>
                </a:lnTo>
                <a:lnTo>
                  <a:pt x="95512" y="1625"/>
                </a:lnTo>
                <a:lnTo>
                  <a:pt x="95405" y="1615"/>
                </a:lnTo>
                <a:lnTo>
                  <a:pt x="95334" y="1600"/>
                </a:lnTo>
                <a:lnTo>
                  <a:pt x="95227" y="1555"/>
                </a:lnTo>
                <a:lnTo>
                  <a:pt x="95048" y="1461"/>
                </a:lnTo>
                <a:lnTo>
                  <a:pt x="95013" y="1426"/>
                </a:lnTo>
                <a:lnTo>
                  <a:pt x="95013" y="1391"/>
                </a:lnTo>
                <a:lnTo>
                  <a:pt x="95013" y="1357"/>
                </a:lnTo>
                <a:lnTo>
                  <a:pt x="94977" y="1342"/>
                </a:lnTo>
                <a:lnTo>
                  <a:pt x="94941" y="1332"/>
                </a:lnTo>
                <a:lnTo>
                  <a:pt x="92192" y="820"/>
                </a:lnTo>
                <a:lnTo>
                  <a:pt x="90799" y="567"/>
                </a:lnTo>
                <a:lnTo>
                  <a:pt x="89371" y="314"/>
                </a:lnTo>
                <a:lnTo>
                  <a:pt x="89193" y="294"/>
                </a:lnTo>
                <a:lnTo>
                  <a:pt x="89014" y="274"/>
                </a:lnTo>
                <a:lnTo>
                  <a:pt x="88621" y="239"/>
                </a:lnTo>
                <a:lnTo>
                  <a:pt x="88157" y="209"/>
                </a:lnTo>
                <a:lnTo>
                  <a:pt x="87693" y="189"/>
                </a:lnTo>
                <a:lnTo>
                  <a:pt x="86015" y="105"/>
                </a:lnTo>
                <a:lnTo>
                  <a:pt x="84337" y="31"/>
                </a:lnTo>
                <a:lnTo>
                  <a:pt x="83944" y="16"/>
                </a:lnTo>
                <a:lnTo>
                  <a:pt x="83551" y="6"/>
                </a:lnTo>
                <a:lnTo>
                  <a:pt x="8337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"/>
          <p:cNvSpPr/>
          <p:nvPr/>
        </p:nvSpPr>
        <p:spPr>
          <a:xfrm rot="2212254" flipH="1">
            <a:off x="1174843" y="-2233309"/>
            <a:ext cx="6803340" cy="915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9"/>
          <p:cNvSpPr/>
          <p:nvPr/>
        </p:nvSpPr>
        <p:spPr>
          <a:xfrm flipH="1">
            <a:off x="7694862" y="1646099"/>
            <a:ext cx="1198038" cy="250778"/>
          </a:xfrm>
          <a:custGeom>
            <a:avLst/>
            <a:gdLst/>
            <a:ahLst/>
            <a:cxnLst/>
            <a:rect l="l" t="t" r="r" b="b"/>
            <a:pathLst>
              <a:path w="109937" h="4878" extrusionOk="0">
                <a:moveTo>
                  <a:pt x="11105" y="462"/>
                </a:moveTo>
                <a:lnTo>
                  <a:pt x="12533" y="472"/>
                </a:lnTo>
                <a:lnTo>
                  <a:pt x="13961" y="477"/>
                </a:lnTo>
                <a:lnTo>
                  <a:pt x="13961" y="507"/>
                </a:lnTo>
                <a:lnTo>
                  <a:pt x="4785" y="810"/>
                </a:lnTo>
                <a:lnTo>
                  <a:pt x="4785" y="810"/>
                </a:lnTo>
                <a:lnTo>
                  <a:pt x="5285" y="755"/>
                </a:lnTo>
                <a:lnTo>
                  <a:pt x="5749" y="705"/>
                </a:lnTo>
                <a:lnTo>
                  <a:pt x="6641" y="611"/>
                </a:lnTo>
                <a:lnTo>
                  <a:pt x="7034" y="566"/>
                </a:lnTo>
                <a:lnTo>
                  <a:pt x="7427" y="531"/>
                </a:lnTo>
                <a:lnTo>
                  <a:pt x="7855" y="507"/>
                </a:lnTo>
                <a:lnTo>
                  <a:pt x="8284" y="487"/>
                </a:lnTo>
                <a:lnTo>
                  <a:pt x="8962" y="472"/>
                </a:lnTo>
                <a:lnTo>
                  <a:pt x="9676" y="467"/>
                </a:lnTo>
                <a:lnTo>
                  <a:pt x="10391" y="462"/>
                </a:lnTo>
                <a:close/>
                <a:moveTo>
                  <a:pt x="93763" y="1207"/>
                </a:moveTo>
                <a:lnTo>
                  <a:pt x="94441" y="1212"/>
                </a:lnTo>
                <a:lnTo>
                  <a:pt x="94762" y="1217"/>
                </a:lnTo>
                <a:lnTo>
                  <a:pt x="95048" y="1222"/>
                </a:lnTo>
                <a:lnTo>
                  <a:pt x="95334" y="1237"/>
                </a:lnTo>
                <a:lnTo>
                  <a:pt x="95584" y="1247"/>
                </a:lnTo>
                <a:lnTo>
                  <a:pt x="95655" y="1257"/>
                </a:lnTo>
                <a:lnTo>
                  <a:pt x="95691" y="1272"/>
                </a:lnTo>
                <a:lnTo>
                  <a:pt x="95798" y="1306"/>
                </a:lnTo>
                <a:lnTo>
                  <a:pt x="95833" y="1361"/>
                </a:lnTo>
                <a:lnTo>
                  <a:pt x="91227" y="1331"/>
                </a:lnTo>
                <a:lnTo>
                  <a:pt x="91335" y="1311"/>
                </a:lnTo>
                <a:lnTo>
                  <a:pt x="91477" y="1291"/>
                </a:lnTo>
                <a:lnTo>
                  <a:pt x="91692" y="1276"/>
                </a:lnTo>
                <a:lnTo>
                  <a:pt x="91906" y="1262"/>
                </a:lnTo>
                <a:lnTo>
                  <a:pt x="92477" y="1237"/>
                </a:lnTo>
                <a:lnTo>
                  <a:pt x="93120" y="1217"/>
                </a:lnTo>
                <a:lnTo>
                  <a:pt x="93763" y="1207"/>
                </a:lnTo>
                <a:close/>
                <a:moveTo>
                  <a:pt x="80087" y="1098"/>
                </a:moveTo>
                <a:lnTo>
                  <a:pt x="80623" y="1172"/>
                </a:lnTo>
                <a:lnTo>
                  <a:pt x="80337" y="1227"/>
                </a:lnTo>
                <a:lnTo>
                  <a:pt x="80052" y="1286"/>
                </a:lnTo>
                <a:lnTo>
                  <a:pt x="79730" y="1336"/>
                </a:lnTo>
                <a:lnTo>
                  <a:pt x="79588" y="1361"/>
                </a:lnTo>
                <a:lnTo>
                  <a:pt x="79373" y="1376"/>
                </a:lnTo>
                <a:lnTo>
                  <a:pt x="79266" y="1381"/>
                </a:lnTo>
                <a:lnTo>
                  <a:pt x="79123" y="1376"/>
                </a:lnTo>
                <a:lnTo>
                  <a:pt x="78802" y="1351"/>
                </a:lnTo>
                <a:lnTo>
                  <a:pt x="78409" y="1311"/>
                </a:lnTo>
                <a:lnTo>
                  <a:pt x="78016" y="1281"/>
                </a:lnTo>
                <a:lnTo>
                  <a:pt x="80087" y="1098"/>
                </a:lnTo>
                <a:close/>
                <a:moveTo>
                  <a:pt x="77374" y="1366"/>
                </a:moveTo>
                <a:lnTo>
                  <a:pt x="77302" y="1440"/>
                </a:lnTo>
                <a:lnTo>
                  <a:pt x="77302" y="1485"/>
                </a:lnTo>
                <a:lnTo>
                  <a:pt x="77338" y="1530"/>
                </a:lnTo>
                <a:lnTo>
                  <a:pt x="77374" y="1570"/>
                </a:lnTo>
                <a:lnTo>
                  <a:pt x="77409" y="1604"/>
                </a:lnTo>
                <a:lnTo>
                  <a:pt x="77409" y="1639"/>
                </a:lnTo>
                <a:lnTo>
                  <a:pt x="77374" y="1669"/>
                </a:lnTo>
                <a:lnTo>
                  <a:pt x="77302" y="1699"/>
                </a:lnTo>
                <a:lnTo>
                  <a:pt x="77195" y="1723"/>
                </a:lnTo>
                <a:lnTo>
                  <a:pt x="77088" y="1743"/>
                </a:lnTo>
                <a:lnTo>
                  <a:pt x="76981" y="1768"/>
                </a:lnTo>
                <a:lnTo>
                  <a:pt x="76660" y="1803"/>
                </a:lnTo>
                <a:lnTo>
                  <a:pt x="76303" y="1828"/>
                </a:lnTo>
                <a:lnTo>
                  <a:pt x="75874" y="1853"/>
                </a:lnTo>
                <a:lnTo>
                  <a:pt x="75446" y="1877"/>
                </a:lnTo>
                <a:lnTo>
                  <a:pt x="75160" y="1887"/>
                </a:lnTo>
                <a:lnTo>
                  <a:pt x="74803" y="1892"/>
                </a:lnTo>
                <a:lnTo>
                  <a:pt x="74517" y="1902"/>
                </a:lnTo>
                <a:lnTo>
                  <a:pt x="74446" y="1907"/>
                </a:lnTo>
                <a:lnTo>
                  <a:pt x="74410" y="1912"/>
                </a:lnTo>
                <a:lnTo>
                  <a:pt x="74339" y="1972"/>
                </a:lnTo>
                <a:lnTo>
                  <a:pt x="74267" y="1992"/>
                </a:lnTo>
                <a:lnTo>
                  <a:pt x="74196" y="2012"/>
                </a:lnTo>
                <a:lnTo>
                  <a:pt x="74125" y="2026"/>
                </a:lnTo>
                <a:lnTo>
                  <a:pt x="74017" y="2036"/>
                </a:lnTo>
                <a:lnTo>
                  <a:pt x="73946" y="2046"/>
                </a:lnTo>
                <a:lnTo>
                  <a:pt x="73803" y="2051"/>
                </a:lnTo>
                <a:lnTo>
                  <a:pt x="73589" y="2056"/>
                </a:lnTo>
                <a:lnTo>
                  <a:pt x="73303" y="2051"/>
                </a:lnTo>
                <a:lnTo>
                  <a:pt x="72696" y="2031"/>
                </a:lnTo>
                <a:lnTo>
                  <a:pt x="72482" y="2026"/>
                </a:lnTo>
                <a:lnTo>
                  <a:pt x="72268" y="2031"/>
                </a:lnTo>
                <a:lnTo>
                  <a:pt x="72089" y="2036"/>
                </a:lnTo>
                <a:lnTo>
                  <a:pt x="72018" y="2041"/>
                </a:lnTo>
                <a:lnTo>
                  <a:pt x="71947" y="2051"/>
                </a:lnTo>
                <a:lnTo>
                  <a:pt x="71697" y="2096"/>
                </a:lnTo>
                <a:lnTo>
                  <a:pt x="71447" y="2141"/>
                </a:lnTo>
                <a:lnTo>
                  <a:pt x="71161" y="2175"/>
                </a:lnTo>
                <a:lnTo>
                  <a:pt x="70875" y="2210"/>
                </a:lnTo>
                <a:lnTo>
                  <a:pt x="70554" y="2240"/>
                </a:lnTo>
                <a:lnTo>
                  <a:pt x="70233" y="2265"/>
                </a:lnTo>
                <a:lnTo>
                  <a:pt x="69519" y="2310"/>
                </a:lnTo>
                <a:lnTo>
                  <a:pt x="68055" y="2389"/>
                </a:lnTo>
                <a:lnTo>
                  <a:pt x="67341" y="2434"/>
                </a:lnTo>
                <a:lnTo>
                  <a:pt x="66984" y="2459"/>
                </a:lnTo>
                <a:lnTo>
                  <a:pt x="66626" y="2488"/>
                </a:lnTo>
                <a:lnTo>
                  <a:pt x="66841" y="2389"/>
                </a:lnTo>
                <a:lnTo>
                  <a:pt x="67019" y="2310"/>
                </a:lnTo>
                <a:lnTo>
                  <a:pt x="67198" y="2255"/>
                </a:lnTo>
                <a:lnTo>
                  <a:pt x="67412" y="2210"/>
                </a:lnTo>
                <a:lnTo>
                  <a:pt x="67662" y="2180"/>
                </a:lnTo>
                <a:lnTo>
                  <a:pt x="68019" y="2151"/>
                </a:lnTo>
                <a:lnTo>
                  <a:pt x="68447" y="2126"/>
                </a:lnTo>
                <a:lnTo>
                  <a:pt x="68983" y="2091"/>
                </a:lnTo>
                <a:lnTo>
                  <a:pt x="69697" y="2046"/>
                </a:lnTo>
                <a:lnTo>
                  <a:pt x="70411" y="1997"/>
                </a:lnTo>
                <a:lnTo>
                  <a:pt x="70733" y="1967"/>
                </a:lnTo>
                <a:lnTo>
                  <a:pt x="71018" y="1932"/>
                </a:lnTo>
                <a:lnTo>
                  <a:pt x="71268" y="1897"/>
                </a:lnTo>
                <a:lnTo>
                  <a:pt x="71482" y="1858"/>
                </a:lnTo>
                <a:lnTo>
                  <a:pt x="72018" y="1753"/>
                </a:lnTo>
                <a:lnTo>
                  <a:pt x="72375" y="1689"/>
                </a:lnTo>
                <a:lnTo>
                  <a:pt x="72803" y="1619"/>
                </a:lnTo>
                <a:lnTo>
                  <a:pt x="73232" y="1555"/>
                </a:lnTo>
                <a:lnTo>
                  <a:pt x="73660" y="1500"/>
                </a:lnTo>
                <a:lnTo>
                  <a:pt x="73839" y="1480"/>
                </a:lnTo>
                <a:lnTo>
                  <a:pt x="74053" y="1460"/>
                </a:lnTo>
                <a:lnTo>
                  <a:pt x="74232" y="1450"/>
                </a:lnTo>
                <a:lnTo>
                  <a:pt x="74410" y="1440"/>
                </a:lnTo>
                <a:lnTo>
                  <a:pt x="75838" y="1406"/>
                </a:lnTo>
                <a:lnTo>
                  <a:pt x="77374" y="1366"/>
                </a:lnTo>
                <a:close/>
                <a:moveTo>
                  <a:pt x="4928" y="0"/>
                </a:moveTo>
                <a:lnTo>
                  <a:pt x="4642" y="10"/>
                </a:lnTo>
                <a:lnTo>
                  <a:pt x="4463" y="20"/>
                </a:lnTo>
                <a:lnTo>
                  <a:pt x="4285" y="40"/>
                </a:lnTo>
                <a:lnTo>
                  <a:pt x="4106" y="60"/>
                </a:lnTo>
                <a:lnTo>
                  <a:pt x="3964" y="89"/>
                </a:lnTo>
                <a:lnTo>
                  <a:pt x="3642" y="149"/>
                </a:lnTo>
                <a:lnTo>
                  <a:pt x="3321" y="204"/>
                </a:lnTo>
                <a:lnTo>
                  <a:pt x="4035" y="224"/>
                </a:lnTo>
                <a:lnTo>
                  <a:pt x="4392" y="228"/>
                </a:lnTo>
                <a:lnTo>
                  <a:pt x="4785" y="233"/>
                </a:lnTo>
                <a:lnTo>
                  <a:pt x="6641" y="238"/>
                </a:lnTo>
                <a:lnTo>
                  <a:pt x="7570" y="238"/>
                </a:lnTo>
                <a:lnTo>
                  <a:pt x="8498" y="248"/>
                </a:lnTo>
                <a:lnTo>
                  <a:pt x="7927" y="268"/>
                </a:lnTo>
                <a:lnTo>
                  <a:pt x="7427" y="298"/>
                </a:lnTo>
                <a:lnTo>
                  <a:pt x="6963" y="333"/>
                </a:lnTo>
                <a:lnTo>
                  <a:pt x="6499" y="373"/>
                </a:lnTo>
                <a:lnTo>
                  <a:pt x="6106" y="417"/>
                </a:lnTo>
                <a:lnTo>
                  <a:pt x="5713" y="472"/>
                </a:lnTo>
                <a:lnTo>
                  <a:pt x="5356" y="526"/>
                </a:lnTo>
                <a:lnTo>
                  <a:pt x="5035" y="581"/>
                </a:lnTo>
                <a:lnTo>
                  <a:pt x="4356" y="700"/>
                </a:lnTo>
                <a:lnTo>
                  <a:pt x="3678" y="815"/>
                </a:lnTo>
                <a:lnTo>
                  <a:pt x="3321" y="874"/>
                </a:lnTo>
                <a:lnTo>
                  <a:pt x="2964" y="929"/>
                </a:lnTo>
                <a:lnTo>
                  <a:pt x="2535" y="978"/>
                </a:lnTo>
                <a:lnTo>
                  <a:pt x="2107" y="1028"/>
                </a:lnTo>
                <a:lnTo>
                  <a:pt x="3892" y="1152"/>
                </a:lnTo>
                <a:lnTo>
                  <a:pt x="2321" y="1341"/>
                </a:lnTo>
                <a:lnTo>
                  <a:pt x="1571" y="1430"/>
                </a:lnTo>
                <a:lnTo>
                  <a:pt x="821" y="1515"/>
                </a:lnTo>
                <a:lnTo>
                  <a:pt x="536" y="1550"/>
                </a:lnTo>
                <a:lnTo>
                  <a:pt x="286" y="1584"/>
                </a:lnTo>
                <a:lnTo>
                  <a:pt x="143" y="1619"/>
                </a:lnTo>
                <a:lnTo>
                  <a:pt x="36" y="1654"/>
                </a:lnTo>
                <a:lnTo>
                  <a:pt x="0" y="1684"/>
                </a:lnTo>
                <a:lnTo>
                  <a:pt x="0" y="1714"/>
                </a:lnTo>
                <a:lnTo>
                  <a:pt x="72" y="1743"/>
                </a:lnTo>
                <a:lnTo>
                  <a:pt x="143" y="1773"/>
                </a:lnTo>
                <a:lnTo>
                  <a:pt x="286" y="1803"/>
                </a:lnTo>
                <a:lnTo>
                  <a:pt x="429" y="1828"/>
                </a:lnTo>
                <a:lnTo>
                  <a:pt x="750" y="1877"/>
                </a:lnTo>
                <a:lnTo>
                  <a:pt x="1071" y="1927"/>
                </a:lnTo>
                <a:lnTo>
                  <a:pt x="1357" y="1977"/>
                </a:lnTo>
                <a:lnTo>
                  <a:pt x="1500" y="2002"/>
                </a:lnTo>
                <a:lnTo>
                  <a:pt x="1643" y="2021"/>
                </a:lnTo>
                <a:lnTo>
                  <a:pt x="1821" y="2036"/>
                </a:lnTo>
                <a:lnTo>
                  <a:pt x="1964" y="2046"/>
                </a:lnTo>
                <a:lnTo>
                  <a:pt x="2143" y="2051"/>
                </a:lnTo>
                <a:lnTo>
                  <a:pt x="2285" y="2056"/>
                </a:lnTo>
                <a:lnTo>
                  <a:pt x="2464" y="2056"/>
                </a:lnTo>
                <a:lnTo>
                  <a:pt x="2642" y="2051"/>
                </a:lnTo>
                <a:lnTo>
                  <a:pt x="2964" y="2036"/>
                </a:lnTo>
                <a:lnTo>
                  <a:pt x="3285" y="2012"/>
                </a:lnTo>
                <a:lnTo>
                  <a:pt x="3606" y="1987"/>
                </a:lnTo>
                <a:lnTo>
                  <a:pt x="3928" y="1952"/>
                </a:lnTo>
                <a:lnTo>
                  <a:pt x="4999" y="1828"/>
                </a:lnTo>
                <a:lnTo>
                  <a:pt x="5535" y="1768"/>
                </a:lnTo>
                <a:lnTo>
                  <a:pt x="6142" y="1714"/>
                </a:lnTo>
                <a:lnTo>
                  <a:pt x="6713" y="1669"/>
                </a:lnTo>
                <a:lnTo>
                  <a:pt x="7356" y="1629"/>
                </a:lnTo>
                <a:lnTo>
                  <a:pt x="7677" y="1614"/>
                </a:lnTo>
                <a:lnTo>
                  <a:pt x="8034" y="1599"/>
                </a:lnTo>
                <a:lnTo>
                  <a:pt x="8391" y="1589"/>
                </a:lnTo>
                <a:lnTo>
                  <a:pt x="8748" y="1579"/>
                </a:lnTo>
                <a:lnTo>
                  <a:pt x="10069" y="1565"/>
                </a:lnTo>
                <a:lnTo>
                  <a:pt x="11426" y="1550"/>
                </a:lnTo>
                <a:lnTo>
                  <a:pt x="10355" y="1430"/>
                </a:lnTo>
                <a:lnTo>
                  <a:pt x="10640" y="1411"/>
                </a:lnTo>
                <a:lnTo>
                  <a:pt x="10926" y="1386"/>
                </a:lnTo>
                <a:lnTo>
                  <a:pt x="11212" y="1366"/>
                </a:lnTo>
                <a:lnTo>
                  <a:pt x="11355" y="1356"/>
                </a:lnTo>
                <a:lnTo>
                  <a:pt x="11497" y="1356"/>
                </a:lnTo>
                <a:lnTo>
                  <a:pt x="12140" y="1351"/>
                </a:lnTo>
                <a:lnTo>
                  <a:pt x="12854" y="1341"/>
                </a:lnTo>
                <a:lnTo>
                  <a:pt x="13568" y="1331"/>
                </a:lnTo>
                <a:lnTo>
                  <a:pt x="14247" y="1321"/>
                </a:lnTo>
                <a:lnTo>
                  <a:pt x="14889" y="1321"/>
                </a:lnTo>
                <a:lnTo>
                  <a:pt x="15211" y="1326"/>
                </a:lnTo>
                <a:lnTo>
                  <a:pt x="15496" y="1331"/>
                </a:lnTo>
                <a:lnTo>
                  <a:pt x="15782" y="1336"/>
                </a:lnTo>
                <a:lnTo>
                  <a:pt x="16032" y="1351"/>
                </a:lnTo>
                <a:lnTo>
                  <a:pt x="16246" y="1366"/>
                </a:lnTo>
                <a:lnTo>
                  <a:pt x="16460" y="1386"/>
                </a:lnTo>
                <a:lnTo>
                  <a:pt x="16996" y="1445"/>
                </a:lnTo>
                <a:lnTo>
                  <a:pt x="17603" y="1495"/>
                </a:lnTo>
                <a:lnTo>
                  <a:pt x="18174" y="1540"/>
                </a:lnTo>
                <a:lnTo>
                  <a:pt x="18781" y="1579"/>
                </a:lnTo>
                <a:lnTo>
                  <a:pt x="19388" y="1619"/>
                </a:lnTo>
                <a:lnTo>
                  <a:pt x="19960" y="1664"/>
                </a:lnTo>
                <a:lnTo>
                  <a:pt x="20495" y="1714"/>
                </a:lnTo>
                <a:lnTo>
                  <a:pt x="20745" y="1743"/>
                </a:lnTo>
                <a:lnTo>
                  <a:pt x="20995" y="1773"/>
                </a:lnTo>
                <a:lnTo>
                  <a:pt x="21066" y="1788"/>
                </a:lnTo>
                <a:lnTo>
                  <a:pt x="21138" y="1808"/>
                </a:lnTo>
                <a:lnTo>
                  <a:pt x="21174" y="1858"/>
                </a:lnTo>
                <a:lnTo>
                  <a:pt x="21174" y="1912"/>
                </a:lnTo>
                <a:lnTo>
                  <a:pt x="21209" y="1962"/>
                </a:lnTo>
                <a:lnTo>
                  <a:pt x="21495" y="1937"/>
                </a:lnTo>
                <a:lnTo>
                  <a:pt x="21781" y="1922"/>
                </a:lnTo>
                <a:lnTo>
                  <a:pt x="22030" y="1917"/>
                </a:lnTo>
                <a:lnTo>
                  <a:pt x="22280" y="1922"/>
                </a:lnTo>
                <a:lnTo>
                  <a:pt x="22530" y="1937"/>
                </a:lnTo>
                <a:lnTo>
                  <a:pt x="22780" y="1962"/>
                </a:lnTo>
                <a:lnTo>
                  <a:pt x="23066" y="1997"/>
                </a:lnTo>
                <a:lnTo>
                  <a:pt x="23352" y="2041"/>
                </a:lnTo>
                <a:lnTo>
                  <a:pt x="24423" y="2210"/>
                </a:lnTo>
                <a:lnTo>
                  <a:pt x="25530" y="2379"/>
                </a:lnTo>
                <a:lnTo>
                  <a:pt x="27779" y="2707"/>
                </a:lnTo>
                <a:lnTo>
                  <a:pt x="30028" y="3035"/>
                </a:lnTo>
                <a:lnTo>
                  <a:pt x="32349" y="3358"/>
                </a:lnTo>
                <a:lnTo>
                  <a:pt x="32492" y="3387"/>
                </a:lnTo>
                <a:lnTo>
                  <a:pt x="32671" y="3422"/>
                </a:lnTo>
                <a:lnTo>
                  <a:pt x="32813" y="3457"/>
                </a:lnTo>
                <a:lnTo>
                  <a:pt x="33028" y="3487"/>
                </a:lnTo>
                <a:lnTo>
                  <a:pt x="33099" y="3497"/>
                </a:lnTo>
                <a:lnTo>
                  <a:pt x="33242" y="3507"/>
                </a:lnTo>
                <a:lnTo>
                  <a:pt x="33349" y="3511"/>
                </a:lnTo>
                <a:lnTo>
                  <a:pt x="33492" y="3516"/>
                </a:lnTo>
                <a:lnTo>
                  <a:pt x="33635" y="3511"/>
                </a:lnTo>
                <a:lnTo>
                  <a:pt x="33813" y="3502"/>
                </a:lnTo>
                <a:lnTo>
                  <a:pt x="33992" y="3487"/>
                </a:lnTo>
                <a:lnTo>
                  <a:pt x="34206" y="3467"/>
                </a:lnTo>
                <a:lnTo>
                  <a:pt x="34492" y="3511"/>
                </a:lnTo>
                <a:lnTo>
                  <a:pt x="34813" y="3556"/>
                </a:lnTo>
                <a:lnTo>
                  <a:pt x="35099" y="3606"/>
                </a:lnTo>
                <a:lnTo>
                  <a:pt x="35206" y="3631"/>
                </a:lnTo>
                <a:lnTo>
                  <a:pt x="35241" y="3656"/>
                </a:lnTo>
                <a:lnTo>
                  <a:pt x="35384" y="3745"/>
                </a:lnTo>
                <a:lnTo>
                  <a:pt x="35456" y="3775"/>
                </a:lnTo>
                <a:lnTo>
                  <a:pt x="35563" y="3785"/>
                </a:lnTo>
                <a:lnTo>
                  <a:pt x="35706" y="3790"/>
                </a:lnTo>
                <a:lnTo>
                  <a:pt x="35884" y="3785"/>
                </a:lnTo>
                <a:lnTo>
                  <a:pt x="36527" y="3750"/>
                </a:lnTo>
                <a:lnTo>
                  <a:pt x="36670" y="3829"/>
                </a:lnTo>
                <a:lnTo>
                  <a:pt x="36884" y="3904"/>
                </a:lnTo>
                <a:lnTo>
                  <a:pt x="37134" y="3973"/>
                </a:lnTo>
                <a:lnTo>
                  <a:pt x="37419" y="4038"/>
                </a:lnTo>
                <a:lnTo>
                  <a:pt x="37741" y="4098"/>
                </a:lnTo>
                <a:lnTo>
                  <a:pt x="38062" y="4152"/>
                </a:lnTo>
                <a:lnTo>
                  <a:pt x="38455" y="4202"/>
                </a:lnTo>
                <a:lnTo>
                  <a:pt x="38812" y="4252"/>
                </a:lnTo>
                <a:lnTo>
                  <a:pt x="39240" y="4301"/>
                </a:lnTo>
                <a:lnTo>
                  <a:pt x="39669" y="4346"/>
                </a:lnTo>
                <a:lnTo>
                  <a:pt x="40562" y="4425"/>
                </a:lnTo>
                <a:lnTo>
                  <a:pt x="42418" y="4584"/>
                </a:lnTo>
                <a:lnTo>
                  <a:pt x="43597" y="4396"/>
                </a:lnTo>
                <a:lnTo>
                  <a:pt x="43918" y="4415"/>
                </a:lnTo>
                <a:lnTo>
                  <a:pt x="43668" y="4629"/>
                </a:lnTo>
                <a:lnTo>
                  <a:pt x="44203" y="4664"/>
                </a:lnTo>
                <a:lnTo>
                  <a:pt x="44775" y="4699"/>
                </a:lnTo>
                <a:lnTo>
                  <a:pt x="45310" y="4728"/>
                </a:lnTo>
                <a:lnTo>
                  <a:pt x="45882" y="4753"/>
                </a:lnTo>
                <a:lnTo>
                  <a:pt x="46453" y="4773"/>
                </a:lnTo>
                <a:lnTo>
                  <a:pt x="47024" y="4793"/>
                </a:lnTo>
                <a:lnTo>
                  <a:pt x="48167" y="4828"/>
                </a:lnTo>
                <a:lnTo>
                  <a:pt x="49345" y="4848"/>
                </a:lnTo>
                <a:lnTo>
                  <a:pt x="50559" y="4862"/>
                </a:lnTo>
                <a:lnTo>
                  <a:pt x="51737" y="4867"/>
                </a:lnTo>
                <a:lnTo>
                  <a:pt x="52951" y="4872"/>
                </a:lnTo>
                <a:lnTo>
                  <a:pt x="54451" y="4877"/>
                </a:lnTo>
                <a:lnTo>
                  <a:pt x="55986" y="4872"/>
                </a:lnTo>
                <a:lnTo>
                  <a:pt x="59021" y="4867"/>
                </a:lnTo>
                <a:lnTo>
                  <a:pt x="59842" y="4862"/>
                </a:lnTo>
                <a:lnTo>
                  <a:pt x="60664" y="4857"/>
                </a:lnTo>
                <a:lnTo>
                  <a:pt x="61449" y="4843"/>
                </a:lnTo>
                <a:lnTo>
                  <a:pt x="62270" y="4823"/>
                </a:lnTo>
                <a:lnTo>
                  <a:pt x="63020" y="4793"/>
                </a:lnTo>
                <a:lnTo>
                  <a:pt x="63806" y="4758"/>
                </a:lnTo>
                <a:lnTo>
                  <a:pt x="64556" y="4708"/>
                </a:lnTo>
                <a:lnTo>
                  <a:pt x="65270" y="4654"/>
                </a:lnTo>
                <a:lnTo>
                  <a:pt x="65484" y="4639"/>
                </a:lnTo>
                <a:lnTo>
                  <a:pt x="65734" y="4629"/>
                </a:lnTo>
                <a:lnTo>
                  <a:pt x="66198" y="4604"/>
                </a:lnTo>
                <a:lnTo>
                  <a:pt x="66555" y="4589"/>
                </a:lnTo>
                <a:lnTo>
                  <a:pt x="66876" y="4574"/>
                </a:lnTo>
                <a:lnTo>
                  <a:pt x="67233" y="4564"/>
                </a:lnTo>
                <a:lnTo>
                  <a:pt x="67555" y="4550"/>
                </a:lnTo>
                <a:lnTo>
                  <a:pt x="67876" y="4530"/>
                </a:lnTo>
                <a:lnTo>
                  <a:pt x="68162" y="4500"/>
                </a:lnTo>
                <a:lnTo>
                  <a:pt x="68305" y="4480"/>
                </a:lnTo>
                <a:lnTo>
                  <a:pt x="68447" y="4460"/>
                </a:lnTo>
                <a:lnTo>
                  <a:pt x="68555" y="4435"/>
                </a:lnTo>
                <a:lnTo>
                  <a:pt x="68662" y="4405"/>
                </a:lnTo>
                <a:lnTo>
                  <a:pt x="68804" y="4381"/>
                </a:lnTo>
                <a:lnTo>
                  <a:pt x="68983" y="4366"/>
                </a:lnTo>
                <a:lnTo>
                  <a:pt x="69233" y="4346"/>
                </a:lnTo>
                <a:lnTo>
                  <a:pt x="69519" y="4336"/>
                </a:lnTo>
                <a:lnTo>
                  <a:pt x="70126" y="4311"/>
                </a:lnTo>
                <a:lnTo>
                  <a:pt x="70733" y="4291"/>
                </a:lnTo>
                <a:lnTo>
                  <a:pt x="71411" y="4261"/>
                </a:lnTo>
                <a:lnTo>
                  <a:pt x="72161" y="4232"/>
                </a:lnTo>
                <a:lnTo>
                  <a:pt x="73660" y="4182"/>
                </a:lnTo>
                <a:lnTo>
                  <a:pt x="74339" y="4152"/>
                </a:lnTo>
                <a:lnTo>
                  <a:pt x="75017" y="4117"/>
                </a:lnTo>
                <a:lnTo>
                  <a:pt x="75303" y="4098"/>
                </a:lnTo>
                <a:lnTo>
                  <a:pt x="75589" y="4073"/>
                </a:lnTo>
                <a:lnTo>
                  <a:pt x="75874" y="4043"/>
                </a:lnTo>
                <a:lnTo>
                  <a:pt x="76124" y="4013"/>
                </a:lnTo>
                <a:lnTo>
                  <a:pt x="76910" y="3914"/>
                </a:lnTo>
                <a:lnTo>
                  <a:pt x="77731" y="3814"/>
                </a:lnTo>
                <a:lnTo>
                  <a:pt x="78588" y="3730"/>
                </a:lnTo>
                <a:lnTo>
                  <a:pt x="79445" y="3646"/>
                </a:lnTo>
                <a:lnTo>
                  <a:pt x="81230" y="3487"/>
                </a:lnTo>
                <a:lnTo>
                  <a:pt x="82123" y="3407"/>
                </a:lnTo>
                <a:lnTo>
                  <a:pt x="82980" y="3323"/>
                </a:lnTo>
                <a:lnTo>
                  <a:pt x="83515" y="3273"/>
                </a:lnTo>
                <a:lnTo>
                  <a:pt x="84086" y="3228"/>
                </a:lnTo>
                <a:lnTo>
                  <a:pt x="84693" y="3189"/>
                </a:lnTo>
                <a:lnTo>
                  <a:pt x="85300" y="3144"/>
                </a:lnTo>
                <a:lnTo>
                  <a:pt x="86621" y="3064"/>
                </a:lnTo>
                <a:lnTo>
                  <a:pt x="88050" y="2970"/>
                </a:lnTo>
                <a:lnTo>
                  <a:pt x="86443" y="2886"/>
                </a:lnTo>
                <a:lnTo>
                  <a:pt x="88550" y="2692"/>
                </a:lnTo>
                <a:lnTo>
                  <a:pt x="88550" y="2871"/>
                </a:lnTo>
                <a:lnTo>
                  <a:pt x="88871" y="2846"/>
                </a:lnTo>
                <a:lnTo>
                  <a:pt x="89192" y="2816"/>
                </a:lnTo>
                <a:lnTo>
                  <a:pt x="89442" y="2796"/>
                </a:lnTo>
                <a:lnTo>
                  <a:pt x="89514" y="2786"/>
                </a:lnTo>
                <a:lnTo>
                  <a:pt x="89514" y="2776"/>
                </a:lnTo>
                <a:lnTo>
                  <a:pt x="89514" y="2742"/>
                </a:lnTo>
                <a:lnTo>
                  <a:pt x="89514" y="2712"/>
                </a:lnTo>
                <a:lnTo>
                  <a:pt x="89585" y="2687"/>
                </a:lnTo>
                <a:lnTo>
                  <a:pt x="89656" y="2667"/>
                </a:lnTo>
                <a:lnTo>
                  <a:pt x="89728" y="2652"/>
                </a:lnTo>
                <a:lnTo>
                  <a:pt x="89835" y="2642"/>
                </a:lnTo>
                <a:lnTo>
                  <a:pt x="89942" y="2637"/>
                </a:lnTo>
                <a:lnTo>
                  <a:pt x="90085" y="2632"/>
                </a:lnTo>
                <a:lnTo>
                  <a:pt x="90371" y="2622"/>
                </a:lnTo>
                <a:lnTo>
                  <a:pt x="90656" y="2622"/>
                </a:lnTo>
                <a:lnTo>
                  <a:pt x="90978" y="2617"/>
                </a:lnTo>
                <a:lnTo>
                  <a:pt x="91227" y="2608"/>
                </a:lnTo>
                <a:lnTo>
                  <a:pt x="92299" y="2548"/>
                </a:lnTo>
                <a:lnTo>
                  <a:pt x="93370" y="2488"/>
                </a:lnTo>
                <a:lnTo>
                  <a:pt x="95584" y="2379"/>
                </a:lnTo>
                <a:lnTo>
                  <a:pt x="95833" y="2379"/>
                </a:lnTo>
                <a:lnTo>
                  <a:pt x="96155" y="2389"/>
                </a:lnTo>
                <a:lnTo>
                  <a:pt x="96548" y="2409"/>
                </a:lnTo>
                <a:lnTo>
                  <a:pt x="96976" y="2434"/>
                </a:lnTo>
                <a:lnTo>
                  <a:pt x="97797" y="2493"/>
                </a:lnTo>
                <a:lnTo>
                  <a:pt x="98297" y="2543"/>
                </a:lnTo>
                <a:lnTo>
                  <a:pt x="98797" y="2598"/>
                </a:lnTo>
                <a:lnTo>
                  <a:pt x="99297" y="2657"/>
                </a:lnTo>
                <a:lnTo>
                  <a:pt x="99761" y="2717"/>
                </a:lnTo>
                <a:lnTo>
                  <a:pt x="100189" y="2776"/>
                </a:lnTo>
                <a:lnTo>
                  <a:pt x="100618" y="2846"/>
                </a:lnTo>
                <a:lnTo>
                  <a:pt x="100975" y="2915"/>
                </a:lnTo>
                <a:lnTo>
                  <a:pt x="101332" y="2990"/>
                </a:lnTo>
                <a:lnTo>
                  <a:pt x="101653" y="3074"/>
                </a:lnTo>
                <a:lnTo>
                  <a:pt x="101796" y="3099"/>
                </a:lnTo>
                <a:lnTo>
                  <a:pt x="101975" y="3119"/>
                </a:lnTo>
                <a:lnTo>
                  <a:pt x="102225" y="3139"/>
                </a:lnTo>
                <a:lnTo>
                  <a:pt x="102510" y="3154"/>
                </a:lnTo>
                <a:lnTo>
                  <a:pt x="103117" y="3184"/>
                </a:lnTo>
                <a:lnTo>
                  <a:pt x="103689" y="3218"/>
                </a:lnTo>
                <a:lnTo>
                  <a:pt x="103796" y="3154"/>
                </a:lnTo>
                <a:lnTo>
                  <a:pt x="103831" y="3129"/>
                </a:lnTo>
                <a:lnTo>
                  <a:pt x="103867" y="3119"/>
                </a:lnTo>
                <a:lnTo>
                  <a:pt x="103903" y="3114"/>
                </a:lnTo>
                <a:lnTo>
                  <a:pt x="104760" y="3089"/>
                </a:lnTo>
                <a:lnTo>
                  <a:pt x="105617" y="3064"/>
                </a:lnTo>
                <a:lnTo>
                  <a:pt x="106045" y="3055"/>
                </a:lnTo>
                <a:lnTo>
                  <a:pt x="106474" y="3050"/>
                </a:lnTo>
                <a:lnTo>
                  <a:pt x="106902" y="3045"/>
                </a:lnTo>
                <a:lnTo>
                  <a:pt x="107331" y="3050"/>
                </a:lnTo>
                <a:lnTo>
                  <a:pt x="107723" y="3055"/>
                </a:lnTo>
                <a:lnTo>
                  <a:pt x="108080" y="3055"/>
                </a:lnTo>
                <a:lnTo>
                  <a:pt x="108402" y="3050"/>
                </a:lnTo>
                <a:lnTo>
                  <a:pt x="108687" y="3045"/>
                </a:lnTo>
                <a:lnTo>
                  <a:pt x="108937" y="3030"/>
                </a:lnTo>
                <a:lnTo>
                  <a:pt x="109187" y="3015"/>
                </a:lnTo>
                <a:lnTo>
                  <a:pt x="109366" y="2995"/>
                </a:lnTo>
                <a:lnTo>
                  <a:pt x="109544" y="2970"/>
                </a:lnTo>
                <a:lnTo>
                  <a:pt x="109651" y="2945"/>
                </a:lnTo>
                <a:lnTo>
                  <a:pt x="109759" y="2915"/>
                </a:lnTo>
                <a:lnTo>
                  <a:pt x="109866" y="2886"/>
                </a:lnTo>
                <a:lnTo>
                  <a:pt x="109901" y="2851"/>
                </a:lnTo>
                <a:lnTo>
                  <a:pt x="109937" y="2816"/>
                </a:lnTo>
                <a:lnTo>
                  <a:pt x="109937" y="2781"/>
                </a:lnTo>
                <a:lnTo>
                  <a:pt x="109937" y="2747"/>
                </a:lnTo>
                <a:lnTo>
                  <a:pt x="109866" y="2707"/>
                </a:lnTo>
                <a:lnTo>
                  <a:pt x="109687" y="2563"/>
                </a:lnTo>
                <a:lnTo>
                  <a:pt x="109437" y="2419"/>
                </a:lnTo>
                <a:lnTo>
                  <a:pt x="109330" y="2349"/>
                </a:lnTo>
                <a:lnTo>
                  <a:pt x="109152" y="2280"/>
                </a:lnTo>
                <a:lnTo>
                  <a:pt x="109009" y="2210"/>
                </a:lnTo>
                <a:lnTo>
                  <a:pt x="108794" y="2146"/>
                </a:lnTo>
                <a:lnTo>
                  <a:pt x="108545" y="2086"/>
                </a:lnTo>
                <a:lnTo>
                  <a:pt x="108295" y="2026"/>
                </a:lnTo>
                <a:lnTo>
                  <a:pt x="107973" y="1972"/>
                </a:lnTo>
                <a:lnTo>
                  <a:pt x="107652" y="1917"/>
                </a:lnTo>
                <a:lnTo>
                  <a:pt x="107223" y="1868"/>
                </a:lnTo>
                <a:lnTo>
                  <a:pt x="106795" y="1823"/>
                </a:lnTo>
                <a:lnTo>
                  <a:pt x="106295" y="1788"/>
                </a:lnTo>
                <a:lnTo>
                  <a:pt x="105724" y="1753"/>
                </a:lnTo>
                <a:lnTo>
                  <a:pt x="104974" y="1704"/>
                </a:lnTo>
                <a:lnTo>
                  <a:pt x="104224" y="1654"/>
                </a:lnTo>
                <a:lnTo>
                  <a:pt x="103546" y="1589"/>
                </a:lnTo>
                <a:lnTo>
                  <a:pt x="102903" y="1525"/>
                </a:lnTo>
                <a:lnTo>
                  <a:pt x="102260" y="1455"/>
                </a:lnTo>
                <a:lnTo>
                  <a:pt x="101653" y="1376"/>
                </a:lnTo>
                <a:lnTo>
                  <a:pt x="100475" y="1217"/>
                </a:lnTo>
                <a:lnTo>
                  <a:pt x="100225" y="1187"/>
                </a:lnTo>
                <a:lnTo>
                  <a:pt x="99940" y="1157"/>
                </a:lnTo>
                <a:lnTo>
                  <a:pt x="99654" y="1137"/>
                </a:lnTo>
                <a:lnTo>
                  <a:pt x="99333" y="1113"/>
                </a:lnTo>
                <a:lnTo>
                  <a:pt x="98833" y="1078"/>
                </a:lnTo>
                <a:lnTo>
                  <a:pt x="98333" y="1038"/>
                </a:lnTo>
                <a:lnTo>
                  <a:pt x="97904" y="993"/>
                </a:lnTo>
                <a:lnTo>
                  <a:pt x="97547" y="939"/>
                </a:lnTo>
                <a:lnTo>
                  <a:pt x="97226" y="879"/>
                </a:lnTo>
                <a:lnTo>
                  <a:pt x="96940" y="815"/>
                </a:lnTo>
                <a:lnTo>
                  <a:pt x="96762" y="740"/>
                </a:lnTo>
                <a:lnTo>
                  <a:pt x="96619" y="661"/>
                </a:lnTo>
                <a:lnTo>
                  <a:pt x="96262" y="690"/>
                </a:lnTo>
                <a:lnTo>
                  <a:pt x="95905" y="715"/>
                </a:lnTo>
                <a:lnTo>
                  <a:pt x="95548" y="730"/>
                </a:lnTo>
                <a:lnTo>
                  <a:pt x="95405" y="735"/>
                </a:lnTo>
                <a:lnTo>
                  <a:pt x="95084" y="735"/>
                </a:lnTo>
                <a:lnTo>
                  <a:pt x="94941" y="730"/>
                </a:lnTo>
                <a:lnTo>
                  <a:pt x="94798" y="720"/>
                </a:lnTo>
                <a:lnTo>
                  <a:pt x="94655" y="705"/>
                </a:lnTo>
                <a:lnTo>
                  <a:pt x="94512" y="685"/>
                </a:lnTo>
                <a:lnTo>
                  <a:pt x="94370" y="661"/>
                </a:lnTo>
                <a:lnTo>
                  <a:pt x="94262" y="631"/>
                </a:lnTo>
                <a:lnTo>
                  <a:pt x="94120" y="591"/>
                </a:lnTo>
                <a:lnTo>
                  <a:pt x="94048" y="576"/>
                </a:lnTo>
                <a:lnTo>
                  <a:pt x="93905" y="566"/>
                </a:lnTo>
                <a:lnTo>
                  <a:pt x="93727" y="556"/>
                </a:lnTo>
                <a:lnTo>
                  <a:pt x="93548" y="546"/>
                </a:lnTo>
                <a:lnTo>
                  <a:pt x="93084" y="531"/>
                </a:lnTo>
                <a:lnTo>
                  <a:pt x="92870" y="526"/>
                </a:lnTo>
                <a:lnTo>
                  <a:pt x="92656" y="512"/>
                </a:lnTo>
                <a:lnTo>
                  <a:pt x="91870" y="462"/>
                </a:lnTo>
                <a:lnTo>
                  <a:pt x="91049" y="422"/>
                </a:lnTo>
                <a:lnTo>
                  <a:pt x="90263" y="382"/>
                </a:lnTo>
                <a:lnTo>
                  <a:pt x="89478" y="358"/>
                </a:lnTo>
                <a:lnTo>
                  <a:pt x="88657" y="338"/>
                </a:lnTo>
                <a:lnTo>
                  <a:pt x="87871" y="323"/>
                </a:lnTo>
                <a:lnTo>
                  <a:pt x="87086" y="318"/>
                </a:lnTo>
                <a:lnTo>
                  <a:pt x="86300" y="318"/>
                </a:lnTo>
                <a:lnTo>
                  <a:pt x="85515" y="328"/>
                </a:lnTo>
                <a:lnTo>
                  <a:pt x="84729" y="343"/>
                </a:lnTo>
                <a:lnTo>
                  <a:pt x="83979" y="368"/>
                </a:lnTo>
                <a:lnTo>
                  <a:pt x="83194" y="402"/>
                </a:lnTo>
                <a:lnTo>
                  <a:pt x="82408" y="437"/>
                </a:lnTo>
                <a:lnTo>
                  <a:pt x="81658" y="487"/>
                </a:lnTo>
                <a:lnTo>
                  <a:pt x="80873" y="536"/>
                </a:lnTo>
                <a:lnTo>
                  <a:pt x="80123" y="601"/>
                </a:lnTo>
                <a:lnTo>
                  <a:pt x="76588" y="889"/>
                </a:lnTo>
                <a:lnTo>
                  <a:pt x="73018" y="1177"/>
                </a:lnTo>
                <a:lnTo>
                  <a:pt x="73268" y="1232"/>
                </a:lnTo>
                <a:lnTo>
                  <a:pt x="73410" y="1272"/>
                </a:lnTo>
                <a:lnTo>
                  <a:pt x="73446" y="1306"/>
                </a:lnTo>
                <a:lnTo>
                  <a:pt x="73446" y="1321"/>
                </a:lnTo>
                <a:lnTo>
                  <a:pt x="73410" y="1336"/>
                </a:lnTo>
                <a:lnTo>
                  <a:pt x="73375" y="1346"/>
                </a:lnTo>
                <a:lnTo>
                  <a:pt x="73303" y="1356"/>
                </a:lnTo>
                <a:lnTo>
                  <a:pt x="73089" y="1371"/>
                </a:lnTo>
                <a:lnTo>
                  <a:pt x="72803" y="1381"/>
                </a:lnTo>
                <a:lnTo>
                  <a:pt x="72446" y="1391"/>
                </a:lnTo>
                <a:lnTo>
                  <a:pt x="72196" y="1396"/>
                </a:lnTo>
                <a:lnTo>
                  <a:pt x="71947" y="1411"/>
                </a:lnTo>
                <a:lnTo>
                  <a:pt x="71447" y="1440"/>
                </a:lnTo>
                <a:lnTo>
                  <a:pt x="70447" y="1515"/>
                </a:lnTo>
                <a:lnTo>
                  <a:pt x="69697" y="1555"/>
                </a:lnTo>
                <a:lnTo>
                  <a:pt x="68947" y="1594"/>
                </a:lnTo>
                <a:lnTo>
                  <a:pt x="68197" y="1639"/>
                </a:lnTo>
                <a:lnTo>
                  <a:pt x="67805" y="1664"/>
                </a:lnTo>
                <a:lnTo>
                  <a:pt x="67483" y="1689"/>
                </a:lnTo>
                <a:lnTo>
                  <a:pt x="65341" y="1882"/>
                </a:lnTo>
                <a:lnTo>
                  <a:pt x="64306" y="1972"/>
                </a:lnTo>
                <a:lnTo>
                  <a:pt x="63234" y="2061"/>
                </a:lnTo>
                <a:lnTo>
                  <a:pt x="62128" y="2146"/>
                </a:lnTo>
                <a:lnTo>
                  <a:pt x="61556" y="2180"/>
                </a:lnTo>
                <a:lnTo>
                  <a:pt x="60985" y="2215"/>
                </a:lnTo>
                <a:lnTo>
                  <a:pt x="60378" y="2245"/>
                </a:lnTo>
                <a:lnTo>
                  <a:pt x="59771" y="2275"/>
                </a:lnTo>
                <a:lnTo>
                  <a:pt x="59164" y="2295"/>
                </a:lnTo>
                <a:lnTo>
                  <a:pt x="58521" y="2315"/>
                </a:lnTo>
                <a:lnTo>
                  <a:pt x="58129" y="2329"/>
                </a:lnTo>
                <a:lnTo>
                  <a:pt x="57914" y="2339"/>
                </a:lnTo>
                <a:lnTo>
                  <a:pt x="57736" y="2339"/>
                </a:lnTo>
                <a:lnTo>
                  <a:pt x="48917" y="2315"/>
                </a:lnTo>
                <a:lnTo>
                  <a:pt x="47667" y="2305"/>
                </a:lnTo>
                <a:lnTo>
                  <a:pt x="47024" y="2300"/>
                </a:lnTo>
                <a:lnTo>
                  <a:pt x="46382" y="2300"/>
                </a:lnTo>
                <a:lnTo>
                  <a:pt x="46346" y="2305"/>
                </a:lnTo>
                <a:lnTo>
                  <a:pt x="46310" y="2310"/>
                </a:lnTo>
                <a:lnTo>
                  <a:pt x="46274" y="2329"/>
                </a:lnTo>
                <a:lnTo>
                  <a:pt x="46239" y="2344"/>
                </a:lnTo>
                <a:lnTo>
                  <a:pt x="44989" y="2334"/>
                </a:lnTo>
                <a:lnTo>
                  <a:pt x="44382" y="2329"/>
                </a:lnTo>
                <a:lnTo>
                  <a:pt x="43811" y="2319"/>
                </a:lnTo>
                <a:lnTo>
                  <a:pt x="43525" y="2310"/>
                </a:lnTo>
                <a:lnTo>
                  <a:pt x="43275" y="2295"/>
                </a:lnTo>
                <a:lnTo>
                  <a:pt x="43025" y="2275"/>
                </a:lnTo>
                <a:lnTo>
                  <a:pt x="42811" y="2250"/>
                </a:lnTo>
                <a:lnTo>
                  <a:pt x="41597" y="2086"/>
                </a:lnTo>
                <a:lnTo>
                  <a:pt x="40383" y="1922"/>
                </a:lnTo>
                <a:lnTo>
                  <a:pt x="39205" y="1758"/>
                </a:lnTo>
                <a:lnTo>
                  <a:pt x="38562" y="1679"/>
                </a:lnTo>
                <a:lnTo>
                  <a:pt x="37955" y="1599"/>
                </a:lnTo>
                <a:lnTo>
                  <a:pt x="37455" y="1545"/>
                </a:lnTo>
                <a:lnTo>
                  <a:pt x="36991" y="1495"/>
                </a:lnTo>
                <a:lnTo>
                  <a:pt x="35956" y="1401"/>
                </a:lnTo>
                <a:lnTo>
                  <a:pt x="34920" y="1306"/>
                </a:lnTo>
                <a:lnTo>
                  <a:pt x="33885" y="1212"/>
                </a:lnTo>
                <a:lnTo>
                  <a:pt x="33456" y="1167"/>
                </a:lnTo>
                <a:lnTo>
                  <a:pt x="33028" y="1118"/>
                </a:lnTo>
                <a:lnTo>
                  <a:pt x="32635" y="1073"/>
                </a:lnTo>
                <a:lnTo>
                  <a:pt x="32206" y="1033"/>
                </a:lnTo>
                <a:lnTo>
                  <a:pt x="31457" y="983"/>
                </a:lnTo>
                <a:lnTo>
                  <a:pt x="30707" y="934"/>
                </a:lnTo>
                <a:lnTo>
                  <a:pt x="29207" y="839"/>
                </a:lnTo>
                <a:lnTo>
                  <a:pt x="29136" y="834"/>
                </a:lnTo>
                <a:lnTo>
                  <a:pt x="29064" y="825"/>
                </a:lnTo>
                <a:lnTo>
                  <a:pt x="28814" y="790"/>
                </a:lnTo>
                <a:lnTo>
                  <a:pt x="28565" y="760"/>
                </a:lnTo>
                <a:lnTo>
                  <a:pt x="28279" y="730"/>
                </a:lnTo>
                <a:lnTo>
                  <a:pt x="27993" y="710"/>
                </a:lnTo>
                <a:lnTo>
                  <a:pt x="27708" y="690"/>
                </a:lnTo>
                <a:lnTo>
                  <a:pt x="27386" y="676"/>
                </a:lnTo>
                <a:lnTo>
                  <a:pt x="26744" y="656"/>
                </a:lnTo>
                <a:lnTo>
                  <a:pt x="25458" y="616"/>
                </a:lnTo>
                <a:lnTo>
                  <a:pt x="24851" y="596"/>
                </a:lnTo>
                <a:lnTo>
                  <a:pt x="24530" y="576"/>
                </a:lnTo>
                <a:lnTo>
                  <a:pt x="24244" y="561"/>
                </a:lnTo>
                <a:lnTo>
                  <a:pt x="24066" y="541"/>
                </a:lnTo>
                <a:lnTo>
                  <a:pt x="23887" y="517"/>
                </a:lnTo>
                <a:lnTo>
                  <a:pt x="23744" y="482"/>
                </a:lnTo>
                <a:lnTo>
                  <a:pt x="23601" y="447"/>
                </a:lnTo>
                <a:lnTo>
                  <a:pt x="23316" y="363"/>
                </a:lnTo>
                <a:lnTo>
                  <a:pt x="22959" y="273"/>
                </a:lnTo>
                <a:lnTo>
                  <a:pt x="22030" y="457"/>
                </a:lnTo>
                <a:lnTo>
                  <a:pt x="20209" y="253"/>
                </a:lnTo>
                <a:lnTo>
                  <a:pt x="18353" y="253"/>
                </a:lnTo>
                <a:lnTo>
                  <a:pt x="17996" y="248"/>
                </a:lnTo>
                <a:lnTo>
                  <a:pt x="17639" y="238"/>
                </a:lnTo>
                <a:lnTo>
                  <a:pt x="17317" y="224"/>
                </a:lnTo>
                <a:lnTo>
                  <a:pt x="16675" y="194"/>
                </a:lnTo>
                <a:lnTo>
                  <a:pt x="16068" y="164"/>
                </a:lnTo>
                <a:lnTo>
                  <a:pt x="15425" y="139"/>
                </a:lnTo>
                <a:lnTo>
                  <a:pt x="14782" y="119"/>
                </a:lnTo>
                <a:lnTo>
                  <a:pt x="13497" y="84"/>
                </a:lnTo>
                <a:lnTo>
                  <a:pt x="12211" y="65"/>
                </a:lnTo>
                <a:lnTo>
                  <a:pt x="10890" y="50"/>
                </a:lnTo>
                <a:lnTo>
                  <a:pt x="9605" y="40"/>
                </a:lnTo>
                <a:lnTo>
                  <a:pt x="6963" y="30"/>
                </a:lnTo>
                <a:lnTo>
                  <a:pt x="6677" y="25"/>
                </a:lnTo>
                <a:lnTo>
                  <a:pt x="6392" y="20"/>
                </a:lnTo>
                <a:lnTo>
                  <a:pt x="5785" y="5"/>
                </a:lnTo>
                <a:lnTo>
                  <a:pt x="54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/>
          <p:nvPr/>
        </p:nvSpPr>
        <p:spPr>
          <a:xfrm flipH="1">
            <a:off x="7883626" y="1130600"/>
            <a:ext cx="1487149" cy="369438"/>
          </a:xfrm>
          <a:custGeom>
            <a:avLst/>
            <a:gdLst/>
            <a:ahLst/>
            <a:cxnLst/>
            <a:rect l="l" t="t" r="r" b="b"/>
            <a:pathLst>
              <a:path w="136467" h="5018" extrusionOk="0">
                <a:moveTo>
                  <a:pt x="101653" y="2777"/>
                </a:moveTo>
                <a:lnTo>
                  <a:pt x="101630" y="2779"/>
                </a:lnTo>
                <a:lnTo>
                  <a:pt x="101618" y="2782"/>
                </a:lnTo>
                <a:lnTo>
                  <a:pt x="101653" y="2777"/>
                </a:lnTo>
                <a:close/>
                <a:moveTo>
                  <a:pt x="23851" y="1595"/>
                </a:moveTo>
                <a:lnTo>
                  <a:pt x="24244" y="1645"/>
                </a:lnTo>
                <a:lnTo>
                  <a:pt x="23709" y="2022"/>
                </a:lnTo>
                <a:lnTo>
                  <a:pt x="23102" y="1863"/>
                </a:lnTo>
                <a:lnTo>
                  <a:pt x="22995" y="1873"/>
                </a:lnTo>
                <a:lnTo>
                  <a:pt x="22887" y="1883"/>
                </a:lnTo>
                <a:lnTo>
                  <a:pt x="22745" y="1918"/>
                </a:lnTo>
                <a:lnTo>
                  <a:pt x="22459" y="1993"/>
                </a:lnTo>
                <a:lnTo>
                  <a:pt x="22316" y="2017"/>
                </a:lnTo>
                <a:lnTo>
                  <a:pt x="22209" y="2027"/>
                </a:lnTo>
                <a:lnTo>
                  <a:pt x="22102" y="2032"/>
                </a:lnTo>
                <a:lnTo>
                  <a:pt x="21959" y="2032"/>
                </a:lnTo>
                <a:lnTo>
                  <a:pt x="21816" y="2027"/>
                </a:lnTo>
                <a:lnTo>
                  <a:pt x="21638" y="2017"/>
                </a:lnTo>
                <a:lnTo>
                  <a:pt x="21423" y="2002"/>
                </a:lnTo>
                <a:lnTo>
                  <a:pt x="21031" y="2112"/>
                </a:lnTo>
                <a:lnTo>
                  <a:pt x="20852" y="2156"/>
                </a:lnTo>
                <a:lnTo>
                  <a:pt x="20745" y="2171"/>
                </a:lnTo>
                <a:lnTo>
                  <a:pt x="20567" y="2166"/>
                </a:lnTo>
                <a:lnTo>
                  <a:pt x="20388" y="2161"/>
                </a:lnTo>
                <a:lnTo>
                  <a:pt x="20138" y="2161"/>
                </a:lnTo>
                <a:lnTo>
                  <a:pt x="20031" y="2166"/>
                </a:lnTo>
                <a:lnTo>
                  <a:pt x="19924" y="2176"/>
                </a:lnTo>
                <a:lnTo>
                  <a:pt x="19781" y="2201"/>
                </a:lnTo>
                <a:lnTo>
                  <a:pt x="19674" y="2231"/>
                </a:lnTo>
                <a:lnTo>
                  <a:pt x="19567" y="2266"/>
                </a:lnTo>
                <a:lnTo>
                  <a:pt x="19460" y="2295"/>
                </a:lnTo>
                <a:lnTo>
                  <a:pt x="19353" y="2320"/>
                </a:lnTo>
                <a:lnTo>
                  <a:pt x="18960" y="2400"/>
                </a:lnTo>
                <a:lnTo>
                  <a:pt x="18567" y="2479"/>
                </a:lnTo>
                <a:lnTo>
                  <a:pt x="18210" y="2559"/>
                </a:lnTo>
                <a:lnTo>
                  <a:pt x="17996" y="2598"/>
                </a:lnTo>
                <a:lnTo>
                  <a:pt x="17782" y="2633"/>
                </a:lnTo>
                <a:lnTo>
                  <a:pt x="16282" y="2862"/>
                </a:lnTo>
                <a:lnTo>
                  <a:pt x="14747" y="3090"/>
                </a:lnTo>
                <a:lnTo>
                  <a:pt x="11569" y="3557"/>
                </a:lnTo>
                <a:lnTo>
                  <a:pt x="10962" y="3433"/>
                </a:lnTo>
                <a:lnTo>
                  <a:pt x="10676" y="3373"/>
                </a:lnTo>
                <a:lnTo>
                  <a:pt x="10462" y="3314"/>
                </a:lnTo>
                <a:lnTo>
                  <a:pt x="10283" y="3259"/>
                </a:lnTo>
                <a:lnTo>
                  <a:pt x="10248" y="3229"/>
                </a:lnTo>
                <a:lnTo>
                  <a:pt x="10212" y="3199"/>
                </a:lnTo>
                <a:lnTo>
                  <a:pt x="10248" y="3170"/>
                </a:lnTo>
                <a:lnTo>
                  <a:pt x="10283" y="3140"/>
                </a:lnTo>
                <a:lnTo>
                  <a:pt x="10355" y="3110"/>
                </a:lnTo>
                <a:lnTo>
                  <a:pt x="10498" y="3080"/>
                </a:lnTo>
                <a:lnTo>
                  <a:pt x="10819" y="3026"/>
                </a:lnTo>
                <a:lnTo>
                  <a:pt x="11176" y="2971"/>
                </a:lnTo>
                <a:lnTo>
                  <a:pt x="11569" y="2921"/>
                </a:lnTo>
                <a:lnTo>
                  <a:pt x="11997" y="2872"/>
                </a:lnTo>
                <a:lnTo>
                  <a:pt x="12854" y="2777"/>
                </a:lnTo>
                <a:lnTo>
                  <a:pt x="13283" y="2728"/>
                </a:lnTo>
                <a:lnTo>
                  <a:pt x="13711" y="2678"/>
                </a:lnTo>
                <a:lnTo>
                  <a:pt x="15282" y="2474"/>
                </a:lnTo>
                <a:lnTo>
                  <a:pt x="16960" y="2246"/>
                </a:lnTo>
                <a:lnTo>
                  <a:pt x="18781" y="2286"/>
                </a:lnTo>
                <a:lnTo>
                  <a:pt x="18246" y="2102"/>
                </a:lnTo>
                <a:lnTo>
                  <a:pt x="19710" y="1883"/>
                </a:lnTo>
                <a:lnTo>
                  <a:pt x="21459" y="2002"/>
                </a:lnTo>
                <a:lnTo>
                  <a:pt x="21459" y="2002"/>
                </a:lnTo>
                <a:lnTo>
                  <a:pt x="20924" y="1824"/>
                </a:lnTo>
                <a:lnTo>
                  <a:pt x="23851" y="1595"/>
                </a:lnTo>
                <a:close/>
                <a:moveTo>
                  <a:pt x="97155" y="3224"/>
                </a:moveTo>
                <a:lnTo>
                  <a:pt x="97155" y="3661"/>
                </a:lnTo>
                <a:lnTo>
                  <a:pt x="95226" y="3622"/>
                </a:lnTo>
                <a:lnTo>
                  <a:pt x="97155" y="3224"/>
                </a:lnTo>
                <a:close/>
                <a:moveTo>
                  <a:pt x="92513" y="3825"/>
                </a:moveTo>
                <a:lnTo>
                  <a:pt x="92013" y="4282"/>
                </a:lnTo>
                <a:lnTo>
                  <a:pt x="90263" y="4098"/>
                </a:lnTo>
                <a:lnTo>
                  <a:pt x="88907" y="4327"/>
                </a:lnTo>
                <a:lnTo>
                  <a:pt x="87336" y="4024"/>
                </a:lnTo>
                <a:lnTo>
                  <a:pt x="92513" y="3825"/>
                </a:lnTo>
                <a:close/>
                <a:moveTo>
                  <a:pt x="87300" y="4113"/>
                </a:moveTo>
                <a:lnTo>
                  <a:pt x="87907" y="4506"/>
                </a:lnTo>
                <a:lnTo>
                  <a:pt x="86086" y="4590"/>
                </a:lnTo>
                <a:lnTo>
                  <a:pt x="86050" y="4516"/>
                </a:lnTo>
                <a:lnTo>
                  <a:pt x="85372" y="4545"/>
                </a:lnTo>
                <a:lnTo>
                  <a:pt x="84693" y="4580"/>
                </a:lnTo>
                <a:lnTo>
                  <a:pt x="83408" y="4655"/>
                </a:lnTo>
                <a:lnTo>
                  <a:pt x="82801" y="4679"/>
                </a:lnTo>
                <a:lnTo>
                  <a:pt x="82230" y="4694"/>
                </a:lnTo>
                <a:lnTo>
                  <a:pt x="81944" y="4699"/>
                </a:lnTo>
                <a:lnTo>
                  <a:pt x="81694" y="4699"/>
                </a:lnTo>
                <a:lnTo>
                  <a:pt x="81480" y="4694"/>
                </a:lnTo>
                <a:lnTo>
                  <a:pt x="81266" y="4684"/>
                </a:lnTo>
                <a:lnTo>
                  <a:pt x="80909" y="4665"/>
                </a:lnTo>
                <a:lnTo>
                  <a:pt x="80552" y="4655"/>
                </a:lnTo>
                <a:lnTo>
                  <a:pt x="79873" y="4655"/>
                </a:lnTo>
                <a:lnTo>
                  <a:pt x="79195" y="4665"/>
                </a:lnTo>
                <a:lnTo>
                  <a:pt x="78516" y="4679"/>
                </a:lnTo>
                <a:lnTo>
                  <a:pt x="77838" y="4694"/>
                </a:lnTo>
                <a:lnTo>
                  <a:pt x="77160" y="4694"/>
                </a:lnTo>
                <a:lnTo>
                  <a:pt x="76838" y="4684"/>
                </a:lnTo>
                <a:lnTo>
                  <a:pt x="76517" y="4670"/>
                </a:lnTo>
                <a:lnTo>
                  <a:pt x="76160" y="4645"/>
                </a:lnTo>
                <a:lnTo>
                  <a:pt x="75838" y="4610"/>
                </a:lnTo>
                <a:lnTo>
                  <a:pt x="75660" y="4595"/>
                </a:lnTo>
                <a:lnTo>
                  <a:pt x="75517" y="4580"/>
                </a:lnTo>
                <a:lnTo>
                  <a:pt x="75089" y="4560"/>
                </a:lnTo>
                <a:lnTo>
                  <a:pt x="74660" y="4550"/>
                </a:lnTo>
                <a:lnTo>
                  <a:pt x="74160" y="4540"/>
                </a:lnTo>
                <a:lnTo>
                  <a:pt x="73089" y="4530"/>
                </a:lnTo>
                <a:lnTo>
                  <a:pt x="72518" y="4526"/>
                </a:lnTo>
                <a:lnTo>
                  <a:pt x="71947" y="4516"/>
                </a:lnTo>
                <a:lnTo>
                  <a:pt x="74196" y="4332"/>
                </a:lnTo>
                <a:lnTo>
                  <a:pt x="74089" y="4396"/>
                </a:lnTo>
                <a:lnTo>
                  <a:pt x="74767" y="4416"/>
                </a:lnTo>
                <a:lnTo>
                  <a:pt x="75481" y="4441"/>
                </a:lnTo>
                <a:lnTo>
                  <a:pt x="75803" y="4451"/>
                </a:lnTo>
                <a:lnTo>
                  <a:pt x="76124" y="4456"/>
                </a:lnTo>
                <a:lnTo>
                  <a:pt x="76481" y="4456"/>
                </a:lnTo>
                <a:lnTo>
                  <a:pt x="76803" y="4451"/>
                </a:lnTo>
                <a:lnTo>
                  <a:pt x="77124" y="4441"/>
                </a:lnTo>
                <a:lnTo>
                  <a:pt x="77445" y="4426"/>
                </a:lnTo>
                <a:lnTo>
                  <a:pt x="77767" y="4401"/>
                </a:lnTo>
                <a:lnTo>
                  <a:pt x="78124" y="4377"/>
                </a:lnTo>
                <a:lnTo>
                  <a:pt x="78838" y="4317"/>
                </a:lnTo>
                <a:lnTo>
                  <a:pt x="79659" y="4247"/>
                </a:lnTo>
                <a:lnTo>
                  <a:pt x="79338" y="4416"/>
                </a:lnTo>
                <a:lnTo>
                  <a:pt x="80766" y="4406"/>
                </a:lnTo>
                <a:lnTo>
                  <a:pt x="82158" y="4391"/>
                </a:lnTo>
                <a:lnTo>
                  <a:pt x="82265" y="4386"/>
                </a:lnTo>
                <a:lnTo>
                  <a:pt x="82373" y="4377"/>
                </a:lnTo>
                <a:lnTo>
                  <a:pt x="82587" y="4352"/>
                </a:lnTo>
                <a:lnTo>
                  <a:pt x="83015" y="4302"/>
                </a:lnTo>
                <a:lnTo>
                  <a:pt x="83158" y="4292"/>
                </a:lnTo>
                <a:lnTo>
                  <a:pt x="83265" y="4287"/>
                </a:lnTo>
                <a:lnTo>
                  <a:pt x="83372" y="4297"/>
                </a:lnTo>
                <a:lnTo>
                  <a:pt x="83479" y="4312"/>
                </a:lnTo>
                <a:lnTo>
                  <a:pt x="83801" y="4372"/>
                </a:lnTo>
                <a:lnTo>
                  <a:pt x="86514" y="4302"/>
                </a:lnTo>
                <a:lnTo>
                  <a:pt x="86943" y="4123"/>
                </a:lnTo>
                <a:lnTo>
                  <a:pt x="87300" y="4113"/>
                </a:lnTo>
                <a:close/>
                <a:moveTo>
                  <a:pt x="111615" y="1"/>
                </a:moveTo>
                <a:lnTo>
                  <a:pt x="111258" y="6"/>
                </a:lnTo>
                <a:lnTo>
                  <a:pt x="110865" y="11"/>
                </a:lnTo>
                <a:lnTo>
                  <a:pt x="110116" y="26"/>
                </a:lnTo>
                <a:lnTo>
                  <a:pt x="109759" y="36"/>
                </a:lnTo>
                <a:lnTo>
                  <a:pt x="109402" y="41"/>
                </a:lnTo>
                <a:lnTo>
                  <a:pt x="108937" y="41"/>
                </a:lnTo>
                <a:lnTo>
                  <a:pt x="108473" y="46"/>
                </a:lnTo>
                <a:lnTo>
                  <a:pt x="108009" y="41"/>
                </a:lnTo>
                <a:lnTo>
                  <a:pt x="107545" y="31"/>
                </a:lnTo>
                <a:lnTo>
                  <a:pt x="107009" y="16"/>
                </a:lnTo>
                <a:lnTo>
                  <a:pt x="106474" y="11"/>
                </a:lnTo>
                <a:lnTo>
                  <a:pt x="105938" y="11"/>
                </a:lnTo>
                <a:lnTo>
                  <a:pt x="105438" y="16"/>
                </a:lnTo>
                <a:lnTo>
                  <a:pt x="104938" y="26"/>
                </a:lnTo>
                <a:lnTo>
                  <a:pt x="104474" y="41"/>
                </a:lnTo>
                <a:lnTo>
                  <a:pt x="103974" y="60"/>
                </a:lnTo>
                <a:lnTo>
                  <a:pt x="103510" y="85"/>
                </a:lnTo>
                <a:lnTo>
                  <a:pt x="103046" y="110"/>
                </a:lnTo>
                <a:lnTo>
                  <a:pt x="102617" y="140"/>
                </a:lnTo>
                <a:lnTo>
                  <a:pt x="101725" y="205"/>
                </a:lnTo>
                <a:lnTo>
                  <a:pt x="100868" y="279"/>
                </a:lnTo>
                <a:lnTo>
                  <a:pt x="99975" y="354"/>
                </a:lnTo>
                <a:lnTo>
                  <a:pt x="96619" y="642"/>
                </a:lnTo>
                <a:lnTo>
                  <a:pt x="95762" y="716"/>
                </a:lnTo>
                <a:lnTo>
                  <a:pt x="94941" y="791"/>
                </a:lnTo>
                <a:lnTo>
                  <a:pt x="94155" y="870"/>
                </a:lnTo>
                <a:lnTo>
                  <a:pt x="93370" y="954"/>
                </a:lnTo>
                <a:lnTo>
                  <a:pt x="92441" y="1064"/>
                </a:lnTo>
                <a:lnTo>
                  <a:pt x="91513" y="1173"/>
                </a:lnTo>
                <a:lnTo>
                  <a:pt x="89728" y="1401"/>
                </a:lnTo>
                <a:lnTo>
                  <a:pt x="87978" y="1630"/>
                </a:lnTo>
                <a:lnTo>
                  <a:pt x="86193" y="1863"/>
                </a:lnTo>
                <a:lnTo>
                  <a:pt x="85979" y="1883"/>
                </a:lnTo>
                <a:lnTo>
                  <a:pt x="85729" y="1903"/>
                </a:lnTo>
                <a:lnTo>
                  <a:pt x="85193" y="1933"/>
                </a:lnTo>
                <a:lnTo>
                  <a:pt x="82087" y="2151"/>
                </a:lnTo>
                <a:lnTo>
                  <a:pt x="80552" y="2261"/>
                </a:lnTo>
                <a:lnTo>
                  <a:pt x="78981" y="2365"/>
                </a:lnTo>
                <a:lnTo>
                  <a:pt x="78445" y="2395"/>
                </a:lnTo>
                <a:lnTo>
                  <a:pt x="77945" y="2415"/>
                </a:lnTo>
                <a:lnTo>
                  <a:pt x="77445" y="2430"/>
                </a:lnTo>
                <a:lnTo>
                  <a:pt x="76945" y="2440"/>
                </a:lnTo>
                <a:lnTo>
                  <a:pt x="75981" y="2440"/>
                </a:lnTo>
                <a:lnTo>
                  <a:pt x="75481" y="2430"/>
                </a:lnTo>
                <a:lnTo>
                  <a:pt x="75017" y="2420"/>
                </a:lnTo>
                <a:lnTo>
                  <a:pt x="74517" y="2405"/>
                </a:lnTo>
                <a:lnTo>
                  <a:pt x="74053" y="2385"/>
                </a:lnTo>
                <a:lnTo>
                  <a:pt x="73125" y="2340"/>
                </a:lnTo>
                <a:lnTo>
                  <a:pt x="72197" y="2286"/>
                </a:lnTo>
                <a:lnTo>
                  <a:pt x="71268" y="2231"/>
                </a:lnTo>
                <a:lnTo>
                  <a:pt x="70625" y="2191"/>
                </a:lnTo>
                <a:lnTo>
                  <a:pt x="70018" y="2146"/>
                </a:lnTo>
                <a:lnTo>
                  <a:pt x="69412" y="2102"/>
                </a:lnTo>
                <a:lnTo>
                  <a:pt x="68805" y="2047"/>
                </a:lnTo>
                <a:lnTo>
                  <a:pt x="67626" y="1938"/>
                </a:lnTo>
                <a:lnTo>
                  <a:pt x="66448" y="1824"/>
                </a:lnTo>
                <a:lnTo>
                  <a:pt x="66127" y="1789"/>
                </a:lnTo>
                <a:lnTo>
                  <a:pt x="65841" y="1749"/>
                </a:lnTo>
                <a:lnTo>
                  <a:pt x="65270" y="1665"/>
                </a:lnTo>
                <a:lnTo>
                  <a:pt x="64698" y="1575"/>
                </a:lnTo>
                <a:lnTo>
                  <a:pt x="64377" y="1536"/>
                </a:lnTo>
                <a:lnTo>
                  <a:pt x="64056" y="1496"/>
                </a:lnTo>
                <a:lnTo>
                  <a:pt x="63770" y="1471"/>
                </a:lnTo>
                <a:lnTo>
                  <a:pt x="63484" y="1446"/>
                </a:lnTo>
                <a:lnTo>
                  <a:pt x="62842" y="1401"/>
                </a:lnTo>
                <a:lnTo>
                  <a:pt x="62199" y="1367"/>
                </a:lnTo>
                <a:lnTo>
                  <a:pt x="61556" y="1327"/>
                </a:lnTo>
                <a:lnTo>
                  <a:pt x="61021" y="1287"/>
                </a:lnTo>
                <a:lnTo>
                  <a:pt x="60807" y="1262"/>
                </a:lnTo>
                <a:lnTo>
                  <a:pt x="60628" y="1233"/>
                </a:lnTo>
                <a:lnTo>
                  <a:pt x="60342" y="1178"/>
                </a:lnTo>
                <a:lnTo>
                  <a:pt x="60092" y="1138"/>
                </a:lnTo>
                <a:lnTo>
                  <a:pt x="59878" y="1103"/>
                </a:lnTo>
                <a:lnTo>
                  <a:pt x="59593" y="1079"/>
                </a:lnTo>
                <a:lnTo>
                  <a:pt x="59307" y="1059"/>
                </a:lnTo>
                <a:lnTo>
                  <a:pt x="58950" y="1044"/>
                </a:lnTo>
                <a:lnTo>
                  <a:pt x="57914" y="1014"/>
                </a:lnTo>
                <a:lnTo>
                  <a:pt x="57700" y="1009"/>
                </a:lnTo>
                <a:lnTo>
                  <a:pt x="57522" y="989"/>
                </a:lnTo>
                <a:lnTo>
                  <a:pt x="57307" y="969"/>
                </a:lnTo>
                <a:lnTo>
                  <a:pt x="57129" y="945"/>
                </a:lnTo>
                <a:lnTo>
                  <a:pt x="56736" y="895"/>
                </a:lnTo>
                <a:lnTo>
                  <a:pt x="56558" y="875"/>
                </a:lnTo>
                <a:lnTo>
                  <a:pt x="56343" y="860"/>
                </a:lnTo>
                <a:lnTo>
                  <a:pt x="54808" y="771"/>
                </a:lnTo>
                <a:lnTo>
                  <a:pt x="53273" y="681"/>
                </a:lnTo>
                <a:lnTo>
                  <a:pt x="51737" y="597"/>
                </a:lnTo>
                <a:lnTo>
                  <a:pt x="50202" y="517"/>
                </a:lnTo>
                <a:lnTo>
                  <a:pt x="47453" y="383"/>
                </a:lnTo>
                <a:lnTo>
                  <a:pt x="46060" y="319"/>
                </a:lnTo>
                <a:lnTo>
                  <a:pt x="44668" y="264"/>
                </a:lnTo>
                <a:lnTo>
                  <a:pt x="43275" y="214"/>
                </a:lnTo>
                <a:lnTo>
                  <a:pt x="41847" y="175"/>
                </a:lnTo>
                <a:lnTo>
                  <a:pt x="41133" y="160"/>
                </a:lnTo>
                <a:lnTo>
                  <a:pt x="40383" y="145"/>
                </a:lnTo>
                <a:lnTo>
                  <a:pt x="39669" y="140"/>
                </a:lnTo>
                <a:lnTo>
                  <a:pt x="38919" y="135"/>
                </a:lnTo>
                <a:lnTo>
                  <a:pt x="37777" y="125"/>
                </a:lnTo>
                <a:lnTo>
                  <a:pt x="36634" y="110"/>
                </a:lnTo>
                <a:lnTo>
                  <a:pt x="35491" y="100"/>
                </a:lnTo>
                <a:lnTo>
                  <a:pt x="34349" y="100"/>
                </a:lnTo>
                <a:lnTo>
                  <a:pt x="33563" y="105"/>
                </a:lnTo>
                <a:lnTo>
                  <a:pt x="32778" y="120"/>
                </a:lnTo>
                <a:lnTo>
                  <a:pt x="31207" y="150"/>
                </a:lnTo>
                <a:lnTo>
                  <a:pt x="30421" y="160"/>
                </a:lnTo>
                <a:lnTo>
                  <a:pt x="29636" y="165"/>
                </a:lnTo>
                <a:lnTo>
                  <a:pt x="28886" y="165"/>
                </a:lnTo>
                <a:lnTo>
                  <a:pt x="28493" y="160"/>
                </a:lnTo>
                <a:lnTo>
                  <a:pt x="28136" y="150"/>
                </a:lnTo>
                <a:lnTo>
                  <a:pt x="27743" y="145"/>
                </a:lnTo>
                <a:lnTo>
                  <a:pt x="27351" y="135"/>
                </a:lnTo>
                <a:lnTo>
                  <a:pt x="26601" y="135"/>
                </a:lnTo>
                <a:lnTo>
                  <a:pt x="25851" y="145"/>
                </a:lnTo>
                <a:lnTo>
                  <a:pt x="25137" y="160"/>
                </a:lnTo>
                <a:lnTo>
                  <a:pt x="23709" y="195"/>
                </a:lnTo>
                <a:lnTo>
                  <a:pt x="22995" y="214"/>
                </a:lnTo>
                <a:lnTo>
                  <a:pt x="22280" y="229"/>
                </a:lnTo>
                <a:lnTo>
                  <a:pt x="22102" y="234"/>
                </a:lnTo>
                <a:lnTo>
                  <a:pt x="21959" y="244"/>
                </a:lnTo>
                <a:lnTo>
                  <a:pt x="21638" y="274"/>
                </a:lnTo>
                <a:lnTo>
                  <a:pt x="21281" y="314"/>
                </a:lnTo>
                <a:lnTo>
                  <a:pt x="20924" y="354"/>
                </a:lnTo>
                <a:lnTo>
                  <a:pt x="19388" y="378"/>
                </a:lnTo>
                <a:lnTo>
                  <a:pt x="18603" y="393"/>
                </a:lnTo>
                <a:lnTo>
                  <a:pt x="17853" y="413"/>
                </a:lnTo>
                <a:lnTo>
                  <a:pt x="17067" y="448"/>
                </a:lnTo>
                <a:lnTo>
                  <a:pt x="16318" y="488"/>
                </a:lnTo>
                <a:lnTo>
                  <a:pt x="15568" y="537"/>
                </a:lnTo>
                <a:lnTo>
                  <a:pt x="15175" y="567"/>
                </a:lnTo>
                <a:lnTo>
                  <a:pt x="14782" y="602"/>
                </a:lnTo>
                <a:lnTo>
                  <a:pt x="13961" y="681"/>
                </a:lnTo>
                <a:lnTo>
                  <a:pt x="13068" y="756"/>
                </a:lnTo>
                <a:lnTo>
                  <a:pt x="12640" y="791"/>
                </a:lnTo>
                <a:lnTo>
                  <a:pt x="12176" y="825"/>
                </a:lnTo>
                <a:lnTo>
                  <a:pt x="11712" y="855"/>
                </a:lnTo>
                <a:lnTo>
                  <a:pt x="11247" y="875"/>
                </a:lnTo>
                <a:lnTo>
                  <a:pt x="10855" y="895"/>
                </a:lnTo>
                <a:lnTo>
                  <a:pt x="10498" y="920"/>
                </a:lnTo>
                <a:lnTo>
                  <a:pt x="10141" y="945"/>
                </a:lnTo>
                <a:lnTo>
                  <a:pt x="9819" y="969"/>
                </a:lnTo>
                <a:lnTo>
                  <a:pt x="9177" y="1034"/>
                </a:lnTo>
                <a:lnTo>
                  <a:pt x="8641" y="1099"/>
                </a:lnTo>
                <a:lnTo>
                  <a:pt x="8105" y="1173"/>
                </a:lnTo>
                <a:lnTo>
                  <a:pt x="7641" y="1252"/>
                </a:lnTo>
                <a:lnTo>
                  <a:pt x="6677" y="1411"/>
                </a:lnTo>
                <a:lnTo>
                  <a:pt x="6284" y="1486"/>
                </a:lnTo>
                <a:lnTo>
                  <a:pt x="5927" y="1560"/>
                </a:lnTo>
                <a:lnTo>
                  <a:pt x="5249" y="1714"/>
                </a:lnTo>
                <a:lnTo>
                  <a:pt x="4535" y="1868"/>
                </a:lnTo>
                <a:lnTo>
                  <a:pt x="4178" y="1943"/>
                </a:lnTo>
                <a:lnTo>
                  <a:pt x="3785" y="2017"/>
                </a:lnTo>
                <a:lnTo>
                  <a:pt x="3499" y="2057"/>
                </a:lnTo>
                <a:lnTo>
                  <a:pt x="3214" y="2097"/>
                </a:lnTo>
                <a:lnTo>
                  <a:pt x="2892" y="2132"/>
                </a:lnTo>
                <a:lnTo>
                  <a:pt x="2535" y="2166"/>
                </a:lnTo>
                <a:lnTo>
                  <a:pt x="1107" y="2291"/>
                </a:lnTo>
                <a:lnTo>
                  <a:pt x="750" y="2330"/>
                </a:lnTo>
                <a:lnTo>
                  <a:pt x="464" y="2375"/>
                </a:lnTo>
                <a:lnTo>
                  <a:pt x="250" y="2425"/>
                </a:lnTo>
                <a:lnTo>
                  <a:pt x="107" y="2474"/>
                </a:lnTo>
                <a:lnTo>
                  <a:pt x="36" y="2529"/>
                </a:lnTo>
                <a:lnTo>
                  <a:pt x="0" y="2589"/>
                </a:lnTo>
                <a:lnTo>
                  <a:pt x="36" y="2643"/>
                </a:lnTo>
                <a:lnTo>
                  <a:pt x="107" y="2703"/>
                </a:lnTo>
                <a:lnTo>
                  <a:pt x="143" y="2718"/>
                </a:lnTo>
                <a:lnTo>
                  <a:pt x="250" y="2733"/>
                </a:lnTo>
                <a:lnTo>
                  <a:pt x="357" y="2747"/>
                </a:lnTo>
                <a:lnTo>
                  <a:pt x="500" y="2757"/>
                </a:lnTo>
                <a:lnTo>
                  <a:pt x="679" y="2767"/>
                </a:lnTo>
                <a:lnTo>
                  <a:pt x="857" y="2772"/>
                </a:lnTo>
                <a:lnTo>
                  <a:pt x="1071" y="2777"/>
                </a:lnTo>
                <a:lnTo>
                  <a:pt x="1286" y="2777"/>
                </a:lnTo>
                <a:lnTo>
                  <a:pt x="1643" y="3001"/>
                </a:lnTo>
                <a:lnTo>
                  <a:pt x="2143" y="3040"/>
                </a:lnTo>
                <a:lnTo>
                  <a:pt x="4428" y="2628"/>
                </a:lnTo>
                <a:lnTo>
                  <a:pt x="4535" y="2693"/>
                </a:lnTo>
                <a:lnTo>
                  <a:pt x="4571" y="2723"/>
                </a:lnTo>
                <a:lnTo>
                  <a:pt x="4535" y="2757"/>
                </a:lnTo>
                <a:lnTo>
                  <a:pt x="4428" y="2852"/>
                </a:lnTo>
                <a:lnTo>
                  <a:pt x="4356" y="2926"/>
                </a:lnTo>
                <a:lnTo>
                  <a:pt x="4356" y="2956"/>
                </a:lnTo>
                <a:lnTo>
                  <a:pt x="4356" y="2976"/>
                </a:lnTo>
                <a:lnTo>
                  <a:pt x="4428" y="2996"/>
                </a:lnTo>
                <a:lnTo>
                  <a:pt x="4499" y="3016"/>
                </a:lnTo>
                <a:lnTo>
                  <a:pt x="4571" y="3026"/>
                </a:lnTo>
                <a:lnTo>
                  <a:pt x="4713" y="3036"/>
                </a:lnTo>
                <a:lnTo>
                  <a:pt x="4892" y="3040"/>
                </a:lnTo>
                <a:lnTo>
                  <a:pt x="5070" y="3045"/>
                </a:lnTo>
                <a:lnTo>
                  <a:pt x="5642" y="3055"/>
                </a:lnTo>
                <a:lnTo>
                  <a:pt x="6356" y="3055"/>
                </a:lnTo>
                <a:lnTo>
                  <a:pt x="6784" y="3060"/>
                </a:lnTo>
                <a:lnTo>
                  <a:pt x="7356" y="3065"/>
                </a:lnTo>
                <a:lnTo>
                  <a:pt x="5749" y="3408"/>
                </a:lnTo>
                <a:lnTo>
                  <a:pt x="6070" y="3463"/>
                </a:lnTo>
                <a:lnTo>
                  <a:pt x="9712" y="3224"/>
                </a:lnTo>
                <a:lnTo>
                  <a:pt x="10855" y="3597"/>
                </a:lnTo>
                <a:lnTo>
                  <a:pt x="10498" y="3646"/>
                </a:lnTo>
                <a:lnTo>
                  <a:pt x="8748" y="3512"/>
                </a:lnTo>
                <a:lnTo>
                  <a:pt x="9391" y="3790"/>
                </a:lnTo>
                <a:lnTo>
                  <a:pt x="11712" y="3636"/>
                </a:lnTo>
                <a:lnTo>
                  <a:pt x="12783" y="3562"/>
                </a:lnTo>
                <a:lnTo>
                  <a:pt x="13854" y="3478"/>
                </a:lnTo>
                <a:lnTo>
                  <a:pt x="14354" y="3433"/>
                </a:lnTo>
                <a:lnTo>
                  <a:pt x="14854" y="3373"/>
                </a:lnTo>
                <a:lnTo>
                  <a:pt x="15282" y="3309"/>
                </a:lnTo>
                <a:lnTo>
                  <a:pt x="15639" y="3239"/>
                </a:lnTo>
                <a:lnTo>
                  <a:pt x="15853" y="3199"/>
                </a:lnTo>
                <a:lnTo>
                  <a:pt x="16103" y="3160"/>
                </a:lnTo>
                <a:lnTo>
                  <a:pt x="16353" y="3125"/>
                </a:lnTo>
                <a:lnTo>
                  <a:pt x="16639" y="3095"/>
                </a:lnTo>
                <a:lnTo>
                  <a:pt x="17246" y="3036"/>
                </a:lnTo>
                <a:lnTo>
                  <a:pt x="17853" y="2981"/>
                </a:lnTo>
                <a:lnTo>
                  <a:pt x="18139" y="2946"/>
                </a:lnTo>
                <a:lnTo>
                  <a:pt x="18424" y="2916"/>
                </a:lnTo>
                <a:lnTo>
                  <a:pt x="18674" y="2882"/>
                </a:lnTo>
                <a:lnTo>
                  <a:pt x="18924" y="2842"/>
                </a:lnTo>
                <a:lnTo>
                  <a:pt x="19103" y="2797"/>
                </a:lnTo>
                <a:lnTo>
                  <a:pt x="19281" y="2747"/>
                </a:lnTo>
                <a:lnTo>
                  <a:pt x="19388" y="2698"/>
                </a:lnTo>
                <a:lnTo>
                  <a:pt x="19424" y="2638"/>
                </a:lnTo>
                <a:lnTo>
                  <a:pt x="19495" y="2613"/>
                </a:lnTo>
                <a:lnTo>
                  <a:pt x="19603" y="2589"/>
                </a:lnTo>
                <a:lnTo>
                  <a:pt x="19781" y="2569"/>
                </a:lnTo>
                <a:lnTo>
                  <a:pt x="19995" y="2544"/>
                </a:lnTo>
                <a:lnTo>
                  <a:pt x="20245" y="2524"/>
                </a:lnTo>
                <a:lnTo>
                  <a:pt x="20459" y="2509"/>
                </a:lnTo>
                <a:lnTo>
                  <a:pt x="20709" y="2499"/>
                </a:lnTo>
                <a:lnTo>
                  <a:pt x="21495" y="2499"/>
                </a:lnTo>
                <a:lnTo>
                  <a:pt x="21745" y="2489"/>
                </a:lnTo>
                <a:lnTo>
                  <a:pt x="21995" y="2479"/>
                </a:lnTo>
                <a:lnTo>
                  <a:pt x="22245" y="2464"/>
                </a:lnTo>
                <a:lnTo>
                  <a:pt x="22459" y="2449"/>
                </a:lnTo>
                <a:lnTo>
                  <a:pt x="22852" y="2405"/>
                </a:lnTo>
                <a:lnTo>
                  <a:pt x="23209" y="2360"/>
                </a:lnTo>
                <a:lnTo>
                  <a:pt x="23566" y="2310"/>
                </a:lnTo>
                <a:lnTo>
                  <a:pt x="23923" y="2261"/>
                </a:lnTo>
                <a:lnTo>
                  <a:pt x="24280" y="2211"/>
                </a:lnTo>
                <a:lnTo>
                  <a:pt x="24494" y="2196"/>
                </a:lnTo>
                <a:lnTo>
                  <a:pt x="24673" y="2186"/>
                </a:lnTo>
                <a:lnTo>
                  <a:pt x="25137" y="2166"/>
                </a:lnTo>
                <a:lnTo>
                  <a:pt x="25601" y="2156"/>
                </a:lnTo>
                <a:lnTo>
                  <a:pt x="26065" y="2137"/>
                </a:lnTo>
                <a:lnTo>
                  <a:pt x="26744" y="2107"/>
                </a:lnTo>
                <a:lnTo>
                  <a:pt x="27386" y="2082"/>
                </a:lnTo>
                <a:lnTo>
                  <a:pt x="28029" y="2062"/>
                </a:lnTo>
                <a:lnTo>
                  <a:pt x="28707" y="2047"/>
                </a:lnTo>
                <a:lnTo>
                  <a:pt x="29350" y="2037"/>
                </a:lnTo>
                <a:lnTo>
                  <a:pt x="30028" y="2032"/>
                </a:lnTo>
                <a:lnTo>
                  <a:pt x="31350" y="2022"/>
                </a:lnTo>
                <a:lnTo>
                  <a:pt x="32706" y="2027"/>
                </a:lnTo>
                <a:lnTo>
                  <a:pt x="34027" y="2032"/>
                </a:lnTo>
                <a:lnTo>
                  <a:pt x="35349" y="2042"/>
                </a:lnTo>
                <a:lnTo>
                  <a:pt x="36670" y="2047"/>
                </a:lnTo>
                <a:lnTo>
                  <a:pt x="37527" y="2057"/>
                </a:lnTo>
                <a:lnTo>
                  <a:pt x="38348" y="2077"/>
                </a:lnTo>
                <a:lnTo>
                  <a:pt x="39169" y="2107"/>
                </a:lnTo>
                <a:lnTo>
                  <a:pt x="39990" y="2142"/>
                </a:lnTo>
                <a:lnTo>
                  <a:pt x="40812" y="2181"/>
                </a:lnTo>
                <a:lnTo>
                  <a:pt x="41633" y="2221"/>
                </a:lnTo>
                <a:lnTo>
                  <a:pt x="43239" y="2310"/>
                </a:lnTo>
                <a:lnTo>
                  <a:pt x="43882" y="2345"/>
                </a:lnTo>
                <a:lnTo>
                  <a:pt x="44525" y="2390"/>
                </a:lnTo>
                <a:lnTo>
                  <a:pt x="45739" y="2479"/>
                </a:lnTo>
                <a:lnTo>
                  <a:pt x="46989" y="2574"/>
                </a:lnTo>
                <a:lnTo>
                  <a:pt x="48238" y="2663"/>
                </a:lnTo>
                <a:lnTo>
                  <a:pt x="48381" y="2673"/>
                </a:lnTo>
                <a:lnTo>
                  <a:pt x="48524" y="2678"/>
                </a:lnTo>
                <a:lnTo>
                  <a:pt x="49202" y="2678"/>
                </a:lnTo>
                <a:lnTo>
                  <a:pt x="49524" y="2683"/>
                </a:lnTo>
                <a:lnTo>
                  <a:pt x="49595" y="2693"/>
                </a:lnTo>
                <a:lnTo>
                  <a:pt x="49666" y="2713"/>
                </a:lnTo>
                <a:lnTo>
                  <a:pt x="49738" y="2747"/>
                </a:lnTo>
                <a:lnTo>
                  <a:pt x="49774" y="2792"/>
                </a:lnTo>
                <a:lnTo>
                  <a:pt x="49845" y="2832"/>
                </a:lnTo>
                <a:lnTo>
                  <a:pt x="49916" y="2847"/>
                </a:lnTo>
                <a:lnTo>
                  <a:pt x="49988" y="2862"/>
                </a:lnTo>
                <a:lnTo>
                  <a:pt x="50059" y="2872"/>
                </a:lnTo>
                <a:lnTo>
                  <a:pt x="50345" y="2872"/>
                </a:lnTo>
                <a:lnTo>
                  <a:pt x="50523" y="2862"/>
                </a:lnTo>
                <a:lnTo>
                  <a:pt x="50738" y="2847"/>
                </a:lnTo>
                <a:lnTo>
                  <a:pt x="50988" y="2822"/>
                </a:lnTo>
                <a:lnTo>
                  <a:pt x="51095" y="2822"/>
                </a:lnTo>
                <a:lnTo>
                  <a:pt x="51202" y="2827"/>
                </a:lnTo>
                <a:lnTo>
                  <a:pt x="51452" y="2847"/>
                </a:lnTo>
                <a:lnTo>
                  <a:pt x="52916" y="3016"/>
                </a:lnTo>
                <a:lnTo>
                  <a:pt x="53665" y="3105"/>
                </a:lnTo>
                <a:lnTo>
                  <a:pt x="54380" y="3194"/>
                </a:lnTo>
                <a:lnTo>
                  <a:pt x="54451" y="3204"/>
                </a:lnTo>
                <a:lnTo>
                  <a:pt x="54451" y="3214"/>
                </a:lnTo>
                <a:lnTo>
                  <a:pt x="54487" y="3249"/>
                </a:lnTo>
                <a:lnTo>
                  <a:pt x="54451" y="3284"/>
                </a:lnTo>
                <a:lnTo>
                  <a:pt x="54451" y="3319"/>
                </a:lnTo>
                <a:lnTo>
                  <a:pt x="54772" y="3314"/>
                </a:lnTo>
                <a:lnTo>
                  <a:pt x="55308" y="3314"/>
                </a:lnTo>
                <a:lnTo>
                  <a:pt x="55522" y="3319"/>
                </a:lnTo>
                <a:lnTo>
                  <a:pt x="55772" y="3329"/>
                </a:lnTo>
                <a:lnTo>
                  <a:pt x="55986" y="3338"/>
                </a:lnTo>
                <a:lnTo>
                  <a:pt x="56236" y="3358"/>
                </a:lnTo>
                <a:lnTo>
                  <a:pt x="56450" y="3383"/>
                </a:lnTo>
                <a:lnTo>
                  <a:pt x="56665" y="3408"/>
                </a:lnTo>
                <a:lnTo>
                  <a:pt x="56879" y="3443"/>
                </a:lnTo>
                <a:lnTo>
                  <a:pt x="57093" y="3483"/>
                </a:lnTo>
                <a:lnTo>
                  <a:pt x="57307" y="3527"/>
                </a:lnTo>
                <a:lnTo>
                  <a:pt x="57772" y="3641"/>
                </a:lnTo>
                <a:lnTo>
                  <a:pt x="58271" y="3776"/>
                </a:lnTo>
                <a:lnTo>
                  <a:pt x="58593" y="3587"/>
                </a:lnTo>
                <a:lnTo>
                  <a:pt x="58771" y="3592"/>
                </a:lnTo>
                <a:lnTo>
                  <a:pt x="58843" y="3597"/>
                </a:lnTo>
                <a:lnTo>
                  <a:pt x="58914" y="3602"/>
                </a:lnTo>
                <a:lnTo>
                  <a:pt x="59164" y="3656"/>
                </a:lnTo>
                <a:lnTo>
                  <a:pt x="59378" y="3711"/>
                </a:lnTo>
                <a:lnTo>
                  <a:pt x="59664" y="3766"/>
                </a:lnTo>
                <a:lnTo>
                  <a:pt x="59807" y="3790"/>
                </a:lnTo>
                <a:lnTo>
                  <a:pt x="59950" y="3810"/>
                </a:lnTo>
                <a:lnTo>
                  <a:pt x="61092" y="3944"/>
                </a:lnTo>
                <a:lnTo>
                  <a:pt x="62235" y="4079"/>
                </a:lnTo>
                <a:lnTo>
                  <a:pt x="63413" y="4208"/>
                </a:lnTo>
                <a:lnTo>
                  <a:pt x="64591" y="4332"/>
                </a:lnTo>
                <a:lnTo>
                  <a:pt x="65591" y="4421"/>
                </a:lnTo>
                <a:lnTo>
                  <a:pt x="66591" y="4506"/>
                </a:lnTo>
                <a:lnTo>
                  <a:pt x="67591" y="4595"/>
                </a:lnTo>
                <a:lnTo>
                  <a:pt x="68055" y="4640"/>
                </a:lnTo>
                <a:lnTo>
                  <a:pt x="68555" y="4689"/>
                </a:lnTo>
                <a:lnTo>
                  <a:pt x="68876" y="4724"/>
                </a:lnTo>
                <a:lnTo>
                  <a:pt x="69233" y="4754"/>
                </a:lnTo>
                <a:lnTo>
                  <a:pt x="69554" y="4779"/>
                </a:lnTo>
                <a:lnTo>
                  <a:pt x="69947" y="4804"/>
                </a:lnTo>
                <a:lnTo>
                  <a:pt x="70697" y="4843"/>
                </a:lnTo>
                <a:lnTo>
                  <a:pt x="71518" y="4883"/>
                </a:lnTo>
                <a:lnTo>
                  <a:pt x="72375" y="4913"/>
                </a:lnTo>
                <a:lnTo>
                  <a:pt x="73196" y="4938"/>
                </a:lnTo>
                <a:lnTo>
                  <a:pt x="74874" y="4977"/>
                </a:lnTo>
                <a:lnTo>
                  <a:pt x="75696" y="4992"/>
                </a:lnTo>
                <a:lnTo>
                  <a:pt x="76517" y="5007"/>
                </a:lnTo>
                <a:lnTo>
                  <a:pt x="77338" y="5012"/>
                </a:lnTo>
                <a:lnTo>
                  <a:pt x="78159" y="5017"/>
                </a:lnTo>
                <a:lnTo>
                  <a:pt x="81658" y="5017"/>
                </a:lnTo>
                <a:lnTo>
                  <a:pt x="81837" y="5007"/>
                </a:lnTo>
                <a:lnTo>
                  <a:pt x="82194" y="4987"/>
                </a:lnTo>
                <a:lnTo>
                  <a:pt x="82587" y="4963"/>
                </a:lnTo>
                <a:lnTo>
                  <a:pt x="82944" y="4943"/>
                </a:lnTo>
                <a:lnTo>
                  <a:pt x="83622" y="4913"/>
                </a:lnTo>
                <a:lnTo>
                  <a:pt x="83908" y="4908"/>
                </a:lnTo>
                <a:lnTo>
                  <a:pt x="84015" y="4908"/>
                </a:lnTo>
                <a:lnTo>
                  <a:pt x="84086" y="4913"/>
                </a:lnTo>
                <a:lnTo>
                  <a:pt x="84336" y="4948"/>
                </a:lnTo>
                <a:lnTo>
                  <a:pt x="84551" y="4977"/>
                </a:lnTo>
                <a:lnTo>
                  <a:pt x="84765" y="4997"/>
                </a:lnTo>
                <a:lnTo>
                  <a:pt x="84943" y="5007"/>
                </a:lnTo>
                <a:lnTo>
                  <a:pt x="85122" y="5012"/>
                </a:lnTo>
                <a:lnTo>
                  <a:pt x="85265" y="5007"/>
                </a:lnTo>
                <a:lnTo>
                  <a:pt x="85408" y="5002"/>
                </a:lnTo>
                <a:lnTo>
                  <a:pt x="85515" y="4987"/>
                </a:lnTo>
                <a:lnTo>
                  <a:pt x="85622" y="4973"/>
                </a:lnTo>
                <a:lnTo>
                  <a:pt x="85729" y="4953"/>
                </a:lnTo>
                <a:lnTo>
                  <a:pt x="85943" y="4903"/>
                </a:lnTo>
                <a:lnTo>
                  <a:pt x="86122" y="4853"/>
                </a:lnTo>
                <a:lnTo>
                  <a:pt x="86300" y="4809"/>
                </a:lnTo>
                <a:lnTo>
                  <a:pt x="86443" y="4824"/>
                </a:lnTo>
                <a:lnTo>
                  <a:pt x="86621" y="4833"/>
                </a:lnTo>
                <a:lnTo>
                  <a:pt x="86800" y="4843"/>
                </a:lnTo>
                <a:lnTo>
                  <a:pt x="87014" y="4848"/>
                </a:lnTo>
                <a:lnTo>
                  <a:pt x="87443" y="4858"/>
                </a:lnTo>
                <a:lnTo>
                  <a:pt x="87943" y="4853"/>
                </a:lnTo>
                <a:lnTo>
                  <a:pt x="88478" y="4843"/>
                </a:lnTo>
                <a:lnTo>
                  <a:pt x="89014" y="4828"/>
                </a:lnTo>
                <a:lnTo>
                  <a:pt x="89585" y="4804"/>
                </a:lnTo>
                <a:lnTo>
                  <a:pt x="90156" y="4774"/>
                </a:lnTo>
                <a:lnTo>
                  <a:pt x="90728" y="4739"/>
                </a:lnTo>
                <a:lnTo>
                  <a:pt x="91263" y="4699"/>
                </a:lnTo>
                <a:lnTo>
                  <a:pt x="91763" y="4655"/>
                </a:lnTo>
                <a:lnTo>
                  <a:pt x="92227" y="4610"/>
                </a:lnTo>
                <a:lnTo>
                  <a:pt x="92620" y="4560"/>
                </a:lnTo>
                <a:lnTo>
                  <a:pt x="92941" y="4511"/>
                </a:lnTo>
                <a:lnTo>
                  <a:pt x="93227" y="4461"/>
                </a:lnTo>
                <a:lnTo>
                  <a:pt x="93298" y="4436"/>
                </a:lnTo>
                <a:lnTo>
                  <a:pt x="93370" y="4411"/>
                </a:lnTo>
                <a:lnTo>
                  <a:pt x="93798" y="4401"/>
                </a:lnTo>
                <a:lnTo>
                  <a:pt x="94227" y="4396"/>
                </a:lnTo>
                <a:lnTo>
                  <a:pt x="94584" y="4381"/>
                </a:lnTo>
                <a:lnTo>
                  <a:pt x="94727" y="4377"/>
                </a:lnTo>
                <a:lnTo>
                  <a:pt x="94834" y="4362"/>
                </a:lnTo>
                <a:lnTo>
                  <a:pt x="95441" y="4267"/>
                </a:lnTo>
                <a:lnTo>
                  <a:pt x="95976" y="4173"/>
                </a:lnTo>
                <a:lnTo>
                  <a:pt x="97083" y="3969"/>
                </a:lnTo>
                <a:lnTo>
                  <a:pt x="98547" y="3706"/>
                </a:lnTo>
                <a:lnTo>
                  <a:pt x="99975" y="3443"/>
                </a:lnTo>
                <a:lnTo>
                  <a:pt x="100118" y="3413"/>
                </a:lnTo>
                <a:lnTo>
                  <a:pt x="100190" y="3378"/>
                </a:lnTo>
                <a:lnTo>
                  <a:pt x="100261" y="3343"/>
                </a:lnTo>
                <a:lnTo>
                  <a:pt x="100225" y="3329"/>
                </a:lnTo>
                <a:lnTo>
                  <a:pt x="100225" y="3319"/>
                </a:lnTo>
                <a:lnTo>
                  <a:pt x="99761" y="3229"/>
                </a:lnTo>
                <a:lnTo>
                  <a:pt x="99475" y="3165"/>
                </a:lnTo>
                <a:lnTo>
                  <a:pt x="99368" y="3135"/>
                </a:lnTo>
                <a:lnTo>
                  <a:pt x="99297" y="3110"/>
                </a:lnTo>
                <a:lnTo>
                  <a:pt x="99261" y="3085"/>
                </a:lnTo>
                <a:lnTo>
                  <a:pt x="99261" y="3065"/>
                </a:lnTo>
                <a:lnTo>
                  <a:pt x="99297" y="3040"/>
                </a:lnTo>
                <a:lnTo>
                  <a:pt x="99368" y="3021"/>
                </a:lnTo>
                <a:lnTo>
                  <a:pt x="99475" y="3001"/>
                </a:lnTo>
                <a:lnTo>
                  <a:pt x="99618" y="2981"/>
                </a:lnTo>
                <a:lnTo>
                  <a:pt x="100047" y="2931"/>
                </a:lnTo>
                <a:lnTo>
                  <a:pt x="100654" y="2867"/>
                </a:lnTo>
                <a:lnTo>
                  <a:pt x="101154" y="2822"/>
                </a:lnTo>
                <a:lnTo>
                  <a:pt x="101630" y="2779"/>
                </a:lnTo>
                <a:lnTo>
                  <a:pt x="103153" y="2430"/>
                </a:lnTo>
                <a:lnTo>
                  <a:pt x="103082" y="2435"/>
                </a:lnTo>
                <a:lnTo>
                  <a:pt x="104081" y="2276"/>
                </a:lnTo>
                <a:lnTo>
                  <a:pt x="104474" y="2221"/>
                </a:lnTo>
                <a:lnTo>
                  <a:pt x="104653" y="2196"/>
                </a:lnTo>
                <a:lnTo>
                  <a:pt x="104831" y="2181"/>
                </a:lnTo>
                <a:lnTo>
                  <a:pt x="105010" y="2181"/>
                </a:lnTo>
                <a:lnTo>
                  <a:pt x="105081" y="2186"/>
                </a:lnTo>
                <a:lnTo>
                  <a:pt x="105153" y="2191"/>
                </a:lnTo>
                <a:lnTo>
                  <a:pt x="105224" y="2206"/>
                </a:lnTo>
                <a:lnTo>
                  <a:pt x="105295" y="2221"/>
                </a:lnTo>
                <a:lnTo>
                  <a:pt x="105438" y="2271"/>
                </a:lnTo>
                <a:lnTo>
                  <a:pt x="105760" y="2171"/>
                </a:lnTo>
                <a:lnTo>
                  <a:pt x="106117" y="2082"/>
                </a:lnTo>
                <a:lnTo>
                  <a:pt x="106509" y="1997"/>
                </a:lnTo>
                <a:lnTo>
                  <a:pt x="106902" y="1918"/>
                </a:lnTo>
                <a:lnTo>
                  <a:pt x="107366" y="1844"/>
                </a:lnTo>
                <a:lnTo>
                  <a:pt x="107830" y="1779"/>
                </a:lnTo>
                <a:lnTo>
                  <a:pt x="108330" y="1714"/>
                </a:lnTo>
                <a:lnTo>
                  <a:pt x="108866" y="1655"/>
                </a:lnTo>
                <a:lnTo>
                  <a:pt x="109437" y="1605"/>
                </a:lnTo>
                <a:lnTo>
                  <a:pt x="110008" y="1555"/>
                </a:lnTo>
                <a:lnTo>
                  <a:pt x="110580" y="1511"/>
                </a:lnTo>
                <a:lnTo>
                  <a:pt x="111187" y="1466"/>
                </a:lnTo>
                <a:lnTo>
                  <a:pt x="111829" y="1431"/>
                </a:lnTo>
                <a:lnTo>
                  <a:pt x="112472" y="1397"/>
                </a:lnTo>
                <a:lnTo>
                  <a:pt x="113793" y="1332"/>
                </a:lnTo>
                <a:lnTo>
                  <a:pt x="114222" y="1416"/>
                </a:lnTo>
                <a:lnTo>
                  <a:pt x="114436" y="1451"/>
                </a:lnTo>
                <a:lnTo>
                  <a:pt x="114543" y="1461"/>
                </a:lnTo>
                <a:lnTo>
                  <a:pt x="114686" y="1471"/>
                </a:lnTo>
                <a:lnTo>
                  <a:pt x="114757" y="1476"/>
                </a:lnTo>
                <a:lnTo>
                  <a:pt x="114864" y="1471"/>
                </a:lnTo>
                <a:lnTo>
                  <a:pt x="115079" y="1446"/>
                </a:lnTo>
                <a:lnTo>
                  <a:pt x="115400" y="1411"/>
                </a:lnTo>
                <a:lnTo>
                  <a:pt x="115757" y="1377"/>
                </a:lnTo>
                <a:lnTo>
                  <a:pt x="115936" y="1436"/>
                </a:lnTo>
                <a:lnTo>
                  <a:pt x="116150" y="1486"/>
                </a:lnTo>
                <a:lnTo>
                  <a:pt x="116400" y="1516"/>
                </a:lnTo>
                <a:lnTo>
                  <a:pt x="116650" y="1541"/>
                </a:lnTo>
                <a:lnTo>
                  <a:pt x="116971" y="1555"/>
                </a:lnTo>
                <a:lnTo>
                  <a:pt x="117257" y="1565"/>
                </a:lnTo>
                <a:lnTo>
                  <a:pt x="117614" y="1565"/>
                </a:lnTo>
                <a:lnTo>
                  <a:pt x="117935" y="1560"/>
                </a:lnTo>
                <a:lnTo>
                  <a:pt x="118649" y="1555"/>
                </a:lnTo>
                <a:lnTo>
                  <a:pt x="119006" y="1550"/>
                </a:lnTo>
                <a:lnTo>
                  <a:pt x="119363" y="1546"/>
                </a:lnTo>
                <a:lnTo>
                  <a:pt x="119720" y="1550"/>
                </a:lnTo>
                <a:lnTo>
                  <a:pt x="120042" y="1560"/>
                </a:lnTo>
                <a:lnTo>
                  <a:pt x="120363" y="1575"/>
                </a:lnTo>
                <a:lnTo>
                  <a:pt x="120649" y="1605"/>
                </a:lnTo>
                <a:lnTo>
                  <a:pt x="120720" y="1640"/>
                </a:lnTo>
                <a:lnTo>
                  <a:pt x="120720" y="1670"/>
                </a:lnTo>
                <a:lnTo>
                  <a:pt x="120720" y="1699"/>
                </a:lnTo>
                <a:lnTo>
                  <a:pt x="120684" y="1719"/>
                </a:lnTo>
                <a:lnTo>
                  <a:pt x="120613" y="1739"/>
                </a:lnTo>
                <a:lnTo>
                  <a:pt x="120506" y="1754"/>
                </a:lnTo>
                <a:lnTo>
                  <a:pt x="120434" y="1764"/>
                </a:lnTo>
                <a:lnTo>
                  <a:pt x="120292" y="1774"/>
                </a:lnTo>
                <a:lnTo>
                  <a:pt x="120149" y="1779"/>
                </a:lnTo>
                <a:lnTo>
                  <a:pt x="120006" y="1784"/>
                </a:lnTo>
                <a:lnTo>
                  <a:pt x="119720" y="1779"/>
                </a:lnTo>
                <a:lnTo>
                  <a:pt x="119399" y="1774"/>
                </a:lnTo>
                <a:lnTo>
                  <a:pt x="119078" y="1759"/>
                </a:lnTo>
                <a:lnTo>
                  <a:pt x="118399" y="1724"/>
                </a:lnTo>
                <a:lnTo>
                  <a:pt x="117685" y="1704"/>
                </a:lnTo>
                <a:lnTo>
                  <a:pt x="117007" y="1690"/>
                </a:lnTo>
                <a:lnTo>
                  <a:pt x="116328" y="1685"/>
                </a:lnTo>
                <a:lnTo>
                  <a:pt x="115650" y="1690"/>
                </a:lnTo>
                <a:lnTo>
                  <a:pt x="114972" y="1704"/>
                </a:lnTo>
                <a:lnTo>
                  <a:pt x="114293" y="1724"/>
                </a:lnTo>
                <a:lnTo>
                  <a:pt x="113615" y="1754"/>
                </a:lnTo>
                <a:lnTo>
                  <a:pt x="112865" y="1784"/>
                </a:lnTo>
                <a:lnTo>
                  <a:pt x="112079" y="1809"/>
                </a:lnTo>
                <a:lnTo>
                  <a:pt x="111294" y="1839"/>
                </a:lnTo>
                <a:lnTo>
                  <a:pt x="110544" y="1873"/>
                </a:lnTo>
                <a:lnTo>
                  <a:pt x="110473" y="1878"/>
                </a:lnTo>
                <a:lnTo>
                  <a:pt x="110366" y="1893"/>
                </a:lnTo>
                <a:lnTo>
                  <a:pt x="110223" y="1928"/>
                </a:lnTo>
                <a:lnTo>
                  <a:pt x="110116" y="1968"/>
                </a:lnTo>
                <a:lnTo>
                  <a:pt x="110080" y="2007"/>
                </a:lnTo>
                <a:lnTo>
                  <a:pt x="110116" y="2017"/>
                </a:lnTo>
                <a:lnTo>
                  <a:pt x="110187" y="2027"/>
                </a:lnTo>
                <a:lnTo>
                  <a:pt x="110401" y="2052"/>
                </a:lnTo>
                <a:lnTo>
                  <a:pt x="110651" y="2067"/>
                </a:lnTo>
                <a:lnTo>
                  <a:pt x="110758" y="2072"/>
                </a:lnTo>
                <a:lnTo>
                  <a:pt x="110865" y="2072"/>
                </a:lnTo>
                <a:lnTo>
                  <a:pt x="111294" y="2052"/>
                </a:lnTo>
                <a:lnTo>
                  <a:pt x="111758" y="2022"/>
                </a:lnTo>
                <a:lnTo>
                  <a:pt x="112722" y="1958"/>
                </a:lnTo>
                <a:lnTo>
                  <a:pt x="113008" y="1997"/>
                </a:lnTo>
                <a:lnTo>
                  <a:pt x="113293" y="2022"/>
                </a:lnTo>
                <a:lnTo>
                  <a:pt x="113579" y="2037"/>
                </a:lnTo>
                <a:lnTo>
                  <a:pt x="113972" y="2037"/>
                </a:lnTo>
                <a:lnTo>
                  <a:pt x="114115" y="2032"/>
                </a:lnTo>
                <a:lnTo>
                  <a:pt x="114365" y="2007"/>
                </a:lnTo>
                <a:lnTo>
                  <a:pt x="114579" y="1978"/>
                </a:lnTo>
                <a:lnTo>
                  <a:pt x="114793" y="1928"/>
                </a:lnTo>
                <a:lnTo>
                  <a:pt x="119363" y="1958"/>
                </a:lnTo>
                <a:lnTo>
                  <a:pt x="119328" y="1933"/>
                </a:lnTo>
                <a:lnTo>
                  <a:pt x="120863" y="2017"/>
                </a:lnTo>
                <a:lnTo>
                  <a:pt x="121648" y="2057"/>
                </a:lnTo>
                <a:lnTo>
                  <a:pt x="122434" y="2097"/>
                </a:lnTo>
                <a:lnTo>
                  <a:pt x="123005" y="2127"/>
                </a:lnTo>
                <a:lnTo>
                  <a:pt x="123577" y="2156"/>
                </a:lnTo>
                <a:lnTo>
                  <a:pt x="124112" y="2196"/>
                </a:lnTo>
                <a:lnTo>
                  <a:pt x="124612" y="2236"/>
                </a:lnTo>
                <a:lnTo>
                  <a:pt x="125076" y="2281"/>
                </a:lnTo>
                <a:lnTo>
                  <a:pt x="125576" y="2325"/>
                </a:lnTo>
                <a:lnTo>
                  <a:pt x="126004" y="2375"/>
                </a:lnTo>
                <a:lnTo>
                  <a:pt x="126433" y="2430"/>
                </a:lnTo>
                <a:lnTo>
                  <a:pt x="126861" y="2484"/>
                </a:lnTo>
                <a:lnTo>
                  <a:pt x="127254" y="2544"/>
                </a:lnTo>
                <a:lnTo>
                  <a:pt x="128004" y="2663"/>
                </a:lnTo>
                <a:lnTo>
                  <a:pt x="128718" y="2797"/>
                </a:lnTo>
                <a:lnTo>
                  <a:pt x="129397" y="2931"/>
                </a:lnTo>
                <a:lnTo>
                  <a:pt x="129861" y="3026"/>
                </a:lnTo>
                <a:lnTo>
                  <a:pt x="130361" y="3120"/>
                </a:lnTo>
                <a:lnTo>
                  <a:pt x="131396" y="3299"/>
                </a:lnTo>
                <a:lnTo>
                  <a:pt x="133467" y="3656"/>
                </a:lnTo>
                <a:lnTo>
                  <a:pt x="133645" y="3676"/>
                </a:lnTo>
                <a:lnTo>
                  <a:pt x="133895" y="3701"/>
                </a:lnTo>
                <a:lnTo>
                  <a:pt x="134538" y="3756"/>
                </a:lnTo>
                <a:lnTo>
                  <a:pt x="134217" y="3517"/>
                </a:lnTo>
                <a:lnTo>
                  <a:pt x="135038" y="3438"/>
                </a:lnTo>
                <a:lnTo>
                  <a:pt x="135574" y="3388"/>
                </a:lnTo>
                <a:lnTo>
                  <a:pt x="135966" y="3338"/>
                </a:lnTo>
                <a:lnTo>
                  <a:pt x="136145" y="3314"/>
                </a:lnTo>
                <a:lnTo>
                  <a:pt x="136252" y="3289"/>
                </a:lnTo>
                <a:lnTo>
                  <a:pt x="136359" y="3264"/>
                </a:lnTo>
                <a:lnTo>
                  <a:pt x="136430" y="3239"/>
                </a:lnTo>
                <a:lnTo>
                  <a:pt x="136466" y="3214"/>
                </a:lnTo>
                <a:lnTo>
                  <a:pt x="136466" y="3185"/>
                </a:lnTo>
                <a:lnTo>
                  <a:pt x="136430" y="3155"/>
                </a:lnTo>
                <a:lnTo>
                  <a:pt x="136359" y="3125"/>
                </a:lnTo>
                <a:lnTo>
                  <a:pt x="136181" y="3050"/>
                </a:lnTo>
                <a:lnTo>
                  <a:pt x="135895" y="2966"/>
                </a:lnTo>
                <a:lnTo>
                  <a:pt x="134252" y="2519"/>
                </a:lnTo>
                <a:lnTo>
                  <a:pt x="133396" y="2300"/>
                </a:lnTo>
                <a:lnTo>
                  <a:pt x="132931" y="2191"/>
                </a:lnTo>
                <a:lnTo>
                  <a:pt x="132467" y="2087"/>
                </a:lnTo>
                <a:lnTo>
                  <a:pt x="131467" y="1878"/>
                </a:lnTo>
                <a:lnTo>
                  <a:pt x="130396" y="1675"/>
                </a:lnTo>
                <a:lnTo>
                  <a:pt x="129254" y="1476"/>
                </a:lnTo>
                <a:lnTo>
                  <a:pt x="128075" y="1287"/>
                </a:lnTo>
                <a:lnTo>
                  <a:pt x="127790" y="1238"/>
                </a:lnTo>
                <a:lnTo>
                  <a:pt x="127611" y="1188"/>
                </a:lnTo>
                <a:lnTo>
                  <a:pt x="127504" y="1143"/>
                </a:lnTo>
                <a:lnTo>
                  <a:pt x="127468" y="1123"/>
                </a:lnTo>
                <a:lnTo>
                  <a:pt x="127468" y="1103"/>
                </a:lnTo>
                <a:lnTo>
                  <a:pt x="127504" y="1084"/>
                </a:lnTo>
                <a:lnTo>
                  <a:pt x="127576" y="1064"/>
                </a:lnTo>
                <a:lnTo>
                  <a:pt x="127718" y="1024"/>
                </a:lnTo>
                <a:lnTo>
                  <a:pt x="127968" y="984"/>
                </a:lnTo>
                <a:lnTo>
                  <a:pt x="128325" y="945"/>
                </a:lnTo>
                <a:lnTo>
                  <a:pt x="126290" y="642"/>
                </a:lnTo>
                <a:lnTo>
                  <a:pt x="126112" y="676"/>
                </a:lnTo>
                <a:lnTo>
                  <a:pt x="125969" y="706"/>
                </a:lnTo>
                <a:lnTo>
                  <a:pt x="125790" y="726"/>
                </a:lnTo>
                <a:lnTo>
                  <a:pt x="125612" y="741"/>
                </a:lnTo>
                <a:lnTo>
                  <a:pt x="125469" y="751"/>
                </a:lnTo>
                <a:lnTo>
                  <a:pt x="125326" y="756"/>
                </a:lnTo>
                <a:lnTo>
                  <a:pt x="125183" y="756"/>
                </a:lnTo>
                <a:lnTo>
                  <a:pt x="125040" y="751"/>
                </a:lnTo>
                <a:lnTo>
                  <a:pt x="124898" y="741"/>
                </a:lnTo>
                <a:lnTo>
                  <a:pt x="124791" y="726"/>
                </a:lnTo>
                <a:lnTo>
                  <a:pt x="124541" y="681"/>
                </a:lnTo>
                <a:lnTo>
                  <a:pt x="124255" y="627"/>
                </a:lnTo>
                <a:lnTo>
                  <a:pt x="124005" y="557"/>
                </a:lnTo>
                <a:lnTo>
                  <a:pt x="125398" y="612"/>
                </a:lnTo>
                <a:lnTo>
                  <a:pt x="125326" y="592"/>
                </a:lnTo>
                <a:lnTo>
                  <a:pt x="125219" y="572"/>
                </a:lnTo>
                <a:lnTo>
                  <a:pt x="124969" y="532"/>
                </a:lnTo>
                <a:lnTo>
                  <a:pt x="124612" y="493"/>
                </a:lnTo>
                <a:lnTo>
                  <a:pt x="124184" y="453"/>
                </a:lnTo>
                <a:lnTo>
                  <a:pt x="123719" y="418"/>
                </a:lnTo>
                <a:lnTo>
                  <a:pt x="123184" y="388"/>
                </a:lnTo>
                <a:lnTo>
                  <a:pt x="122577" y="368"/>
                </a:lnTo>
                <a:lnTo>
                  <a:pt x="121970" y="358"/>
                </a:lnTo>
                <a:lnTo>
                  <a:pt x="121756" y="349"/>
                </a:lnTo>
                <a:lnTo>
                  <a:pt x="121541" y="339"/>
                </a:lnTo>
                <a:lnTo>
                  <a:pt x="121077" y="309"/>
                </a:lnTo>
                <a:lnTo>
                  <a:pt x="120613" y="279"/>
                </a:lnTo>
                <a:lnTo>
                  <a:pt x="120363" y="264"/>
                </a:lnTo>
                <a:lnTo>
                  <a:pt x="120149" y="249"/>
                </a:lnTo>
                <a:lnTo>
                  <a:pt x="119935" y="244"/>
                </a:lnTo>
                <a:lnTo>
                  <a:pt x="119685" y="244"/>
                </a:lnTo>
                <a:lnTo>
                  <a:pt x="119470" y="249"/>
                </a:lnTo>
                <a:lnTo>
                  <a:pt x="119256" y="264"/>
                </a:lnTo>
                <a:lnTo>
                  <a:pt x="119042" y="289"/>
                </a:lnTo>
                <a:lnTo>
                  <a:pt x="118828" y="324"/>
                </a:lnTo>
                <a:lnTo>
                  <a:pt x="118613" y="368"/>
                </a:lnTo>
                <a:lnTo>
                  <a:pt x="118399" y="428"/>
                </a:lnTo>
                <a:lnTo>
                  <a:pt x="118256" y="224"/>
                </a:lnTo>
                <a:lnTo>
                  <a:pt x="117685" y="185"/>
                </a:lnTo>
                <a:lnTo>
                  <a:pt x="117185" y="150"/>
                </a:lnTo>
                <a:lnTo>
                  <a:pt x="116935" y="130"/>
                </a:lnTo>
                <a:lnTo>
                  <a:pt x="116685" y="120"/>
                </a:lnTo>
                <a:lnTo>
                  <a:pt x="116471" y="115"/>
                </a:lnTo>
                <a:lnTo>
                  <a:pt x="116257" y="115"/>
                </a:lnTo>
                <a:lnTo>
                  <a:pt x="115971" y="125"/>
                </a:lnTo>
                <a:lnTo>
                  <a:pt x="115686" y="130"/>
                </a:lnTo>
                <a:lnTo>
                  <a:pt x="115186" y="125"/>
                </a:lnTo>
                <a:lnTo>
                  <a:pt x="114686" y="115"/>
                </a:lnTo>
                <a:lnTo>
                  <a:pt x="114186" y="100"/>
                </a:lnTo>
                <a:lnTo>
                  <a:pt x="113258" y="56"/>
                </a:lnTo>
                <a:lnTo>
                  <a:pt x="112794" y="31"/>
                </a:lnTo>
                <a:lnTo>
                  <a:pt x="112294" y="11"/>
                </a:lnTo>
                <a:lnTo>
                  <a:pt x="11193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ubTitle" idx="1"/>
          </p:nvPr>
        </p:nvSpPr>
        <p:spPr>
          <a:xfrm>
            <a:off x="2318100" y="1567950"/>
            <a:ext cx="4707300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7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  <p:sldLayoutId id="2147483663" r:id="rId6"/>
    <p:sldLayoutId id="2147483667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Ketuban Pecah Dini</a:t>
            </a:r>
            <a:endParaRPr dirty="0"/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Widya Chandra Wulandari  (1810211070)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60" y="1028700"/>
            <a:ext cx="5832200" cy="3631282"/>
          </a:xfrm>
        </p:spPr>
        <p:txBody>
          <a:bodyPr/>
          <a:lstStyle/>
          <a:p>
            <a:r>
              <a:rPr lang="en-ID" sz="1600" dirty="0" err="1" smtClean="0"/>
              <a:t>Pengukuran</a:t>
            </a:r>
            <a:r>
              <a:rPr lang="en-ID" sz="1600" dirty="0" smtClean="0"/>
              <a:t> volume </a:t>
            </a:r>
            <a:r>
              <a:rPr lang="en-ID" sz="1600" dirty="0" err="1" smtClean="0"/>
              <a:t>cairan</a:t>
            </a:r>
            <a:r>
              <a:rPr lang="en-ID" sz="1600" dirty="0" smtClean="0"/>
              <a:t> </a:t>
            </a:r>
            <a:r>
              <a:rPr lang="en-ID" sz="1600" dirty="0" err="1" smtClean="0"/>
              <a:t>ketuban</a:t>
            </a:r>
            <a:r>
              <a:rPr lang="en-ID" sz="1600" dirty="0" smtClean="0"/>
              <a:t> 4 </a:t>
            </a:r>
            <a:r>
              <a:rPr lang="en-ID" sz="1600" dirty="0" err="1" smtClean="0"/>
              <a:t>kuadran</a:t>
            </a:r>
            <a:r>
              <a:rPr lang="en-ID" sz="1600" dirty="0" smtClean="0"/>
              <a:t> </a:t>
            </a:r>
            <a:r>
              <a:rPr lang="en-ID" sz="1600" dirty="0" err="1" smtClean="0"/>
              <a:t>atau</a:t>
            </a:r>
            <a:r>
              <a:rPr lang="en-ID" sz="1600" dirty="0" smtClean="0"/>
              <a:t> </a:t>
            </a:r>
            <a:r>
              <a:rPr lang="en-ID" sz="1600" dirty="0" err="1" smtClean="0"/>
              <a:t>indeks</a:t>
            </a:r>
            <a:r>
              <a:rPr lang="en-ID" sz="1600" dirty="0" smtClean="0"/>
              <a:t> </a:t>
            </a:r>
            <a:r>
              <a:rPr lang="en-ID" sz="1600" dirty="0" err="1" smtClean="0"/>
              <a:t>cairan</a:t>
            </a:r>
            <a:r>
              <a:rPr lang="en-ID" sz="1600" dirty="0" smtClean="0"/>
              <a:t> amnion (amnion fluid index (AFI)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9702"/>
            <a:ext cx="42767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mniotic fluid index (AFI) | Amniotic fluid, Fluid, Basement 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7534"/>
            <a:ext cx="32259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Amniocentesis - patofisiologi, diagnosis, penatalaksanaan - Alomed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36" y="232436"/>
            <a:ext cx="4176464" cy="20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ENATAL CARE Oleh Dr H SYAHREDI SA 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28151" r="4494" b="20049"/>
          <a:stretch/>
        </p:blipFill>
        <p:spPr bwMode="auto">
          <a:xfrm>
            <a:off x="4691842" y="2499743"/>
            <a:ext cx="42480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lik medicine: FERN PAT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7276"/>
            <a:ext cx="29622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Mekanisme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umum</a:t>
            </a:r>
            <a:r>
              <a:rPr lang="en-ID" dirty="0" smtClean="0"/>
              <a:t> </a:t>
            </a:r>
            <a:r>
              <a:rPr lang="en-ID" dirty="0" err="1" smtClean="0"/>
              <a:t>disebabkan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kontraksi</a:t>
            </a:r>
            <a:r>
              <a:rPr lang="en-ID" dirty="0" smtClean="0"/>
              <a:t> uterus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peregangan</a:t>
            </a:r>
            <a:r>
              <a:rPr lang="en-ID" dirty="0" smtClean="0"/>
              <a:t> </a:t>
            </a:r>
            <a:r>
              <a:rPr lang="en-ID" dirty="0" err="1" smtClean="0"/>
              <a:t>berulang</a:t>
            </a:r>
            <a:r>
              <a:rPr lang="en-ID" dirty="0" smtClean="0"/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D" dirty="0" err="1" smtClean="0"/>
              <a:t>Perubahan</a:t>
            </a:r>
            <a:r>
              <a:rPr lang="en-ID" dirty="0" smtClean="0"/>
              <a:t> </a:t>
            </a:r>
            <a:r>
              <a:rPr lang="en-ID" dirty="0" err="1" smtClean="0"/>
              <a:t>biokimia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daerah</a:t>
            </a:r>
            <a:r>
              <a:rPr lang="en-ID" dirty="0" smtClean="0"/>
              <a:t> </a:t>
            </a:r>
            <a:r>
              <a:rPr lang="en-ID" dirty="0" err="1" smtClean="0"/>
              <a:t>tertentu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selaput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ketuban</a:t>
            </a:r>
            <a:r>
              <a:rPr lang="en-ID" dirty="0" smtClean="0">
                <a:sym typeface="Wingdings" panose="05000000000000000000" pitchFamily="2" charset="2"/>
              </a:rPr>
              <a:t> inferior </a:t>
            </a:r>
            <a:r>
              <a:rPr lang="en-ID" dirty="0" err="1" smtClean="0">
                <a:sym typeface="Wingdings" panose="05000000000000000000" pitchFamily="2" charset="2"/>
              </a:rPr>
              <a:t>rapuh</a:t>
            </a:r>
            <a:r>
              <a:rPr lang="en-ID" dirty="0" smtClean="0">
                <a:sym typeface="Wingdings" panose="05000000000000000000" pitchFamily="2" charset="2"/>
              </a:rPr>
              <a:t>  </a:t>
            </a:r>
            <a:r>
              <a:rPr lang="en-ID" dirty="0" err="1" smtClean="0">
                <a:sym typeface="Wingdings" panose="05000000000000000000" pitchFamily="2" charset="2"/>
              </a:rPr>
              <a:t>selaput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ketuban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pecah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D" dirty="0" err="1" smtClean="0">
                <a:sym typeface="Wingdings" panose="05000000000000000000" pitchFamily="2" charset="2"/>
              </a:rPr>
              <a:t>Terdapat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ketidak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seimbangan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sistesis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degradasi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ekstraselular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matriks</a:t>
            </a:r>
            <a:r>
              <a:rPr lang="en-ID" dirty="0" smtClean="0">
                <a:sym typeface="Wingdings" panose="05000000000000000000" pitchFamily="2" charset="2"/>
              </a:rPr>
              <a:t>  </a:t>
            </a:r>
            <a:r>
              <a:rPr lang="en-ID" dirty="0" err="1" smtClean="0">
                <a:sym typeface="Wingdings" panose="05000000000000000000" pitchFamily="2" charset="2"/>
              </a:rPr>
              <a:t>perubahan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struktur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jumlah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sel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katabolisme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kolagen</a:t>
            </a:r>
            <a:r>
              <a:rPr lang="en-ID" dirty="0" smtClean="0">
                <a:sym typeface="Wingdings" panose="05000000000000000000" pitchFamily="2" charset="2"/>
              </a:rPr>
              <a:t>  </a:t>
            </a:r>
            <a:r>
              <a:rPr lang="en-ID" dirty="0" err="1" smtClean="0">
                <a:sym typeface="Wingdings" panose="05000000000000000000" pitchFamily="2" charset="2"/>
              </a:rPr>
              <a:t>selaput</a:t>
            </a:r>
            <a:r>
              <a:rPr lang="en-ID" dirty="0" smtClean="0">
                <a:sym typeface="Wingdings" panose="05000000000000000000" pitchFamily="2" charset="2"/>
              </a:rPr>
              <a:t>  </a:t>
            </a:r>
            <a:r>
              <a:rPr lang="en-ID" dirty="0" err="1" smtClean="0">
                <a:sym typeface="Wingdings" panose="05000000000000000000" pitchFamily="2" charset="2"/>
              </a:rPr>
              <a:t>ketuban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pecah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>
                <a:sym typeface="Wingdings" panose="05000000000000000000" pitchFamily="2" charset="2"/>
              </a:rPr>
              <a:t>Degradasi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kolagen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dimediasi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oleh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matriks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metaloproteinase</a:t>
            </a:r>
            <a:r>
              <a:rPr lang="en-ID" sz="1200" dirty="0" smtClean="0">
                <a:sym typeface="Wingdings" panose="05000000000000000000" pitchFamily="2" charset="2"/>
              </a:rPr>
              <a:t> (MMP) yang </a:t>
            </a:r>
            <a:r>
              <a:rPr lang="en-ID" sz="1200" dirty="0" err="1" smtClean="0">
                <a:sym typeface="Wingdings" panose="05000000000000000000" pitchFamily="2" charset="2"/>
              </a:rPr>
              <a:t>dihambat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oleh</a:t>
            </a:r>
            <a:r>
              <a:rPr lang="en-ID" sz="1200" dirty="0" smtClean="0">
                <a:sym typeface="Wingdings" panose="05000000000000000000" pitchFamily="2" charset="2"/>
              </a:rPr>
              <a:t> inhibitor jar </a:t>
            </a:r>
            <a:r>
              <a:rPr lang="en-ID" sz="1200" dirty="0" err="1" smtClean="0">
                <a:sym typeface="Wingdings" panose="05000000000000000000" pitchFamily="2" charset="2"/>
              </a:rPr>
              <a:t>spesifik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dan</a:t>
            </a:r>
            <a:r>
              <a:rPr lang="en-ID" sz="1200" dirty="0" smtClean="0">
                <a:sym typeface="Wingdings" panose="05000000000000000000" pitchFamily="2" charset="2"/>
              </a:rPr>
              <a:t> inhibitor protease.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>
                <a:sym typeface="Wingdings" panose="05000000000000000000" pitchFamily="2" charset="2"/>
              </a:rPr>
              <a:t>Mendekati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waktu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persalinan</a:t>
            </a:r>
            <a:r>
              <a:rPr lang="en-ID" sz="1200" dirty="0" smtClean="0">
                <a:sym typeface="Wingdings" panose="05000000000000000000" pitchFamily="2" charset="2"/>
              </a:rPr>
              <a:t>, </a:t>
            </a:r>
            <a:r>
              <a:rPr lang="en-ID" sz="1200" dirty="0" err="1" smtClean="0">
                <a:sym typeface="Wingdings" panose="05000000000000000000" pitchFamily="2" charset="2"/>
              </a:rPr>
              <a:t>keseimbangan</a:t>
            </a:r>
            <a:r>
              <a:rPr lang="en-ID" sz="1200" dirty="0" smtClean="0">
                <a:sym typeface="Wingdings" panose="05000000000000000000" pitchFamily="2" charset="2"/>
              </a:rPr>
              <a:t> MMP </a:t>
            </a:r>
            <a:r>
              <a:rPr lang="en-ID" sz="1200" dirty="0" err="1" smtClean="0">
                <a:sym typeface="Wingdings" panose="05000000000000000000" pitchFamily="2" charset="2"/>
              </a:rPr>
              <a:t>dan</a:t>
            </a:r>
            <a:r>
              <a:rPr lang="en-ID" sz="1200" dirty="0" smtClean="0">
                <a:sym typeface="Wingdings" panose="05000000000000000000" pitchFamily="2" charset="2"/>
              </a:rPr>
              <a:t> TIMP-1 </a:t>
            </a:r>
            <a:r>
              <a:rPr lang="en-ID" sz="1200" dirty="0" err="1" smtClean="0">
                <a:sym typeface="Wingdings" panose="05000000000000000000" pitchFamily="2" charset="2"/>
              </a:rPr>
              <a:t>mengarah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pada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degradasi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proteolitik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dari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matriks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ekstraseluler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dan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membran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janin</a:t>
            </a:r>
            <a:r>
              <a:rPr lang="en-ID" sz="1200" dirty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dan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terus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meningkat</a:t>
            </a:r>
            <a:r>
              <a:rPr lang="en-ID" sz="1200" dirty="0" smtClean="0">
                <a:sym typeface="Wingdings" panose="05000000000000000000" pitchFamily="2" charset="2"/>
              </a:rPr>
              <a:t>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>
                <a:sym typeface="Wingdings" panose="05000000000000000000" pitchFamily="2" charset="2"/>
              </a:rPr>
              <a:t>Pada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trimeter</a:t>
            </a:r>
            <a:r>
              <a:rPr lang="en-ID" sz="1200" dirty="0" smtClean="0">
                <a:sym typeface="Wingdings" panose="05000000000000000000" pitchFamily="2" charset="2"/>
              </a:rPr>
              <a:t> III </a:t>
            </a:r>
            <a:r>
              <a:rPr lang="en-ID" sz="1200" dirty="0" err="1" smtClean="0">
                <a:sym typeface="Wingdings" panose="05000000000000000000" pitchFamily="2" charset="2"/>
              </a:rPr>
              <a:t>selaput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ketuban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mudah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pecah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berhubungan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dengan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pembesaran</a:t>
            </a:r>
            <a:r>
              <a:rPr lang="en-ID" sz="1200" dirty="0" smtClean="0">
                <a:sym typeface="Wingdings" panose="05000000000000000000" pitchFamily="2" charset="2"/>
              </a:rPr>
              <a:t> uterus, </a:t>
            </a:r>
            <a:r>
              <a:rPr lang="en-ID" sz="1200" dirty="0" err="1" smtClean="0">
                <a:sym typeface="Wingdings" panose="05000000000000000000" pitchFamily="2" charset="2"/>
              </a:rPr>
              <a:t>kontraksi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rahum</a:t>
            </a:r>
            <a:r>
              <a:rPr lang="en-ID" sz="1200" dirty="0" smtClean="0">
                <a:sym typeface="Wingdings" panose="05000000000000000000" pitchFamily="2" charset="2"/>
              </a:rPr>
              <a:t>, </a:t>
            </a:r>
            <a:r>
              <a:rPr lang="en-ID" sz="1200" dirty="0" err="1" smtClean="0">
                <a:sym typeface="Wingdings" panose="05000000000000000000" pitchFamily="2" charset="2"/>
              </a:rPr>
              <a:t>dan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gerakan</a:t>
            </a:r>
            <a:r>
              <a:rPr lang="en-ID" sz="1200" dirty="0" smtClean="0">
                <a:sym typeface="Wingdings" panose="05000000000000000000" pitchFamily="2" charset="2"/>
              </a:rPr>
              <a:t> </a:t>
            </a:r>
            <a:r>
              <a:rPr lang="en-ID" sz="1200" dirty="0" err="1" smtClean="0">
                <a:sym typeface="Wingdings" panose="05000000000000000000" pitchFamily="2" charset="2"/>
              </a:rPr>
              <a:t>janin</a:t>
            </a:r>
            <a:r>
              <a:rPr lang="en-ID" sz="1200" dirty="0" smtClean="0">
                <a:sym typeface="Wingdings" panose="05000000000000000000" pitchFamily="2" charset="2"/>
              </a:rPr>
              <a:t>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Algoritma</a:t>
            </a:r>
            <a:r>
              <a:rPr lang="en-ID" dirty="0" smtClean="0"/>
              <a:t> Tata </a:t>
            </a:r>
            <a:r>
              <a:rPr lang="en-ID" dirty="0" err="1" smtClean="0"/>
              <a:t>Laksana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 bwMode="auto">
          <a:xfrm>
            <a:off x="4932040" y="0"/>
            <a:ext cx="3960440" cy="53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2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Tata </a:t>
            </a:r>
            <a:r>
              <a:rPr lang="en-ID" dirty="0" err="1" smtClean="0"/>
              <a:t>Laksana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600" dirty="0" err="1" smtClean="0"/>
              <a:t>Konservatif</a:t>
            </a:r>
            <a:endParaRPr lang="en-ID" sz="1600" dirty="0" smtClean="0"/>
          </a:p>
          <a:p>
            <a:pPr lvl="1">
              <a:lnSpc>
                <a:spcPct val="100000"/>
              </a:lnSpc>
            </a:pPr>
            <a:r>
              <a:rPr lang="en-ID" dirty="0" err="1" smtClean="0"/>
              <a:t>Antibiotik</a:t>
            </a:r>
            <a:r>
              <a:rPr lang="en-ID" dirty="0" smtClean="0"/>
              <a:t> </a:t>
            </a:r>
          </a:p>
          <a:p>
            <a:pPr lvl="2">
              <a:lnSpc>
                <a:spcPct val="100000"/>
              </a:lnSpc>
            </a:pPr>
            <a:r>
              <a:rPr lang="en-ID" dirty="0" err="1" smtClean="0"/>
              <a:t>Ampisilin</a:t>
            </a:r>
            <a:r>
              <a:rPr lang="en-ID" dirty="0" smtClean="0"/>
              <a:t> 4 x 500 mg,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Eritromisin</a:t>
            </a:r>
            <a:r>
              <a:rPr lang="en-ID" dirty="0" smtClean="0"/>
              <a:t> </a:t>
            </a:r>
          </a:p>
          <a:p>
            <a:pPr lvl="2">
              <a:lnSpc>
                <a:spcPct val="100000"/>
              </a:lnSpc>
            </a:pPr>
            <a:r>
              <a:rPr lang="en-ID" dirty="0" err="1" smtClean="0"/>
              <a:t>Metronidazol</a:t>
            </a:r>
            <a:r>
              <a:rPr lang="en-ID" dirty="0" smtClean="0"/>
              <a:t> 2 x 500 mg </a:t>
            </a:r>
            <a:r>
              <a:rPr lang="en-ID" dirty="0" err="1" smtClean="0"/>
              <a:t>selama</a:t>
            </a:r>
            <a:r>
              <a:rPr lang="en-ID" dirty="0" smtClean="0"/>
              <a:t> 7 </a:t>
            </a:r>
            <a:r>
              <a:rPr lang="en-ID" dirty="0" err="1" smtClean="0"/>
              <a:t>hari</a:t>
            </a:r>
            <a:r>
              <a:rPr lang="en-ID" dirty="0" smtClean="0"/>
              <a:t>.</a:t>
            </a:r>
            <a:endParaRPr lang="en-US" dirty="0" smtClean="0"/>
          </a:p>
          <a:p>
            <a:pPr marL="1054100" lvl="2" indent="0">
              <a:lnSpc>
                <a:spcPct val="100000"/>
              </a:lnSpc>
              <a:buNone/>
            </a:pP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usia</a:t>
            </a:r>
            <a:r>
              <a:rPr lang="en-ID" dirty="0" smtClean="0"/>
              <a:t> </a:t>
            </a:r>
            <a:r>
              <a:rPr lang="en-ID" dirty="0" err="1" smtClean="0"/>
              <a:t>kehamilan</a:t>
            </a:r>
            <a:r>
              <a:rPr lang="en-ID" dirty="0" smtClean="0"/>
              <a:t> 32 – 37 </a:t>
            </a:r>
            <a:r>
              <a:rPr lang="en-ID" dirty="0" err="1" smtClean="0"/>
              <a:t>minggu</a:t>
            </a:r>
            <a:r>
              <a:rPr lang="en-ID" dirty="0" smtClean="0"/>
              <a:t>, </a:t>
            </a:r>
            <a:r>
              <a:rPr lang="en-ID" dirty="0" err="1" smtClean="0"/>
              <a:t>belum</a:t>
            </a:r>
            <a:r>
              <a:rPr lang="en-ID" dirty="0" smtClean="0"/>
              <a:t> </a:t>
            </a:r>
            <a:r>
              <a:rPr lang="en-ID" dirty="0" err="1" smtClean="0"/>
              <a:t>inpartu</a:t>
            </a:r>
            <a:r>
              <a:rPr lang="en-ID" dirty="0" smtClean="0"/>
              <a:t>,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, </a:t>
            </a:r>
            <a:r>
              <a:rPr lang="en-ID" dirty="0" err="1" smtClean="0"/>
              <a:t>tes</a:t>
            </a:r>
            <a:r>
              <a:rPr lang="en-ID" dirty="0" smtClean="0"/>
              <a:t> </a:t>
            </a:r>
            <a:r>
              <a:rPr lang="en-ID" dirty="0" err="1" smtClean="0"/>
              <a:t>busa</a:t>
            </a:r>
            <a:r>
              <a:rPr lang="en-ID" dirty="0" smtClean="0"/>
              <a:t> </a:t>
            </a:r>
            <a:r>
              <a:rPr lang="en-ID" dirty="0" err="1" smtClean="0"/>
              <a:t>negatif</a:t>
            </a:r>
            <a:r>
              <a:rPr lang="en-ID" dirty="0" smtClean="0"/>
              <a:t> </a:t>
            </a:r>
            <a:r>
              <a:rPr lang="en-ID" dirty="0" err="1" smtClean="0"/>
              <a:t>beri</a:t>
            </a:r>
            <a:r>
              <a:rPr lang="en-ID" dirty="0" smtClean="0"/>
              <a:t> </a:t>
            </a:r>
            <a:r>
              <a:rPr lang="en-ID" dirty="0" err="1" smtClean="0"/>
              <a:t>deksametason</a:t>
            </a:r>
            <a:r>
              <a:rPr lang="en-ID" dirty="0" smtClean="0"/>
              <a:t>, </a:t>
            </a:r>
            <a:r>
              <a:rPr lang="en-ID" dirty="0" err="1" smtClean="0"/>
              <a:t>observasi</a:t>
            </a:r>
            <a:r>
              <a:rPr lang="en-ID" dirty="0" smtClean="0"/>
              <a:t> </a:t>
            </a:r>
            <a:r>
              <a:rPr lang="en-ID" dirty="0" err="1" smtClean="0"/>
              <a:t>tanda</a:t>
            </a:r>
            <a:r>
              <a:rPr lang="en-ID" dirty="0" smtClean="0"/>
              <a:t> – </a:t>
            </a:r>
            <a:r>
              <a:rPr lang="en-ID" dirty="0" err="1" smtClean="0"/>
              <a:t>tanda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kesejahteraan</a:t>
            </a:r>
            <a:r>
              <a:rPr lang="en-ID" dirty="0" smtClean="0"/>
              <a:t> </a:t>
            </a:r>
            <a:r>
              <a:rPr lang="en-ID" dirty="0" err="1" smtClean="0"/>
              <a:t>janin</a:t>
            </a:r>
            <a:r>
              <a:rPr lang="en-ID" dirty="0" smtClean="0"/>
              <a:t>. </a:t>
            </a:r>
            <a:r>
              <a:rPr lang="en-ID" dirty="0" err="1" smtClean="0"/>
              <a:t>Terminasi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kehamilan</a:t>
            </a:r>
            <a:r>
              <a:rPr lang="en-ID" dirty="0" smtClean="0"/>
              <a:t> 37 </a:t>
            </a:r>
            <a:r>
              <a:rPr lang="en-ID" dirty="0" err="1" smtClean="0"/>
              <a:t>minggu</a:t>
            </a:r>
            <a:r>
              <a:rPr lang="en-ID" dirty="0" smtClean="0"/>
              <a:t>.</a:t>
            </a:r>
          </a:p>
          <a:p>
            <a:pPr marL="1054100" lvl="2" indent="0">
              <a:lnSpc>
                <a:spcPct val="100000"/>
              </a:lnSpc>
              <a:buNone/>
            </a:pP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32 – 37 </a:t>
            </a:r>
            <a:r>
              <a:rPr lang="en-ID" dirty="0" err="1"/>
              <a:t>minggu</a:t>
            </a:r>
            <a:r>
              <a:rPr lang="en-ID" dirty="0"/>
              <a:t>,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inpartu</a:t>
            </a:r>
            <a:r>
              <a:rPr lang="en-ID" dirty="0" smtClean="0"/>
              <a:t>,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, </a:t>
            </a:r>
            <a:r>
              <a:rPr lang="en-ID" dirty="0" err="1" smtClean="0"/>
              <a:t>beri</a:t>
            </a:r>
            <a:r>
              <a:rPr lang="en-ID" dirty="0" smtClean="0"/>
              <a:t> </a:t>
            </a:r>
            <a:r>
              <a:rPr lang="en-ID" dirty="0" err="1" smtClean="0"/>
              <a:t>tokolitik</a:t>
            </a:r>
            <a:r>
              <a:rPr lang="en-ID" dirty="0" smtClean="0"/>
              <a:t> (salbutamol), </a:t>
            </a:r>
            <a:r>
              <a:rPr lang="en-ID" dirty="0" err="1" smtClean="0"/>
              <a:t>deksametason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induksi</a:t>
            </a:r>
            <a:r>
              <a:rPr lang="en-ID" dirty="0" smtClean="0"/>
              <a:t> </a:t>
            </a:r>
            <a:r>
              <a:rPr lang="en-ID" dirty="0" err="1" smtClean="0"/>
              <a:t>sesudah</a:t>
            </a:r>
            <a:r>
              <a:rPr lang="en-ID" dirty="0" smtClean="0"/>
              <a:t> 24 jam.</a:t>
            </a:r>
          </a:p>
          <a:p>
            <a:pPr marL="1054100" lvl="2" indent="0">
              <a:lnSpc>
                <a:spcPct val="100000"/>
              </a:lnSpc>
              <a:buNone/>
            </a:pP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usia</a:t>
            </a:r>
            <a:r>
              <a:rPr lang="en-ID" dirty="0" smtClean="0"/>
              <a:t> </a:t>
            </a:r>
            <a:r>
              <a:rPr lang="en-ID" dirty="0" err="1" smtClean="0"/>
              <a:t>kehamilan</a:t>
            </a:r>
            <a:r>
              <a:rPr lang="en-ID" dirty="0" smtClean="0"/>
              <a:t> 32 – 37 </a:t>
            </a:r>
            <a:r>
              <a:rPr lang="en-ID" dirty="0" err="1" smtClean="0"/>
              <a:t>minggu</a:t>
            </a:r>
            <a:r>
              <a:rPr lang="en-ID" dirty="0" smtClean="0"/>
              <a:t>,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, </a:t>
            </a:r>
            <a:r>
              <a:rPr lang="en-ID" dirty="0" err="1" smtClean="0"/>
              <a:t>beri</a:t>
            </a:r>
            <a:r>
              <a:rPr lang="en-ID" dirty="0" smtClean="0"/>
              <a:t> </a:t>
            </a:r>
            <a:r>
              <a:rPr lang="en-ID" dirty="0" err="1" smtClean="0"/>
              <a:t>antibiotik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lakukan</a:t>
            </a:r>
            <a:r>
              <a:rPr lang="en-ID" dirty="0" smtClean="0"/>
              <a:t> </a:t>
            </a:r>
            <a:r>
              <a:rPr lang="en-ID" dirty="0" err="1" smtClean="0"/>
              <a:t>induksi</a:t>
            </a:r>
            <a:r>
              <a:rPr lang="en-ID" dirty="0" smtClean="0"/>
              <a:t>, </a:t>
            </a:r>
            <a:r>
              <a:rPr lang="en-ID" dirty="0" err="1" smtClean="0"/>
              <a:t>nilai</a:t>
            </a:r>
            <a:r>
              <a:rPr lang="en-ID" dirty="0" smtClean="0"/>
              <a:t>  </a:t>
            </a:r>
            <a:r>
              <a:rPr lang="en-ID" dirty="0" err="1" smtClean="0"/>
              <a:t>tanda</a:t>
            </a:r>
            <a:r>
              <a:rPr lang="en-ID" dirty="0" smtClean="0"/>
              <a:t> – </a:t>
            </a:r>
            <a:r>
              <a:rPr lang="en-ID" dirty="0" err="1" smtClean="0"/>
              <a:t>tanda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 (</a:t>
            </a:r>
            <a:r>
              <a:rPr lang="en-ID" dirty="0" err="1" smtClean="0"/>
              <a:t>suhu</a:t>
            </a:r>
            <a:r>
              <a:rPr lang="en-ID" dirty="0" smtClean="0"/>
              <a:t>, </a:t>
            </a:r>
            <a:r>
              <a:rPr lang="en-ID" dirty="0" err="1" smtClean="0"/>
              <a:t>leukosit</a:t>
            </a:r>
            <a:r>
              <a:rPr lang="en-ID" dirty="0" smtClean="0"/>
              <a:t>, </a:t>
            </a:r>
            <a:r>
              <a:rPr lang="en-ID" dirty="0" err="1" smtClean="0"/>
              <a:t>tanda</a:t>
            </a:r>
            <a:r>
              <a:rPr lang="en-ID" dirty="0" smtClean="0"/>
              <a:t> – </a:t>
            </a:r>
            <a:r>
              <a:rPr lang="en-ID" dirty="0" err="1" smtClean="0"/>
              <a:t>tanda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 intrauterine).</a:t>
            </a:r>
          </a:p>
          <a:p>
            <a:pPr marL="1054100" lvl="2" indent="0">
              <a:lnSpc>
                <a:spcPct val="100000"/>
              </a:lnSpc>
              <a:buNone/>
            </a:pP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41816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54100" lvl="2" indent="0" algn="just">
              <a:lnSpc>
                <a:spcPct val="150000"/>
              </a:lnSpc>
              <a:buNone/>
            </a:pPr>
            <a:r>
              <a:rPr lang="en-ID" sz="1600" dirty="0" err="1" smtClean="0"/>
              <a:t>Usia</a:t>
            </a:r>
            <a:r>
              <a:rPr lang="en-ID" sz="1600" dirty="0" smtClean="0"/>
              <a:t> 32 – 37 </a:t>
            </a:r>
            <a:r>
              <a:rPr lang="en-ID" sz="1600" dirty="0" err="1" smtClean="0"/>
              <a:t>minggu</a:t>
            </a:r>
            <a:r>
              <a:rPr lang="en-ID" sz="1600" dirty="0" smtClean="0"/>
              <a:t> </a:t>
            </a:r>
            <a:r>
              <a:rPr lang="en-ID" sz="1600" dirty="0" err="1" smtClean="0"/>
              <a:t>berikan</a:t>
            </a:r>
            <a:r>
              <a:rPr lang="en-ID" sz="1600" dirty="0" smtClean="0"/>
              <a:t> steroid </a:t>
            </a:r>
            <a:r>
              <a:rPr lang="en-ID" sz="1600" dirty="0" err="1" smtClean="0"/>
              <a:t>untuk</a:t>
            </a:r>
            <a:r>
              <a:rPr lang="en-ID" sz="1600" dirty="0" smtClean="0"/>
              <a:t> </a:t>
            </a:r>
            <a:r>
              <a:rPr lang="en-ID" sz="1600" dirty="0" err="1" smtClean="0"/>
              <a:t>memacu</a:t>
            </a:r>
            <a:r>
              <a:rPr lang="en-ID" sz="1600" dirty="0" smtClean="0"/>
              <a:t> </a:t>
            </a:r>
            <a:r>
              <a:rPr lang="en-ID" sz="1600" dirty="0" err="1" smtClean="0"/>
              <a:t>kematangan</a:t>
            </a:r>
            <a:r>
              <a:rPr lang="en-ID" sz="1600" dirty="0" smtClean="0"/>
              <a:t> </a:t>
            </a:r>
            <a:r>
              <a:rPr lang="en-ID" sz="1600" dirty="0" err="1" smtClean="0"/>
              <a:t>paru</a:t>
            </a:r>
            <a:r>
              <a:rPr lang="en-ID" sz="1600" dirty="0" smtClean="0"/>
              <a:t> </a:t>
            </a:r>
            <a:r>
              <a:rPr lang="en-ID" sz="1600" dirty="0" err="1" smtClean="0"/>
              <a:t>janin</a:t>
            </a:r>
            <a:r>
              <a:rPr lang="en-ID" sz="1600" dirty="0" smtClean="0"/>
              <a:t>, </a:t>
            </a:r>
            <a:r>
              <a:rPr lang="en-ID" sz="1600" dirty="0" err="1" smtClean="0"/>
              <a:t>bila</a:t>
            </a:r>
            <a:r>
              <a:rPr lang="en-ID" sz="1600" dirty="0" smtClean="0"/>
              <a:t> </a:t>
            </a:r>
            <a:r>
              <a:rPr lang="en-ID" sz="1600" dirty="0" err="1" smtClean="0"/>
              <a:t>memungkinkan</a:t>
            </a:r>
            <a:r>
              <a:rPr lang="en-ID" sz="1600" dirty="0" smtClean="0"/>
              <a:t> </a:t>
            </a:r>
            <a:r>
              <a:rPr lang="en-ID" sz="1600" dirty="0" err="1" smtClean="0"/>
              <a:t>periksa</a:t>
            </a:r>
            <a:r>
              <a:rPr lang="en-ID" sz="1600" dirty="0" smtClean="0"/>
              <a:t> </a:t>
            </a:r>
            <a:r>
              <a:rPr lang="en-ID" sz="1600" dirty="0" err="1" smtClean="0"/>
              <a:t>kadar</a:t>
            </a:r>
            <a:r>
              <a:rPr lang="en-ID" sz="1600" dirty="0" smtClean="0"/>
              <a:t> </a:t>
            </a:r>
            <a:r>
              <a:rPr lang="en-ID" sz="1600" dirty="0" err="1" smtClean="0"/>
              <a:t>lesitin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spingomielin</a:t>
            </a:r>
            <a:r>
              <a:rPr lang="en-ID" sz="1600" dirty="0" smtClean="0"/>
              <a:t> </a:t>
            </a:r>
            <a:r>
              <a:rPr lang="en-ID" sz="1600" dirty="0" err="1" smtClean="0"/>
              <a:t>tiap</a:t>
            </a:r>
            <a:r>
              <a:rPr lang="en-ID" sz="1600" dirty="0" smtClean="0"/>
              <a:t> </a:t>
            </a:r>
            <a:r>
              <a:rPr lang="en-ID" sz="1600" dirty="0" err="1" smtClean="0"/>
              <a:t>minggu</a:t>
            </a:r>
            <a:r>
              <a:rPr lang="en-ID" sz="1600" dirty="0" smtClean="0"/>
              <a:t>.</a:t>
            </a:r>
          </a:p>
          <a:p>
            <a:pPr marL="1054100" lvl="2" indent="0" algn="just">
              <a:lnSpc>
                <a:spcPct val="150000"/>
              </a:lnSpc>
              <a:buNone/>
            </a:pPr>
            <a:r>
              <a:rPr lang="en-ID" sz="1600" dirty="0" err="1" smtClean="0"/>
              <a:t>Dosis</a:t>
            </a:r>
            <a:r>
              <a:rPr lang="en-ID" sz="1600" dirty="0" smtClean="0"/>
              <a:t> </a:t>
            </a:r>
            <a:r>
              <a:rPr lang="en-ID" sz="1600" dirty="0" err="1" smtClean="0"/>
              <a:t>betametason</a:t>
            </a:r>
            <a:r>
              <a:rPr lang="en-ID" sz="1600" dirty="0" smtClean="0"/>
              <a:t> 12 mg </a:t>
            </a:r>
            <a:r>
              <a:rPr lang="en-ID" sz="1600" dirty="0" err="1" smtClean="0"/>
              <a:t>sehari</a:t>
            </a:r>
            <a:r>
              <a:rPr lang="en-ID" sz="1600" dirty="0" smtClean="0"/>
              <a:t> </a:t>
            </a:r>
            <a:r>
              <a:rPr lang="en-ID" sz="1600" dirty="0" err="1" smtClean="0"/>
              <a:t>dosis</a:t>
            </a:r>
            <a:r>
              <a:rPr lang="en-ID" sz="1600" dirty="0" smtClean="0"/>
              <a:t> </a:t>
            </a:r>
            <a:r>
              <a:rPr lang="en-ID" sz="1600" dirty="0" err="1" smtClean="0"/>
              <a:t>tunggal</a:t>
            </a:r>
            <a:r>
              <a:rPr lang="en-ID" sz="1600" dirty="0" smtClean="0"/>
              <a:t> </a:t>
            </a:r>
            <a:r>
              <a:rPr lang="en-ID" sz="1600" dirty="0" err="1" smtClean="0"/>
              <a:t>selama</a:t>
            </a:r>
            <a:r>
              <a:rPr lang="en-ID" sz="1600" dirty="0" smtClean="0"/>
              <a:t> 2 </a:t>
            </a:r>
            <a:r>
              <a:rPr lang="en-ID" sz="1600" dirty="0" err="1" smtClean="0"/>
              <a:t>hari</a:t>
            </a:r>
            <a:r>
              <a:rPr lang="en-ID" sz="1600" dirty="0" smtClean="0"/>
              <a:t>, </a:t>
            </a:r>
            <a:r>
              <a:rPr lang="en-ID" sz="1600" dirty="0" err="1" smtClean="0"/>
              <a:t>deksametason</a:t>
            </a:r>
            <a:r>
              <a:rPr lang="en-ID" sz="1600" dirty="0" smtClean="0"/>
              <a:t> I.M. 5 mg </a:t>
            </a:r>
            <a:r>
              <a:rPr lang="en-ID" sz="1600" dirty="0" err="1" smtClean="0"/>
              <a:t>setiap</a:t>
            </a:r>
            <a:r>
              <a:rPr lang="en-ID" sz="1600" dirty="0" smtClean="0"/>
              <a:t> 6 jam </a:t>
            </a:r>
            <a:r>
              <a:rPr lang="en-ID" sz="1600" dirty="0" err="1" smtClean="0"/>
              <a:t>sebanyak</a:t>
            </a:r>
            <a:r>
              <a:rPr lang="en-ID" sz="1600" dirty="0" smtClean="0"/>
              <a:t> 4 kali.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0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000" b="1" dirty="0" err="1" smtClean="0"/>
              <a:t>Aktif</a:t>
            </a:r>
            <a:endParaRPr lang="en-ID" sz="2000" b="1" dirty="0" smtClean="0"/>
          </a:p>
          <a:p>
            <a:pPr lvl="1">
              <a:lnSpc>
                <a:spcPct val="150000"/>
              </a:lnSpc>
            </a:pPr>
            <a:r>
              <a:rPr lang="en-ID" sz="1600" dirty="0" err="1" smtClean="0"/>
              <a:t>Kehamilan</a:t>
            </a:r>
            <a:r>
              <a:rPr lang="en-ID" sz="1600" dirty="0" smtClean="0"/>
              <a:t> &gt;37 </a:t>
            </a:r>
            <a:r>
              <a:rPr lang="en-ID" sz="1600" dirty="0" err="1" smtClean="0"/>
              <a:t>minggu</a:t>
            </a:r>
            <a:r>
              <a:rPr lang="en-ID" sz="1600" dirty="0" smtClean="0"/>
              <a:t>, </a:t>
            </a:r>
            <a:r>
              <a:rPr lang="en-ID" sz="1600" dirty="0" err="1" smtClean="0"/>
              <a:t>induksi</a:t>
            </a:r>
            <a:r>
              <a:rPr lang="en-ID" sz="1600" dirty="0" smtClean="0"/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</a:t>
            </a:r>
            <a:r>
              <a:rPr lang="en-ID" sz="1600" dirty="0" err="1" smtClean="0"/>
              <a:t>oksitosin</a:t>
            </a:r>
            <a:r>
              <a:rPr lang="en-ID" sz="1600" dirty="0" smtClean="0"/>
              <a:t>. </a:t>
            </a:r>
            <a:r>
              <a:rPr lang="en-ID" sz="1600" dirty="0" err="1" smtClean="0"/>
              <a:t>Bila</a:t>
            </a:r>
            <a:r>
              <a:rPr lang="en-ID" sz="1600" dirty="0" smtClean="0"/>
              <a:t> </a:t>
            </a:r>
            <a:r>
              <a:rPr lang="en-ID" sz="1600" dirty="0" err="1" smtClean="0"/>
              <a:t>gagal</a:t>
            </a:r>
            <a:r>
              <a:rPr lang="en-ID" sz="1600" dirty="0" smtClean="0"/>
              <a:t> </a:t>
            </a:r>
            <a:r>
              <a:rPr lang="en-ID" sz="1600" dirty="0" err="1" smtClean="0"/>
              <a:t>sectio</a:t>
            </a:r>
            <a:r>
              <a:rPr lang="en-ID" sz="1600" dirty="0" smtClean="0"/>
              <a:t> </a:t>
            </a:r>
            <a:r>
              <a:rPr lang="en-ID" sz="1600" dirty="0" err="1" smtClean="0"/>
              <a:t>caesaria</a:t>
            </a:r>
            <a:r>
              <a:rPr lang="en-ID" sz="1600" dirty="0" smtClean="0"/>
              <a:t> </a:t>
            </a:r>
            <a:r>
              <a:rPr lang="en-ID" sz="1600" dirty="0" err="1" smtClean="0"/>
              <a:t>atau</a:t>
            </a:r>
            <a:r>
              <a:rPr lang="en-ID" sz="1600" dirty="0" smtClean="0"/>
              <a:t> </a:t>
            </a:r>
            <a:r>
              <a:rPr lang="en-ID" sz="1600" dirty="0" err="1" smtClean="0"/>
              <a:t>berikan</a:t>
            </a:r>
            <a:r>
              <a:rPr lang="en-ID" sz="1600" dirty="0" smtClean="0"/>
              <a:t> misoprostol 25 </a:t>
            </a:r>
            <a:r>
              <a:rPr lang="en-ID" sz="1600" dirty="0" err="1" smtClean="0"/>
              <a:t>mikrogram</a:t>
            </a:r>
            <a:r>
              <a:rPr lang="en-ID" sz="1600" dirty="0" smtClean="0"/>
              <a:t> – 50 </a:t>
            </a:r>
            <a:r>
              <a:rPr lang="en-ID" sz="1600" dirty="0" err="1" smtClean="0"/>
              <a:t>mikrogram</a:t>
            </a:r>
            <a:r>
              <a:rPr lang="en-ID" sz="1600" dirty="0" smtClean="0"/>
              <a:t> intravaginal </a:t>
            </a:r>
            <a:r>
              <a:rPr lang="en-ID" sz="1600" dirty="0" err="1" smtClean="0"/>
              <a:t>tiap</a:t>
            </a:r>
            <a:r>
              <a:rPr lang="en-ID" sz="1600" dirty="0" smtClean="0"/>
              <a:t> 6 jam </a:t>
            </a:r>
            <a:r>
              <a:rPr lang="en-ID" sz="1600" dirty="0" err="1" smtClean="0"/>
              <a:t>maksimal</a:t>
            </a:r>
            <a:r>
              <a:rPr lang="en-ID" sz="1600" dirty="0" smtClean="0"/>
              <a:t> 4 kali. </a:t>
            </a:r>
            <a:r>
              <a:rPr lang="en-ID" sz="1600" dirty="0" err="1" smtClean="0"/>
              <a:t>Bila</a:t>
            </a:r>
            <a:r>
              <a:rPr lang="en-ID" sz="1600" dirty="0" smtClean="0"/>
              <a:t> </a:t>
            </a:r>
            <a:r>
              <a:rPr lang="en-ID" sz="1600" dirty="0" err="1" smtClean="0"/>
              <a:t>ada</a:t>
            </a:r>
            <a:r>
              <a:rPr lang="en-ID" sz="1600" dirty="0" smtClean="0"/>
              <a:t> </a:t>
            </a:r>
            <a:r>
              <a:rPr lang="en-ID" sz="1600" dirty="0" err="1" smtClean="0"/>
              <a:t>tanda</a:t>
            </a:r>
            <a:r>
              <a:rPr lang="en-ID" sz="1600" dirty="0" smtClean="0"/>
              <a:t> – </a:t>
            </a:r>
            <a:r>
              <a:rPr lang="en-ID" sz="1600" dirty="0" err="1" smtClean="0"/>
              <a:t>tanda</a:t>
            </a:r>
            <a:r>
              <a:rPr lang="en-ID" sz="1600" dirty="0" smtClean="0"/>
              <a:t> </a:t>
            </a:r>
            <a:r>
              <a:rPr lang="en-ID" sz="1600" dirty="0" err="1" smtClean="0"/>
              <a:t>infeksi</a:t>
            </a:r>
            <a:r>
              <a:rPr lang="en-ID" sz="1600" dirty="0" smtClean="0"/>
              <a:t> </a:t>
            </a:r>
            <a:r>
              <a:rPr lang="en-ID" sz="1600" dirty="0" err="1" smtClean="0"/>
              <a:t>berikan</a:t>
            </a:r>
            <a:r>
              <a:rPr lang="en-ID" sz="1600" dirty="0" smtClean="0"/>
              <a:t> </a:t>
            </a:r>
            <a:r>
              <a:rPr lang="en-ID" sz="1600" dirty="0" err="1" smtClean="0"/>
              <a:t>antibiotik</a:t>
            </a:r>
            <a:r>
              <a:rPr lang="en-ID" sz="1600" dirty="0" smtClean="0"/>
              <a:t> </a:t>
            </a:r>
            <a:r>
              <a:rPr lang="en-ID" sz="1600" dirty="0" err="1" smtClean="0"/>
              <a:t>dosis</a:t>
            </a:r>
            <a:r>
              <a:rPr lang="en-ID" sz="1600" dirty="0" smtClean="0"/>
              <a:t> </a:t>
            </a:r>
            <a:r>
              <a:rPr lang="en-ID" sz="1600" dirty="0" err="1" smtClean="0"/>
              <a:t>tinggi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persalinan</a:t>
            </a:r>
            <a:r>
              <a:rPr lang="en-ID" sz="1600" dirty="0" smtClean="0"/>
              <a:t> di </a:t>
            </a:r>
            <a:r>
              <a:rPr lang="en-ID" sz="1600" dirty="0" err="1" smtClean="0"/>
              <a:t>akhiri</a:t>
            </a:r>
            <a:r>
              <a:rPr lang="en-ID" sz="1600" dirty="0" smtClean="0"/>
              <a:t>. </a:t>
            </a:r>
          </a:p>
          <a:p>
            <a:pPr lvl="2">
              <a:lnSpc>
                <a:spcPct val="150000"/>
              </a:lnSpc>
            </a:pPr>
            <a:r>
              <a:rPr lang="en-ID" sz="1600" dirty="0" err="1" smtClean="0"/>
              <a:t>Bila</a:t>
            </a:r>
            <a:r>
              <a:rPr lang="en-ID" sz="1600" dirty="0" smtClean="0"/>
              <a:t> </a:t>
            </a:r>
            <a:r>
              <a:rPr lang="en-ID" sz="1600" dirty="0" err="1" smtClean="0"/>
              <a:t>skor</a:t>
            </a:r>
            <a:r>
              <a:rPr lang="en-ID" sz="1600" dirty="0" smtClean="0"/>
              <a:t> </a:t>
            </a:r>
            <a:r>
              <a:rPr lang="en-ID" sz="1600" dirty="0" err="1" smtClean="0"/>
              <a:t>pelvik</a:t>
            </a:r>
            <a:r>
              <a:rPr lang="en-ID" sz="1600" dirty="0" smtClean="0"/>
              <a:t> &lt;5, </a:t>
            </a:r>
            <a:r>
              <a:rPr lang="en-ID" sz="1600" dirty="0" err="1" smtClean="0"/>
              <a:t>lakukan</a:t>
            </a:r>
            <a:r>
              <a:rPr lang="en-ID" sz="1600" dirty="0" smtClean="0"/>
              <a:t> </a:t>
            </a:r>
            <a:r>
              <a:rPr lang="en-ID" sz="1600" dirty="0" err="1" smtClean="0"/>
              <a:t>pematangan</a:t>
            </a:r>
            <a:r>
              <a:rPr lang="en-ID" sz="1600" dirty="0" smtClean="0"/>
              <a:t> </a:t>
            </a:r>
            <a:r>
              <a:rPr lang="en-ID" sz="1600" dirty="0" err="1" smtClean="0"/>
              <a:t>serviks</a:t>
            </a:r>
            <a:r>
              <a:rPr lang="en-ID" sz="1600" dirty="0" smtClean="0"/>
              <a:t>, </a:t>
            </a:r>
            <a:r>
              <a:rPr lang="en-ID" sz="1600" dirty="0" err="1" smtClean="0"/>
              <a:t>kemudian</a:t>
            </a:r>
            <a:r>
              <a:rPr lang="en-ID" sz="1600" dirty="0" smtClean="0"/>
              <a:t> </a:t>
            </a:r>
            <a:r>
              <a:rPr lang="en-ID" sz="1600" dirty="0" err="1" smtClean="0"/>
              <a:t>induksi</a:t>
            </a:r>
            <a:r>
              <a:rPr lang="en-ID" sz="1600" dirty="0" smtClean="0"/>
              <a:t>. </a:t>
            </a:r>
            <a:r>
              <a:rPr lang="en-ID" sz="1600" dirty="0" err="1" smtClean="0"/>
              <a:t>Jika</a:t>
            </a:r>
            <a:r>
              <a:rPr lang="en-ID" sz="1600" dirty="0" smtClean="0"/>
              <a:t> </a:t>
            </a:r>
            <a:r>
              <a:rPr lang="en-ID" sz="1600" dirty="0" err="1" smtClean="0"/>
              <a:t>tidak</a:t>
            </a:r>
            <a:r>
              <a:rPr lang="en-ID" sz="1600" dirty="0" smtClean="0"/>
              <a:t> </a:t>
            </a:r>
            <a:r>
              <a:rPr lang="en-ID" sz="1600" dirty="0" err="1" smtClean="0"/>
              <a:t>berhasil</a:t>
            </a:r>
            <a:r>
              <a:rPr lang="en-ID" sz="1600" dirty="0" smtClean="0"/>
              <a:t>, </a:t>
            </a:r>
            <a:r>
              <a:rPr lang="en-ID" sz="1600" dirty="0" err="1" smtClean="0"/>
              <a:t>akhiri</a:t>
            </a:r>
            <a:r>
              <a:rPr lang="en-ID" sz="1600" dirty="0" smtClean="0"/>
              <a:t> </a:t>
            </a:r>
            <a:r>
              <a:rPr lang="en-ID" sz="1600" dirty="0" err="1" smtClean="0"/>
              <a:t>persalinan</a:t>
            </a:r>
            <a:r>
              <a:rPr lang="en-ID" sz="1600" dirty="0" smtClean="0"/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</a:t>
            </a:r>
            <a:r>
              <a:rPr lang="en-ID" sz="1600" dirty="0" err="1" smtClean="0"/>
              <a:t>sectio</a:t>
            </a:r>
            <a:r>
              <a:rPr lang="en-ID" sz="1600" dirty="0" smtClean="0"/>
              <a:t> </a:t>
            </a:r>
            <a:r>
              <a:rPr lang="en-ID" sz="1600" dirty="0" err="1" smtClean="0"/>
              <a:t>caesaria</a:t>
            </a:r>
            <a:r>
              <a:rPr lang="en-ID" sz="1600" dirty="0" smtClean="0"/>
              <a:t>.</a:t>
            </a:r>
          </a:p>
          <a:p>
            <a:pPr lvl="2">
              <a:lnSpc>
                <a:spcPct val="150000"/>
              </a:lnSpc>
            </a:pPr>
            <a:r>
              <a:rPr lang="en-ID" sz="1600" dirty="0" err="1" smtClean="0"/>
              <a:t>Bila</a:t>
            </a:r>
            <a:r>
              <a:rPr lang="en-ID" sz="1600" dirty="0" smtClean="0"/>
              <a:t> </a:t>
            </a:r>
            <a:r>
              <a:rPr lang="en-ID" sz="1600" dirty="0" err="1" smtClean="0"/>
              <a:t>skor</a:t>
            </a:r>
            <a:r>
              <a:rPr lang="en-ID" sz="1600" dirty="0" smtClean="0"/>
              <a:t> </a:t>
            </a:r>
            <a:r>
              <a:rPr lang="en-ID" sz="1600" dirty="0" err="1" smtClean="0"/>
              <a:t>pelvik</a:t>
            </a:r>
            <a:r>
              <a:rPr lang="en-ID" sz="1600" dirty="0" smtClean="0"/>
              <a:t> &gt;5, </a:t>
            </a:r>
            <a:r>
              <a:rPr lang="en-ID" sz="1600" dirty="0" err="1" smtClean="0"/>
              <a:t>induksi</a:t>
            </a:r>
            <a:r>
              <a:rPr lang="en-ID" sz="1600" dirty="0" smtClean="0"/>
              <a:t> </a:t>
            </a:r>
            <a:r>
              <a:rPr lang="en-ID" sz="1600" dirty="0" err="1" smtClean="0"/>
              <a:t>persalinan</a:t>
            </a:r>
            <a:r>
              <a:rPr lang="en-ID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5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1" y="483518"/>
            <a:ext cx="4987791" cy="372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181100"/>
            <a:ext cx="6153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8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H="1">
            <a:off x="4427984" y="1275606"/>
            <a:ext cx="4073800" cy="981050"/>
          </a:xfrm>
        </p:spPr>
        <p:txBody>
          <a:bodyPr/>
          <a:lstStyle/>
          <a:p>
            <a:pPr algn="ctr"/>
            <a:r>
              <a:rPr lang="en-ID" dirty="0" err="1" smtClean="0"/>
              <a:t>Medikamentosa</a:t>
            </a:r>
            <a:r>
              <a:rPr lang="en-ID" dirty="0" smtClean="0"/>
              <a:t> KPD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685"/>
            <a:ext cx="3727648" cy="509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3105600" y="1164675"/>
            <a:ext cx="4130696" cy="903019"/>
          </a:xfrm>
        </p:spPr>
        <p:txBody>
          <a:bodyPr/>
          <a:lstStyle/>
          <a:p>
            <a:r>
              <a:rPr lang="en-ID" sz="6000" dirty="0" err="1" smtClean="0"/>
              <a:t>Definisi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0" y="2463800"/>
            <a:ext cx="3833813" cy="1979613"/>
          </a:xfrm>
        </p:spPr>
        <p:txBody>
          <a:bodyPr/>
          <a:lstStyle/>
          <a:p>
            <a:pPr algn="just"/>
            <a:endParaRPr lang="en-ID" sz="2000" dirty="0"/>
          </a:p>
          <a:p>
            <a:pPr algn="just"/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003798"/>
            <a:ext cx="6984776" cy="1176030"/>
          </a:xfrm>
        </p:spPr>
        <p:txBody>
          <a:bodyPr/>
          <a:lstStyle/>
          <a:p>
            <a:r>
              <a:rPr lang="en-ID" sz="2800" dirty="0" err="1" smtClean="0"/>
              <a:t>Ketuban</a:t>
            </a:r>
            <a:r>
              <a:rPr lang="en-ID" sz="2800" dirty="0" smtClean="0"/>
              <a:t> </a:t>
            </a:r>
            <a:r>
              <a:rPr lang="en-ID" sz="2800" dirty="0" err="1" smtClean="0"/>
              <a:t>Pecah</a:t>
            </a:r>
            <a:r>
              <a:rPr lang="en-ID" sz="2800" dirty="0" smtClean="0"/>
              <a:t> Dini (KPD) </a:t>
            </a:r>
            <a:r>
              <a:rPr lang="en-ID" sz="2800" dirty="0" err="1" smtClean="0"/>
              <a:t>atau</a:t>
            </a:r>
            <a:r>
              <a:rPr lang="en-ID" sz="2800" i="1" dirty="0" smtClean="0"/>
              <a:t> Premature rupture of membranes (PROM) </a:t>
            </a:r>
            <a:r>
              <a:rPr lang="en-ID" sz="2800" dirty="0" err="1" smtClean="0"/>
              <a:t>merupakan</a:t>
            </a:r>
            <a:r>
              <a:rPr lang="en-ID" sz="2800" dirty="0" smtClean="0"/>
              <a:t> </a:t>
            </a:r>
            <a:r>
              <a:rPr lang="en-ID" sz="2800" i="1" dirty="0" smtClean="0"/>
              <a:t> </a:t>
            </a:r>
            <a:r>
              <a:rPr lang="en-ID" sz="2800" dirty="0" err="1" smtClean="0"/>
              <a:t>Suatu</a:t>
            </a:r>
            <a:r>
              <a:rPr lang="en-ID" sz="2800" dirty="0" smtClean="0"/>
              <a:t> </a:t>
            </a:r>
            <a:r>
              <a:rPr lang="en-ID" sz="2800" dirty="0" err="1"/>
              <a:t>kondisi</a:t>
            </a:r>
            <a:r>
              <a:rPr lang="en-ID" sz="2800" dirty="0"/>
              <a:t> </a:t>
            </a:r>
            <a:r>
              <a:rPr lang="en-ID" sz="2800" dirty="0" err="1"/>
              <a:t>pecahnya</a:t>
            </a:r>
            <a:r>
              <a:rPr lang="en-ID" sz="2800" dirty="0"/>
              <a:t> </a:t>
            </a:r>
            <a:r>
              <a:rPr lang="en-ID" sz="2800" dirty="0" err="1"/>
              <a:t>ketuban</a:t>
            </a:r>
            <a:r>
              <a:rPr lang="en-ID" sz="2800" dirty="0"/>
              <a:t> </a:t>
            </a:r>
            <a:r>
              <a:rPr lang="en-ID" sz="2800" dirty="0" err="1"/>
              <a:t>sebelum</a:t>
            </a:r>
            <a:r>
              <a:rPr lang="en-ID" sz="2800" dirty="0"/>
              <a:t> </a:t>
            </a:r>
            <a:r>
              <a:rPr lang="en-ID" sz="2800" dirty="0" err="1"/>
              <a:t>persalinan</a:t>
            </a:r>
            <a:r>
              <a:rPr lang="en-ID" sz="2800" dirty="0"/>
              <a:t>. </a:t>
            </a:r>
            <a:br>
              <a:rPr lang="en-ID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49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1470"/>
            <a:ext cx="8064000" cy="572700"/>
          </a:xfrm>
        </p:spPr>
        <p:txBody>
          <a:bodyPr/>
          <a:lstStyle/>
          <a:p>
            <a:r>
              <a:rPr lang="en-ID" dirty="0" err="1" smtClean="0"/>
              <a:t>Komplikasi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699542"/>
            <a:ext cx="8064000" cy="3574800"/>
          </a:xfrm>
        </p:spPr>
        <p:txBody>
          <a:bodyPr/>
          <a:lstStyle/>
          <a:p>
            <a:pPr marL="114300" indent="0">
              <a:buNone/>
            </a:pPr>
            <a:r>
              <a:rPr lang="en-ID" sz="1400" b="1" dirty="0" smtClean="0"/>
              <a:t>A. </a:t>
            </a:r>
            <a:r>
              <a:rPr lang="en-ID" sz="1400" b="1" dirty="0" err="1" smtClean="0"/>
              <a:t>Komplikasi</a:t>
            </a:r>
            <a:r>
              <a:rPr lang="en-ID" sz="1400" b="1" dirty="0" smtClean="0"/>
              <a:t> </a:t>
            </a:r>
            <a:r>
              <a:rPr lang="en-ID" sz="1400" b="1" dirty="0" err="1" smtClean="0"/>
              <a:t>Ibu</a:t>
            </a:r>
            <a:endParaRPr lang="en-ID" sz="1400" b="1" dirty="0" smtClean="0"/>
          </a:p>
          <a:p>
            <a:pPr marL="114300" indent="0">
              <a:buNone/>
            </a:pP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smtClean="0"/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/>
              <a:t>Endomyometritis</a:t>
            </a:r>
            <a:endParaRPr lang="en-ID" sz="12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/>
              <a:t>Korioamnionitis</a:t>
            </a:r>
            <a:endParaRPr lang="en-ID" sz="12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smtClean="0"/>
              <a:t>Sepsis</a:t>
            </a:r>
            <a:endParaRPr lang="en-ID" sz="1200" dirty="0"/>
          </a:p>
          <a:p>
            <a:pPr marL="114300" indent="0">
              <a:buNone/>
            </a:pPr>
            <a:r>
              <a:rPr lang="en-ID" sz="1400" b="1" dirty="0" smtClean="0"/>
              <a:t>B. </a:t>
            </a:r>
            <a:r>
              <a:rPr lang="en-ID" sz="1400" b="1" dirty="0" err="1" smtClean="0"/>
              <a:t>Komplikasi</a:t>
            </a:r>
            <a:r>
              <a:rPr lang="en-ID" sz="1400" b="1" dirty="0" smtClean="0"/>
              <a:t> </a:t>
            </a:r>
            <a:r>
              <a:rPr lang="en-ID" sz="1400" b="1" dirty="0" err="1" smtClean="0"/>
              <a:t>Janin</a:t>
            </a:r>
            <a:endParaRPr lang="en-ID" sz="1400" b="1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/>
              <a:t>Persalinan</a:t>
            </a:r>
            <a:r>
              <a:rPr lang="en-ID" sz="1200" dirty="0" smtClean="0"/>
              <a:t> </a:t>
            </a:r>
            <a:r>
              <a:rPr lang="en-ID" sz="1200" dirty="0" err="1" smtClean="0"/>
              <a:t>Prematur</a:t>
            </a:r>
            <a:r>
              <a:rPr lang="en-ID" sz="1200" dirty="0" smtClean="0"/>
              <a:t>, &lt; 24 jam.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/>
              <a:t>Bila</a:t>
            </a:r>
            <a:r>
              <a:rPr lang="en-ID" sz="1200" dirty="0" smtClean="0"/>
              <a:t> KPD </a:t>
            </a:r>
            <a:r>
              <a:rPr lang="en-ID" sz="1200" dirty="0" err="1" smtClean="0"/>
              <a:t>terjadi</a:t>
            </a:r>
            <a:r>
              <a:rPr lang="en-ID" sz="1200" dirty="0" smtClean="0"/>
              <a:t> </a:t>
            </a:r>
            <a:r>
              <a:rPr lang="en-ID" sz="1200" dirty="0" err="1" smtClean="0"/>
              <a:t>sangat</a:t>
            </a:r>
            <a:r>
              <a:rPr lang="en-ID" sz="1200" dirty="0" smtClean="0"/>
              <a:t> </a:t>
            </a:r>
            <a:r>
              <a:rPr lang="en-ID" sz="1200" dirty="0" err="1" smtClean="0"/>
              <a:t>cepat</a:t>
            </a:r>
            <a:r>
              <a:rPr lang="en-ID" sz="1200" dirty="0" smtClean="0"/>
              <a:t>, </a:t>
            </a:r>
            <a:r>
              <a:rPr lang="en-ID" sz="1200" dirty="0" err="1" smtClean="0"/>
              <a:t>neonatus</a:t>
            </a:r>
            <a:r>
              <a:rPr lang="en-ID" sz="1200" dirty="0" smtClean="0"/>
              <a:t> </a:t>
            </a:r>
            <a:r>
              <a:rPr lang="en-ID" sz="1200" dirty="0" err="1" smtClean="0"/>
              <a:t>lahir</a:t>
            </a:r>
            <a:r>
              <a:rPr lang="en-ID" sz="1200" dirty="0" smtClean="0"/>
              <a:t> </a:t>
            </a:r>
            <a:r>
              <a:rPr lang="en-ID" sz="1200" dirty="0" err="1" smtClean="0"/>
              <a:t>hidup</a:t>
            </a:r>
            <a:r>
              <a:rPr lang="en-ID" sz="1200" dirty="0" smtClean="0"/>
              <a:t> </a:t>
            </a:r>
            <a:r>
              <a:rPr lang="en-ID" sz="1200" dirty="0" err="1" smtClean="0"/>
              <a:t>dapat</a:t>
            </a:r>
            <a:r>
              <a:rPr lang="en-ID" sz="1200" dirty="0" smtClean="0"/>
              <a:t> </a:t>
            </a:r>
            <a:r>
              <a:rPr lang="en-ID" sz="1200" dirty="0" err="1" smtClean="0"/>
              <a:t>mengalami</a:t>
            </a:r>
            <a:r>
              <a:rPr lang="en-ID" sz="1200" dirty="0" smtClean="0"/>
              <a:t> </a:t>
            </a:r>
            <a:r>
              <a:rPr lang="en-ID" sz="1200" dirty="0" err="1" smtClean="0"/>
              <a:t>malpresentasi</a:t>
            </a:r>
            <a:r>
              <a:rPr lang="en-ID" sz="1200" dirty="0" smtClean="0"/>
              <a:t>, </a:t>
            </a:r>
            <a:r>
              <a:rPr lang="en-ID" sz="1200" dirty="0" err="1" smtClean="0"/>
              <a:t>kompresi</a:t>
            </a:r>
            <a:r>
              <a:rPr lang="en-ID" sz="1200" dirty="0" smtClean="0"/>
              <a:t> </a:t>
            </a:r>
            <a:r>
              <a:rPr lang="en-ID" sz="1200" dirty="0" err="1" smtClean="0"/>
              <a:t>tali</a:t>
            </a:r>
            <a:r>
              <a:rPr lang="en-ID" sz="1200" dirty="0" smtClean="0"/>
              <a:t> </a:t>
            </a:r>
            <a:r>
              <a:rPr lang="en-ID" sz="1200" dirty="0" err="1" smtClean="0"/>
              <a:t>pusat</a:t>
            </a:r>
            <a:r>
              <a:rPr lang="en-ID" sz="1200" dirty="0" smtClean="0"/>
              <a:t>, </a:t>
            </a:r>
            <a:r>
              <a:rPr lang="en-ID" sz="1200" dirty="0" err="1" smtClean="0"/>
              <a:t>oligohidramnion</a:t>
            </a:r>
            <a:r>
              <a:rPr lang="en-ID" sz="1200" dirty="0" smtClean="0"/>
              <a:t>, necrotizing enterocolitis, </a:t>
            </a:r>
            <a:r>
              <a:rPr lang="en-ID" sz="1200" dirty="0" err="1" smtClean="0"/>
              <a:t>ggn</a:t>
            </a:r>
            <a:r>
              <a:rPr lang="en-ID" sz="1200" dirty="0" smtClean="0"/>
              <a:t> </a:t>
            </a:r>
            <a:r>
              <a:rPr lang="en-ID" sz="1200" dirty="0" err="1" smtClean="0"/>
              <a:t>neurologi</a:t>
            </a:r>
            <a:r>
              <a:rPr lang="en-ID" sz="1200" dirty="0" smtClean="0"/>
              <a:t>, </a:t>
            </a:r>
            <a:r>
              <a:rPr lang="en-ID" sz="1200" dirty="0" err="1" smtClean="0"/>
              <a:t>perdarahan</a:t>
            </a:r>
            <a:r>
              <a:rPr lang="en-ID" sz="1200" dirty="0" smtClean="0"/>
              <a:t> </a:t>
            </a:r>
            <a:r>
              <a:rPr lang="en-ID" sz="1200" dirty="0" err="1" smtClean="0"/>
              <a:t>intraventrikel</a:t>
            </a:r>
            <a:r>
              <a:rPr lang="en-ID" sz="1200" dirty="0" smtClean="0"/>
              <a:t>, </a:t>
            </a:r>
            <a:r>
              <a:rPr lang="en-ID" sz="1200" dirty="0" err="1" smtClean="0"/>
              <a:t>dan</a:t>
            </a:r>
            <a:r>
              <a:rPr lang="en-ID" sz="1200" dirty="0" smtClean="0"/>
              <a:t> </a:t>
            </a:r>
            <a:r>
              <a:rPr lang="en-ID" sz="1200" dirty="0" err="1" smtClean="0"/>
              <a:t>sindr</a:t>
            </a:r>
            <a:r>
              <a:rPr lang="en-ID" sz="1200" dirty="0" smtClean="0"/>
              <a:t> distress </a:t>
            </a:r>
            <a:r>
              <a:rPr lang="en-ID" sz="1200" dirty="0" err="1" smtClean="0"/>
              <a:t>pernapasan</a:t>
            </a:r>
            <a:r>
              <a:rPr lang="en-ID" sz="1200" dirty="0" smtClean="0"/>
              <a:t>.</a:t>
            </a:r>
            <a:endParaRPr lang="en-ID" sz="1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/>
              <a:t>Hipoksia</a:t>
            </a:r>
            <a:r>
              <a:rPr lang="en-ID" sz="1200" dirty="0" smtClean="0"/>
              <a:t> </a:t>
            </a:r>
            <a:r>
              <a:rPr lang="en-ID" sz="1200" dirty="0" err="1" smtClean="0"/>
              <a:t>dan</a:t>
            </a:r>
            <a:r>
              <a:rPr lang="en-ID" sz="1200" dirty="0" smtClean="0"/>
              <a:t> </a:t>
            </a:r>
            <a:r>
              <a:rPr lang="en-ID" sz="1200" dirty="0" err="1" smtClean="0"/>
              <a:t>Asfiksia</a:t>
            </a:r>
            <a:endParaRPr lang="en-ID" sz="1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D" sz="1200" dirty="0" err="1" smtClean="0"/>
              <a:t>Sindrom</a:t>
            </a:r>
            <a:r>
              <a:rPr lang="en-ID" sz="1200" dirty="0" smtClean="0"/>
              <a:t> </a:t>
            </a:r>
            <a:r>
              <a:rPr lang="en-ID" sz="1200" dirty="0" err="1" smtClean="0"/>
              <a:t>Deformitas</a:t>
            </a:r>
            <a:r>
              <a:rPr lang="en-ID" sz="1200" dirty="0" smtClean="0"/>
              <a:t> </a:t>
            </a:r>
            <a:r>
              <a:rPr lang="en-ID" sz="1200" dirty="0" err="1" smtClean="0"/>
              <a:t>Janin</a:t>
            </a:r>
            <a:r>
              <a:rPr lang="en-ID" sz="1200" dirty="0" smtClean="0"/>
              <a:t> </a:t>
            </a:r>
          </a:p>
          <a:p>
            <a:pPr marL="449263" indent="0">
              <a:buNone/>
            </a:pPr>
            <a:r>
              <a:rPr lang="en-ID" dirty="0" smtClean="0"/>
              <a:t>	</a:t>
            </a:r>
            <a:r>
              <a:rPr lang="en-ID" dirty="0" err="1" smtClean="0"/>
              <a:t>Pertumbuhan</a:t>
            </a:r>
            <a:r>
              <a:rPr lang="en-ID" dirty="0" smtClean="0"/>
              <a:t> </a:t>
            </a:r>
            <a:r>
              <a:rPr lang="en-ID" dirty="0" err="1" smtClean="0"/>
              <a:t>janin</a:t>
            </a:r>
            <a:r>
              <a:rPr lang="en-ID" dirty="0" smtClean="0"/>
              <a:t> </a:t>
            </a:r>
            <a:r>
              <a:rPr lang="en-ID" dirty="0" err="1" smtClean="0"/>
              <a:t>terhambat</a:t>
            </a:r>
            <a:r>
              <a:rPr lang="en-ID" dirty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kompresi</a:t>
            </a:r>
            <a:r>
              <a:rPr lang="en-ID" dirty="0" smtClean="0"/>
              <a:t> </a:t>
            </a:r>
            <a:r>
              <a:rPr lang="en-ID" dirty="0" err="1" smtClean="0"/>
              <a:t>muka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anggota</a:t>
            </a:r>
            <a:r>
              <a:rPr lang="en-ID" dirty="0" smtClean="0"/>
              <a:t> </a:t>
            </a:r>
            <a:r>
              <a:rPr lang="en-ID" dirty="0" err="1" smtClean="0"/>
              <a:t>badan</a:t>
            </a:r>
            <a:r>
              <a:rPr lang="en-ID" dirty="0" smtClean="0"/>
              <a:t> </a:t>
            </a:r>
            <a:r>
              <a:rPr lang="en-ID" dirty="0" err="1" smtClean="0"/>
              <a:t>janin</a:t>
            </a:r>
            <a:r>
              <a:rPr lang="en-ID" dirty="0" smtClean="0"/>
              <a:t>, </a:t>
            </a:r>
            <a:r>
              <a:rPr lang="en-ID" dirty="0" err="1" smtClean="0"/>
              <a:t>serta</a:t>
            </a:r>
            <a:r>
              <a:rPr lang="en-ID" dirty="0" smtClean="0"/>
              <a:t> </a:t>
            </a:r>
            <a:r>
              <a:rPr lang="en-ID" dirty="0" err="1" smtClean="0"/>
              <a:t>hipoplasi</a:t>
            </a:r>
            <a:r>
              <a:rPr lang="en-ID" dirty="0" smtClean="0"/>
              <a:t> </a:t>
            </a:r>
          </a:p>
          <a:p>
            <a:pPr marL="449263" indent="0">
              <a:buNone/>
            </a:pPr>
            <a:r>
              <a:rPr lang="en-ID" dirty="0" smtClean="0"/>
              <a:t>	</a:t>
            </a:r>
            <a:r>
              <a:rPr lang="en-ID" dirty="0" err="1" smtClean="0"/>
              <a:t>pulmonar</a:t>
            </a:r>
            <a:r>
              <a:rPr lang="en-ID" sz="10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7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860" y="1133997"/>
            <a:ext cx="6214821" cy="2808000"/>
          </a:xfrm>
        </p:spPr>
        <p:txBody>
          <a:bodyPr/>
          <a:lstStyle/>
          <a:p>
            <a:r>
              <a:rPr lang="en-US" sz="1800" dirty="0" err="1" smtClean="0"/>
              <a:t>Janin</a:t>
            </a:r>
            <a:r>
              <a:rPr lang="en-US" sz="1800" dirty="0"/>
              <a:t> </a:t>
            </a:r>
            <a:r>
              <a:rPr lang="en-US" sz="1800" dirty="0" err="1" smtClean="0"/>
              <a:t>mengalami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  <a:r>
              <a:rPr lang="en-US" sz="1800" dirty="0" err="1" smtClean="0"/>
              <a:t>kematian</a:t>
            </a:r>
            <a:r>
              <a:rPr lang="en-US" sz="1800" dirty="0" smtClean="0"/>
              <a:t> perinatal 4x </a:t>
            </a:r>
            <a:r>
              <a:rPr lang="en-US" sz="1800" dirty="0" err="1" smtClean="0"/>
              <a:t>lipat</a:t>
            </a:r>
            <a:endParaRPr lang="en-US" sz="1800" dirty="0" smtClean="0"/>
          </a:p>
          <a:p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  <a:r>
              <a:rPr lang="en-US" sz="1800" dirty="0" err="1" smtClean="0"/>
              <a:t>mortalitas</a:t>
            </a:r>
            <a:r>
              <a:rPr lang="en-US" sz="1800" dirty="0" smtClean="0"/>
              <a:t> neonatal 3x </a:t>
            </a:r>
            <a:r>
              <a:rPr lang="en-US" sz="1800" dirty="0" err="1" smtClean="0"/>
              <a:t>lipat</a:t>
            </a:r>
            <a:endParaRPr lang="en-US" sz="1800" dirty="0" smtClean="0"/>
          </a:p>
          <a:p>
            <a:r>
              <a:rPr lang="en-US" sz="1800" dirty="0" err="1"/>
              <a:t>Penyebab</a:t>
            </a:r>
            <a:r>
              <a:rPr lang="en-US" sz="1800" dirty="0"/>
              <a:t> 40-70% </a:t>
            </a:r>
            <a:r>
              <a:rPr lang="en-US" sz="1800" dirty="0" err="1"/>
              <a:t>kematian</a:t>
            </a:r>
            <a:r>
              <a:rPr lang="en-US" sz="1800" dirty="0"/>
              <a:t> </a:t>
            </a:r>
            <a:r>
              <a:rPr lang="en-US" sz="1800" dirty="0" err="1" smtClean="0"/>
              <a:t>neonatus</a:t>
            </a:r>
            <a:endParaRPr lang="en-US" sz="1800" dirty="0" smtClean="0"/>
          </a:p>
          <a:p>
            <a:r>
              <a:rPr lang="en-US" sz="1800" dirty="0" err="1" smtClean="0"/>
              <a:t>Sindrom</a:t>
            </a:r>
            <a:r>
              <a:rPr lang="en-US" sz="1800" dirty="0" smtClean="0"/>
              <a:t> distress </a:t>
            </a:r>
            <a:r>
              <a:rPr lang="en-US" sz="1800" dirty="0" err="1" smtClean="0"/>
              <a:t>pernapasan</a:t>
            </a:r>
            <a:r>
              <a:rPr lang="en-US" sz="1800" dirty="0" smtClean="0"/>
              <a:t> : 10-40% </a:t>
            </a:r>
            <a:r>
              <a:rPr lang="en-US" sz="1800" dirty="0" err="1" smtClean="0"/>
              <a:t>pasien</a:t>
            </a:r>
            <a:endParaRPr lang="en-US" sz="1800" dirty="0" smtClean="0"/>
          </a:p>
          <a:p>
            <a:r>
              <a:rPr lang="en-US" sz="1800" dirty="0" smtClean="0"/>
              <a:t>Sepsis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ibu</a:t>
            </a:r>
            <a:r>
              <a:rPr lang="en-US" sz="1800" dirty="0" smtClean="0"/>
              <a:t> 0,8%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kematian</a:t>
            </a:r>
            <a:r>
              <a:rPr lang="en-US" sz="1800" dirty="0" smtClean="0">
                <a:sym typeface="Wingdings" panose="05000000000000000000" pitchFamily="2" charset="2"/>
              </a:rPr>
              <a:t> 0,14%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190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600" y="1059582"/>
            <a:ext cx="7787100" cy="2086500"/>
          </a:xfrm>
        </p:spPr>
        <p:txBody>
          <a:bodyPr/>
          <a:lstStyle/>
          <a:p>
            <a:r>
              <a:rPr lang="en-ID" dirty="0" err="1" smtClean="0"/>
              <a:t>Sectio</a:t>
            </a:r>
            <a:r>
              <a:rPr lang="en-ID" dirty="0" smtClean="0"/>
              <a:t> </a:t>
            </a:r>
            <a:r>
              <a:rPr lang="en-ID" dirty="0" err="1" smtClean="0"/>
              <a:t>Caesaria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7664" y="2859782"/>
            <a:ext cx="6192688" cy="1008112"/>
          </a:xfrm>
        </p:spPr>
        <p:txBody>
          <a:bodyPr/>
          <a:lstStyle/>
          <a:p>
            <a:r>
              <a:rPr lang="en-ID" sz="1600" dirty="0" err="1" smtClean="0"/>
              <a:t>Suatu</a:t>
            </a:r>
            <a:r>
              <a:rPr lang="en-ID" sz="1600" dirty="0" smtClean="0"/>
              <a:t> </a:t>
            </a:r>
            <a:r>
              <a:rPr lang="en-ID" sz="1600" dirty="0" err="1" smtClean="0"/>
              <a:t>persalinan</a:t>
            </a:r>
            <a:r>
              <a:rPr lang="en-ID" sz="1600" dirty="0" smtClean="0"/>
              <a:t> </a:t>
            </a:r>
            <a:r>
              <a:rPr lang="en-ID" sz="1600" dirty="0" err="1" smtClean="0"/>
              <a:t>buatan</a:t>
            </a:r>
            <a:r>
              <a:rPr lang="en-ID" sz="1600" dirty="0" smtClean="0"/>
              <a:t>, </a:t>
            </a:r>
            <a:r>
              <a:rPr lang="en-ID" sz="1600" dirty="0" err="1" smtClean="0"/>
              <a:t>janin</a:t>
            </a:r>
            <a:r>
              <a:rPr lang="en-ID" sz="1600" dirty="0" smtClean="0"/>
              <a:t> </a:t>
            </a:r>
            <a:r>
              <a:rPr lang="en-ID" sz="1600" dirty="0" err="1" smtClean="0"/>
              <a:t>dilahirkan</a:t>
            </a:r>
            <a:r>
              <a:rPr lang="en-ID" sz="1600" dirty="0" smtClean="0"/>
              <a:t> </a:t>
            </a:r>
            <a:r>
              <a:rPr lang="en-ID" sz="1600" dirty="0" err="1" smtClean="0"/>
              <a:t>melalui</a:t>
            </a:r>
            <a:r>
              <a:rPr lang="en-ID" sz="1600" dirty="0" smtClean="0"/>
              <a:t> </a:t>
            </a:r>
            <a:r>
              <a:rPr lang="en-ID" sz="1600" dirty="0" err="1" smtClean="0"/>
              <a:t>suatu</a:t>
            </a:r>
            <a:r>
              <a:rPr lang="en-ID" sz="1600" dirty="0" smtClean="0"/>
              <a:t> </a:t>
            </a:r>
            <a:r>
              <a:rPr lang="en-ID" sz="1600" dirty="0" err="1" smtClean="0"/>
              <a:t>insisi</a:t>
            </a:r>
            <a:r>
              <a:rPr lang="en-ID" sz="1600" dirty="0" smtClean="0"/>
              <a:t> </a:t>
            </a:r>
            <a:r>
              <a:rPr lang="en-ID" sz="1600" dirty="0" err="1" smtClean="0"/>
              <a:t>pada</a:t>
            </a:r>
            <a:r>
              <a:rPr lang="en-ID" sz="1600" dirty="0" smtClean="0"/>
              <a:t> </a:t>
            </a:r>
            <a:r>
              <a:rPr lang="en-ID" sz="1600" dirty="0" err="1" smtClean="0"/>
              <a:t>dinding</a:t>
            </a:r>
            <a:r>
              <a:rPr lang="en-ID" sz="1600" dirty="0" smtClean="0"/>
              <a:t> </a:t>
            </a:r>
            <a:r>
              <a:rPr lang="en-ID" sz="1600" dirty="0" err="1" smtClean="0"/>
              <a:t>perut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dinding</a:t>
            </a:r>
            <a:r>
              <a:rPr lang="en-ID" sz="1600" dirty="0" smtClean="0"/>
              <a:t> </a:t>
            </a:r>
            <a:r>
              <a:rPr lang="en-ID" sz="1600" dirty="0" err="1" smtClean="0"/>
              <a:t>rahim</a:t>
            </a:r>
            <a:r>
              <a:rPr lang="en-ID" sz="1600" dirty="0" smtClean="0"/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</a:t>
            </a:r>
            <a:r>
              <a:rPr lang="en-ID" sz="1600" dirty="0" err="1" smtClean="0"/>
              <a:t>syarat</a:t>
            </a:r>
            <a:r>
              <a:rPr lang="en-ID" sz="1600" dirty="0" smtClean="0"/>
              <a:t> </a:t>
            </a:r>
            <a:r>
              <a:rPr lang="en-ID" sz="1600" dirty="0" err="1" smtClean="0"/>
              <a:t>rahim</a:t>
            </a:r>
            <a:r>
              <a:rPr lang="en-ID" sz="1600" dirty="0" smtClean="0"/>
              <a:t> </a:t>
            </a:r>
            <a:r>
              <a:rPr lang="en-ID" sz="1600" dirty="0" err="1" smtClean="0"/>
              <a:t>dalam</a:t>
            </a:r>
            <a:r>
              <a:rPr lang="en-ID" sz="1600" dirty="0" smtClean="0"/>
              <a:t> </a:t>
            </a:r>
            <a:r>
              <a:rPr lang="en-ID" sz="1600" dirty="0" err="1" smtClean="0"/>
              <a:t>keadaan</a:t>
            </a:r>
            <a:r>
              <a:rPr lang="en-ID" sz="1600" dirty="0" smtClean="0"/>
              <a:t> </a:t>
            </a:r>
            <a:r>
              <a:rPr lang="en-ID" sz="1600" dirty="0" err="1" smtClean="0"/>
              <a:t>utuh</a:t>
            </a:r>
            <a:r>
              <a:rPr lang="en-ID" sz="1600" dirty="0" smtClean="0"/>
              <a:t> </a:t>
            </a:r>
            <a:r>
              <a:rPr lang="en-ID" sz="1600" dirty="0" err="1" smtClean="0"/>
              <a:t>serta</a:t>
            </a:r>
            <a:r>
              <a:rPr lang="en-ID" sz="1600" dirty="0" smtClean="0"/>
              <a:t> </a:t>
            </a:r>
            <a:r>
              <a:rPr lang="en-ID" sz="1600" dirty="0" err="1" smtClean="0"/>
              <a:t>berat</a:t>
            </a:r>
            <a:r>
              <a:rPr lang="en-ID" sz="1600" dirty="0" smtClean="0"/>
              <a:t> </a:t>
            </a:r>
            <a:r>
              <a:rPr lang="en-ID" sz="1600" dirty="0" err="1" smtClean="0"/>
              <a:t>janin</a:t>
            </a:r>
            <a:r>
              <a:rPr lang="en-ID" sz="1600" dirty="0" smtClean="0"/>
              <a:t> di </a:t>
            </a:r>
            <a:r>
              <a:rPr lang="en-ID" sz="1600" dirty="0" err="1" smtClean="0"/>
              <a:t>atas</a:t>
            </a:r>
            <a:r>
              <a:rPr lang="en-ID" sz="1600" dirty="0" smtClean="0"/>
              <a:t> 500 gram.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37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Epidemiologi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2"/>
          </p:nvPr>
        </p:nvSpPr>
        <p:spPr>
          <a:xfrm>
            <a:off x="611560" y="1347614"/>
            <a:ext cx="3834000" cy="1980000"/>
          </a:xfrm>
        </p:spPr>
        <p:txBody>
          <a:bodyPr/>
          <a:lstStyle/>
          <a:p>
            <a:pPr algn="just"/>
            <a:r>
              <a:rPr lang="en-US" sz="1800" dirty="0"/>
              <a:t>WHO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</a:p>
          <a:p>
            <a:pPr lvl="1" algn="just"/>
            <a:r>
              <a:rPr lang="en-US" sz="1800" dirty="0"/>
              <a:t>rata-rata SC 5-15% per 1000 </a:t>
            </a:r>
            <a:r>
              <a:rPr lang="en-US" sz="1800" dirty="0" err="1"/>
              <a:t>kelahiran</a:t>
            </a:r>
            <a:r>
              <a:rPr lang="en-US" sz="1800" dirty="0"/>
              <a:t> </a:t>
            </a:r>
            <a:r>
              <a:rPr lang="en-US" sz="1800" dirty="0" err="1"/>
              <a:t>didunia</a:t>
            </a:r>
            <a:r>
              <a:rPr lang="en-US" sz="1800" dirty="0"/>
              <a:t>, </a:t>
            </a:r>
          </a:p>
          <a:p>
            <a:pPr lvl="1" algn="just"/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dirty="0" err="1"/>
              <a:t>dirumah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 rata-rata 11%, </a:t>
            </a:r>
          </a:p>
          <a:p>
            <a:pPr lvl="1" algn="just"/>
            <a:r>
              <a:rPr lang="en-US" sz="1800" dirty="0" err="1"/>
              <a:t>dirumah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swasta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30%.</a:t>
            </a:r>
          </a:p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4"/>
          </p:nvPr>
        </p:nvSpPr>
        <p:spPr>
          <a:xfrm>
            <a:off x="4860032" y="1347614"/>
            <a:ext cx="3834000" cy="1980000"/>
          </a:xfrm>
        </p:spPr>
        <p:txBody>
          <a:bodyPr/>
          <a:lstStyle/>
          <a:p>
            <a:pPr algn="just"/>
            <a:r>
              <a:rPr lang="en-ID" sz="1800" dirty="0">
                <a:sym typeface="Wingdings" panose="05000000000000000000" pitchFamily="2" charset="2"/>
              </a:rPr>
              <a:t>Indonesia</a:t>
            </a:r>
          </a:p>
          <a:p>
            <a:pPr lvl="1" algn="just"/>
            <a:r>
              <a:rPr lang="en-US" sz="1800" dirty="0" err="1" smtClean="0"/>
              <a:t>Riskesdas</a:t>
            </a:r>
            <a:r>
              <a:rPr lang="en-US" sz="1800" dirty="0" smtClean="0"/>
              <a:t> 2012 </a:t>
            </a:r>
            <a:r>
              <a:rPr lang="en-US" sz="1800" dirty="0" err="1" smtClean="0"/>
              <a:t>sekitar</a:t>
            </a:r>
            <a:r>
              <a:rPr lang="en-US" sz="1800" dirty="0" smtClean="0"/>
              <a:t> 20-25 % </a:t>
            </a:r>
            <a:r>
              <a:rPr lang="en-US" sz="1800" dirty="0" err="1"/>
              <a:t>dari</a:t>
            </a:r>
            <a:r>
              <a:rPr lang="en-US" sz="1800" dirty="0"/>
              <a:t> total </a:t>
            </a:r>
            <a:r>
              <a:rPr lang="en-US" sz="1800" dirty="0" err="1"/>
              <a:t>persalinan</a:t>
            </a:r>
            <a:r>
              <a:rPr lang="en-US" sz="1800" dirty="0"/>
              <a:t>. </a:t>
            </a:r>
          </a:p>
          <a:p>
            <a:pPr lvl="1" algn="just"/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 smtClean="0"/>
              <a:t>kejadian</a:t>
            </a:r>
            <a:r>
              <a:rPr lang="en-US" sz="1800" dirty="0" smtClean="0"/>
              <a:t> </a:t>
            </a:r>
            <a:r>
              <a:rPr lang="en-US" sz="1800" dirty="0" err="1" smtClean="0"/>
              <a:t>Sectio</a:t>
            </a:r>
            <a:r>
              <a:rPr lang="en-US" sz="1800" dirty="0" smtClean="0"/>
              <a:t> Caesarea di </a:t>
            </a:r>
            <a:r>
              <a:rPr lang="en-US" sz="1800" dirty="0"/>
              <a:t>Indonesia </a:t>
            </a:r>
            <a:r>
              <a:rPr lang="en-US" sz="1800" dirty="0" err="1"/>
              <a:t>menurut</a:t>
            </a:r>
            <a:r>
              <a:rPr lang="en-US" sz="1800" dirty="0"/>
              <a:t> data survey </a:t>
            </a:r>
            <a:r>
              <a:rPr lang="en-US" sz="1800" dirty="0" err="1"/>
              <a:t>nasional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2007 </a:t>
            </a:r>
            <a:r>
              <a:rPr lang="en-US" sz="1800" dirty="0" err="1"/>
              <a:t>adalah</a:t>
            </a:r>
            <a:r>
              <a:rPr lang="en-US" sz="1800" dirty="0"/>
              <a:t> 927.000 </a:t>
            </a:r>
            <a:r>
              <a:rPr lang="en-US" sz="1800" dirty="0" err="1" smtClean="0"/>
              <a:t>dari</a:t>
            </a:r>
            <a:r>
              <a:rPr lang="en-US" sz="1800" dirty="0" smtClean="0"/>
              <a:t> 4.030.000 </a:t>
            </a:r>
            <a:r>
              <a:rPr lang="en-US" sz="1800" dirty="0" err="1"/>
              <a:t>persalinan</a:t>
            </a:r>
            <a:r>
              <a:rPr lang="en-US" sz="1800" dirty="0"/>
              <a:t> </a:t>
            </a:r>
            <a:endParaRPr lang="en-US" sz="18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Indikasi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0000" y="1028700"/>
            <a:ext cx="4176016" cy="3487266"/>
          </a:xfrm>
        </p:spPr>
        <p:txBody>
          <a:bodyPr/>
          <a:lstStyle/>
          <a:p>
            <a:r>
              <a:rPr lang="en-ID" dirty="0" err="1" smtClean="0"/>
              <a:t>Indikasi</a:t>
            </a:r>
            <a:r>
              <a:rPr lang="en-ID" dirty="0" smtClean="0"/>
              <a:t> </a:t>
            </a:r>
            <a:r>
              <a:rPr lang="en-ID" dirty="0" err="1" smtClean="0"/>
              <a:t>Ibu</a:t>
            </a:r>
            <a:endParaRPr lang="en-ID" dirty="0" smtClean="0"/>
          </a:p>
          <a:p>
            <a:pPr lvl="1"/>
            <a:r>
              <a:rPr lang="en-ID" dirty="0" err="1" smtClean="0"/>
              <a:t>Panggul</a:t>
            </a:r>
            <a:r>
              <a:rPr lang="en-ID" dirty="0" smtClean="0"/>
              <a:t> </a:t>
            </a:r>
            <a:r>
              <a:rPr lang="en-ID" dirty="0" err="1" smtClean="0"/>
              <a:t>sempit</a:t>
            </a:r>
            <a:r>
              <a:rPr lang="en-ID" dirty="0" smtClean="0"/>
              <a:t> </a:t>
            </a:r>
            <a:r>
              <a:rPr lang="en-ID" dirty="0" err="1" smtClean="0"/>
              <a:t>absolut</a:t>
            </a:r>
            <a:endParaRPr lang="en-ID" dirty="0" smtClean="0"/>
          </a:p>
          <a:p>
            <a:pPr lvl="1"/>
            <a:r>
              <a:rPr lang="en-ID" dirty="0" err="1" smtClean="0"/>
              <a:t>Tumor</a:t>
            </a:r>
            <a:r>
              <a:rPr lang="en-ID" dirty="0" smtClean="0"/>
              <a:t> </a:t>
            </a:r>
            <a:r>
              <a:rPr lang="en-ID" dirty="0" err="1" smtClean="0"/>
              <a:t>jalan</a:t>
            </a:r>
            <a:r>
              <a:rPr lang="en-ID" dirty="0" smtClean="0"/>
              <a:t> </a:t>
            </a:r>
            <a:r>
              <a:rPr lang="en-ID" dirty="0" err="1" smtClean="0"/>
              <a:t>lahir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obstrusi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ID" dirty="0" smtClean="0">
                <a:sym typeface="Wingdings" panose="05000000000000000000" pitchFamily="2" charset="2"/>
              </a:rPr>
              <a:t>Stenosis </a:t>
            </a:r>
            <a:r>
              <a:rPr lang="en-ID" dirty="0" err="1" smtClean="0">
                <a:sym typeface="Wingdings" panose="05000000000000000000" pitchFamily="2" charset="2"/>
              </a:rPr>
              <a:t>serviks</a:t>
            </a:r>
            <a:r>
              <a:rPr lang="en-ID" dirty="0" smtClean="0">
                <a:sym typeface="Wingdings" panose="05000000000000000000" pitchFamily="2" charset="2"/>
              </a:rPr>
              <a:t> / vagina</a:t>
            </a:r>
          </a:p>
          <a:p>
            <a:pPr lvl="1"/>
            <a:r>
              <a:rPr lang="en-ID" dirty="0" err="1" smtClean="0">
                <a:sym typeface="Wingdings" panose="05000000000000000000" pitchFamily="2" charset="2"/>
              </a:rPr>
              <a:t>Plasenta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previa</a:t>
            </a:r>
            <a:endParaRPr lang="en-ID" dirty="0" smtClean="0">
              <a:sym typeface="Wingdings" panose="05000000000000000000" pitchFamily="2" charset="2"/>
            </a:endParaRPr>
          </a:p>
          <a:p>
            <a:pPr lvl="1"/>
            <a:r>
              <a:rPr lang="en-ID" dirty="0" err="1" smtClean="0">
                <a:sym typeface="Wingdings" panose="05000000000000000000" pitchFamily="2" charset="2"/>
              </a:rPr>
              <a:t>Disporporsi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sefalopelvik</a:t>
            </a:r>
            <a:endParaRPr lang="en-ID" dirty="0" smtClean="0">
              <a:sym typeface="Wingdings" panose="05000000000000000000" pitchFamily="2" charset="2"/>
            </a:endParaRPr>
          </a:p>
          <a:p>
            <a:pPr lvl="1"/>
            <a:r>
              <a:rPr lang="en-ID" dirty="0" err="1" smtClean="0">
                <a:sym typeface="Wingdings" panose="05000000000000000000" pitchFamily="2" charset="2"/>
              </a:rPr>
              <a:t>Ruptura</a:t>
            </a:r>
            <a:r>
              <a:rPr lang="en-ID" dirty="0" smtClean="0">
                <a:sym typeface="Wingdings" panose="05000000000000000000" pitchFamily="2" charset="2"/>
              </a:rPr>
              <a:t> uteri </a:t>
            </a:r>
            <a:r>
              <a:rPr lang="en-ID" dirty="0" err="1" smtClean="0">
                <a:sym typeface="Wingdings" panose="05000000000000000000" pitchFamily="2" charset="2"/>
              </a:rPr>
              <a:t>membakat</a:t>
            </a:r>
            <a:endParaRPr lang="en-ID" dirty="0" smtClean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499992" y="1181100"/>
            <a:ext cx="4176016" cy="348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ID" dirty="0" err="1" smtClean="0"/>
              <a:t>Indikasi</a:t>
            </a:r>
            <a:r>
              <a:rPr lang="en-ID" dirty="0" smtClean="0"/>
              <a:t> </a:t>
            </a:r>
            <a:r>
              <a:rPr lang="en-ID" dirty="0" err="1" smtClean="0"/>
              <a:t>Janin</a:t>
            </a:r>
            <a:endParaRPr lang="en-ID" dirty="0" smtClean="0"/>
          </a:p>
          <a:p>
            <a:pPr lvl="1"/>
            <a:r>
              <a:rPr lang="en-ID" dirty="0" err="1" smtClean="0"/>
              <a:t>Kelainan</a:t>
            </a:r>
            <a:r>
              <a:rPr lang="en-ID" dirty="0" smtClean="0"/>
              <a:t> </a:t>
            </a:r>
            <a:r>
              <a:rPr lang="en-ID" dirty="0" err="1" smtClean="0"/>
              <a:t>letak</a:t>
            </a:r>
            <a:endParaRPr lang="en-ID" dirty="0" smtClean="0"/>
          </a:p>
          <a:p>
            <a:pPr lvl="1"/>
            <a:r>
              <a:rPr lang="en-ID" dirty="0" err="1" smtClean="0">
                <a:sym typeface="Wingdings" panose="05000000000000000000" pitchFamily="2" charset="2"/>
              </a:rPr>
              <a:t>Gawat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janin</a:t>
            </a:r>
            <a:endParaRPr lang="en-ID" dirty="0" smtClean="0">
              <a:sym typeface="Wingdings" panose="05000000000000000000" pitchFamily="2" charset="2"/>
            </a:endParaRPr>
          </a:p>
          <a:p>
            <a:pPr marL="596900" lvl="1" indent="0">
              <a:buNone/>
            </a:pPr>
            <a:r>
              <a:rPr lang="en-ID" dirty="0" err="1" smtClean="0">
                <a:sym typeface="Wingdings" panose="05000000000000000000" pitchFamily="2" charset="2"/>
              </a:rPr>
              <a:t>Tidak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dilakukan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pada</a:t>
            </a:r>
            <a:r>
              <a:rPr lang="en-ID" dirty="0" smtClean="0">
                <a:sym typeface="Wingdings" panose="05000000000000000000" pitchFamily="2" charset="2"/>
              </a:rPr>
              <a:t> {</a:t>
            </a:r>
            <a:r>
              <a:rPr lang="en-ID" dirty="0" err="1" smtClean="0">
                <a:sym typeface="Wingdings" panose="05000000000000000000" pitchFamily="2" charset="2"/>
              </a:rPr>
              <a:t>Kontraindikasi</a:t>
            </a:r>
            <a:r>
              <a:rPr lang="en-ID" dirty="0" smtClean="0">
                <a:sym typeface="Wingdings" panose="05000000000000000000" pitchFamily="2" charset="2"/>
              </a:rPr>
              <a:t>}:</a:t>
            </a:r>
            <a:endParaRPr lang="en-ID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dirty="0" err="1" smtClean="0">
                <a:sym typeface="Wingdings" panose="05000000000000000000" pitchFamily="2" charset="2"/>
              </a:rPr>
              <a:t>Janin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mati</a:t>
            </a:r>
            <a:endParaRPr lang="en-ID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dirty="0" err="1" smtClean="0">
                <a:sym typeface="Wingdings" panose="05000000000000000000" pitchFamily="2" charset="2"/>
              </a:rPr>
              <a:t>Syok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anemia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berat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dirty="0" err="1" smtClean="0">
                <a:sym typeface="Wingdings" panose="05000000000000000000" pitchFamily="2" charset="2"/>
              </a:rPr>
              <a:t>Kelainan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kongenital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berat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Ilmu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Kebidanan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Sarwono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Prawirohardjo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ID" sz="1600" dirty="0" err="1" smtClean="0">
                <a:solidFill>
                  <a:schemeClr val="tx1"/>
                </a:solidFill>
              </a:rPr>
              <a:t>Buku</a:t>
            </a:r>
            <a:r>
              <a:rPr lang="en-ID" sz="1600" dirty="0" smtClean="0">
                <a:solidFill>
                  <a:schemeClr val="tx1"/>
                </a:solidFill>
              </a:rPr>
              <a:t> ajar </a:t>
            </a:r>
            <a:r>
              <a:rPr lang="en-ID" sz="1600" dirty="0" err="1" smtClean="0">
                <a:solidFill>
                  <a:schemeClr val="tx1"/>
                </a:solidFill>
              </a:rPr>
              <a:t>Ketuban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Pecah</a:t>
            </a:r>
            <a:r>
              <a:rPr lang="en-ID" sz="1600" dirty="0" smtClean="0">
                <a:solidFill>
                  <a:schemeClr val="tx1"/>
                </a:solidFill>
              </a:rPr>
              <a:t> Dini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Pedoman</a:t>
            </a:r>
            <a:r>
              <a:rPr lang="en-US" sz="1600" dirty="0">
                <a:solidFill>
                  <a:schemeClr val="tx1"/>
                </a:solidFill>
              </a:rPr>
              <a:t> Nasional </a:t>
            </a:r>
            <a:r>
              <a:rPr lang="en-US" sz="1600" dirty="0" err="1">
                <a:solidFill>
                  <a:schemeClr val="tx1"/>
                </a:solidFill>
              </a:rPr>
              <a:t>Pelayanan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Kedokteran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2016 – </a:t>
            </a:r>
            <a:r>
              <a:rPr lang="en-US" sz="1600" dirty="0" err="1">
                <a:solidFill>
                  <a:schemeClr val="tx1"/>
                </a:solidFill>
              </a:rPr>
              <a:t>Ketuban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Pecah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Dini</a:t>
            </a:r>
          </a:p>
          <a:p>
            <a:pPr>
              <a:lnSpc>
                <a:spcPct val="150000"/>
              </a:lnSpc>
            </a:pPr>
            <a:r>
              <a:rPr lang="en-ID" sz="1600" dirty="0" err="1" smtClean="0">
                <a:solidFill>
                  <a:schemeClr val="tx1"/>
                </a:solidFill>
              </a:rPr>
              <a:t>Ilmu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Bedah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Kandungan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Sarwono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Klasifikasi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1203598"/>
            <a:ext cx="2704500" cy="357000"/>
          </a:xfrm>
        </p:spPr>
        <p:txBody>
          <a:bodyPr/>
          <a:lstStyle/>
          <a:p>
            <a:r>
              <a:rPr lang="en-ID" dirty="0" smtClean="0"/>
              <a:t>KPD Preterm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>
          <a:xfrm>
            <a:off x="467544" y="1707654"/>
            <a:ext cx="3834000" cy="1980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D" sz="1400" dirty="0" err="1" smtClean="0"/>
              <a:t>Pecah</a:t>
            </a:r>
            <a:r>
              <a:rPr lang="en-ID" sz="1400" dirty="0" smtClean="0"/>
              <a:t> </a:t>
            </a:r>
            <a:r>
              <a:rPr lang="en-ID" sz="1400" dirty="0" err="1" smtClean="0"/>
              <a:t>ketuban</a:t>
            </a:r>
            <a:r>
              <a:rPr lang="en-ID" sz="1400" dirty="0" smtClean="0"/>
              <a:t> yang </a:t>
            </a:r>
            <a:r>
              <a:rPr lang="en-ID" sz="1400" dirty="0" err="1" smtClean="0"/>
              <a:t>terbukti</a:t>
            </a:r>
            <a:r>
              <a:rPr lang="en-ID" sz="1400" dirty="0" smtClean="0"/>
              <a:t> </a:t>
            </a:r>
            <a:r>
              <a:rPr lang="en-ID" sz="1400" dirty="0" err="1" smtClean="0"/>
              <a:t>dengan</a:t>
            </a:r>
            <a:r>
              <a:rPr lang="en-ID" sz="1400" dirty="0" smtClean="0"/>
              <a:t> vaginal pooling, </a:t>
            </a:r>
            <a:r>
              <a:rPr lang="en-ID" sz="1400" dirty="0" err="1" smtClean="0"/>
              <a:t>tes</a:t>
            </a:r>
            <a:r>
              <a:rPr lang="en-ID" sz="1400" dirty="0" smtClean="0"/>
              <a:t> </a:t>
            </a:r>
            <a:r>
              <a:rPr lang="en-ID" sz="1400" dirty="0" err="1" smtClean="0"/>
              <a:t>nitrazin</a:t>
            </a:r>
            <a:r>
              <a:rPr lang="en-ID" sz="1400" dirty="0" smtClean="0"/>
              <a:t>, </a:t>
            </a:r>
            <a:r>
              <a:rPr lang="en-ID" sz="1400" dirty="0" err="1" smtClean="0"/>
              <a:t>tes</a:t>
            </a:r>
            <a:r>
              <a:rPr lang="en-ID" sz="1400" dirty="0" smtClean="0"/>
              <a:t> fern </a:t>
            </a:r>
            <a:r>
              <a:rPr lang="en-ID" sz="1400" dirty="0" err="1" smtClean="0"/>
              <a:t>atau</a:t>
            </a:r>
            <a:r>
              <a:rPr lang="en-ID" sz="1400" dirty="0" smtClean="0"/>
              <a:t> IGFBP-1 (+) </a:t>
            </a:r>
            <a:r>
              <a:rPr lang="en-ID" sz="1400" dirty="0" err="1" smtClean="0"/>
              <a:t>pada</a:t>
            </a:r>
            <a:r>
              <a:rPr lang="en-ID" sz="1400" dirty="0" smtClean="0"/>
              <a:t> </a:t>
            </a:r>
            <a:r>
              <a:rPr lang="en-ID" sz="1400" dirty="0" err="1" smtClean="0">
                <a:solidFill>
                  <a:srgbClr val="FF0000"/>
                </a:solidFill>
              </a:rPr>
              <a:t>usia</a:t>
            </a:r>
            <a:r>
              <a:rPr lang="en-ID" sz="1400" dirty="0" smtClean="0">
                <a:solidFill>
                  <a:srgbClr val="FF0000"/>
                </a:solidFill>
              </a:rPr>
              <a:t> &lt;37 </a:t>
            </a:r>
            <a:r>
              <a:rPr lang="en-ID" sz="1400" dirty="0" err="1" smtClean="0">
                <a:solidFill>
                  <a:srgbClr val="FF0000"/>
                </a:solidFill>
              </a:rPr>
              <a:t>minggu</a:t>
            </a:r>
            <a:r>
              <a:rPr lang="en-ID" sz="1400" dirty="0" smtClean="0">
                <a:solidFill>
                  <a:srgbClr val="FF0000"/>
                </a:solidFill>
              </a:rPr>
              <a:t> </a:t>
            </a:r>
            <a:r>
              <a:rPr lang="en-ID" sz="1400" dirty="0" err="1" smtClean="0"/>
              <a:t>sebelum</a:t>
            </a:r>
            <a:r>
              <a:rPr lang="en-ID" sz="1400" dirty="0" smtClean="0"/>
              <a:t> onset </a:t>
            </a:r>
            <a:r>
              <a:rPr lang="en-ID" sz="1400" dirty="0" err="1" smtClean="0"/>
              <a:t>persalinan</a:t>
            </a:r>
            <a:r>
              <a:rPr lang="en-ID" sz="1400" dirty="0" smtClean="0"/>
              <a:t>. 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n-ID" sz="1400" dirty="0" smtClean="0"/>
          </a:p>
          <a:p>
            <a:pPr algn="just">
              <a:lnSpc>
                <a:spcPct val="150000"/>
              </a:lnSpc>
            </a:pPr>
            <a:r>
              <a:rPr lang="en-ID" sz="1400" dirty="0" err="1" smtClean="0">
                <a:solidFill>
                  <a:srgbClr val="00B050"/>
                </a:solidFill>
              </a:rPr>
              <a:t>Sangat</a:t>
            </a:r>
            <a:r>
              <a:rPr lang="en-ID" sz="1400" dirty="0" smtClean="0">
                <a:solidFill>
                  <a:srgbClr val="00B050"/>
                </a:solidFill>
              </a:rPr>
              <a:t> preterm </a:t>
            </a:r>
            <a:r>
              <a:rPr lang="en-ID" sz="1400" dirty="0" smtClean="0">
                <a:sym typeface="Wingdings" panose="05000000000000000000" pitchFamily="2" charset="2"/>
              </a:rPr>
              <a:t> </a:t>
            </a:r>
            <a:r>
              <a:rPr lang="en-ID" sz="1400" dirty="0" err="1" smtClean="0">
                <a:sym typeface="Wingdings" panose="05000000000000000000" pitchFamily="2" charset="2"/>
              </a:rPr>
              <a:t>pecah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ketuban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saat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usia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ym typeface="Wingdings" panose="05000000000000000000" pitchFamily="2" charset="2"/>
              </a:rPr>
              <a:t>kehamilan</a:t>
            </a:r>
            <a:r>
              <a:rPr lang="en-ID" sz="1400" dirty="0" smtClean="0">
                <a:sym typeface="Wingdings" panose="05000000000000000000" pitchFamily="2" charset="2"/>
              </a:rPr>
              <a:t> </a:t>
            </a:r>
            <a:r>
              <a:rPr lang="en-ID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24 - &lt;34 </a:t>
            </a:r>
            <a:r>
              <a:rPr lang="en-ID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minggu</a:t>
            </a:r>
            <a:r>
              <a:rPr lang="en-ID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3"/>
          </p:nvPr>
        </p:nvSpPr>
        <p:spPr>
          <a:xfrm>
            <a:off x="5292080" y="1203598"/>
            <a:ext cx="2704500" cy="357000"/>
          </a:xfrm>
        </p:spPr>
        <p:txBody>
          <a:bodyPr/>
          <a:lstStyle/>
          <a:p>
            <a:r>
              <a:rPr lang="en-ID" dirty="0" smtClean="0"/>
              <a:t>KPD </a:t>
            </a:r>
            <a:r>
              <a:rPr lang="en-ID" dirty="0" err="1" smtClean="0"/>
              <a:t>Aterm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4"/>
          </p:nvPr>
        </p:nvSpPr>
        <p:spPr>
          <a:xfrm>
            <a:off x="4788024" y="1779662"/>
            <a:ext cx="3834000" cy="1980000"/>
          </a:xfrm>
        </p:spPr>
        <p:txBody>
          <a:bodyPr/>
          <a:lstStyle/>
          <a:p>
            <a:pPr algn="just"/>
            <a:r>
              <a:rPr lang="en-ID" sz="1800" dirty="0" err="1" smtClean="0"/>
              <a:t>Pecahnya</a:t>
            </a:r>
            <a:r>
              <a:rPr lang="en-ID" sz="1800" dirty="0" smtClean="0"/>
              <a:t> </a:t>
            </a:r>
            <a:r>
              <a:rPr lang="en-ID" sz="1800" dirty="0" err="1" smtClean="0"/>
              <a:t>ketuban</a:t>
            </a:r>
            <a:r>
              <a:rPr lang="en-ID" sz="1800" dirty="0" smtClean="0"/>
              <a:t> </a:t>
            </a:r>
            <a:r>
              <a:rPr lang="en-ID" sz="1800" dirty="0" err="1" smtClean="0"/>
              <a:t>sebelum</a:t>
            </a:r>
            <a:r>
              <a:rPr lang="en-ID" sz="1800" dirty="0" smtClean="0"/>
              <a:t> </a:t>
            </a:r>
            <a:r>
              <a:rPr lang="en-ID" sz="1800" dirty="0" err="1" smtClean="0"/>
              <a:t>waktunya</a:t>
            </a:r>
            <a:r>
              <a:rPr lang="en-ID" sz="1800" dirty="0" smtClean="0"/>
              <a:t> yang </a:t>
            </a:r>
            <a:r>
              <a:rPr lang="en-ID" sz="1800" dirty="0" err="1" smtClean="0"/>
              <a:t>terbukti</a:t>
            </a:r>
            <a:r>
              <a:rPr lang="en-ID" sz="1800" dirty="0" smtClean="0"/>
              <a:t> </a:t>
            </a:r>
            <a:r>
              <a:rPr lang="en-ID" sz="1800" dirty="0" err="1" smtClean="0"/>
              <a:t>dengan</a:t>
            </a:r>
            <a:r>
              <a:rPr lang="en-ID" sz="1800" dirty="0" smtClean="0"/>
              <a:t> vaginal pooling, </a:t>
            </a:r>
            <a:r>
              <a:rPr lang="en-ID" sz="1800" dirty="0" err="1" smtClean="0"/>
              <a:t>tes</a:t>
            </a:r>
            <a:r>
              <a:rPr lang="en-ID" sz="1800" dirty="0" smtClean="0"/>
              <a:t> </a:t>
            </a:r>
            <a:r>
              <a:rPr lang="en-ID" sz="1800" dirty="0" err="1" smtClean="0"/>
              <a:t>nitrazin</a:t>
            </a:r>
            <a:r>
              <a:rPr lang="en-ID" sz="1800" dirty="0" smtClean="0"/>
              <a:t>, </a:t>
            </a:r>
            <a:r>
              <a:rPr lang="en-ID" sz="1800" dirty="0" err="1" smtClean="0"/>
              <a:t>dan</a:t>
            </a:r>
            <a:r>
              <a:rPr lang="en-ID" sz="1800" dirty="0" smtClean="0"/>
              <a:t> </a:t>
            </a:r>
            <a:r>
              <a:rPr lang="en-ID" sz="1800" dirty="0" err="1" smtClean="0"/>
              <a:t>tes</a:t>
            </a:r>
            <a:r>
              <a:rPr lang="en-ID" sz="1800" dirty="0" smtClean="0"/>
              <a:t> fern (+), IGFBP-1 (+) </a:t>
            </a:r>
            <a:r>
              <a:rPr lang="en-ID" sz="1800" dirty="0" err="1" smtClean="0"/>
              <a:t>pada</a:t>
            </a:r>
            <a:r>
              <a:rPr lang="en-ID" sz="1800" dirty="0" smtClean="0"/>
              <a:t> </a:t>
            </a:r>
            <a:r>
              <a:rPr lang="en-ID" sz="1800" dirty="0" err="1" smtClean="0"/>
              <a:t>usia</a:t>
            </a:r>
            <a:r>
              <a:rPr lang="en-ID" sz="1800" dirty="0" smtClean="0"/>
              <a:t> </a:t>
            </a:r>
            <a:r>
              <a:rPr lang="en-ID" sz="1800" dirty="0" err="1" smtClean="0"/>
              <a:t>kehamilan</a:t>
            </a:r>
            <a:r>
              <a:rPr lang="en-ID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≥ 37 </a:t>
            </a:r>
            <a:r>
              <a:rPr lang="en-US" sz="1800" dirty="0" err="1" smtClean="0">
                <a:solidFill>
                  <a:srgbClr val="FF0000"/>
                </a:solidFill>
              </a:rPr>
              <a:t>minggu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Epidemiologi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sz="2000" dirty="0" err="1" smtClean="0"/>
              <a:t>Terjadi</a:t>
            </a:r>
            <a:r>
              <a:rPr lang="en-ID" sz="2000" dirty="0" smtClean="0"/>
              <a:t> </a:t>
            </a:r>
            <a:r>
              <a:rPr lang="en-ID" sz="2000" dirty="0" err="1" smtClean="0"/>
              <a:t>pada</a:t>
            </a:r>
            <a:r>
              <a:rPr lang="en-ID" sz="2000" dirty="0" smtClean="0"/>
              <a:t> 10 -12 % </a:t>
            </a:r>
            <a:r>
              <a:rPr lang="en-ID" sz="2000" dirty="0" err="1" smtClean="0"/>
              <a:t>dari</a:t>
            </a:r>
            <a:r>
              <a:rPr lang="en-ID" sz="2000" dirty="0" smtClean="0"/>
              <a:t> </a:t>
            </a:r>
            <a:r>
              <a:rPr lang="en-ID" sz="2000" dirty="0" err="1" smtClean="0"/>
              <a:t>semua</a:t>
            </a:r>
            <a:r>
              <a:rPr lang="en-ID" sz="2000" dirty="0" smtClean="0"/>
              <a:t> </a:t>
            </a:r>
            <a:r>
              <a:rPr lang="en-ID" sz="2000" dirty="0" err="1" smtClean="0"/>
              <a:t>kehamilan</a:t>
            </a:r>
            <a:r>
              <a:rPr lang="en-ID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kehamilan</a:t>
            </a:r>
            <a:r>
              <a:rPr lang="en-ID" sz="2000" dirty="0" smtClean="0"/>
              <a:t> </a:t>
            </a:r>
            <a:r>
              <a:rPr lang="en-ID" sz="2000" dirty="0" err="1" smtClean="0"/>
              <a:t>aterm</a:t>
            </a:r>
            <a:r>
              <a:rPr lang="en-ID" sz="2000" dirty="0" smtClean="0"/>
              <a:t> </a:t>
            </a:r>
            <a:r>
              <a:rPr lang="en-ID" sz="2000" dirty="0" err="1" smtClean="0"/>
              <a:t>insidensinya</a:t>
            </a:r>
            <a:r>
              <a:rPr lang="en-ID" sz="2000" dirty="0" smtClean="0"/>
              <a:t> 6 – 19%.</a:t>
            </a:r>
          </a:p>
          <a:p>
            <a:pPr>
              <a:lnSpc>
                <a:spcPct val="150000"/>
              </a:lnSpc>
            </a:pP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kehamilan</a:t>
            </a:r>
            <a:r>
              <a:rPr lang="en-ID" sz="2000" dirty="0" smtClean="0"/>
              <a:t> preterm 2 – 5%.</a:t>
            </a:r>
          </a:p>
          <a:p>
            <a:pPr>
              <a:lnSpc>
                <a:spcPct val="150000"/>
              </a:lnSpc>
            </a:pPr>
            <a:r>
              <a:rPr lang="en-ID" sz="2000" dirty="0" smtClean="0"/>
              <a:t>30 – 40 % </a:t>
            </a:r>
            <a:r>
              <a:rPr lang="en-ID" sz="2000" dirty="0" err="1" smtClean="0"/>
              <a:t>penyebab</a:t>
            </a:r>
            <a:r>
              <a:rPr lang="en-ID" sz="2000" dirty="0" smtClean="0"/>
              <a:t> </a:t>
            </a:r>
            <a:r>
              <a:rPr lang="en-ID" sz="2000" dirty="0" err="1" smtClean="0"/>
              <a:t>utama</a:t>
            </a:r>
            <a:r>
              <a:rPr lang="en-ID" sz="2000" dirty="0" smtClean="0"/>
              <a:t> </a:t>
            </a:r>
            <a:r>
              <a:rPr lang="en-ID" sz="2000" dirty="0" err="1" smtClean="0"/>
              <a:t>kelahiran</a:t>
            </a:r>
            <a:r>
              <a:rPr lang="en-ID" sz="2000" dirty="0" smtClean="0"/>
              <a:t> </a:t>
            </a:r>
            <a:r>
              <a:rPr lang="en-ID" sz="2000" dirty="0" err="1" smtClean="0"/>
              <a:t>prematur</a:t>
            </a:r>
            <a:endParaRPr lang="en-ID" sz="2000" dirty="0" smtClean="0"/>
          </a:p>
          <a:p>
            <a:pPr>
              <a:lnSpc>
                <a:spcPct val="150000"/>
              </a:lnSpc>
            </a:pPr>
            <a:r>
              <a:rPr lang="en-ID" sz="2000" dirty="0" smtClean="0"/>
              <a:t>95% </a:t>
            </a:r>
            <a:r>
              <a:rPr lang="en-ID" sz="2000" dirty="0" err="1" smtClean="0"/>
              <a:t>mengalami</a:t>
            </a:r>
            <a:r>
              <a:rPr lang="en-ID" sz="2000" dirty="0" smtClean="0"/>
              <a:t> </a:t>
            </a:r>
            <a:r>
              <a:rPr lang="en-ID" sz="2000" dirty="0" err="1" smtClean="0"/>
              <a:t>persalinan</a:t>
            </a:r>
            <a:r>
              <a:rPr lang="en-ID" sz="2000" dirty="0" smtClean="0"/>
              <a:t> </a:t>
            </a:r>
            <a:r>
              <a:rPr lang="en-ID" sz="2000" dirty="0" err="1" smtClean="0"/>
              <a:t>dalam</a:t>
            </a:r>
            <a:r>
              <a:rPr lang="en-ID" sz="2000" dirty="0" smtClean="0"/>
              <a:t> 24 jam.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7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Etiologi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 smtClean="0"/>
              <a:t>Risiko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915566"/>
            <a:ext cx="8064000" cy="3574800"/>
          </a:xfrm>
        </p:spPr>
        <p:txBody>
          <a:bodyPr numCol="2"/>
          <a:lstStyle/>
          <a:p>
            <a:pPr>
              <a:lnSpc>
                <a:spcPct val="200000"/>
              </a:lnSpc>
            </a:pP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kulit</a:t>
            </a:r>
            <a:r>
              <a:rPr lang="en-ID" dirty="0" smtClean="0"/>
              <a:t> </a:t>
            </a:r>
            <a:r>
              <a:rPr lang="en-ID" dirty="0" err="1" smtClean="0"/>
              <a:t>hitam</a:t>
            </a:r>
            <a:r>
              <a:rPr lang="en-ID" dirty="0" smtClean="0"/>
              <a:t> &gt;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kulit</a:t>
            </a:r>
            <a:r>
              <a:rPr lang="en-ID" dirty="0" smtClean="0"/>
              <a:t> </a:t>
            </a:r>
            <a:r>
              <a:rPr lang="en-ID" dirty="0" err="1" smtClean="0"/>
              <a:t>putih</a:t>
            </a:r>
            <a:r>
              <a:rPr lang="en-ID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ID" dirty="0" err="1" smtClean="0"/>
              <a:t>Ibu</a:t>
            </a:r>
            <a:r>
              <a:rPr lang="en-ID" dirty="0" smtClean="0"/>
              <a:t> </a:t>
            </a:r>
            <a:r>
              <a:rPr lang="en-ID" dirty="0" err="1" smtClean="0"/>
              <a:t>merokok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/>
              <a:t>Kekurangan</a:t>
            </a:r>
            <a:r>
              <a:rPr lang="en-ID" dirty="0" smtClean="0"/>
              <a:t> </a:t>
            </a:r>
            <a:r>
              <a:rPr lang="en-ID" dirty="0" err="1" smtClean="0"/>
              <a:t>tembaga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asam</a:t>
            </a:r>
            <a:r>
              <a:rPr lang="en-ID" dirty="0" smtClean="0"/>
              <a:t> </a:t>
            </a:r>
            <a:r>
              <a:rPr lang="en-ID" dirty="0" err="1" smtClean="0"/>
              <a:t>askorbik</a:t>
            </a:r>
            <a:r>
              <a:rPr lang="en-ID" dirty="0" smtClean="0"/>
              <a:t> yang </a:t>
            </a:r>
            <a:r>
              <a:rPr lang="en-ID" dirty="0" err="1" smtClean="0"/>
              <a:t>berakibat</a:t>
            </a:r>
            <a:r>
              <a:rPr lang="en-ID" dirty="0" smtClean="0"/>
              <a:t> </a:t>
            </a:r>
            <a:r>
              <a:rPr lang="en-ID" dirty="0" err="1" smtClean="0"/>
              <a:t>pertumbuhan</a:t>
            </a:r>
            <a:r>
              <a:rPr lang="en-ID" dirty="0" smtClean="0"/>
              <a:t> </a:t>
            </a:r>
            <a:r>
              <a:rPr lang="en-ID" dirty="0" err="1" smtClean="0"/>
              <a:t>struktur</a:t>
            </a:r>
            <a:r>
              <a:rPr lang="en-ID" dirty="0"/>
              <a:t> </a:t>
            </a:r>
            <a:r>
              <a:rPr lang="en-ID" dirty="0" smtClean="0"/>
              <a:t>abnormal.</a:t>
            </a:r>
          </a:p>
          <a:p>
            <a:pPr>
              <a:lnSpc>
                <a:spcPct val="200000"/>
              </a:lnSpc>
            </a:pPr>
            <a:r>
              <a:rPr lang="en-ID" dirty="0" smtClean="0"/>
              <a:t>Status </a:t>
            </a:r>
            <a:r>
              <a:rPr lang="en-ID" dirty="0" err="1" smtClean="0"/>
              <a:t>sosioekonomi</a:t>
            </a:r>
            <a:r>
              <a:rPr lang="en-ID" dirty="0" smtClean="0"/>
              <a:t> </a:t>
            </a:r>
            <a:r>
              <a:rPr lang="en-ID" dirty="0" err="1" smtClean="0"/>
              <a:t>rendah</a:t>
            </a:r>
            <a:endParaRPr lang="en-ID" dirty="0" smtClean="0"/>
          </a:p>
          <a:p>
            <a:pPr>
              <a:lnSpc>
                <a:spcPct val="200000"/>
              </a:lnSpc>
            </a:pP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riwayat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 </a:t>
            </a:r>
            <a:r>
              <a:rPr lang="en-ID" dirty="0" err="1" smtClean="0"/>
              <a:t>menular</a:t>
            </a:r>
            <a:r>
              <a:rPr lang="en-ID" dirty="0" smtClean="0"/>
              <a:t> </a:t>
            </a:r>
            <a:r>
              <a:rPr lang="en-ID" dirty="0" err="1" smtClean="0"/>
              <a:t>seksual</a:t>
            </a:r>
            <a:endParaRPr lang="en-ID" dirty="0" smtClean="0"/>
          </a:p>
          <a:p>
            <a:pPr>
              <a:lnSpc>
                <a:spcPct val="200000"/>
              </a:lnSpc>
            </a:pP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riwayat</a:t>
            </a:r>
            <a:r>
              <a:rPr lang="en-ID" dirty="0" smtClean="0"/>
              <a:t> </a:t>
            </a:r>
            <a:r>
              <a:rPr lang="en-ID" dirty="0" err="1" smtClean="0"/>
              <a:t>persalinan</a:t>
            </a:r>
            <a:r>
              <a:rPr lang="en-ID" dirty="0" smtClean="0"/>
              <a:t> </a:t>
            </a:r>
            <a:r>
              <a:rPr lang="en-ID" dirty="0" err="1" smtClean="0"/>
              <a:t>prematur</a:t>
            </a:r>
            <a:endParaRPr lang="en-ID" dirty="0" smtClean="0"/>
          </a:p>
          <a:p>
            <a:pPr>
              <a:lnSpc>
                <a:spcPct val="200000"/>
              </a:lnSpc>
            </a:pPr>
            <a:r>
              <a:rPr lang="en-ID" dirty="0" err="1" smtClean="0"/>
              <a:t>Riwayat</a:t>
            </a:r>
            <a:r>
              <a:rPr lang="en-ID" dirty="0" smtClean="0"/>
              <a:t> KPD </a:t>
            </a:r>
            <a:r>
              <a:rPr lang="en-ID" dirty="0" err="1" smtClean="0"/>
              <a:t>sebelumnya</a:t>
            </a:r>
            <a:r>
              <a:rPr lang="en-ID" dirty="0" smtClean="0"/>
              <a:t> (</a:t>
            </a:r>
            <a:r>
              <a:rPr lang="en-ID" dirty="0" err="1" smtClean="0"/>
              <a:t>peningkatan</a:t>
            </a:r>
            <a:r>
              <a:rPr lang="en-ID" dirty="0" smtClean="0"/>
              <a:t> </a:t>
            </a:r>
            <a:r>
              <a:rPr lang="en-ID" dirty="0" err="1" smtClean="0"/>
              <a:t>ekspresi</a:t>
            </a:r>
            <a:r>
              <a:rPr lang="en-ID" dirty="0" smtClean="0"/>
              <a:t> gen p53)</a:t>
            </a:r>
            <a:endParaRPr lang="en-ID" dirty="0" smtClean="0"/>
          </a:p>
          <a:p>
            <a:pPr>
              <a:lnSpc>
                <a:spcPct val="200000"/>
              </a:lnSpc>
            </a:pPr>
            <a:r>
              <a:rPr lang="en-ID" dirty="0" err="1" smtClean="0"/>
              <a:t>Perdarahan</a:t>
            </a:r>
            <a:r>
              <a:rPr lang="en-ID" dirty="0" smtClean="0"/>
              <a:t> </a:t>
            </a:r>
            <a:r>
              <a:rPr lang="en-ID" dirty="0" err="1" smtClean="0"/>
              <a:t>pervaginam</a:t>
            </a:r>
            <a:endParaRPr lang="en-ID" dirty="0" smtClean="0"/>
          </a:p>
          <a:p>
            <a:pPr>
              <a:lnSpc>
                <a:spcPct val="200000"/>
              </a:lnSpc>
            </a:pPr>
            <a:r>
              <a:rPr lang="en-ID" dirty="0" err="1" smtClean="0"/>
              <a:t>Distensi</a:t>
            </a:r>
            <a:r>
              <a:rPr lang="en-ID" dirty="0" smtClean="0"/>
              <a:t> uterus (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kehamilan</a:t>
            </a:r>
            <a:r>
              <a:rPr lang="en-ID" dirty="0" smtClean="0"/>
              <a:t> multiple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polihidramnion</a:t>
            </a:r>
            <a:r>
              <a:rPr lang="en-ID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ID" dirty="0" err="1" smtClean="0"/>
              <a:t>Prosedur</a:t>
            </a:r>
            <a:r>
              <a:rPr lang="en-ID" dirty="0" smtClean="0"/>
              <a:t> </a:t>
            </a:r>
            <a:r>
              <a:rPr lang="en-ID" dirty="0" err="1" smtClean="0"/>
              <a:t>sirklase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amniosentesis</a:t>
            </a:r>
            <a:r>
              <a:rPr lang="en-ID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ID" dirty="0" err="1" smtClean="0"/>
              <a:t>Infeksi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inflamasi</a:t>
            </a:r>
            <a:r>
              <a:rPr lang="en-ID" dirty="0" smtClean="0"/>
              <a:t> </a:t>
            </a:r>
            <a:r>
              <a:rPr lang="en-ID" dirty="0" err="1" smtClean="0"/>
              <a:t>koriodesidua</a:t>
            </a:r>
            <a:endParaRPr lang="en-ID" dirty="0" smtClean="0"/>
          </a:p>
          <a:p>
            <a:pPr>
              <a:lnSpc>
                <a:spcPct val="200000"/>
              </a:lnSpc>
            </a:pPr>
            <a:r>
              <a:rPr lang="en-ID" dirty="0" err="1" smtClean="0"/>
              <a:t>Inkompeten</a:t>
            </a:r>
            <a:r>
              <a:rPr lang="en-ID" dirty="0" smtClean="0"/>
              <a:t> </a:t>
            </a:r>
            <a:r>
              <a:rPr lang="en-ID" dirty="0" err="1" smtClean="0"/>
              <a:t>servix</a:t>
            </a:r>
            <a:endParaRPr lang="en-ID" dirty="0" smtClean="0"/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95486"/>
            <a:ext cx="8064000" cy="572700"/>
          </a:xfrm>
        </p:spPr>
        <p:txBody>
          <a:bodyPr/>
          <a:lstStyle/>
          <a:p>
            <a:r>
              <a:rPr lang="en-ID" dirty="0" err="1" smtClean="0"/>
              <a:t>Diagnosa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771550"/>
            <a:ext cx="8064448" cy="3615926"/>
          </a:xfrm>
        </p:spPr>
        <p:txBody>
          <a:bodyPr/>
          <a:lstStyle/>
          <a:p>
            <a:r>
              <a:rPr lang="en-ID" sz="1600" b="1" dirty="0" smtClean="0"/>
              <a:t>Anamnesis :</a:t>
            </a:r>
          </a:p>
          <a:p>
            <a:pPr lvl="1">
              <a:buFontTx/>
              <a:buChar char="-"/>
            </a:pP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 ,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/>
              <a:t>gestasi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taksiran</a:t>
            </a:r>
            <a:r>
              <a:rPr lang="en-US" dirty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,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/>
              <a:t>KPD </a:t>
            </a:r>
            <a:r>
              <a:rPr lang="en-US" dirty="0" err="1"/>
              <a:t>aterm</a:t>
            </a:r>
            <a:r>
              <a:rPr lang="en-US" dirty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, </a:t>
            </a:r>
            <a:r>
              <a:rPr lang="en-US" dirty="0" err="1" smtClean="0"/>
              <a:t>tanda</a:t>
            </a:r>
            <a:r>
              <a:rPr lang="en-US" dirty="0" smtClean="0"/>
              <a:t> –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partus</a:t>
            </a:r>
            <a:r>
              <a:rPr lang="en-US" dirty="0" smtClean="0"/>
              <a:t>..</a:t>
            </a:r>
            <a:endParaRPr lang="en-US" dirty="0"/>
          </a:p>
          <a:p>
            <a:pPr marL="857250" lvl="2" indent="-285750">
              <a:lnSpc>
                <a:spcPct val="100000"/>
              </a:lnSpc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endParaRPr lang="en-ID" sz="1800" dirty="0"/>
          </a:p>
          <a:p>
            <a:r>
              <a:rPr lang="en-ID" sz="1600" b="1" dirty="0" err="1" smtClean="0"/>
              <a:t>Pemeriksaan</a:t>
            </a:r>
            <a:r>
              <a:rPr lang="en-ID" sz="1600" b="1" dirty="0" smtClean="0"/>
              <a:t> </a:t>
            </a:r>
            <a:r>
              <a:rPr lang="en-ID" sz="1600" b="1" dirty="0" err="1" smtClean="0"/>
              <a:t>fisik</a:t>
            </a:r>
            <a:r>
              <a:rPr lang="en-ID" sz="1600" b="1" dirty="0" smtClean="0"/>
              <a:t> :</a:t>
            </a:r>
          </a:p>
          <a:p>
            <a:pPr lvl="1"/>
            <a:r>
              <a:rPr lang="en-ID" dirty="0" err="1" smtClean="0"/>
              <a:t>Pemeriksaan</a:t>
            </a:r>
            <a:r>
              <a:rPr lang="en-ID" dirty="0" smtClean="0"/>
              <a:t> </a:t>
            </a:r>
            <a:r>
              <a:rPr lang="en-ID" dirty="0" err="1" smtClean="0"/>
              <a:t>inspekulo</a:t>
            </a:r>
            <a:r>
              <a:rPr lang="en-ID" dirty="0" smtClean="0"/>
              <a:t> </a:t>
            </a:r>
            <a:r>
              <a:rPr lang="en-ID" dirty="0" err="1" smtClean="0"/>
              <a:t>dilihat</a:t>
            </a:r>
            <a:r>
              <a:rPr lang="en-ID" dirty="0" smtClean="0"/>
              <a:t> </a:t>
            </a:r>
            <a:r>
              <a:rPr lang="en-ID" dirty="0" err="1" smtClean="0"/>
              <a:t>adanya</a:t>
            </a:r>
            <a:r>
              <a:rPr lang="en-ID" dirty="0" smtClean="0"/>
              <a:t>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ketuban</a:t>
            </a:r>
            <a:r>
              <a:rPr lang="en-ID" dirty="0" smtClean="0"/>
              <a:t> </a:t>
            </a:r>
            <a:r>
              <a:rPr lang="en-ID" dirty="0" err="1" smtClean="0"/>
              <a:t>keluar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Orifisium</a:t>
            </a:r>
            <a:r>
              <a:rPr lang="en-ID" dirty="0" smtClean="0"/>
              <a:t> Uteri </a:t>
            </a:r>
            <a:r>
              <a:rPr lang="en-ID" dirty="0" err="1" smtClean="0"/>
              <a:t>Eksternum</a:t>
            </a:r>
            <a:r>
              <a:rPr lang="en-ID" dirty="0" smtClean="0"/>
              <a:t> (OUE).</a:t>
            </a:r>
          </a:p>
          <a:p>
            <a:pPr lvl="1"/>
            <a:r>
              <a:rPr lang="en-ID" dirty="0" err="1" smtClean="0"/>
              <a:t>Pemeriksaan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didapat</a:t>
            </a:r>
            <a:r>
              <a:rPr lang="en-ID" dirty="0" smtClean="0"/>
              <a:t> </a:t>
            </a:r>
            <a:r>
              <a:rPr lang="en-ID" dirty="0" err="1" smtClean="0"/>
              <a:t>cairan</a:t>
            </a:r>
            <a:r>
              <a:rPr lang="en-ID" dirty="0" smtClean="0"/>
              <a:t> di </a:t>
            </a:r>
            <a:r>
              <a:rPr lang="en-ID" dirty="0" err="1" smtClean="0"/>
              <a:t>dalam</a:t>
            </a:r>
            <a:r>
              <a:rPr lang="en-ID" dirty="0" smtClean="0"/>
              <a:t> vagina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selaput</a:t>
            </a:r>
            <a:r>
              <a:rPr lang="en-ID" dirty="0" smtClean="0"/>
              <a:t> </a:t>
            </a:r>
            <a:r>
              <a:rPr lang="en-ID" dirty="0" err="1" smtClean="0"/>
              <a:t>ketuban</a:t>
            </a:r>
            <a:r>
              <a:rPr lang="en-ID" dirty="0" smtClean="0"/>
              <a:t>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lagi</a:t>
            </a:r>
            <a:r>
              <a:rPr lang="en-ID" dirty="0" smtClean="0"/>
              <a:t>.</a:t>
            </a:r>
          </a:p>
          <a:p>
            <a:pPr lvl="1"/>
            <a:r>
              <a:rPr lang="en-ID" dirty="0" err="1" smtClean="0"/>
              <a:t>Pemeriksaan</a:t>
            </a:r>
            <a:r>
              <a:rPr lang="en-ID" dirty="0" smtClean="0"/>
              <a:t> Vaginal Toucher (VT)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kehamilan</a:t>
            </a:r>
            <a:r>
              <a:rPr lang="en-ID" dirty="0" smtClean="0"/>
              <a:t> </a:t>
            </a:r>
            <a:r>
              <a:rPr lang="en-ID" dirty="0" err="1" smtClean="0"/>
              <a:t>kurang</a:t>
            </a:r>
            <a:r>
              <a:rPr lang="en-ID" dirty="0" smtClean="0"/>
              <a:t> </a:t>
            </a:r>
            <a:r>
              <a:rPr lang="en-ID" dirty="0" err="1" smtClean="0"/>
              <a:t>bulan</a:t>
            </a:r>
            <a:r>
              <a:rPr lang="en-ID" dirty="0" smtClean="0"/>
              <a:t> </a:t>
            </a:r>
            <a:r>
              <a:rPr lang="en-ID" dirty="0" err="1" smtClean="0"/>
              <a:t>perlu</a:t>
            </a:r>
            <a:r>
              <a:rPr lang="en-ID" dirty="0" smtClean="0"/>
              <a:t> </a:t>
            </a:r>
            <a:r>
              <a:rPr lang="en-ID" dirty="0" err="1" smtClean="0"/>
              <a:t>pertimbangan</a:t>
            </a:r>
            <a:r>
              <a:rPr lang="en-ID" dirty="0" smtClean="0"/>
              <a:t>.</a:t>
            </a:r>
          </a:p>
          <a:p>
            <a:pPr lvl="1"/>
            <a:endParaRPr lang="en-ID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3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411510"/>
            <a:ext cx="8064000" cy="3574800"/>
          </a:xfrm>
        </p:spPr>
        <p:txBody>
          <a:bodyPr/>
          <a:lstStyle/>
          <a:p>
            <a:r>
              <a:rPr lang="en-ID" sz="1600" b="1" dirty="0" err="1" smtClean="0"/>
              <a:t>Pemeriksaan</a:t>
            </a:r>
            <a:r>
              <a:rPr lang="en-ID" sz="1600" b="1" dirty="0" smtClean="0"/>
              <a:t> </a:t>
            </a:r>
            <a:r>
              <a:rPr lang="en-ID" sz="1600" b="1" dirty="0" err="1" smtClean="0"/>
              <a:t>Penunjang</a:t>
            </a:r>
            <a:r>
              <a:rPr lang="en-ID" sz="1600" b="1" dirty="0" smtClean="0"/>
              <a:t> </a:t>
            </a:r>
            <a:r>
              <a:rPr lang="en-ID" dirty="0" smtClean="0"/>
              <a:t>: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menentukan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ada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atau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tidaknya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infeksi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ID" dirty="0" err="1" smtClean="0">
                <a:sym typeface="Wingdings" panose="05000000000000000000" pitchFamily="2" charset="2"/>
              </a:rPr>
              <a:t>Laboratorium</a:t>
            </a:r>
            <a:r>
              <a:rPr lang="en-ID" dirty="0" smtClean="0">
                <a:sym typeface="Wingdings" panose="05000000000000000000" pitchFamily="2" charset="2"/>
              </a:rPr>
              <a:t> :</a:t>
            </a:r>
          </a:p>
          <a:p>
            <a:pPr lvl="2"/>
            <a:r>
              <a:rPr lang="en-ID" dirty="0" err="1" smtClean="0">
                <a:sym typeface="Wingdings" panose="05000000000000000000" pitchFamily="2" charset="2"/>
              </a:rPr>
              <a:t>Leukositosis</a:t>
            </a:r>
            <a:r>
              <a:rPr lang="en-ID" dirty="0" smtClean="0">
                <a:sym typeface="Wingdings" panose="05000000000000000000" pitchFamily="2" charset="2"/>
              </a:rPr>
              <a:t> maternal  &gt;16.000</a:t>
            </a:r>
            <a:r>
              <a:rPr lang="en-US" dirty="0" smtClean="0"/>
              <a:t>/</a:t>
            </a:r>
            <a:r>
              <a:rPr lang="en-US" dirty="0" err="1" smtClean="0"/>
              <a:t>uL</a:t>
            </a:r>
            <a:r>
              <a:rPr lang="en-US" dirty="0" smtClean="0"/>
              <a:t>.</a:t>
            </a:r>
          </a:p>
          <a:p>
            <a:pPr lvl="2"/>
            <a:r>
              <a:rPr lang="en-ID" dirty="0" err="1" smtClean="0"/>
              <a:t>Peningkatan</a:t>
            </a:r>
            <a:r>
              <a:rPr lang="en-ID" dirty="0" smtClean="0"/>
              <a:t> </a:t>
            </a:r>
            <a:r>
              <a:rPr lang="en-ID" dirty="0" smtClean="0"/>
              <a:t>CRP </a:t>
            </a:r>
            <a:r>
              <a:rPr lang="en-ID" dirty="0" err="1" smtClean="0"/>
              <a:t>ketuban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gas-liquid chromatography.</a:t>
            </a:r>
          </a:p>
          <a:p>
            <a:pPr lvl="2"/>
            <a:r>
              <a:rPr lang="en-ID" dirty="0" err="1" smtClean="0"/>
              <a:t>Tes</a:t>
            </a:r>
            <a:r>
              <a:rPr lang="en-ID" dirty="0" smtClean="0"/>
              <a:t> </a:t>
            </a:r>
            <a:r>
              <a:rPr lang="en-ID" dirty="0" err="1" smtClean="0"/>
              <a:t>lakmus</a:t>
            </a:r>
            <a:r>
              <a:rPr lang="en-ID" dirty="0" smtClean="0"/>
              <a:t> (</a:t>
            </a:r>
            <a:r>
              <a:rPr lang="en-ID" dirty="0" err="1" smtClean="0"/>
              <a:t>merah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biru</a:t>
            </a:r>
            <a:r>
              <a:rPr lang="en-ID" dirty="0" smtClean="0">
                <a:sym typeface="Wingdings" panose="05000000000000000000" pitchFamily="2" charset="2"/>
              </a:rPr>
              <a:t>).</a:t>
            </a:r>
          </a:p>
          <a:p>
            <a:pPr lvl="2"/>
            <a:r>
              <a:rPr lang="en-ID" dirty="0" err="1"/>
              <a:t>Amniosentesis</a:t>
            </a:r>
            <a:endParaRPr lang="en-ID" dirty="0"/>
          </a:p>
          <a:p>
            <a:pPr lvl="2"/>
            <a:r>
              <a:rPr lang="en-ID" dirty="0" err="1" smtClean="0">
                <a:sym typeface="Wingdings" panose="05000000000000000000" pitchFamily="2" charset="2"/>
              </a:rPr>
              <a:t>Mikroskopis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smtClean="0">
                <a:sym typeface="Wingdings" panose="05000000000000000000" pitchFamily="2" charset="2"/>
              </a:rPr>
              <a:t>(</a:t>
            </a:r>
            <a:r>
              <a:rPr lang="en-ID" dirty="0" err="1" smtClean="0">
                <a:sym typeface="Wingdings" panose="05000000000000000000" pitchFamily="2" charset="2"/>
              </a:rPr>
              <a:t>tes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pakis</a:t>
            </a:r>
            <a:r>
              <a:rPr lang="en-ID" dirty="0" smtClean="0">
                <a:sym typeface="Wingdings" panose="05000000000000000000" pitchFamily="2" charset="2"/>
              </a:rPr>
              <a:t>) : </a:t>
            </a:r>
            <a:r>
              <a:rPr lang="en-ID" dirty="0" err="1" smtClean="0">
                <a:sym typeface="Wingdings" panose="05000000000000000000" pitchFamily="2" charset="2"/>
              </a:rPr>
              <a:t>dengan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meneteskan</a:t>
            </a:r>
            <a:r>
              <a:rPr lang="en-ID" dirty="0" smtClean="0">
                <a:sym typeface="Wingdings" panose="05000000000000000000" pitchFamily="2" charset="2"/>
              </a:rPr>
              <a:t> air </a:t>
            </a:r>
            <a:r>
              <a:rPr lang="en-ID" dirty="0" err="1" smtClean="0">
                <a:sym typeface="Wingdings" panose="05000000000000000000" pitchFamily="2" charset="2"/>
              </a:rPr>
              <a:t>ketuban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pada</a:t>
            </a:r>
            <a:r>
              <a:rPr lang="en-ID" dirty="0" smtClean="0">
                <a:sym typeface="Wingdings" panose="05000000000000000000" pitchFamily="2" charset="2"/>
              </a:rPr>
              <a:t> object glass, </a:t>
            </a:r>
            <a:r>
              <a:rPr lang="en-ID" dirty="0" err="1" smtClean="0">
                <a:sym typeface="Wingdings" panose="05000000000000000000" pitchFamily="2" charset="2"/>
              </a:rPr>
              <a:t>dibiarkan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mengering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akan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menunjukkan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gambaran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daun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pakis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Tanda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Infeksi</a:t>
            </a:r>
            <a:endParaRPr lang="en-US" dirty="0">
              <a:sym typeface="Wingdings" panose="05000000000000000000" pitchFamily="2" charset="2"/>
            </a:endParaRPr>
          </a:p>
          <a:p>
            <a:pPr marL="1706563" lvl="2" indent="-342900"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Suhu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ibu</a:t>
            </a:r>
            <a:r>
              <a:rPr lang="en-US" dirty="0">
                <a:sym typeface="Wingdings" panose="05000000000000000000" pitchFamily="2" charset="2"/>
              </a:rPr>
              <a:t> &gt;38⁰C, air </a:t>
            </a:r>
            <a:r>
              <a:rPr lang="en-US" dirty="0" err="1">
                <a:sym typeface="Wingdings" panose="05000000000000000000" pitchFamily="2" charset="2"/>
              </a:rPr>
              <a:t>ketuban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keruh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bau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leukosit</a:t>
            </a:r>
            <a:r>
              <a:rPr lang="en-US" dirty="0">
                <a:sym typeface="Wingdings" panose="05000000000000000000" pitchFamily="2" charset="2"/>
              </a:rPr>
              <a:t> &gt; 15.000/mm³,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janin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takikardia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55526"/>
            <a:ext cx="4248472" cy="3816424"/>
          </a:xfrm>
        </p:spPr>
        <p:txBody>
          <a:bodyPr/>
          <a:lstStyle/>
          <a:p>
            <a:r>
              <a:rPr lang="en-ID" sz="2000" b="1" dirty="0" smtClean="0"/>
              <a:t>USG :</a:t>
            </a:r>
          </a:p>
          <a:p>
            <a:pPr lvl="1">
              <a:lnSpc>
                <a:spcPct val="150000"/>
              </a:lnSpc>
            </a:pPr>
            <a:r>
              <a:rPr lang="en-ID" dirty="0" err="1" smtClean="0"/>
              <a:t>Melihat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ketuban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kavum</a:t>
            </a:r>
            <a:r>
              <a:rPr lang="en-ID" dirty="0" smtClean="0"/>
              <a:t> uteri.</a:t>
            </a:r>
          </a:p>
          <a:p>
            <a:pPr lvl="1">
              <a:lnSpc>
                <a:spcPct val="150000"/>
              </a:lnSpc>
            </a:pPr>
            <a:r>
              <a:rPr lang="en-ID" dirty="0" smtClean="0">
                <a:solidFill>
                  <a:srgbClr val="FF0000"/>
                </a:solidFill>
              </a:rPr>
              <a:t>Normal</a:t>
            </a:r>
            <a:r>
              <a:rPr lang="en-ID" dirty="0" smtClean="0"/>
              <a:t> </a:t>
            </a:r>
            <a:r>
              <a:rPr lang="en-ID" dirty="0" err="1" smtClean="0"/>
              <a:t>bila</a:t>
            </a:r>
            <a:r>
              <a:rPr lang="en-ID" dirty="0" smtClean="0"/>
              <a:t> </a:t>
            </a:r>
            <a:r>
              <a:rPr lang="en-ID" dirty="0" err="1" smtClean="0"/>
              <a:t>masih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bagian</a:t>
            </a:r>
            <a:r>
              <a:rPr lang="en-ID" dirty="0" smtClean="0"/>
              <a:t> </a:t>
            </a:r>
            <a:r>
              <a:rPr lang="en-ID" dirty="0" err="1" smtClean="0"/>
              <a:t>janin</a:t>
            </a:r>
            <a:r>
              <a:rPr lang="en-ID" dirty="0" smtClean="0"/>
              <a:t> yang </a:t>
            </a:r>
            <a:r>
              <a:rPr lang="en-ID" dirty="0" err="1" smtClean="0"/>
              <a:t>menempel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dinding</a:t>
            </a:r>
            <a:r>
              <a:rPr lang="en-ID" dirty="0" smtClean="0"/>
              <a:t> uterus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bagian</a:t>
            </a:r>
            <a:r>
              <a:rPr lang="en-ID" dirty="0" smtClean="0"/>
              <a:t> lain </a:t>
            </a:r>
            <a:r>
              <a:rPr lang="en-ID" dirty="0" err="1" smtClean="0"/>
              <a:t>cukup</a:t>
            </a:r>
            <a:r>
              <a:rPr lang="en-ID" dirty="0" smtClean="0"/>
              <a:t> </a:t>
            </a:r>
            <a:r>
              <a:rPr lang="en-ID" dirty="0" err="1" smtClean="0"/>
              <a:t>terisi</a:t>
            </a:r>
            <a:r>
              <a:rPr lang="en-ID" dirty="0" smtClean="0"/>
              <a:t> </a:t>
            </a:r>
            <a:r>
              <a:rPr lang="en-ID" dirty="0" err="1" smtClean="0"/>
              <a:t>ketuban</a:t>
            </a:r>
            <a:r>
              <a:rPr lang="en-ID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ID" dirty="0" err="1" smtClean="0">
                <a:solidFill>
                  <a:srgbClr val="FF0000"/>
                </a:solidFill>
              </a:rPr>
              <a:t>Sedikit</a:t>
            </a:r>
            <a:r>
              <a:rPr lang="en-ID" dirty="0" smtClean="0"/>
              <a:t> </a:t>
            </a:r>
            <a:r>
              <a:rPr lang="en-ID" dirty="0" err="1" smtClean="0"/>
              <a:t>bila</a:t>
            </a:r>
            <a:r>
              <a:rPr lang="en-ID" dirty="0" smtClean="0"/>
              <a:t> </a:t>
            </a:r>
            <a:r>
              <a:rPr lang="sv-SE" dirty="0"/>
              <a:t>sedikit, maka sebagian besar tubuh janin </a:t>
            </a:r>
            <a:r>
              <a:rPr lang="sv-SE" dirty="0" smtClean="0"/>
              <a:t>akan melekat </a:t>
            </a:r>
            <a:r>
              <a:rPr lang="sv-SE" dirty="0"/>
              <a:t>pada dinding uterus, </a:t>
            </a:r>
          </a:p>
          <a:p>
            <a:pPr lvl="1">
              <a:lnSpc>
                <a:spcPct val="150000"/>
              </a:lnSpc>
            </a:pPr>
            <a:r>
              <a:rPr lang="sv-SE" dirty="0" smtClean="0">
                <a:solidFill>
                  <a:srgbClr val="FF0000"/>
                </a:solidFill>
              </a:rPr>
              <a:t>Hidramnion</a:t>
            </a:r>
            <a:r>
              <a:rPr lang="sv-SE" dirty="0"/>
              <a:t> </a:t>
            </a:r>
            <a:r>
              <a:rPr lang="sv-SE" dirty="0" smtClean="0"/>
              <a:t>bila tidak ada bagian janin yang menempel pada dinding uterus.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7574"/>
            <a:ext cx="4229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765410"/>
            <a:ext cx="8064000" cy="357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D" sz="1400" dirty="0" err="1" smtClean="0"/>
              <a:t>Penilaian</a:t>
            </a:r>
            <a:r>
              <a:rPr lang="en-ID" sz="1400" dirty="0" smtClean="0"/>
              <a:t> </a:t>
            </a:r>
            <a:r>
              <a:rPr lang="en-ID" sz="1400" dirty="0" err="1" smtClean="0"/>
              <a:t>semikuantitatif</a:t>
            </a:r>
            <a:r>
              <a:rPr lang="en-ID" sz="1400" dirty="0" smtClean="0"/>
              <a:t> </a:t>
            </a:r>
            <a:r>
              <a:rPr lang="en-ID" sz="1400" dirty="0" err="1" smtClean="0"/>
              <a:t>melalui</a:t>
            </a:r>
            <a:r>
              <a:rPr lang="en-ID" sz="1400" dirty="0" smtClean="0"/>
              <a:t> </a:t>
            </a:r>
            <a:r>
              <a:rPr lang="en-ID" sz="1400" dirty="0" err="1" smtClean="0"/>
              <a:t>pengukuran</a:t>
            </a:r>
            <a:r>
              <a:rPr lang="en-ID" sz="1400" dirty="0" smtClean="0"/>
              <a:t> </a:t>
            </a:r>
            <a:r>
              <a:rPr lang="en-ID" sz="1400" dirty="0" err="1" smtClean="0"/>
              <a:t>dari</a:t>
            </a:r>
            <a:r>
              <a:rPr lang="en-ID" sz="1400" dirty="0" smtClean="0"/>
              <a:t> </a:t>
            </a:r>
            <a:r>
              <a:rPr lang="en-ID" sz="1400" dirty="0" err="1" smtClean="0"/>
              <a:t>satu</a:t>
            </a:r>
            <a:r>
              <a:rPr lang="en-ID" sz="1400" dirty="0" smtClean="0"/>
              <a:t> </a:t>
            </a:r>
            <a:r>
              <a:rPr lang="en-ID" sz="1400" dirty="0" err="1" smtClean="0"/>
              <a:t>kantong</a:t>
            </a:r>
            <a:r>
              <a:rPr lang="en-ID" sz="1400" dirty="0" smtClean="0"/>
              <a:t> (single pocket) </a:t>
            </a:r>
            <a:r>
              <a:rPr lang="en-ID" sz="1400" dirty="0" err="1" smtClean="0"/>
              <a:t>ketuban</a:t>
            </a:r>
            <a:r>
              <a:rPr lang="en-ID" sz="1400" dirty="0" smtClean="0"/>
              <a:t> </a:t>
            </a:r>
            <a:r>
              <a:rPr lang="en-ID" sz="1400" dirty="0" err="1" smtClean="0"/>
              <a:t>terbesar</a:t>
            </a:r>
            <a:r>
              <a:rPr lang="en-ID" sz="1400" dirty="0" smtClean="0"/>
              <a:t> yang </a:t>
            </a:r>
            <a:r>
              <a:rPr lang="en-ID" sz="1400" dirty="0" err="1" smtClean="0"/>
              <a:t>terletak</a:t>
            </a:r>
            <a:r>
              <a:rPr lang="en-ID" sz="1400" dirty="0" smtClean="0"/>
              <a:t> </a:t>
            </a:r>
            <a:r>
              <a:rPr lang="en-ID" sz="1400" dirty="0" err="1" smtClean="0"/>
              <a:t>antara</a:t>
            </a:r>
            <a:r>
              <a:rPr lang="en-ID" sz="1400" dirty="0" smtClean="0"/>
              <a:t> </a:t>
            </a:r>
            <a:r>
              <a:rPr lang="en-ID" sz="1400" dirty="0" err="1" smtClean="0"/>
              <a:t>dinding</a:t>
            </a:r>
            <a:r>
              <a:rPr lang="en-ID" sz="1400" dirty="0" smtClean="0"/>
              <a:t> uterus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tubuh</a:t>
            </a:r>
            <a:r>
              <a:rPr lang="en-ID" sz="1400" dirty="0" smtClean="0"/>
              <a:t> </a:t>
            </a:r>
            <a:r>
              <a:rPr lang="en-ID" sz="1400" dirty="0" err="1" smtClean="0"/>
              <a:t>janin</a:t>
            </a:r>
            <a:r>
              <a:rPr lang="en-ID" sz="1400" dirty="0" smtClean="0"/>
              <a:t>, </a:t>
            </a:r>
            <a:r>
              <a:rPr lang="en-ID" sz="1400" dirty="0" err="1" smtClean="0"/>
              <a:t>tegak</a:t>
            </a:r>
            <a:r>
              <a:rPr lang="en-ID" sz="1400" dirty="0" smtClean="0"/>
              <a:t> </a:t>
            </a:r>
            <a:r>
              <a:rPr lang="en-ID" sz="1400" dirty="0" err="1" smtClean="0"/>
              <a:t>lurus</a:t>
            </a:r>
            <a:r>
              <a:rPr lang="en-ID" sz="1400" dirty="0" smtClean="0"/>
              <a:t> </a:t>
            </a:r>
            <a:r>
              <a:rPr lang="en-ID" sz="1400" dirty="0" err="1" smtClean="0"/>
              <a:t>terhadap</a:t>
            </a:r>
            <a:r>
              <a:rPr lang="en-ID" sz="1400" dirty="0" smtClean="0"/>
              <a:t> </a:t>
            </a:r>
            <a:r>
              <a:rPr lang="en-ID" sz="1400" dirty="0" err="1" smtClean="0"/>
              <a:t>lantai</a:t>
            </a:r>
            <a:r>
              <a:rPr lang="en-ID" sz="1400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7654"/>
            <a:ext cx="4124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1449</Words>
  <Application>Microsoft Office PowerPoint</Application>
  <PresentationFormat>On-screen Show (16:9)</PresentationFormat>
  <Paragraphs>138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Wingdings</vt:lpstr>
      <vt:lpstr>Josefin Sans</vt:lpstr>
      <vt:lpstr>Courier New</vt:lpstr>
      <vt:lpstr>Open Sans</vt:lpstr>
      <vt:lpstr>Open Sans SemiBold</vt:lpstr>
      <vt:lpstr>Aquatic and Physical Therapy Center by Slidesgo</vt:lpstr>
      <vt:lpstr>Ketuban Pecah Dini</vt:lpstr>
      <vt:lpstr>Definisi</vt:lpstr>
      <vt:lpstr>Klasifikasi</vt:lpstr>
      <vt:lpstr>Epidemiologi</vt:lpstr>
      <vt:lpstr>Etiologi dan Faktor Risiko</vt:lpstr>
      <vt:lpstr>Diagnosa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Mekanisme</vt:lpstr>
      <vt:lpstr>Algoritma Tata Laksana</vt:lpstr>
      <vt:lpstr>Tata Laksana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Komplikasi</vt:lpstr>
      <vt:lpstr>PROGNOSIS</vt:lpstr>
      <vt:lpstr>Sectio Caesaria</vt:lpstr>
      <vt:lpstr>Epidemiologi</vt:lpstr>
      <vt:lpstr>Indikasi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Ketuban Pecah Dini</dc:title>
  <cp:lastModifiedBy>Widya Chandra W</cp:lastModifiedBy>
  <cp:revision>43</cp:revision>
  <dcterms:modified xsi:type="dcterms:W3CDTF">2021-06-03T03:16:54Z</dcterms:modified>
</cp:coreProperties>
</file>