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6"/>
  </p:notesMasterIdLst>
  <p:sldIdLst>
    <p:sldId id="256" r:id="rId2"/>
    <p:sldId id="324" r:id="rId3"/>
    <p:sldId id="326" r:id="rId4"/>
    <p:sldId id="308" r:id="rId5"/>
    <p:sldId id="260" r:id="rId6"/>
    <p:sldId id="258" r:id="rId7"/>
    <p:sldId id="310" r:id="rId8"/>
    <p:sldId id="311" r:id="rId9"/>
    <p:sldId id="312" r:id="rId10"/>
    <p:sldId id="284" r:id="rId11"/>
    <p:sldId id="314" r:id="rId12"/>
    <p:sldId id="315" r:id="rId13"/>
    <p:sldId id="316" r:id="rId14"/>
    <p:sldId id="257" r:id="rId15"/>
    <p:sldId id="317" r:id="rId16"/>
    <p:sldId id="318" r:id="rId17"/>
    <p:sldId id="319" r:id="rId18"/>
    <p:sldId id="320" r:id="rId19"/>
    <p:sldId id="321" r:id="rId20"/>
    <p:sldId id="309" r:id="rId21"/>
    <p:sldId id="325" r:id="rId22"/>
    <p:sldId id="328" r:id="rId23"/>
    <p:sldId id="327" r:id="rId24"/>
    <p:sldId id="329" r:id="rId25"/>
    <p:sldId id="330" r:id="rId26"/>
    <p:sldId id="331" r:id="rId27"/>
    <p:sldId id="332" r:id="rId28"/>
    <p:sldId id="333" r:id="rId29"/>
    <p:sldId id="335" r:id="rId30"/>
    <p:sldId id="279" r:id="rId31"/>
    <p:sldId id="336" r:id="rId32"/>
    <p:sldId id="262" r:id="rId33"/>
    <p:sldId id="285" r:id="rId34"/>
    <p:sldId id="286" r:id="rId35"/>
  </p:sldIdLst>
  <p:sldSz cx="9144000" cy="5143500" type="screen16x9"/>
  <p:notesSz cx="6858000" cy="9144000"/>
  <p:embeddedFontLst>
    <p:embeddedFont>
      <p:font typeface="Righteous" panose="020B0604020202020204" charset="0"/>
      <p:regular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62693F-950E-4C6C-B4C2-CBE831E66661}">
  <a:tblStyle styleId="{D662693F-950E-4C6C-B4C2-CBE831E666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ia Dini" userId="59570d4863581a4d" providerId="LiveId" clId="{F0BE467E-1525-4DEE-A80D-A29910CDDA4E}"/>
    <pc:docChg chg="undo redo custSel addSld delSld modSld sldOrd delMainMaster">
      <pc:chgData name="Theresia Dini" userId="59570d4863581a4d" providerId="LiveId" clId="{F0BE467E-1525-4DEE-A80D-A29910CDDA4E}" dt="2021-06-03T04:00:22.162" v="7641" actId="20577"/>
      <pc:docMkLst>
        <pc:docMk/>
      </pc:docMkLst>
      <pc:sldChg chg="addSp delSp modSp mod chgLayout">
        <pc:chgData name="Theresia Dini" userId="59570d4863581a4d" providerId="LiveId" clId="{F0BE467E-1525-4DEE-A80D-A29910CDDA4E}" dt="2021-06-01T23:31:10.148" v="1361" actId="1076"/>
        <pc:sldMkLst>
          <pc:docMk/>
          <pc:sldMk cId="0" sldId="257"/>
        </pc:sldMkLst>
        <pc:spChg chg="add del mod">
          <ac:chgData name="Theresia Dini" userId="59570d4863581a4d" providerId="LiveId" clId="{F0BE467E-1525-4DEE-A80D-A29910CDDA4E}" dt="2021-06-01T23:26:15.038" v="1304" actId="478"/>
          <ac:spMkLst>
            <pc:docMk/>
            <pc:sldMk cId="0" sldId="257"/>
            <ac:spMk id="3" creationId="{92AC97C6-5E5E-4152-A52D-477B4D266F7E}"/>
          </ac:spMkLst>
        </pc:spChg>
        <pc:spChg chg="add del mod">
          <ac:chgData name="Theresia Dini" userId="59570d4863581a4d" providerId="LiveId" clId="{F0BE467E-1525-4DEE-A80D-A29910CDDA4E}" dt="2021-06-01T23:26:20.657" v="1306" actId="478"/>
          <ac:spMkLst>
            <pc:docMk/>
            <pc:sldMk cId="0" sldId="257"/>
            <ac:spMk id="5" creationId="{BE788761-390A-4377-B6DA-8F9DFFF6FAA7}"/>
          </ac:spMkLst>
        </pc:spChg>
        <pc:spChg chg="del mod ord">
          <ac:chgData name="Theresia Dini" userId="59570d4863581a4d" providerId="LiveId" clId="{F0BE467E-1525-4DEE-A80D-A29910CDDA4E}" dt="2021-06-01T23:26:17.979" v="1305" actId="478"/>
          <ac:spMkLst>
            <pc:docMk/>
            <pc:sldMk cId="0" sldId="257"/>
            <ac:spMk id="1853" creationId="{00000000-0000-0000-0000-000000000000}"/>
          </ac:spMkLst>
        </pc:spChg>
        <pc:spChg chg="del mod ord">
          <ac:chgData name="Theresia Dini" userId="59570d4863581a4d" providerId="LiveId" clId="{F0BE467E-1525-4DEE-A80D-A29910CDDA4E}" dt="2021-06-01T23:26:11.698" v="1303" actId="478"/>
          <ac:spMkLst>
            <pc:docMk/>
            <pc:sldMk cId="0" sldId="257"/>
            <ac:spMk id="1854" creationId="{00000000-0000-0000-0000-000000000000}"/>
          </ac:spMkLst>
        </pc:spChg>
        <pc:picChg chg="add mod">
          <ac:chgData name="Theresia Dini" userId="59570d4863581a4d" providerId="LiveId" clId="{F0BE467E-1525-4DEE-A80D-A29910CDDA4E}" dt="2021-06-01T23:31:10.148" v="1361" actId="1076"/>
          <ac:picMkLst>
            <pc:docMk/>
            <pc:sldMk cId="0" sldId="257"/>
            <ac:picMk id="7" creationId="{9CF73A8D-7454-46CE-B8AF-77C332DDD3E9}"/>
          </ac:picMkLst>
        </pc:picChg>
        <pc:cxnChg chg="del">
          <ac:chgData name="Theresia Dini" userId="59570d4863581a4d" providerId="LiveId" clId="{F0BE467E-1525-4DEE-A80D-A29910CDDA4E}" dt="2021-06-01T23:26:11.698" v="1303" actId="478"/>
          <ac:cxnSpMkLst>
            <pc:docMk/>
            <pc:sldMk cId="0" sldId="257"/>
            <ac:cxnSpMk id="1855" creationId="{00000000-0000-0000-0000-000000000000}"/>
          </ac:cxnSpMkLst>
        </pc:cxnChg>
      </pc:sldChg>
      <pc:sldChg chg="modSp mod ord">
        <pc:chgData name="Theresia Dini" userId="59570d4863581a4d" providerId="LiveId" clId="{F0BE467E-1525-4DEE-A80D-A29910CDDA4E}" dt="2021-06-01T22:49:03.228" v="260" actId="14100"/>
        <pc:sldMkLst>
          <pc:docMk/>
          <pc:sldMk cId="0" sldId="258"/>
        </pc:sldMkLst>
        <pc:spChg chg="mod">
          <ac:chgData name="Theresia Dini" userId="59570d4863581a4d" providerId="LiveId" clId="{F0BE467E-1525-4DEE-A80D-A29910CDDA4E}" dt="2021-06-01T22:17:13.990" v="37" actId="20577"/>
          <ac:spMkLst>
            <pc:docMk/>
            <pc:sldMk cId="0" sldId="258"/>
            <ac:spMk id="1861" creationId="{00000000-0000-0000-0000-000000000000}"/>
          </ac:spMkLst>
        </pc:spChg>
        <pc:spChg chg="mod">
          <ac:chgData name="Theresia Dini" userId="59570d4863581a4d" providerId="LiveId" clId="{F0BE467E-1525-4DEE-A80D-A29910CDDA4E}" dt="2021-06-01T22:49:03.228" v="260" actId="14100"/>
          <ac:spMkLst>
            <pc:docMk/>
            <pc:sldMk cId="0" sldId="258"/>
            <ac:spMk id="1862" creationId="{00000000-0000-0000-0000-000000000000}"/>
          </ac:spMkLst>
        </pc:spChg>
      </pc:sldChg>
      <pc:sldChg chg="del ord">
        <pc:chgData name="Theresia Dini" userId="59570d4863581a4d" providerId="LiveId" clId="{F0BE467E-1525-4DEE-A80D-A29910CDDA4E}" dt="2021-06-02T15:19:08.169" v="5296" actId="47"/>
        <pc:sldMkLst>
          <pc:docMk/>
          <pc:sldMk cId="0" sldId="259"/>
        </pc:sldMkLst>
      </pc:sldChg>
      <pc:sldChg chg="modSp mod">
        <pc:chgData name="Theresia Dini" userId="59570d4863581a4d" providerId="LiveId" clId="{F0BE467E-1525-4DEE-A80D-A29910CDDA4E}" dt="2021-06-01T22:15:08.772" v="7" actId="255"/>
        <pc:sldMkLst>
          <pc:docMk/>
          <pc:sldMk cId="0" sldId="260"/>
        </pc:sldMkLst>
        <pc:spChg chg="mod">
          <ac:chgData name="Theresia Dini" userId="59570d4863581a4d" providerId="LiveId" clId="{F0BE467E-1525-4DEE-A80D-A29910CDDA4E}" dt="2021-06-01T22:15:08.772" v="7" actId="255"/>
          <ac:spMkLst>
            <pc:docMk/>
            <pc:sldMk cId="0" sldId="260"/>
            <ac:spMk id="1901" creationId="{00000000-0000-0000-0000-000000000000}"/>
          </ac:spMkLst>
        </pc:spChg>
      </pc:sldChg>
      <pc:sldChg chg="modSp del mod">
        <pc:chgData name="Theresia Dini" userId="59570d4863581a4d" providerId="LiveId" clId="{F0BE467E-1525-4DEE-A80D-A29910CDDA4E}" dt="2021-06-02T15:19:08.169" v="5296" actId="47"/>
        <pc:sldMkLst>
          <pc:docMk/>
          <pc:sldMk cId="0" sldId="261"/>
        </pc:sldMkLst>
        <pc:spChg chg="mod">
          <ac:chgData name="Theresia Dini" userId="59570d4863581a4d" providerId="LiveId" clId="{F0BE467E-1525-4DEE-A80D-A29910CDDA4E}" dt="2021-06-02T10:21:21.096" v="5064" actId="20577"/>
          <ac:spMkLst>
            <pc:docMk/>
            <pc:sldMk cId="0" sldId="261"/>
            <ac:spMk id="1907" creationId="{00000000-0000-0000-0000-000000000000}"/>
          </ac:spMkLst>
        </pc:spChg>
      </pc:sldChg>
      <pc:sldChg chg="addSp delSp modSp add del mod">
        <pc:chgData name="Theresia Dini" userId="59570d4863581a4d" providerId="LiveId" clId="{F0BE467E-1525-4DEE-A80D-A29910CDDA4E}" dt="2021-06-02T19:30:51.311" v="7352" actId="20577"/>
        <pc:sldMkLst>
          <pc:docMk/>
          <pc:sldMk cId="0" sldId="262"/>
        </pc:sldMkLst>
        <pc:spChg chg="mod">
          <ac:chgData name="Theresia Dini" userId="59570d4863581a4d" providerId="LiveId" clId="{F0BE467E-1525-4DEE-A80D-A29910CDDA4E}" dt="2021-06-02T19:21:52.952" v="6984" actId="20577"/>
          <ac:spMkLst>
            <pc:docMk/>
            <pc:sldMk cId="0" sldId="262"/>
            <ac:spMk id="1927" creationId="{00000000-0000-0000-0000-000000000000}"/>
          </ac:spMkLst>
        </pc:spChg>
        <pc:spChg chg="del mod">
          <ac:chgData name="Theresia Dini" userId="59570d4863581a4d" providerId="LiveId" clId="{F0BE467E-1525-4DEE-A80D-A29910CDDA4E}" dt="2021-06-02T19:21:58.508" v="6986" actId="478"/>
          <ac:spMkLst>
            <pc:docMk/>
            <pc:sldMk cId="0" sldId="262"/>
            <ac:spMk id="2018" creationId="{00000000-0000-0000-0000-000000000000}"/>
          </ac:spMkLst>
        </pc:spChg>
        <pc:spChg chg="mod">
          <ac:chgData name="Theresia Dini" userId="59570d4863581a4d" providerId="LiveId" clId="{F0BE467E-1525-4DEE-A80D-A29910CDDA4E}" dt="2021-06-02T19:23:45.746" v="7040" actId="948"/>
          <ac:spMkLst>
            <pc:docMk/>
            <pc:sldMk cId="0" sldId="262"/>
            <ac:spMk id="2019" creationId="{00000000-0000-0000-0000-000000000000}"/>
          </ac:spMkLst>
        </pc:spChg>
        <pc:spChg chg="del mod">
          <ac:chgData name="Theresia Dini" userId="59570d4863581a4d" providerId="LiveId" clId="{F0BE467E-1525-4DEE-A80D-A29910CDDA4E}" dt="2021-06-02T19:22:46.484" v="7033" actId="478"/>
          <ac:spMkLst>
            <pc:docMk/>
            <pc:sldMk cId="0" sldId="262"/>
            <ac:spMk id="2020" creationId="{00000000-0000-0000-0000-000000000000}"/>
          </ac:spMkLst>
        </pc:spChg>
        <pc:spChg chg="mod">
          <ac:chgData name="Theresia Dini" userId="59570d4863581a4d" providerId="LiveId" clId="{F0BE467E-1525-4DEE-A80D-A29910CDDA4E}" dt="2021-06-02T19:30:08.079" v="7241" actId="1076"/>
          <ac:spMkLst>
            <pc:docMk/>
            <pc:sldMk cId="0" sldId="262"/>
            <ac:spMk id="2021" creationId="{00000000-0000-0000-0000-000000000000}"/>
          </ac:spMkLst>
        </pc:spChg>
        <pc:spChg chg="del">
          <ac:chgData name="Theresia Dini" userId="59570d4863581a4d" providerId="LiveId" clId="{F0BE467E-1525-4DEE-A80D-A29910CDDA4E}" dt="2021-06-02T19:23:15.960" v="7037" actId="478"/>
          <ac:spMkLst>
            <pc:docMk/>
            <pc:sldMk cId="0" sldId="262"/>
            <ac:spMk id="2022" creationId="{00000000-0000-0000-0000-000000000000}"/>
          </ac:spMkLst>
        </pc:spChg>
        <pc:spChg chg="mod">
          <ac:chgData name="Theresia Dini" userId="59570d4863581a4d" providerId="LiveId" clId="{F0BE467E-1525-4DEE-A80D-A29910CDDA4E}" dt="2021-06-02T19:28:48.011" v="7235" actId="1076"/>
          <ac:spMkLst>
            <pc:docMk/>
            <pc:sldMk cId="0" sldId="262"/>
            <ac:spMk id="2023" creationId="{00000000-0000-0000-0000-000000000000}"/>
          </ac:spMkLst>
        </pc:spChg>
        <pc:spChg chg="del mod">
          <ac:chgData name="Theresia Dini" userId="59570d4863581a4d" providerId="LiveId" clId="{F0BE467E-1525-4DEE-A80D-A29910CDDA4E}" dt="2021-06-02T19:24:45.692" v="7108" actId="478"/>
          <ac:spMkLst>
            <pc:docMk/>
            <pc:sldMk cId="0" sldId="262"/>
            <ac:spMk id="2024" creationId="{00000000-0000-0000-0000-000000000000}"/>
          </ac:spMkLst>
        </pc:spChg>
        <pc:spChg chg="mod">
          <ac:chgData name="Theresia Dini" userId="59570d4863581a4d" providerId="LiveId" clId="{F0BE467E-1525-4DEE-A80D-A29910CDDA4E}" dt="2021-06-02T19:30:51.311" v="7352" actId="20577"/>
          <ac:spMkLst>
            <pc:docMk/>
            <pc:sldMk cId="0" sldId="262"/>
            <ac:spMk id="2025" creationId="{00000000-0000-0000-0000-000000000000}"/>
          </ac:spMkLst>
        </pc:spChg>
        <pc:picChg chg="add del mod">
          <ac:chgData name="Theresia Dini" userId="59570d4863581a4d" providerId="LiveId" clId="{F0BE467E-1525-4DEE-A80D-A29910CDDA4E}" dt="2021-06-02T19:27:46.170" v="7224" actId="478"/>
          <ac:picMkLst>
            <pc:docMk/>
            <pc:sldMk cId="0" sldId="262"/>
            <ac:picMk id="103" creationId="{96E97807-EB4D-4FE8-8430-DD5ECDDD1452}"/>
          </ac:picMkLst>
        </pc:picChg>
      </pc:sldChg>
      <pc:sldChg chg="addSp delSp modSp del mod">
        <pc:chgData name="Theresia Dini" userId="59570d4863581a4d" providerId="LiveId" clId="{F0BE467E-1525-4DEE-A80D-A29910CDDA4E}" dt="2021-06-02T15:19:08.169" v="5296" actId="47"/>
        <pc:sldMkLst>
          <pc:docMk/>
          <pc:sldMk cId="0" sldId="263"/>
        </pc:sldMkLst>
        <pc:spChg chg="mod">
          <ac:chgData name="Theresia Dini" userId="59570d4863581a4d" providerId="LiveId" clId="{F0BE467E-1525-4DEE-A80D-A29910CDDA4E}" dt="2021-06-01T23:17:53.763" v="938" actId="20577"/>
          <ac:spMkLst>
            <pc:docMk/>
            <pc:sldMk cId="0" sldId="263"/>
            <ac:spMk id="2030" creationId="{00000000-0000-0000-0000-000000000000}"/>
          </ac:spMkLst>
        </pc:spChg>
        <pc:grpChg chg="add del mod">
          <ac:chgData name="Theresia Dini" userId="59570d4863581a4d" providerId="LiveId" clId="{F0BE467E-1525-4DEE-A80D-A29910CDDA4E}" dt="2021-06-01T23:17:49.754" v="928" actId="1076"/>
          <ac:grpSpMkLst>
            <pc:docMk/>
            <pc:sldMk cId="0" sldId="263"/>
            <ac:grpSpMk id="2033" creationId="{00000000-0000-0000-0000-000000000000}"/>
          </ac:grpSpMkLst>
        </pc:grpChg>
        <pc:picChg chg="add del mod ord">
          <ac:chgData name="Theresia Dini" userId="59570d4863581a4d" providerId="LiveId" clId="{F0BE467E-1525-4DEE-A80D-A29910CDDA4E}" dt="2021-06-01T23:17:52.023" v="934"/>
          <ac:picMkLst>
            <pc:docMk/>
            <pc:sldMk cId="0" sldId="263"/>
            <ac:picMk id="3" creationId="{B842629D-D019-4BA8-9658-0903C0119B74}"/>
          </ac:picMkLst>
        </pc:picChg>
        <pc:picChg chg="add del mod">
          <ac:chgData name="Theresia Dini" userId="59570d4863581a4d" providerId="LiveId" clId="{F0BE467E-1525-4DEE-A80D-A29910CDDA4E}" dt="2021-06-01T23:17:27.208" v="919" actId="571"/>
          <ac:picMkLst>
            <pc:docMk/>
            <pc:sldMk cId="0" sldId="263"/>
            <ac:picMk id="27" creationId="{B111229A-6B13-4F7B-B8EA-1BE180807E4B}"/>
          </ac:picMkLst>
        </pc:picChg>
        <pc:picChg chg="add del mod">
          <ac:chgData name="Theresia Dini" userId="59570d4863581a4d" providerId="LiveId" clId="{F0BE467E-1525-4DEE-A80D-A29910CDDA4E}" dt="2021-06-01T23:17:48.852" v="925"/>
          <ac:picMkLst>
            <pc:docMk/>
            <pc:sldMk cId="0" sldId="263"/>
            <ac:picMk id="28" creationId="{762C62CC-DB75-468F-B3ED-07EBE1FBEA3F}"/>
          </ac:picMkLst>
        </pc:picChg>
      </pc:sldChg>
      <pc:sldChg chg="del">
        <pc:chgData name="Theresia Dini" userId="59570d4863581a4d" providerId="LiveId" clId="{F0BE467E-1525-4DEE-A80D-A29910CDDA4E}" dt="2021-06-02T15:19:08.169" v="5296" actId="47"/>
        <pc:sldMkLst>
          <pc:docMk/>
          <pc:sldMk cId="0" sldId="264"/>
        </pc:sldMkLst>
      </pc:sldChg>
      <pc:sldChg chg="del">
        <pc:chgData name="Theresia Dini" userId="59570d4863581a4d" providerId="LiveId" clId="{F0BE467E-1525-4DEE-A80D-A29910CDDA4E}" dt="2021-06-02T15:19:08.169" v="5296" actId="47"/>
        <pc:sldMkLst>
          <pc:docMk/>
          <pc:sldMk cId="0" sldId="265"/>
        </pc:sldMkLst>
      </pc:sldChg>
      <pc:sldChg chg="del">
        <pc:chgData name="Theresia Dini" userId="59570d4863581a4d" providerId="LiveId" clId="{F0BE467E-1525-4DEE-A80D-A29910CDDA4E}" dt="2021-06-02T15:19:08.169" v="5296" actId="47"/>
        <pc:sldMkLst>
          <pc:docMk/>
          <pc:sldMk cId="0" sldId="266"/>
        </pc:sldMkLst>
      </pc:sldChg>
      <pc:sldChg chg="del">
        <pc:chgData name="Theresia Dini" userId="59570d4863581a4d" providerId="LiveId" clId="{F0BE467E-1525-4DEE-A80D-A29910CDDA4E}" dt="2021-06-02T15:19:08.169" v="5296" actId="47"/>
        <pc:sldMkLst>
          <pc:docMk/>
          <pc:sldMk cId="0" sldId="267"/>
        </pc:sldMkLst>
      </pc:sldChg>
      <pc:sldChg chg="del">
        <pc:chgData name="Theresia Dini" userId="59570d4863581a4d" providerId="LiveId" clId="{F0BE467E-1525-4DEE-A80D-A29910CDDA4E}" dt="2021-06-02T15:19:08.169" v="5296" actId="47"/>
        <pc:sldMkLst>
          <pc:docMk/>
          <pc:sldMk cId="0" sldId="268"/>
        </pc:sldMkLst>
      </pc:sldChg>
      <pc:sldChg chg="del">
        <pc:chgData name="Theresia Dini" userId="59570d4863581a4d" providerId="LiveId" clId="{F0BE467E-1525-4DEE-A80D-A29910CDDA4E}" dt="2021-06-02T15:19:08.169" v="5296" actId="47"/>
        <pc:sldMkLst>
          <pc:docMk/>
          <pc:sldMk cId="0" sldId="269"/>
        </pc:sldMkLst>
      </pc:sldChg>
      <pc:sldChg chg="del">
        <pc:chgData name="Theresia Dini" userId="59570d4863581a4d" providerId="LiveId" clId="{F0BE467E-1525-4DEE-A80D-A29910CDDA4E}" dt="2021-06-02T15:19:08.169" v="5296" actId="47"/>
        <pc:sldMkLst>
          <pc:docMk/>
          <pc:sldMk cId="0" sldId="270"/>
        </pc:sldMkLst>
      </pc:sldChg>
      <pc:sldChg chg="del">
        <pc:chgData name="Theresia Dini" userId="59570d4863581a4d" providerId="LiveId" clId="{F0BE467E-1525-4DEE-A80D-A29910CDDA4E}" dt="2021-06-02T15:19:08.169" v="5296" actId="47"/>
        <pc:sldMkLst>
          <pc:docMk/>
          <pc:sldMk cId="0" sldId="271"/>
        </pc:sldMkLst>
      </pc:sldChg>
      <pc:sldChg chg="del">
        <pc:chgData name="Theresia Dini" userId="59570d4863581a4d" providerId="LiveId" clId="{F0BE467E-1525-4DEE-A80D-A29910CDDA4E}" dt="2021-06-02T15:19:08.169" v="5296" actId="47"/>
        <pc:sldMkLst>
          <pc:docMk/>
          <pc:sldMk cId="0" sldId="272"/>
        </pc:sldMkLst>
      </pc:sldChg>
      <pc:sldChg chg="del">
        <pc:chgData name="Theresia Dini" userId="59570d4863581a4d" providerId="LiveId" clId="{F0BE467E-1525-4DEE-A80D-A29910CDDA4E}" dt="2021-06-02T15:19:08.169" v="5296" actId="47"/>
        <pc:sldMkLst>
          <pc:docMk/>
          <pc:sldMk cId="0" sldId="273"/>
        </pc:sldMkLst>
      </pc:sldChg>
      <pc:sldChg chg="del">
        <pc:chgData name="Theresia Dini" userId="59570d4863581a4d" providerId="LiveId" clId="{F0BE467E-1525-4DEE-A80D-A29910CDDA4E}" dt="2021-06-02T15:19:08.169" v="5296" actId="47"/>
        <pc:sldMkLst>
          <pc:docMk/>
          <pc:sldMk cId="0" sldId="274"/>
        </pc:sldMkLst>
      </pc:sldChg>
      <pc:sldChg chg="del">
        <pc:chgData name="Theresia Dini" userId="59570d4863581a4d" providerId="LiveId" clId="{F0BE467E-1525-4DEE-A80D-A29910CDDA4E}" dt="2021-06-02T15:19:08.169" v="5296" actId="47"/>
        <pc:sldMkLst>
          <pc:docMk/>
          <pc:sldMk cId="0" sldId="275"/>
        </pc:sldMkLst>
      </pc:sldChg>
      <pc:sldChg chg="del">
        <pc:chgData name="Theresia Dini" userId="59570d4863581a4d" providerId="LiveId" clId="{F0BE467E-1525-4DEE-A80D-A29910CDDA4E}" dt="2021-06-02T15:19:08.169" v="5296" actId="47"/>
        <pc:sldMkLst>
          <pc:docMk/>
          <pc:sldMk cId="0" sldId="276"/>
        </pc:sldMkLst>
      </pc:sldChg>
      <pc:sldChg chg="del">
        <pc:chgData name="Theresia Dini" userId="59570d4863581a4d" providerId="LiveId" clId="{F0BE467E-1525-4DEE-A80D-A29910CDDA4E}" dt="2021-06-02T15:19:08.169" v="5296" actId="47"/>
        <pc:sldMkLst>
          <pc:docMk/>
          <pc:sldMk cId="0" sldId="277"/>
        </pc:sldMkLst>
      </pc:sldChg>
      <pc:sldChg chg="del">
        <pc:chgData name="Theresia Dini" userId="59570d4863581a4d" providerId="LiveId" clId="{F0BE467E-1525-4DEE-A80D-A29910CDDA4E}" dt="2021-06-02T15:19:08.169" v="5296" actId="47"/>
        <pc:sldMkLst>
          <pc:docMk/>
          <pc:sldMk cId="0" sldId="278"/>
        </pc:sldMkLst>
      </pc:sldChg>
      <pc:sldChg chg="addSp delSp modSp add del mod ord modNotes">
        <pc:chgData name="Theresia Dini" userId="59570d4863581a4d" providerId="LiveId" clId="{F0BE467E-1525-4DEE-A80D-A29910CDDA4E}" dt="2021-06-02T19:09:25.717" v="6387" actId="20577"/>
        <pc:sldMkLst>
          <pc:docMk/>
          <pc:sldMk cId="0" sldId="279"/>
        </pc:sldMkLst>
        <pc:spChg chg="add del mod">
          <ac:chgData name="Theresia Dini" userId="59570d4863581a4d" providerId="LiveId" clId="{F0BE467E-1525-4DEE-A80D-A29910CDDA4E}" dt="2021-06-02T19:08:51.754" v="6308" actId="478"/>
          <ac:spMkLst>
            <pc:docMk/>
            <pc:sldMk cId="0" sldId="279"/>
            <ac:spMk id="3" creationId="{5210D02C-AE9B-4924-9D38-2AE1AC3137AB}"/>
          </ac:spMkLst>
        </pc:spChg>
        <pc:spChg chg="mod">
          <ac:chgData name="Theresia Dini" userId="59570d4863581a4d" providerId="LiveId" clId="{F0BE467E-1525-4DEE-A80D-A29910CDDA4E}" dt="2021-06-02T16:02:42.257" v="6277" actId="20577"/>
          <ac:spMkLst>
            <pc:docMk/>
            <pc:sldMk cId="0" sldId="279"/>
            <ac:spMk id="2631" creationId="{00000000-0000-0000-0000-000000000000}"/>
          </ac:spMkLst>
        </pc:spChg>
        <pc:spChg chg="del">
          <ac:chgData name="Theresia Dini" userId="59570d4863581a4d" providerId="LiveId" clId="{F0BE467E-1525-4DEE-A80D-A29910CDDA4E}" dt="2021-06-02T19:08:36.605" v="6299" actId="478"/>
          <ac:spMkLst>
            <pc:docMk/>
            <pc:sldMk cId="0" sldId="279"/>
            <ac:spMk id="2632" creationId="{00000000-0000-0000-0000-000000000000}"/>
          </ac:spMkLst>
        </pc:spChg>
        <pc:spChg chg="mod">
          <ac:chgData name="Theresia Dini" userId="59570d4863581a4d" providerId="LiveId" clId="{F0BE467E-1525-4DEE-A80D-A29910CDDA4E}" dt="2021-06-02T16:03:37.249" v="6298" actId="114"/>
          <ac:spMkLst>
            <pc:docMk/>
            <pc:sldMk cId="0" sldId="279"/>
            <ac:spMk id="2633" creationId="{00000000-0000-0000-0000-000000000000}"/>
          </ac:spMkLst>
        </pc:spChg>
        <pc:spChg chg="mod">
          <ac:chgData name="Theresia Dini" userId="59570d4863581a4d" providerId="LiveId" clId="{F0BE467E-1525-4DEE-A80D-A29910CDDA4E}" dt="2021-06-02T19:09:25.717" v="6387" actId="20577"/>
          <ac:spMkLst>
            <pc:docMk/>
            <pc:sldMk cId="0" sldId="279"/>
            <ac:spMk id="2634" creationId="{00000000-0000-0000-0000-000000000000}"/>
          </ac:spMkLst>
        </pc:spChg>
        <pc:spChg chg="mod">
          <ac:chgData name="Theresia Dini" userId="59570d4863581a4d" providerId="LiveId" clId="{F0BE467E-1525-4DEE-A80D-A29910CDDA4E}" dt="2021-06-02T16:02:31.637" v="6258" actId="20577"/>
          <ac:spMkLst>
            <pc:docMk/>
            <pc:sldMk cId="0" sldId="279"/>
            <ac:spMk id="2635" creationId="{00000000-0000-0000-0000-000000000000}"/>
          </ac:spMkLst>
        </pc:spChg>
        <pc:spChg chg="mod">
          <ac:chgData name="Theresia Dini" userId="59570d4863581a4d" providerId="LiveId" clId="{F0BE467E-1525-4DEE-A80D-A29910CDDA4E}" dt="2021-06-02T16:03:20.990" v="6280" actId="20577"/>
          <ac:spMkLst>
            <pc:docMk/>
            <pc:sldMk cId="0" sldId="279"/>
            <ac:spMk id="2637" creationId="{00000000-0000-0000-0000-000000000000}"/>
          </ac:spMkLst>
        </pc:spChg>
        <pc:spChg chg="mod">
          <ac:chgData name="Theresia Dini" userId="59570d4863581a4d" providerId="LiveId" clId="{F0BE467E-1525-4DEE-A80D-A29910CDDA4E}" dt="2021-06-02T19:09:09.687" v="6346" actId="20577"/>
          <ac:spMkLst>
            <pc:docMk/>
            <pc:sldMk cId="0" sldId="279"/>
            <ac:spMk id="2638" creationId="{00000000-0000-0000-0000-000000000000}"/>
          </ac:spMkLst>
        </pc:spChg>
      </pc:sldChg>
      <pc:sldChg chg="del">
        <pc:chgData name="Theresia Dini" userId="59570d4863581a4d" providerId="LiveId" clId="{F0BE467E-1525-4DEE-A80D-A29910CDDA4E}" dt="2021-06-02T15:19:08.169" v="5296" actId="47"/>
        <pc:sldMkLst>
          <pc:docMk/>
          <pc:sldMk cId="0" sldId="280"/>
        </pc:sldMkLst>
      </pc:sldChg>
      <pc:sldChg chg="del">
        <pc:chgData name="Theresia Dini" userId="59570d4863581a4d" providerId="LiveId" clId="{F0BE467E-1525-4DEE-A80D-A29910CDDA4E}" dt="2021-06-02T15:18:53.800" v="5295" actId="47"/>
        <pc:sldMkLst>
          <pc:docMk/>
          <pc:sldMk cId="0" sldId="281"/>
        </pc:sldMkLst>
      </pc:sldChg>
      <pc:sldChg chg="del">
        <pc:chgData name="Theresia Dini" userId="59570d4863581a4d" providerId="LiveId" clId="{F0BE467E-1525-4DEE-A80D-A29910CDDA4E}" dt="2021-06-02T15:18:52.267" v="5294" actId="47"/>
        <pc:sldMkLst>
          <pc:docMk/>
          <pc:sldMk cId="0" sldId="282"/>
        </pc:sldMkLst>
      </pc:sldChg>
      <pc:sldChg chg="del">
        <pc:chgData name="Theresia Dini" userId="59570d4863581a4d" providerId="LiveId" clId="{F0BE467E-1525-4DEE-A80D-A29910CDDA4E}" dt="2021-06-02T15:18:50.592" v="5293" actId="47"/>
        <pc:sldMkLst>
          <pc:docMk/>
          <pc:sldMk cId="0" sldId="283"/>
        </pc:sldMkLst>
      </pc:sldChg>
      <pc:sldChg chg="addSp delSp modSp mod ord modNotes">
        <pc:chgData name="Theresia Dini" userId="59570d4863581a4d" providerId="LiveId" clId="{F0BE467E-1525-4DEE-A80D-A29910CDDA4E}" dt="2021-06-01T23:02:21.998" v="597" actId="1038"/>
        <pc:sldMkLst>
          <pc:docMk/>
          <pc:sldMk cId="0" sldId="284"/>
        </pc:sldMkLst>
        <pc:spChg chg="add del mod">
          <ac:chgData name="Theresia Dini" userId="59570d4863581a4d" providerId="LiveId" clId="{F0BE467E-1525-4DEE-A80D-A29910CDDA4E}" dt="2021-06-01T22:56:08.969" v="474" actId="22"/>
          <ac:spMkLst>
            <pc:docMk/>
            <pc:sldMk cId="0" sldId="284"/>
            <ac:spMk id="9" creationId="{54C307E6-2EF7-474B-AC60-32748B88B1AB}"/>
          </ac:spMkLst>
        </pc:spChg>
        <pc:spChg chg="add mod ord">
          <ac:chgData name="Theresia Dini" userId="59570d4863581a4d" providerId="LiveId" clId="{F0BE467E-1525-4DEE-A80D-A29910CDDA4E}" dt="2021-06-01T23:02:21.998" v="597" actId="1038"/>
          <ac:spMkLst>
            <pc:docMk/>
            <pc:sldMk cId="0" sldId="284"/>
            <ac:spMk id="11" creationId="{558FF356-E56C-4C7D-9C7B-E665384E4767}"/>
          </ac:spMkLst>
        </pc:spChg>
        <pc:spChg chg="mod">
          <ac:chgData name="Theresia Dini" userId="59570d4863581a4d" providerId="LiveId" clId="{F0BE467E-1525-4DEE-A80D-A29910CDDA4E}" dt="2021-06-01T23:01:22.279" v="575" actId="1035"/>
          <ac:spMkLst>
            <pc:docMk/>
            <pc:sldMk cId="0" sldId="284"/>
            <ac:spMk id="2764" creationId="{00000000-0000-0000-0000-000000000000}"/>
          </ac:spMkLst>
        </pc:spChg>
        <pc:spChg chg="mod">
          <ac:chgData name="Theresia Dini" userId="59570d4863581a4d" providerId="LiveId" clId="{F0BE467E-1525-4DEE-A80D-A29910CDDA4E}" dt="2021-06-01T23:01:22.279" v="575" actId="1035"/>
          <ac:spMkLst>
            <pc:docMk/>
            <pc:sldMk cId="0" sldId="284"/>
            <ac:spMk id="2765" creationId="{00000000-0000-0000-0000-000000000000}"/>
          </ac:spMkLst>
        </pc:spChg>
        <pc:picChg chg="mod">
          <ac:chgData name="Theresia Dini" userId="59570d4863581a4d" providerId="LiveId" clId="{F0BE467E-1525-4DEE-A80D-A29910CDDA4E}" dt="2021-06-01T22:59:59.185" v="516" actId="1076"/>
          <ac:picMkLst>
            <pc:docMk/>
            <pc:sldMk cId="0" sldId="284"/>
            <ac:picMk id="2767" creationId="{00000000-0000-0000-0000-000000000000}"/>
          </ac:picMkLst>
        </pc:picChg>
        <pc:cxnChg chg="mod">
          <ac:chgData name="Theresia Dini" userId="59570d4863581a4d" providerId="LiveId" clId="{F0BE467E-1525-4DEE-A80D-A29910CDDA4E}" dt="2021-06-01T23:01:22.279" v="575" actId="1035"/>
          <ac:cxnSpMkLst>
            <pc:docMk/>
            <pc:sldMk cId="0" sldId="284"/>
            <ac:cxnSpMk id="2766" creationId="{00000000-0000-0000-0000-000000000000}"/>
          </ac:cxnSpMkLst>
        </pc:cxnChg>
      </pc:sldChg>
      <pc:sldChg chg="addSp delSp modSp mod ord">
        <pc:chgData name="Theresia Dini" userId="59570d4863581a4d" providerId="LiveId" clId="{F0BE467E-1525-4DEE-A80D-A29910CDDA4E}" dt="2021-06-02T19:43:09.827" v="7640" actId="20577"/>
        <pc:sldMkLst>
          <pc:docMk/>
          <pc:sldMk cId="0" sldId="285"/>
        </pc:sldMkLst>
        <pc:spChg chg="add del mod">
          <ac:chgData name="Theresia Dini" userId="59570d4863581a4d" providerId="LiveId" clId="{F0BE467E-1525-4DEE-A80D-A29910CDDA4E}" dt="2021-06-02T19:36:31.625" v="7376"/>
          <ac:spMkLst>
            <pc:docMk/>
            <pc:sldMk cId="0" sldId="285"/>
            <ac:spMk id="4" creationId="{625A6807-A958-456B-814A-80A2D017DEE6}"/>
          </ac:spMkLst>
        </pc:spChg>
        <pc:spChg chg="mod">
          <ac:chgData name="Theresia Dini" userId="59570d4863581a4d" providerId="LiveId" clId="{F0BE467E-1525-4DEE-A80D-A29910CDDA4E}" dt="2021-06-02T19:43:09.827" v="7640" actId="20577"/>
          <ac:spMkLst>
            <pc:docMk/>
            <pc:sldMk cId="0" sldId="285"/>
            <ac:spMk id="2774" creationId="{00000000-0000-0000-0000-000000000000}"/>
          </ac:spMkLst>
        </pc:spChg>
        <pc:spChg chg="mod">
          <ac:chgData name="Theresia Dini" userId="59570d4863581a4d" providerId="LiveId" clId="{F0BE467E-1525-4DEE-A80D-A29910CDDA4E}" dt="2021-06-02T19:33:39.322" v="7362" actId="14100"/>
          <ac:spMkLst>
            <pc:docMk/>
            <pc:sldMk cId="0" sldId="285"/>
            <ac:spMk id="2775" creationId="{00000000-0000-0000-0000-000000000000}"/>
          </ac:spMkLst>
        </pc:spChg>
        <pc:grpChg chg="mod">
          <ac:chgData name="Theresia Dini" userId="59570d4863581a4d" providerId="LiveId" clId="{F0BE467E-1525-4DEE-A80D-A29910CDDA4E}" dt="2021-06-02T19:41:42.393" v="7586" actId="1076"/>
          <ac:grpSpMkLst>
            <pc:docMk/>
            <pc:sldMk cId="0" sldId="285"/>
            <ac:grpSpMk id="2777" creationId="{00000000-0000-0000-0000-000000000000}"/>
          </ac:grpSpMkLst>
        </pc:grpChg>
        <pc:grpChg chg="mod">
          <ac:chgData name="Theresia Dini" userId="59570d4863581a4d" providerId="LiveId" clId="{F0BE467E-1525-4DEE-A80D-A29910CDDA4E}" dt="2021-06-02T19:41:42.393" v="7586" actId="1076"/>
          <ac:grpSpMkLst>
            <pc:docMk/>
            <pc:sldMk cId="0" sldId="285"/>
            <ac:grpSpMk id="2795" creationId="{00000000-0000-0000-0000-000000000000}"/>
          </ac:grpSpMkLst>
        </pc:grpChg>
        <pc:graphicFrameChg chg="add del mod">
          <ac:chgData name="Theresia Dini" userId="59570d4863581a4d" providerId="LiveId" clId="{F0BE467E-1525-4DEE-A80D-A29910CDDA4E}" dt="2021-06-02T19:36:31.625" v="7376"/>
          <ac:graphicFrameMkLst>
            <pc:docMk/>
            <pc:sldMk cId="0" sldId="285"/>
            <ac:graphicFrameMk id="3" creationId="{848D55C2-3DE6-4BAC-A69C-4A45997E7A30}"/>
          </ac:graphicFrameMkLst>
        </pc:graphicFrameChg>
        <pc:cxnChg chg="mod">
          <ac:chgData name="Theresia Dini" userId="59570d4863581a4d" providerId="LiveId" clId="{F0BE467E-1525-4DEE-A80D-A29910CDDA4E}" dt="2021-06-02T19:33:39.322" v="7362" actId="14100"/>
          <ac:cxnSpMkLst>
            <pc:docMk/>
            <pc:sldMk cId="0" sldId="285"/>
            <ac:cxnSpMk id="2776" creationId="{00000000-0000-0000-0000-000000000000}"/>
          </ac:cxnSpMkLst>
        </pc:cxnChg>
      </pc:sldChg>
      <pc:sldChg chg="delSp modSp mod">
        <pc:chgData name="Theresia Dini" userId="59570d4863581a4d" providerId="LiveId" clId="{F0BE467E-1525-4DEE-A80D-A29910CDDA4E}" dt="2021-06-02T15:31:44.592" v="5365" actId="478"/>
        <pc:sldMkLst>
          <pc:docMk/>
          <pc:sldMk cId="0" sldId="286"/>
        </pc:sldMkLst>
        <pc:spChg chg="del">
          <ac:chgData name="Theresia Dini" userId="59570d4863581a4d" providerId="LiveId" clId="{F0BE467E-1525-4DEE-A80D-A29910CDDA4E}" dt="2021-06-02T15:31:42.891" v="5364" actId="478"/>
          <ac:spMkLst>
            <pc:docMk/>
            <pc:sldMk cId="0" sldId="286"/>
            <ac:spMk id="2827" creationId="{00000000-0000-0000-0000-000000000000}"/>
          </ac:spMkLst>
        </pc:spChg>
        <pc:spChg chg="del">
          <ac:chgData name="Theresia Dini" userId="59570d4863581a4d" providerId="LiveId" clId="{F0BE467E-1525-4DEE-A80D-A29910CDDA4E}" dt="2021-06-02T15:31:41.329" v="5363" actId="478"/>
          <ac:spMkLst>
            <pc:docMk/>
            <pc:sldMk cId="0" sldId="286"/>
            <ac:spMk id="2828" creationId="{00000000-0000-0000-0000-000000000000}"/>
          </ac:spMkLst>
        </pc:spChg>
        <pc:spChg chg="mod">
          <ac:chgData name="Theresia Dini" userId="59570d4863581a4d" providerId="LiveId" clId="{F0BE467E-1525-4DEE-A80D-A29910CDDA4E}" dt="2021-06-02T15:18:35.478" v="5290" actId="20577"/>
          <ac:spMkLst>
            <pc:docMk/>
            <pc:sldMk cId="0" sldId="286"/>
            <ac:spMk id="2830" creationId="{00000000-0000-0000-0000-000000000000}"/>
          </ac:spMkLst>
        </pc:spChg>
        <pc:spChg chg="del">
          <ac:chgData name="Theresia Dini" userId="59570d4863581a4d" providerId="LiveId" clId="{F0BE467E-1525-4DEE-A80D-A29910CDDA4E}" dt="2021-06-02T15:18:40.732" v="5291" actId="478"/>
          <ac:spMkLst>
            <pc:docMk/>
            <pc:sldMk cId="0" sldId="286"/>
            <ac:spMk id="2831" creationId="{00000000-0000-0000-0000-000000000000}"/>
          </ac:spMkLst>
        </pc:spChg>
        <pc:grpChg chg="del">
          <ac:chgData name="Theresia Dini" userId="59570d4863581a4d" providerId="LiveId" clId="{F0BE467E-1525-4DEE-A80D-A29910CDDA4E}" dt="2021-06-02T15:31:41.329" v="5363" actId="478"/>
          <ac:grpSpMkLst>
            <pc:docMk/>
            <pc:sldMk cId="0" sldId="286"/>
            <ac:grpSpMk id="2833" creationId="{00000000-0000-0000-0000-000000000000}"/>
          </ac:grpSpMkLst>
        </pc:grpChg>
        <pc:grpChg chg="del">
          <ac:chgData name="Theresia Dini" userId="59570d4863581a4d" providerId="LiveId" clId="{F0BE467E-1525-4DEE-A80D-A29910CDDA4E}" dt="2021-06-02T15:31:41.329" v="5363" actId="478"/>
          <ac:grpSpMkLst>
            <pc:docMk/>
            <pc:sldMk cId="0" sldId="286"/>
            <ac:grpSpMk id="2836" creationId="{00000000-0000-0000-0000-000000000000}"/>
          </ac:grpSpMkLst>
        </pc:grpChg>
        <pc:grpChg chg="del">
          <ac:chgData name="Theresia Dini" userId="59570d4863581a4d" providerId="LiveId" clId="{F0BE467E-1525-4DEE-A80D-A29910CDDA4E}" dt="2021-06-02T15:31:44.592" v="5365" actId="478"/>
          <ac:grpSpMkLst>
            <pc:docMk/>
            <pc:sldMk cId="0" sldId="286"/>
            <ac:grpSpMk id="2842" creationId="{00000000-0000-0000-0000-000000000000}"/>
          </ac:grpSpMkLst>
        </pc:grpChg>
      </pc:sldChg>
      <pc:sldChg chg="del">
        <pc:chgData name="Theresia Dini" userId="59570d4863581a4d" providerId="LiveId" clId="{F0BE467E-1525-4DEE-A80D-A29910CDDA4E}" dt="2021-06-02T15:18:26.524" v="5288" actId="47"/>
        <pc:sldMkLst>
          <pc:docMk/>
          <pc:sldMk cId="0" sldId="287"/>
        </pc:sldMkLst>
      </pc:sldChg>
      <pc:sldChg chg="del">
        <pc:chgData name="Theresia Dini" userId="59570d4863581a4d" providerId="LiveId" clId="{F0BE467E-1525-4DEE-A80D-A29910CDDA4E}" dt="2021-06-02T15:18:23.537" v="5286" actId="47"/>
        <pc:sldMkLst>
          <pc:docMk/>
          <pc:sldMk cId="0" sldId="288"/>
        </pc:sldMkLst>
      </pc:sldChg>
      <pc:sldChg chg="del">
        <pc:chgData name="Theresia Dini" userId="59570d4863581a4d" providerId="LiveId" clId="{F0BE467E-1525-4DEE-A80D-A29910CDDA4E}" dt="2021-06-02T15:18:24.292" v="5287" actId="47"/>
        <pc:sldMkLst>
          <pc:docMk/>
          <pc:sldMk cId="0" sldId="289"/>
        </pc:sldMkLst>
      </pc:sldChg>
      <pc:sldChg chg="del">
        <pc:chgData name="Theresia Dini" userId="59570d4863581a4d" providerId="LiveId" clId="{F0BE467E-1525-4DEE-A80D-A29910CDDA4E}" dt="2021-06-02T15:18:15.366" v="5285" actId="47"/>
        <pc:sldMkLst>
          <pc:docMk/>
          <pc:sldMk cId="0" sldId="290"/>
        </pc:sldMkLst>
      </pc:sldChg>
      <pc:sldChg chg="del">
        <pc:chgData name="Theresia Dini" userId="59570d4863581a4d" providerId="LiveId" clId="{F0BE467E-1525-4DEE-A80D-A29910CDDA4E}" dt="2021-06-02T15:18:15.366" v="5285" actId="47"/>
        <pc:sldMkLst>
          <pc:docMk/>
          <pc:sldMk cId="0" sldId="291"/>
        </pc:sldMkLst>
      </pc:sldChg>
      <pc:sldChg chg="del">
        <pc:chgData name="Theresia Dini" userId="59570d4863581a4d" providerId="LiveId" clId="{F0BE467E-1525-4DEE-A80D-A29910CDDA4E}" dt="2021-06-02T15:18:15.366" v="5285" actId="47"/>
        <pc:sldMkLst>
          <pc:docMk/>
          <pc:sldMk cId="0" sldId="292"/>
        </pc:sldMkLst>
      </pc:sldChg>
      <pc:sldChg chg="del">
        <pc:chgData name="Theresia Dini" userId="59570d4863581a4d" providerId="LiveId" clId="{F0BE467E-1525-4DEE-A80D-A29910CDDA4E}" dt="2021-06-02T15:18:15.366" v="5285" actId="47"/>
        <pc:sldMkLst>
          <pc:docMk/>
          <pc:sldMk cId="0" sldId="293"/>
        </pc:sldMkLst>
      </pc:sldChg>
      <pc:sldChg chg="del">
        <pc:chgData name="Theresia Dini" userId="59570d4863581a4d" providerId="LiveId" clId="{F0BE467E-1525-4DEE-A80D-A29910CDDA4E}" dt="2021-06-02T15:18:15.366" v="5285" actId="47"/>
        <pc:sldMkLst>
          <pc:docMk/>
          <pc:sldMk cId="0" sldId="294"/>
        </pc:sldMkLst>
      </pc:sldChg>
      <pc:sldChg chg="del">
        <pc:chgData name="Theresia Dini" userId="59570d4863581a4d" providerId="LiveId" clId="{F0BE467E-1525-4DEE-A80D-A29910CDDA4E}" dt="2021-06-02T15:18:15.366" v="5285" actId="47"/>
        <pc:sldMkLst>
          <pc:docMk/>
          <pc:sldMk cId="0" sldId="295"/>
        </pc:sldMkLst>
      </pc:sldChg>
      <pc:sldChg chg="del">
        <pc:chgData name="Theresia Dini" userId="59570d4863581a4d" providerId="LiveId" clId="{F0BE467E-1525-4DEE-A80D-A29910CDDA4E}" dt="2021-06-02T15:18:15.366" v="5285" actId="47"/>
        <pc:sldMkLst>
          <pc:docMk/>
          <pc:sldMk cId="0" sldId="296"/>
        </pc:sldMkLst>
      </pc:sldChg>
      <pc:sldChg chg="del">
        <pc:chgData name="Theresia Dini" userId="59570d4863581a4d" providerId="LiveId" clId="{F0BE467E-1525-4DEE-A80D-A29910CDDA4E}" dt="2021-06-02T15:18:15.366" v="5285" actId="47"/>
        <pc:sldMkLst>
          <pc:docMk/>
          <pc:sldMk cId="0" sldId="297"/>
        </pc:sldMkLst>
      </pc:sldChg>
      <pc:sldChg chg="del">
        <pc:chgData name="Theresia Dini" userId="59570d4863581a4d" providerId="LiveId" clId="{F0BE467E-1525-4DEE-A80D-A29910CDDA4E}" dt="2021-06-02T15:18:15.366" v="5285" actId="47"/>
        <pc:sldMkLst>
          <pc:docMk/>
          <pc:sldMk cId="0" sldId="298"/>
        </pc:sldMkLst>
      </pc:sldChg>
      <pc:sldChg chg="del">
        <pc:chgData name="Theresia Dini" userId="59570d4863581a4d" providerId="LiveId" clId="{F0BE467E-1525-4DEE-A80D-A29910CDDA4E}" dt="2021-06-02T15:18:15.366" v="5285" actId="47"/>
        <pc:sldMkLst>
          <pc:docMk/>
          <pc:sldMk cId="0" sldId="299"/>
        </pc:sldMkLst>
      </pc:sldChg>
      <pc:sldChg chg="del">
        <pc:chgData name="Theresia Dini" userId="59570d4863581a4d" providerId="LiveId" clId="{F0BE467E-1525-4DEE-A80D-A29910CDDA4E}" dt="2021-06-02T15:18:15.366" v="5285" actId="47"/>
        <pc:sldMkLst>
          <pc:docMk/>
          <pc:sldMk cId="0" sldId="300"/>
        </pc:sldMkLst>
      </pc:sldChg>
      <pc:sldChg chg="del">
        <pc:chgData name="Theresia Dini" userId="59570d4863581a4d" providerId="LiveId" clId="{F0BE467E-1525-4DEE-A80D-A29910CDDA4E}" dt="2021-06-02T15:18:15.366" v="5285" actId="47"/>
        <pc:sldMkLst>
          <pc:docMk/>
          <pc:sldMk cId="0" sldId="301"/>
        </pc:sldMkLst>
      </pc:sldChg>
      <pc:sldChg chg="del">
        <pc:chgData name="Theresia Dini" userId="59570d4863581a4d" providerId="LiveId" clId="{F0BE467E-1525-4DEE-A80D-A29910CDDA4E}" dt="2021-06-02T15:18:15.366" v="5285" actId="47"/>
        <pc:sldMkLst>
          <pc:docMk/>
          <pc:sldMk cId="0" sldId="302"/>
        </pc:sldMkLst>
      </pc:sldChg>
      <pc:sldChg chg="del">
        <pc:chgData name="Theresia Dini" userId="59570d4863581a4d" providerId="LiveId" clId="{F0BE467E-1525-4DEE-A80D-A29910CDDA4E}" dt="2021-06-02T15:18:15.366" v="5285" actId="47"/>
        <pc:sldMkLst>
          <pc:docMk/>
          <pc:sldMk cId="0" sldId="303"/>
        </pc:sldMkLst>
      </pc:sldChg>
      <pc:sldChg chg="del">
        <pc:chgData name="Theresia Dini" userId="59570d4863581a4d" providerId="LiveId" clId="{F0BE467E-1525-4DEE-A80D-A29910CDDA4E}" dt="2021-06-02T15:18:15.366" v="5285" actId="47"/>
        <pc:sldMkLst>
          <pc:docMk/>
          <pc:sldMk cId="0" sldId="304"/>
        </pc:sldMkLst>
      </pc:sldChg>
      <pc:sldChg chg="del">
        <pc:chgData name="Theresia Dini" userId="59570d4863581a4d" providerId="LiveId" clId="{F0BE467E-1525-4DEE-A80D-A29910CDDA4E}" dt="2021-06-02T15:18:15.366" v="5285" actId="47"/>
        <pc:sldMkLst>
          <pc:docMk/>
          <pc:sldMk cId="0" sldId="305"/>
        </pc:sldMkLst>
      </pc:sldChg>
      <pc:sldChg chg="del">
        <pc:chgData name="Theresia Dini" userId="59570d4863581a4d" providerId="LiveId" clId="{F0BE467E-1525-4DEE-A80D-A29910CDDA4E}" dt="2021-06-02T15:18:15.366" v="5285" actId="47"/>
        <pc:sldMkLst>
          <pc:docMk/>
          <pc:sldMk cId="0" sldId="306"/>
        </pc:sldMkLst>
      </pc:sldChg>
      <pc:sldChg chg="del">
        <pc:chgData name="Theresia Dini" userId="59570d4863581a4d" providerId="LiveId" clId="{F0BE467E-1525-4DEE-A80D-A29910CDDA4E}" dt="2021-06-02T15:18:15.366" v="5285" actId="47"/>
        <pc:sldMkLst>
          <pc:docMk/>
          <pc:sldMk cId="0" sldId="307"/>
        </pc:sldMkLst>
      </pc:sldChg>
      <pc:sldChg chg="modSp">
        <pc:chgData name="Theresia Dini" userId="59570d4863581a4d" providerId="LiveId" clId="{F0BE467E-1525-4DEE-A80D-A29910CDDA4E}" dt="2021-06-01T23:44:47.449" v="1820" actId="2711"/>
        <pc:sldMkLst>
          <pc:docMk/>
          <pc:sldMk cId="4219774731" sldId="308"/>
        </pc:sldMkLst>
        <pc:graphicFrameChg chg="mod">
          <ac:chgData name="Theresia Dini" userId="59570d4863581a4d" providerId="LiveId" clId="{F0BE467E-1525-4DEE-A80D-A29910CDDA4E}" dt="2021-06-01T23:44:47.449" v="1820" actId="2711"/>
          <ac:graphicFrameMkLst>
            <pc:docMk/>
            <pc:sldMk cId="4219774731" sldId="308"/>
            <ac:graphicFrameMk id="4" creationId="{32A46B8A-BD16-421F-BC6E-E207D819C1E4}"/>
          </ac:graphicFrameMkLst>
        </pc:graphicFrameChg>
      </pc:sldChg>
      <pc:sldChg chg="modSp add mod">
        <pc:chgData name="Theresia Dini" userId="59570d4863581a4d" providerId="LiveId" clId="{F0BE467E-1525-4DEE-A80D-A29910CDDA4E}" dt="2021-06-02T00:31:13.130" v="2984" actId="20577"/>
        <pc:sldMkLst>
          <pc:docMk/>
          <pc:sldMk cId="4264604470" sldId="309"/>
        </pc:sldMkLst>
        <pc:spChg chg="mod">
          <ac:chgData name="Theresia Dini" userId="59570d4863581a4d" providerId="LiveId" clId="{F0BE467E-1525-4DEE-A80D-A29910CDDA4E}" dt="2021-06-02T00:29:14" v="2890" actId="20577"/>
          <ac:spMkLst>
            <pc:docMk/>
            <pc:sldMk cId="4264604470" sldId="309"/>
            <ac:spMk id="1853" creationId="{00000000-0000-0000-0000-000000000000}"/>
          </ac:spMkLst>
        </pc:spChg>
        <pc:spChg chg="mod">
          <ac:chgData name="Theresia Dini" userId="59570d4863581a4d" providerId="LiveId" clId="{F0BE467E-1525-4DEE-A80D-A29910CDDA4E}" dt="2021-06-02T00:31:13.130" v="2984" actId="20577"/>
          <ac:spMkLst>
            <pc:docMk/>
            <pc:sldMk cId="4264604470" sldId="309"/>
            <ac:spMk id="1854" creationId="{00000000-0000-0000-0000-000000000000}"/>
          </ac:spMkLst>
        </pc:spChg>
      </pc:sldChg>
      <pc:sldChg chg="addSp delSp modSp add mod ord">
        <pc:chgData name="Theresia Dini" userId="59570d4863581a4d" providerId="LiveId" clId="{F0BE467E-1525-4DEE-A80D-A29910CDDA4E}" dt="2021-06-01T22:48:05.663" v="221"/>
        <pc:sldMkLst>
          <pc:docMk/>
          <pc:sldMk cId="1099314415" sldId="310"/>
        </pc:sldMkLst>
        <pc:spChg chg="mod">
          <ac:chgData name="Theresia Dini" userId="59570d4863581a4d" providerId="LiveId" clId="{F0BE467E-1525-4DEE-A80D-A29910CDDA4E}" dt="2021-06-01T22:20:11.999" v="138" actId="20577"/>
          <ac:spMkLst>
            <pc:docMk/>
            <pc:sldMk cId="1099314415" sldId="310"/>
            <ac:spMk id="2030" creationId="{00000000-0000-0000-0000-000000000000}"/>
          </ac:spMkLst>
        </pc:spChg>
        <pc:spChg chg="mod">
          <ac:chgData name="Theresia Dini" userId="59570d4863581a4d" providerId="LiveId" clId="{F0BE467E-1525-4DEE-A80D-A29910CDDA4E}" dt="2021-06-01T22:25:51.392" v="186" actId="20577"/>
          <ac:spMkLst>
            <pc:docMk/>
            <pc:sldMk cId="1099314415" sldId="310"/>
            <ac:spMk id="2031" creationId="{00000000-0000-0000-0000-000000000000}"/>
          </ac:spMkLst>
        </pc:spChg>
        <pc:grpChg chg="del">
          <ac:chgData name="Theresia Dini" userId="59570d4863581a4d" providerId="LiveId" clId="{F0BE467E-1525-4DEE-A80D-A29910CDDA4E}" dt="2021-06-01T22:25:03.970" v="157" actId="478"/>
          <ac:grpSpMkLst>
            <pc:docMk/>
            <pc:sldMk cId="1099314415" sldId="310"/>
            <ac:grpSpMk id="2033" creationId="{00000000-0000-0000-0000-000000000000}"/>
          </ac:grpSpMkLst>
        </pc:grpChg>
        <pc:picChg chg="add mod ord modCrop">
          <ac:chgData name="Theresia Dini" userId="59570d4863581a4d" providerId="LiveId" clId="{F0BE467E-1525-4DEE-A80D-A29910CDDA4E}" dt="2021-06-01T22:25:18.509" v="159" actId="11530"/>
          <ac:picMkLst>
            <pc:docMk/>
            <pc:sldMk cId="1099314415" sldId="310"/>
            <ac:picMk id="3" creationId="{9E620B4A-5061-4051-B577-9DEBD6E0DEAB}"/>
          </ac:picMkLst>
        </pc:picChg>
      </pc:sldChg>
      <pc:sldChg chg="addSp delSp modSp new mod ord">
        <pc:chgData name="Theresia Dini" userId="59570d4863581a4d" providerId="LiveId" clId="{F0BE467E-1525-4DEE-A80D-A29910CDDA4E}" dt="2021-06-01T22:49:29.008" v="262"/>
        <pc:sldMkLst>
          <pc:docMk/>
          <pc:sldMk cId="726519773" sldId="311"/>
        </pc:sldMkLst>
        <pc:spChg chg="del">
          <ac:chgData name="Theresia Dini" userId="59570d4863581a4d" providerId="LiveId" clId="{F0BE467E-1525-4DEE-A80D-A29910CDDA4E}" dt="2021-06-01T22:32:07.051" v="189" actId="478"/>
          <ac:spMkLst>
            <pc:docMk/>
            <pc:sldMk cId="726519773" sldId="311"/>
            <ac:spMk id="2" creationId="{CE9E178A-ECD7-40F8-ACB0-3709254ED385}"/>
          </ac:spMkLst>
        </pc:spChg>
        <pc:spChg chg="del">
          <ac:chgData name="Theresia Dini" userId="59570d4863581a4d" providerId="LiveId" clId="{F0BE467E-1525-4DEE-A80D-A29910CDDA4E}" dt="2021-06-01T22:32:06.058" v="188" actId="478"/>
          <ac:spMkLst>
            <pc:docMk/>
            <pc:sldMk cId="726519773" sldId="311"/>
            <ac:spMk id="3" creationId="{3CB39B0B-7E40-480A-B94B-4E1AF8226D99}"/>
          </ac:spMkLst>
        </pc:spChg>
        <pc:picChg chg="add mod">
          <ac:chgData name="Theresia Dini" userId="59570d4863581a4d" providerId="LiveId" clId="{F0BE467E-1525-4DEE-A80D-A29910CDDA4E}" dt="2021-06-01T22:33:17.708" v="213" actId="1035"/>
          <ac:picMkLst>
            <pc:docMk/>
            <pc:sldMk cId="726519773" sldId="311"/>
            <ac:picMk id="5" creationId="{21E718D9-6561-4406-9F72-FED5E2DC5729}"/>
          </ac:picMkLst>
        </pc:picChg>
        <pc:picChg chg="add mod">
          <ac:chgData name="Theresia Dini" userId="59570d4863581a4d" providerId="LiveId" clId="{F0BE467E-1525-4DEE-A80D-A29910CDDA4E}" dt="2021-06-01T22:33:17.708" v="213" actId="1035"/>
          <ac:picMkLst>
            <pc:docMk/>
            <pc:sldMk cId="726519773" sldId="311"/>
            <ac:picMk id="7" creationId="{8E1C8DF0-BCC8-446C-AC09-0CD180D6CCC0}"/>
          </ac:picMkLst>
        </pc:picChg>
      </pc:sldChg>
      <pc:sldChg chg="addSp delSp modSp new mod ord">
        <pc:chgData name="Theresia Dini" userId="59570d4863581a4d" providerId="LiveId" clId="{F0BE467E-1525-4DEE-A80D-A29910CDDA4E}" dt="2021-06-01T22:56:26.931" v="476" actId="14100"/>
        <pc:sldMkLst>
          <pc:docMk/>
          <pc:sldMk cId="3321304896" sldId="312"/>
        </pc:sldMkLst>
        <pc:spChg chg="del">
          <ac:chgData name="Theresia Dini" userId="59570d4863581a4d" providerId="LiveId" clId="{F0BE467E-1525-4DEE-A80D-A29910CDDA4E}" dt="2021-06-01T22:33:30.309" v="215" actId="478"/>
          <ac:spMkLst>
            <pc:docMk/>
            <pc:sldMk cId="3321304896" sldId="312"/>
            <ac:spMk id="2" creationId="{D1321FBE-BB4D-4E1C-AB77-6F79C99AC39E}"/>
          </ac:spMkLst>
        </pc:spChg>
        <pc:spChg chg="del">
          <ac:chgData name="Theresia Dini" userId="59570d4863581a4d" providerId="LiveId" clId="{F0BE467E-1525-4DEE-A80D-A29910CDDA4E}" dt="2021-06-01T22:33:32.139" v="216" actId="478"/>
          <ac:spMkLst>
            <pc:docMk/>
            <pc:sldMk cId="3321304896" sldId="312"/>
            <ac:spMk id="3" creationId="{24BE4B02-BD3C-42BA-8C0A-FFC20369DDA1}"/>
          </ac:spMkLst>
        </pc:spChg>
        <pc:picChg chg="add mod">
          <ac:chgData name="Theresia Dini" userId="59570d4863581a4d" providerId="LiveId" clId="{F0BE467E-1525-4DEE-A80D-A29910CDDA4E}" dt="2021-06-01T22:56:26.931" v="476" actId="14100"/>
          <ac:picMkLst>
            <pc:docMk/>
            <pc:sldMk cId="3321304896" sldId="312"/>
            <ac:picMk id="5" creationId="{2B957628-CB55-4A6C-812E-ACCB10012956}"/>
          </ac:picMkLst>
        </pc:picChg>
      </pc:sldChg>
      <pc:sldChg chg="delSp modSp add del mod ord">
        <pc:chgData name="Theresia Dini" userId="59570d4863581a4d" providerId="LiveId" clId="{F0BE467E-1525-4DEE-A80D-A29910CDDA4E}" dt="2021-06-02T15:19:08.169" v="5296" actId="47"/>
        <pc:sldMkLst>
          <pc:docMk/>
          <pc:sldMk cId="2591058322" sldId="313"/>
        </pc:sldMkLst>
        <pc:spChg chg="del mod">
          <ac:chgData name="Theresia Dini" userId="59570d4863581a4d" providerId="LiveId" clId="{F0BE467E-1525-4DEE-A80D-A29910CDDA4E}" dt="2021-06-01T23:00:57.685" v="556" actId="478"/>
          <ac:spMkLst>
            <pc:docMk/>
            <pc:sldMk cId="2591058322" sldId="313"/>
            <ac:spMk id="11" creationId="{558FF356-E56C-4C7D-9C7B-E665384E4767}"/>
          </ac:spMkLst>
        </pc:spChg>
      </pc:sldChg>
      <pc:sldChg chg="modSp add mod ord">
        <pc:chgData name="Theresia Dini" userId="59570d4863581a4d" providerId="LiveId" clId="{F0BE467E-1525-4DEE-A80D-A29910CDDA4E}" dt="2021-06-01T23:15:07.284" v="881" actId="242"/>
        <pc:sldMkLst>
          <pc:docMk/>
          <pc:sldMk cId="797538585" sldId="314"/>
        </pc:sldMkLst>
        <pc:spChg chg="mod">
          <ac:chgData name="Theresia Dini" userId="59570d4863581a4d" providerId="LiveId" clId="{F0BE467E-1525-4DEE-A80D-A29910CDDA4E}" dt="2021-06-01T23:10:57.965" v="649" actId="20577"/>
          <ac:spMkLst>
            <pc:docMk/>
            <pc:sldMk cId="797538585" sldId="314"/>
            <ac:spMk id="1861" creationId="{00000000-0000-0000-0000-000000000000}"/>
          </ac:spMkLst>
        </pc:spChg>
        <pc:spChg chg="mod">
          <ac:chgData name="Theresia Dini" userId="59570d4863581a4d" providerId="LiveId" clId="{F0BE467E-1525-4DEE-A80D-A29910CDDA4E}" dt="2021-06-01T23:15:07.284" v="881" actId="242"/>
          <ac:spMkLst>
            <pc:docMk/>
            <pc:sldMk cId="797538585" sldId="314"/>
            <ac:spMk id="1862" creationId="{00000000-0000-0000-0000-000000000000}"/>
          </ac:spMkLst>
        </pc:spChg>
      </pc:sldChg>
      <pc:sldChg chg="addSp delSp modSp add mod ord">
        <pc:chgData name="Theresia Dini" userId="59570d4863581a4d" providerId="LiveId" clId="{F0BE467E-1525-4DEE-A80D-A29910CDDA4E}" dt="2021-06-01T23:44:37.111" v="1819" actId="2711"/>
        <pc:sldMkLst>
          <pc:docMk/>
          <pc:sldMk cId="4252046079" sldId="315"/>
        </pc:sldMkLst>
        <pc:spChg chg="add del mod">
          <ac:chgData name="Theresia Dini" userId="59570d4863581a4d" providerId="LiveId" clId="{F0BE467E-1525-4DEE-A80D-A29910CDDA4E}" dt="2021-06-01T23:20:26.531" v="973" actId="478"/>
          <ac:spMkLst>
            <pc:docMk/>
            <pc:sldMk cId="4252046079" sldId="315"/>
            <ac:spMk id="5" creationId="{C69EECFB-C0CF-43E0-A2DD-C9EC047F8D48}"/>
          </ac:spMkLst>
        </pc:spChg>
        <pc:spChg chg="mod">
          <ac:chgData name="Theresia Dini" userId="59570d4863581a4d" providerId="LiveId" clId="{F0BE467E-1525-4DEE-A80D-A29910CDDA4E}" dt="2021-06-01T23:19:52.088" v="967" actId="1076"/>
          <ac:spMkLst>
            <pc:docMk/>
            <pc:sldMk cId="4252046079" sldId="315"/>
            <ac:spMk id="2030" creationId="{00000000-0000-0000-0000-000000000000}"/>
          </ac:spMkLst>
        </pc:spChg>
        <pc:spChg chg="del mod">
          <ac:chgData name="Theresia Dini" userId="59570d4863581a4d" providerId="LiveId" clId="{F0BE467E-1525-4DEE-A80D-A29910CDDA4E}" dt="2021-06-01T23:20:24.385" v="972" actId="478"/>
          <ac:spMkLst>
            <pc:docMk/>
            <pc:sldMk cId="4252046079" sldId="315"/>
            <ac:spMk id="2031" creationId="{00000000-0000-0000-0000-000000000000}"/>
          </ac:spMkLst>
        </pc:spChg>
        <pc:grpChg chg="del">
          <ac:chgData name="Theresia Dini" userId="59570d4863581a4d" providerId="LiveId" clId="{F0BE467E-1525-4DEE-A80D-A29910CDDA4E}" dt="2021-06-01T23:18:13.337" v="944" actId="478"/>
          <ac:grpSpMkLst>
            <pc:docMk/>
            <pc:sldMk cId="4252046079" sldId="315"/>
            <ac:grpSpMk id="2033" creationId="{00000000-0000-0000-0000-000000000000}"/>
          </ac:grpSpMkLst>
        </pc:grpChg>
        <pc:graphicFrameChg chg="add del modGraphic">
          <ac:chgData name="Theresia Dini" userId="59570d4863581a4d" providerId="LiveId" clId="{F0BE467E-1525-4DEE-A80D-A29910CDDA4E}" dt="2021-06-01T23:19:07.811" v="964" actId="1032"/>
          <ac:graphicFrameMkLst>
            <pc:docMk/>
            <pc:sldMk cId="4252046079" sldId="315"/>
            <ac:graphicFrameMk id="2" creationId="{56EB4F5A-4C6C-4F7E-86C8-6611FCA4B056}"/>
          </ac:graphicFrameMkLst>
        </pc:graphicFrameChg>
        <pc:graphicFrameChg chg="add del mod modGraphic">
          <ac:chgData name="Theresia Dini" userId="59570d4863581a4d" providerId="LiveId" clId="{F0BE467E-1525-4DEE-A80D-A29910CDDA4E}" dt="2021-06-01T23:20:22.067" v="971" actId="21"/>
          <ac:graphicFrameMkLst>
            <pc:docMk/>
            <pc:sldMk cId="4252046079" sldId="315"/>
            <ac:graphicFrameMk id="3" creationId="{43FF3DD3-0AE4-40DB-B689-BDA73C63F276}"/>
          </ac:graphicFrameMkLst>
        </pc:graphicFrameChg>
        <pc:graphicFrameChg chg="add mod">
          <ac:chgData name="Theresia Dini" userId="59570d4863581a4d" providerId="LiveId" clId="{F0BE467E-1525-4DEE-A80D-A29910CDDA4E}" dt="2021-06-01T23:44:37.111" v="1819" actId="2711"/>
          <ac:graphicFrameMkLst>
            <pc:docMk/>
            <pc:sldMk cId="4252046079" sldId="315"/>
            <ac:graphicFrameMk id="31" creationId="{BBDB11EF-1310-4913-973B-BBDABD44DA36}"/>
          </ac:graphicFrameMkLst>
        </pc:graphicFrameChg>
        <pc:picChg chg="add del mod">
          <ac:chgData name="Theresia Dini" userId="59570d4863581a4d" providerId="LiveId" clId="{F0BE467E-1525-4DEE-A80D-A29910CDDA4E}" dt="2021-06-01T23:18:11.409" v="943"/>
          <ac:picMkLst>
            <pc:docMk/>
            <pc:sldMk cId="4252046079" sldId="315"/>
            <ac:picMk id="25" creationId="{11DF2489-A71B-4AF2-9966-CE7F0A4532FA}"/>
          </ac:picMkLst>
        </pc:picChg>
        <pc:picChg chg="add mod">
          <ac:chgData name="Theresia Dini" userId="59570d4863581a4d" providerId="LiveId" clId="{F0BE467E-1525-4DEE-A80D-A29910CDDA4E}" dt="2021-06-01T23:18:13.943" v="945"/>
          <ac:picMkLst>
            <pc:docMk/>
            <pc:sldMk cId="4252046079" sldId="315"/>
            <ac:picMk id="26" creationId="{077169BB-6C9C-4EDA-83E2-C4A633A0E161}"/>
          </ac:picMkLst>
        </pc:picChg>
      </pc:sldChg>
      <pc:sldChg chg="modSp add mod ord">
        <pc:chgData name="Theresia Dini" userId="59570d4863581a4d" providerId="LiveId" clId="{F0BE467E-1525-4DEE-A80D-A29910CDDA4E}" dt="2021-06-01T23:30:14.090" v="1354" actId="20577"/>
        <pc:sldMkLst>
          <pc:docMk/>
          <pc:sldMk cId="2662723484" sldId="316"/>
        </pc:sldMkLst>
        <pc:spChg chg="mod">
          <ac:chgData name="Theresia Dini" userId="59570d4863581a4d" providerId="LiveId" clId="{F0BE467E-1525-4DEE-A80D-A29910CDDA4E}" dt="2021-06-01T23:30:14.090" v="1354" actId="20577"/>
          <ac:spMkLst>
            <pc:docMk/>
            <pc:sldMk cId="2662723484" sldId="316"/>
            <ac:spMk id="2764" creationId="{00000000-0000-0000-0000-000000000000}"/>
          </ac:spMkLst>
        </pc:spChg>
      </pc:sldChg>
      <pc:sldChg chg="add del">
        <pc:chgData name="Theresia Dini" userId="59570d4863581a4d" providerId="LiveId" clId="{F0BE467E-1525-4DEE-A80D-A29910CDDA4E}" dt="2021-06-01T23:36:36.452" v="1363" actId="2890"/>
        <pc:sldMkLst>
          <pc:docMk/>
          <pc:sldMk cId="773204603" sldId="317"/>
        </pc:sldMkLst>
      </pc:sldChg>
      <pc:sldChg chg="addSp delSp modSp add mod ord">
        <pc:chgData name="Theresia Dini" userId="59570d4863581a4d" providerId="LiveId" clId="{F0BE467E-1525-4DEE-A80D-A29910CDDA4E}" dt="2021-06-02T09:39:55.305" v="4431" actId="20577"/>
        <pc:sldMkLst>
          <pc:docMk/>
          <pc:sldMk cId="2724900805" sldId="317"/>
        </pc:sldMkLst>
        <pc:spChg chg="add del mod">
          <ac:chgData name="Theresia Dini" userId="59570d4863581a4d" providerId="LiveId" clId="{F0BE467E-1525-4DEE-A80D-A29910CDDA4E}" dt="2021-06-01T23:39:06.766" v="1379" actId="478"/>
          <ac:spMkLst>
            <pc:docMk/>
            <pc:sldMk cId="2724900805" sldId="317"/>
            <ac:spMk id="3" creationId="{BC5F3353-2320-4DD5-89DF-E54612456151}"/>
          </ac:spMkLst>
        </pc:spChg>
        <pc:spChg chg="add mod">
          <ac:chgData name="Theresia Dini" userId="59570d4863581a4d" providerId="LiveId" clId="{F0BE467E-1525-4DEE-A80D-A29910CDDA4E}" dt="2021-06-02T00:01:57.910" v="2217" actId="14100"/>
          <ac:spMkLst>
            <pc:docMk/>
            <pc:sldMk cId="2724900805" sldId="317"/>
            <ac:spMk id="29" creationId="{4E612C89-E849-4222-B8C5-9A41BC42E1ED}"/>
          </ac:spMkLst>
        </pc:spChg>
        <pc:spChg chg="mod">
          <ac:chgData name="Theresia Dini" userId="59570d4863581a4d" providerId="LiveId" clId="{F0BE467E-1525-4DEE-A80D-A29910CDDA4E}" dt="2021-06-01T23:36:55.318" v="1376" actId="20577"/>
          <ac:spMkLst>
            <pc:docMk/>
            <pc:sldMk cId="2724900805" sldId="317"/>
            <ac:spMk id="2030" creationId="{00000000-0000-0000-0000-000000000000}"/>
          </ac:spMkLst>
        </pc:spChg>
        <pc:spChg chg="del">
          <ac:chgData name="Theresia Dini" userId="59570d4863581a4d" providerId="LiveId" clId="{F0BE467E-1525-4DEE-A80D-A29910CDDA4E}" dt="2021-06-01T23:39:04.493" v="1378" actId="478"/>
          <ac:spMkLst>
            <pc:docMk/>
            <pc:sldMk cId="2724900805" sldId="317"/>
            <ac:spMk id="2031" creationId="{00000000-0000-0000-0000-000000000000}"/>
          </ac:spMkLst>
        </pc:spChg>
        <pc:grpChg chg="del">
          <ac:chgData name="Theresia Dini" userId="59570d4863581a4d" providerId="LiveId" clId="{F0BE467E-1525-4DEE-A80D-A29910CDDA4E}" dt="2021-06-01T23:38:58.747" v="1377" actId="478"/>
          <ac:grpSpMkLst>
            <pc:docMk/>
            <pc:sldMk cId="2724900805" sldId="317"/>
            <ac:grpSpMk id="2033" creationId="{00000000-0000-0000-0000-000000000000}"/>
          </ac:grpSpMkLst>
        </pc:grpChg>
        <pc:graphicFrameChg chg="add mod modGraphic">
          <ac:chgData name="Theresia Dini" userId="59570d4863581a4d" providerId="LiveId" clId="{F0BE467E-1525-4DEE-A80D-A29910CDDA4E}" dt="2021-06-02T09:39:55.305" v="4431" actId="20577"/>
          <ac:graphicFrameMkLst>
            <pc:docMk/>
            <pc:sldMk cId="2724900805" sldId="317"/>
            <ac:graphicFrameMk id="4" creationId="{62FF5973-8F63-4CCE-B00C-83606D75F4D4}"/>
          </ac:graphicFrameMkLst>
        </pc:graphicFrameChg>
      </pc:sldChg>
      <pc:sldChg chg="addSp delSp modSp add mod ord">
        <pc:chgData name="Theresia Dini" userId="59570d4863581a4d" providerId="LiveId" clId="{F0BE467E-1525-4DEE-A80D-A29910CDDA4E}" dt="2021-06-01T23:59:35.264" v="2151" actId="14100"/>
        <pc:sldMkLst>
          <pc:docMk/>
          <pc:sldMk cId="1502160859" sldId="318"/>
        </pc:sldMkLst>
        <pc:spChg chg="mod">
          <ac:chgData name="Theresia Dini" userId="59570d4863581a4d" providerId="LiveId" clId="{F0BE467E-1525-4DEE-A80D-A29910CDDA4E}" dt="2021-06-01T23:59:35.264" v="2151" actId="14100"/>
          <ac:spMkLst>
            <pc:docMk/>
            <pc:sldMk cId="1502160859" sldId="318"/>
            <ac:spMk id="2764" creationId="{00000000-0000-0000-0000-000000000000}"/>
          </ac:spMkLst>
        </pc:spChg>
        <pc:spChg chg="mod">
          <ac:chgData name="Theresia Dini" userId="59570d4863581a4d" providerId="LiveId" clId="{F0BE467E-1525-4DEE-A80D-A29910CDDA4E}" dt="2021-06-01T23:51:46.335" v="1980" actId="1035"/>
          <ac:spMkLst>
            <pc:docMk/>
            <pc:sldMk cId="1502160859" sldId="318"/>
            <ac:spMk id="2765" creationId="{00000000-0000-0000-0000-000000000000}"/>
          </ac:spMkLst>
        </pc:spChg>
        <pc:picChg chg="add del mod">
          <ac:chgData name="Theresia Dini" userId="59570d4863581a4d" providerId="LiveId" clId="{F0BE467E-1525-4DEE-A80D-A29910CDDA4E}" dt="2021-06-01T23:58:31.255" v="2136" actId="21"/>
          <ac:picMkLst>
            <pc:docMk/>
            <pc:sldMk cId="1502160859" sldId="318"/>
            <ac:picMk id="3" creationId="{2510E431-9169-4F64-A6F1-57B7B2D5A4F4}"/>
          </ac:picMkLst>
        </pc:picChg>
        <pc:picChg chg="add del mod">
          <ac:chgData name="Theresia Dini" userId="59570d4863581a4d" providerId="LiveId" clId="{F0BE467E-1525-4DEE-A80D-A29910CDDA4E}" dt="2021-06-01T23:51:27.171" v="1954"/>
          <ac:picMkLst>
            <pc:docMk/>
            <pc:sldMk cId="1502160859" sldId="318"/>
            <ac:picMk id="5" creationId="{A54DD011-6CFA-4175-B076-6ABCF945CDF4}"/>
          </ac:picMkLst>
        </pc:picChg>
        <pc:cxnChg chg="mod">
          <ac:chgData name="Theresia Dini" userId="59570d4863581a4d" providerId="LiveId" clId="{F0BE467E-1525-4DEE-A80D-A29910CDDA4E}" dt="2021-06-01T23:51:46.335" v="1980" actId="1035"/>
          <ac:cxnSpMkLst>
            <pc:docMk/>
            <pc:sldMk cId="1502160859" sldId="318"/>
            <ac:cxnSpMk id="2766" creationId="{00000000-0000-0000-0000-000000000000}"/>
          </ac:cxnSpMkLst>
        </pc:cxnChg>
      </pc:sldChg>
      <pc:sldChg chg="new del">
        <pc:chgData name="Theresia Dini" userId="59570d4863581a4d" providerId="LiveId" clId="{F0BE467E-1525-4DEE-A80D-A29910CDDA4E}" dt="2021-06-01T23:51:56.819" v="1982" actId="47"/>
        <pc:sldMkLst>
          <pc:docMk/>
          <pc:sldMk cId="2502204193" sldId="319"/>
        </pc:sldMkLst>
      </pc:sldChg>
      <pc:sldChg chg="addSp delSp modSp new mod ord">
        <pc:chgData name="Theresia Dini" userId="59570d4863581a4d" providerId="LiveId" clId="{F0BE467E-1525-4DEE-A80D-A29910CDDA4E}" dt="2021-06-02T00:01:08.150" v="2212" actId="1038"/>
        <pc:sldMkLst>
          <pc:docMk/>
          <pc:sldMk cId="3078564709" sldId="319"/>
        </pc:sldMkLst>
        <pc:spChg chg="del">
          <ac:chgData name="Theresia Dini" userId="59570d4863581a4d" providerId="LiveId" clId="{F0BE467E-1525-4DEE-A80D-A29910CDDA4E}" dt="2021-06-01T23:52:20.863" v="1987" actId="478"/>
          <ac:spMkLst>
            <pc:docMk/>
            <pc:sldMk cId="3078564709" sldId="319"/>
            <ac:spMk id="2" creationId="{9BB9B27C-DC92-49ED-8223-73396228C4AD}"/>
          </ac:spMkLst>
        </pc:spChg>
        <pc:spChg chg="del">
          <ac:chgData name="Theresia Dini" userId="59570d4863581a4d" providerId="LiveId" clId="{F0BE467E-1525-4DEE-A80D-A29910CDDA4E}" dt="2021-06-01T23:52:17.715" v="1986" actId="478"/>
          <ac:spMkLst>
            <pc:docMk/>
            <pc:sldMk cId="3078564709" sldId="319"/>
            <ac:spMk id="3" creationId="{2F35C031-73FF-4A4A-8EFD-CD6CC0079DC7}"/>
          </ac:spMkLst>
        </pc:spChg>
        <pc:spChg chg="add mod">
          <ac:chgData name="Theresia Dini" userId="59570d4863581a4d" providerId="LiveId" clId="{F0BE467E-1525-4DEE-A80D-A29910CDDA4E}" dt="2021-06-02T00:01:08.150" v="2212" actId="1038"/>
          <ac:spMkLst>
            <pc:docMk/>
            <pc:sldMk cId="3078564709" sldId="319"/>
            <ac:spMk id="8" creationId="{79C42168-4D27-4583-A7FF-03E7D08ADF74}"/>
          </ac:spMkLst>
        </pc:spChg>
        <pc:picChg chg="add mod">
          <ac:chgData name="Theresia Dini" userId="59570d4863581a4d" providerId="LiveId" clId="{F0BE467E-1525-4DEE-A80D-A29910CDDA4E}" dt="2021-06-01T23:58:54.094" v="2143" actId="1037"/>
          <ac:picMkLst>
            <pc:docMk/>
            <pc:sldMk cId="3078564709" sldId="319"/>
            <ac:picMk id="5" creationId="{3D069DEA-2BA9-478A-8A2E-5A1BCCA173B2}"/>
          </ac:picMkLst>
        </pc:picChg>
        <pc:picChg chg="add mod">
          <ac:chgData name="Theresia Dini" userId="59570d4863581a4d" providerId="LiveId" clId="{F0BE467E-1525-4DEE-A80D-A29910CDDA4E}" dt="2021-06-01T23:59:03.106" v="2144" actId="1076"/>
          <ac:picMkLst>
            <pc:docMk/>
            <pc:sldMk cId="3078564709" sldId="319"/>
            <ac:picMk id="6" creationId="{C04FD9E1-2A42-41F7-8DA7-0B67B9F3547E}"/>
          </ac:picMkLst>
        </pc:picChg>
      </pc:sldChg>
      <pc:sldChg chg="addSp delSp modSp add mod ord">
        <pc:chgData name="Theresia Dini" userId="59570d4863581a4d" providerId="LiveId" clId="{F0BE467E-1525-4DEE-A80D-A29910CDDA4E}" dt="2021-06-02T00:17:38.476" v="2652" actId="20577"/>
        <pc:sldMkLst>
          <pc:docMk/>
          <pc:sldMk cId="134817677" sldId="320"/>
        </pc:sldMkLst>
        <pc:spChg chg="add mod">
          <ac:chgData name="Theresia Dini" userId="59570d4863581a4d" providerId="LiveId" clId="{F0BE467E-1525-4DEE-A80D-A29910CDDA4E}" dt="2021-06-02T00:16:10.360" v="2612" actId="14100"/>
          <ac:spMkLst>
            <pc:docMk/>
            <pc:sldMk cId="134817677" sldId="320"/>
            <ac:spMk id="29" creationId="{AA06C8D8-CEF6-4916-8A1C-C5527632F472}"/>
          </ac:spMkLst>
        </pc:spChg>
        <pc:spChg chg="mod">
          <ac:chgData name="Theresia Dini" userId="59570d4863581a4d" providerId="LiveId" clId="{F0BE467E-1525-4DEE-A80D-A29910CDDA4E}" dt="2021-06-02T00:08:40.496" v="2225" actId="20577"/>
          <ac:spMkLst>
            <pc:docMk/>
            <pc:sldMk cId="134817677" sldId="320"/>
            <ac:spMk id="2030" creationId="{00000000-0000-0000-0000-000000000000}"/>
          </ac:spMkLst>
        </pc:spChg>
        <pc:spChg chg="mod">
          <ac:chgData name="Theresia Dini" userId="59570d4863581a4d" providerId="LiveId" clId="{F0BE467E-1525-4DEE-A80D-A29910CDDA4E}" dt="2021-06-02T00:17:38.476" v="2652" actId="20577"/>
          <ac:spMkLst>
            <pc:docMk/>
            <pc:sldMk cId="134817677" sldId="320"/>
            <ac:spMk id="2031" creationId="{00000000-0000-0000-0000-000000000000}"/>
          </ac:spMkLst>
        </pc:spChg>
        <pc:grpChg chg="del">
          <ac:chgData name="Theresia Dini" userId="59570d4863581a4d" providerId="LiveId" clId="{F0BE467E-1525-4DEE-A80D-A29910CDDA4E}" dt="2021-06-02T00:15:07.356" v="2559" actId="478"/>
          <ac:grpSpMkLst>
            <pc:docMk/>
            <pc:sldMk cId="134817677" sldId="320"/>
            <ac:grpSpMk id="2033" creationId="{00000000-0000-0000-0000-000000000000}"/>
          </ac:grpSpMkLst>
        </pc:grpChg>
        <pc:picChg chg="add del mod">
          <ac:chgData name="Theresia Dini" userId="59570d4863581a4d" providerId="LiveId" clId="{F0BE467E-1525-4DEE-A80D-A29910CDDA4E}" dt="2021-06-02T00:15:06.056" v="2558" actId="21"/>
          <ac:picMkLst>
            <pc:docMk/>
            <pc:sldMk cId="134817677" sldId="320"/>
            <ac:picMk id="3" creationId="{4785CB97-8452-44D7-8604-A63E86A30EAD}"/>
          </ac:picMkLst>
        </pc:picChg>
        <pc:picChg chg="add mod">
          <ac:chgData name="Theresia Dini" userId="59570d4863581a4d" providerId="LiveId" clId="{F0BE467E-1525-4DEE-A80D-A29910CDDA4E}" dt="2021-06-02T00:15:07.735" v="2560"/>
          <ac:picMkLst>
            <pc:docMk/>
            <pc:sldMk cId="134817677" sldId="320"/>
            <ac:picMk id="27" creationId="{FC6F9CFF-F3A9-4AC1-B27A-1D194AE03844}"/>
          </ac:picMkLst>
        </pc:picChg>
      </pc:sldChg>
      <pc:sldChg chg="modSp add del mod ord">
        <pc:chgData name="Theresia Dini" userId="59570d4863581a4d" providerId="LiveId" clId="{F0BE467E-1525-4DEE-A80D-A29910CDDA4E}" dt="2021-06-01T23:59:31.910" v="2150" actId="47"/>
        <pc:sldMkLst>
          <pc:docMk/>
          <pc:sldMk cId="2447000710" sldId="320"/>
        </pc:sldMkLst>
        <pc:spChg chg="mod">
          <ac:chgData name="Theresia Dini" userId="59570d4863581a4d" providerId="LiveId" clId="{F0BE467E-1525-4DEE-A80D-A29910CDDA4E}" dt="2021-06-01T23:59:27.701" v="2149" actId="14100"/>
          <ac:spMkLst>
            <pc:docMk/>
            <pc:sldMk cId="2447000710" sldId="320"/>
            <ac:spMk id="2764" creationId="{00000000-0000-0000-0000-000000000000}"/>
          </ac:spMkLst>
        </pc:spChg>
      </pc:sldChg>
      <pc:sldChg chg="addSp delSp modSp add mod ord">
        <pc:chgData name="Theresia Dini" userId="59570d4863581a4d" providerId="LiveId" clId="{F0BE467E-1525-4DEE-A80D-A29910CDDA4E}" dt="2021-06-02T00:21:45.387" v="2874" actId="1076"/>
        <pc:sldMkLst>
          <pc:docMk/>
          <pc:sldMk cId="4179525217" sldId="321"/>
        </pc:sldMkLst>
        <pc:spChg chg="mod">
          <ac:chgData name="Theresia Dini" userId="59570d4863581a4d" providerId="LiveId" clId="{F0BE467E-1525-4DEE-A80D-A29910CDDA4E}" dt="2021-06-02T00:19:12.311" v="2659" actId="114"/>
          <ac:spMkLst>
            <pc:docMk/>
            <pc:sldMk cId="4179525217" sldId="321"/>
            <ac:spMk id="2030" creationId="{00000000-0000-0000-0000-000000000000}"/>
          </ac:spMkLst>
        </pc:spChg>
        <pc:graphicFrameChg chg="mod">
          <ac:chgData name="Theresia Dini" userId="59570d4863581a4d" providerId="LiveId" clId="{F0BE467E-1525-4DEE-A80D-A29910CDDA4E}" dt="2021-06-02T00:21:10.273" v="2836" actId="20577"/>
          <ac:graphicFrameMkLst>
            <pc:docMk/>
            <pc:sldMk cId="4179525217" sldId="321"/>
            <ac:graphicFrameMk id="31" creationId="{BBDB11EF-1310-4913-973B-BBDABD44DA36}"/>
          </ac:graphicFrameMkLst>
        </pc:graphicFrameChg>
        <pc:picChg chg="add mod">
          <ac:chgData name="Theresia Dini" userId="59570d4863581a4d" providerId="LiveId" clId="{F0BE467E-1525-4DEE-A80D-A29910CDDA4E}" dt="2021-06-02T00:21:45.387" v="2874" actId="1076"/>
          <ac:picMkLst>
            <pc:docMk/>
            <pc:sldMk cId="4179525217" sldId="321"/>
            <ac:picMk id="3" creationId="{A7379683-D25C-4AA6-BBFE-06E940314F1A}"/>
          </ac:picMkLst>
        </pc:picChg>
        <pc:picChg chg="del">
          <ac:chgData name="Theresia Dini" userId="59570d4863581a4d" providerId="LiveId" clId="{F0BE467E-1525-4DEE-A80D-A29910CDDA4E}" dt="2021-06-02T00:21:30.465" v="2839" actId="478"/>
          <ac:picMkLst>
            <pc:docMk/>
            <pc:sldMk cId="4179525217" sldId="321"/>
            <ac:picMk id="26" creationId="{077169BB-6C9C-4EDA-83E2-C4A633A0E161}"/>
          </ac:picMkLst>
        </pc:picChg>
      </pc:sldChg>
      <pc:sldChg chg="add del">
        <pc:chgData name="Theresia Dini" userId="59570d4863581a4d" providerId="LiveId" clId="{F0BE467E-1525-4DEE-A80D-A29910CDDA4E}" dt="2021-06-02T15:19:08.169" v="5296" actId="47"/>
        <pc:sldMkLst>
          <pc:docMk/>
          <pc:sldMk cId="459045922" sldId="322"/>
        </pc:sldMkLst>
      </pc:sldChg>
      <pc:sldChg chg="add del">
        <pc:chgData name="Theresia Dini" userId="59570d4863581a4d" providerId="LiveId" clId="{F0BE467E-1525-4DEE-A80D-A29910CDDA4E}" dt="2021-06-02T15:18:47.263" v="5292" actId="47"/>
        <pc:sldMkLst>
          <pc:docMk/>
          <pc:sldMk cId="3424002006" sldId="323"/>
        </pc:sldMkLst>
      </pc:sldChg>
      <pc:sldChg chg="addSp delSp modSp add mod">
        <pc:chgData name="Theresia Dini" userId="59570d4863581a4d" providerId="LiveId" clId="{F0BE467E-1525-4DEE-A80D-A29910CDDA4E}" dt="2021-06-02T00:50:35.662" v="3272" actId="1037"/>
        <pc:sldMkLst>
          <pc:docMk/>
          <pc:sldMk cId="1506729811" sldId="324"/>
        </pc:sldMkLst>
        <pc:grpChg chg="add del">
          <ac:chgData name="Theresia Dini" userId="59570d4863581a4d" providerId="LiveId" clId="{F0BE467E-1525-4DEE-A80D-A29910CDDA4E}" dt="2021-06-02T00:50:20.937" v="3266" actId="478"/>
          <ac:grpSpMkLst>
            <pc:docMk/>
            <pc:sldMk cId="1506729811" sldId="324"/>
            <ac:grpSpMk id="1874" creationId="{00000000-0000-0000-0000-000000000000}"/>
          </ac:grpSpMkLst>
        </pc:grpChg>
        <pc:picChg chg="add del mod">
          <ac:chgData name="Theresia Dini" userId="59570d4863581a4d" providerId="LiveId" clId="{F0BE467E-1525-4DEE-A80D-A29910CDDA4E}" dt="2021-06-02T00:49:50.660" v="3258"/>
          <ac:picMkLst>
            <pc:docMk/>
            <pc:sldMk cId="1506729811" sldId="324"/>
            <ac:picMk id="3" creationId="{D60EE90A-FBC5-431E-9A7B-7A0BB45B92C5}"/>
          </ac:picMkLst>
        </pc:picChg>
        <pc:picChg chg="add del mod">
          <ac:chgData name="Theresia Dini" userId="59570d4863581a4d" providerId="LiveId" clId="{F0BE467E-1525-4DEE-A80D-A29910CDDA4E}" dt="2021-06-02T00:50:19.622" v="3265" actId="21"/>
          <ac:picMkLst>
            <pc:docMk/>
            <pc:sldMk cId="1506729811" sldId="324"/>
            <ac:picMk id="5" creationId="{6D463C7B-11A9-469F-A368-5AB4AE0811B6}"/>
          </ac:picMkLst>
        </pc:picChg>
        <pc:picChg chg="add mod">
          <ac:chgData name="Theresia Dini" userId="59570d4863581a4d" providerId="LiveId" clId="{F0BE467E-1525-4DEE-A80D-A29910CDDA4E}" dt="2021-06-02T00:50:35.662" v="3272" actId="1037"/>
          <ac:picMkLst>
            <pc:docMk/>
            <pc:sldMk cId="1506729811" sldId="324"/>
            <ac:picMk id="33" creationId="{4C1EEA29-C0FB-420D-8320-1842E20C2670}"/>
          </ac:picMkLst>
        </pc:picChg>
      </pc:sldChg>
      <pc:sldChg chg="addSp delSp modSp add mod ord">
        <pc:chgData name="Theresia Dini" userId="59570d4863581a4d" providerId="LiveId" clId="{F0BE467E-1525-4DEE-A80D-A29910CDDA4E}" dt="2021-06-02T15:31:25.511" v="5362" actId="1037"/>
        <pc:sldMkLst>
          <pc:docMk/>
          <pc:sldMk cId="1781810934" sldId="325"/>
        </pc:sldMkLst>
        <pc:spChg chg="add del mod">
          <ac:chgData name="Theresia Dini" userId="59570d4863581a4d" providerId="LiveId" clId="{F0BE467E-1525-4DEE-A80D-A29910CDDA4E}" dt="2021-06-02T00:53:45.901" v="3310" actId="478"/>
          <ac:spMkLst>
            <pc:docMk/>
            <pc:sldMk cId="1781810934" sldId="325"/>
            <ac:spMk id="3" creationId="{95785DE7-C9D1-49BD-87CE-3A53F8AB28D3}"/>
          </ac:spMkLst>
        </pc:spChg>
        <pc:spChg chg="add del mod">
          <ac:chgData name="Theresia Dini" userId="59570d4863581a4d" providerId="LiveId" clId="{F0BE467E-1525-4DEE-A80D-A29910CDDA4E}" dt="2021-06-02T00:55:04.830" v="3503" actId="478"/>
          <ac:spMkLst>
            <pc:docMk/>
            <pc:sldMk cId="1781810934" sldId="325"/>
            <ac:spMk id="9" creationId="{76347E48-F97A-4B20-B385-60389804639E}"/>
          </ac:spMkLst>
        </pc:spChg>
        <pc:spChg chg="add mod">
          <ac:chgData name="Theresia Dini" userId="59570d4863581a4d" providerId="LiveId" clId="{F0BE467E-1525-4DEE-A80D-A29910CDDA4E}" dt="2021-06-02T00:54:22.517" v="3390" actId="571"/>
          <ac:spMkLst>
            <pc:docMk/>
            <pc:sldMk cId="1781810934" sldId="325"/>
            <ac:spMk id="11" creationId="{D7438068-E5B2-4B4D-8022-1E90EA469AC2}"/>
          </ac:spMkLst>
        </pc:spChg>
        <pc:spChg chg="mod">
          <ac:chgData name="Theresia Dini" userId="59570d4863581a4d" providerId="LiveId" clId="{F0BE467E-1525-4DEE-A80D-A29910CDDA4E}" dt="2021-06-02T00:54:30.805" v="3430" actId="1036"/>
          <ac:spMkLst>
            <pc:docMk/>
            <pc:sldMk cId="1781810934" sldId="325"/>
            <ac:spMk id="1870" creationId="{00000000-0000-0000-0000-000000000000}"/>
          </ac:spMkLst>
        </pc:spChg>
        <pc:spChg chg="mod">
          <ac:chgData name="Theresia Dini" userId="59570d4863581a4d" providerId="LiveId" clId="{F0BE467E-1525-4DEE-A80D-A29910CDDA4E}" dt="2021-06-02T00:53:08.365" v="3279" actId="20577"/>
          <ac:spMkLst>
            <pc:docMk/>
            <pc:sldMk cId="1781810934" sldId="325"/>
            <ac:spMk id="1871" creationId="{00000000-0000-0000-0000-000000000000}"/>
          </ac:spMkLst>
        </pc:spChg>
        <pc:spChg chg="del">
          <ac:chgData name="Theresia Dini" userId="59570d4863581a4d" providerId="LiveId" clId="{F0BE467E-1525-4DEE-A80D-A29910CDDA4E}" dt="2021-06-02T00:53:44.379" v="3309" actId="478"/>
          <ac:spMkLst>
            <pc:docMk/>
            <pc:sldMk cId="1781810934" sldId="325"/>
            <ac:spMk id="1872" creationId="{00000000-0000-0000-0000-000000000000}"/>
          </ac:spMkLst>
        </pc:spChg>
        <pc:picChg chg="add mod">
          <ac:chgData name="Theresia Dini" userId="59570d4863581a4d" providerId="LiveId" clId="{F0BE467E-1525-4DEE-A80D-A29910CDDA4E}" dt="2021-06-02T15:31:25.511" v="5362" actId="1037"/>
          <ac:picMkLst>
            <pc:docMk/>
            <pc:sldMk cId="1781810934" sldId="325"/>
            <ac:picMk id="5" creationId="{1879F454-918B-4C13-9F59-12971BCC9586}"/>
          </ac:picMkLst>
        </pc:picChg>
        <pc:picChg chg="del">
          <ac:chgData name="Theresia Dini" userId="59570d4863581a4d" providerId="LiveId" clId="{F0BE467E-1525-4DEE-A80D-A29910CDDA4E}" dt="2021-06-02T00:56:34.784" v="3511" actId="478"/>
          <ac:picMkLst>
            <pc:docMk/>
            <pc:sldMk cId="1781810934" sldId="325"/>
            <ac:picMk id="33" creationId="{4C1EEA29-C0FB-420D-8320-1842E20C2670}"/>
          </ac:picMkLst>
        </pc:picChg>
        <pc:cxnChg chg="add del mod">
          <ac:chgData name="Theresia Dini" userId="59570d4863581a4d" providerId="LiveId" clId="{F0BE467E-1525-4DEE-A80D-A29910CDDA4E}" dt="2021-06-02T00:55:06.942" v="3505" actId="478"/>
          <ac:cxnSpMkLst>
            <pc:docMk/>
            <pc:sldMk cId="1781810934" sldId="325"/>
            <ac:cxnSpMk id="10" creationId="{23F367D3-3583-482B-9DF0-2F8C56D7316C}"/>
          </ac:cxnSpMkLst>
        </pc:cxnChg>
        <pc:cxnChg chg="add mod">
          <ac:chgData name="Theresia Dini" userId="59570d4863581a4d" providerId="LiveId" clId="{F0BE467E-1525-4DEE-A80D-A29910CDDA4E}" dt="2021-06-02T00:54:22.517" v="3390" actId="571"/>
          <ac:cxnSpMkLst>
            <pc:docMk/>
            <pc:sldMk cId="1781810934" sldId="325"/>
            <ac:cxnSpMk id="12" creationId="{16321002-0A20-4195-B6E1-19189641348A}"/>
          </ac:cxnSpMkLst>
        </pc:cxnChg>
        <pc:cxnChg chg="mod">
          <ac:chgData name="Theresia Dini" userId="59570d4863581a4d" providerId="LiveId" clId="{F0BE467E-1525-4DEE-A80D-A29910CDDA4E}" dt="2021-06-02T00:55:00.806" v="3502" actId="1035"/>
          <ac:cxnSpMkLst>
            <pc:docMk/>
            <pc:sldMk cId="1781810934" sldId="325"/>
            <ac:cxnSpMk id="1873" creationId="{00000000-0000-0000-0000-000000000000}"/>
          </ac:cxnSpMkLst>
        </pc:cxnChg>
      </pc:sldChg>
      <pc:sldChg chg="modSp add mod ord">
        <pc:chgData name="Theresia Dini" userId="59570d4863581a4d" providerId="LiveId" clId="{F0BE467E-1525-4DEE-A80D-A29910CDDA4E}" dt="2021-06-02T19:42:41.670" v="7639" actId="20577"/>
        <pc:sldMkLst>
          <pc:docMk/>
          <pc:sldMk cId="1662778675" sldId="326"/>
        </pc:sldMkLst>
        <pc:spChg chg="mod">
          <ac:chgData name="Theresia Dini" userId="59570d4863581a4d" providerId="LiveId" clId="{F0BE467E-1525-4DEE-A80D-A29910CDDA4E}" dt="2021-06-02T19:42:41.670" v="7639" actId="20577"/>
          <ac:spMkLst>
            <pc:docMk/>
            <pc:sldMk cId="1662778675" sldId="326"/>
            <ac:spMk id="1853" creationId="{00000000-0000-0000-0000-000000000000}"/>
          </ac:spMkLst>
        </pc:spChg>
        <pc:spChg chg="mod">
          <ac:chgData name="Theresia Dini" userId="59570d4863581a4d" providerId="LiveId" clId="{F0BE467E-1525-4DEE-A80D-A29910CDDA4E}" dt="2021-06-02T19:42:37.594" v="7636" actId="20577"/>
          <ac:spMkLst>
            <pc:docMk/>
            <pc:sldMk cId="1662778675" sldId="326"/>
            <ac:spMk id="1854" creationId="{00000000-0000-0000-0000-000000000000}"/>
          </ac:spMkLst>
        </pc:spChg>
      </pc:sldChg>
      <pc:sldChg chg="addSp delSp modSp add mod ord">
        <pc:chgData name="Theresia Dini" userId="59570d4863581a4d" providerId="LiveId" clId="{F0BE467E-1525-4DEE-A80D-A29910CDDA4E}" dt="2021-06-02T09:50:35.696" v="4472" actId="1076"/>
        <pc:sldMkLst>
          <pc:docMk/>
          <pc:sldMk cId="2596508505" sldId="327"/>
        </pc:sldMkLst>
        <pc:spChg chg="add del mod">
          <ac:chgData name="Theresia Dini" userId="59570d4863581a4d" providerId="LiveId" clId="{F0BE467E-1525-4DEE-A80D-A29910CDDA4E}" dt="2021-06-02T09:50:23.350" v="4449" actId="478"/>
          <ac:spMkLst>
            <pc:docMk/>
            <pc:sldMk cId="2596508505" sldId="327"/>
            <ac:spMk id="5" creationId="{EE477D71-6AEC-4A8C-9BBD-ED408F9D93EC}"/>
          </ac:spMkLst>
        </pc:spChg>
        <pc:spChg chg="mod">
          <ac:chgData name="Theresia Dini" userId="59570d4863581a4d" providerId="LiveId" clId="{F0BE467E-1525-4DEE-A80D-A29910CDDA4E}" dt="2021-06-02T09:50:02.301" v="4445" actId="20577"/>
          <ac:spMkLst>
            <pc:docMk/>
            <pc:sldMk cId="2596508505" sldId="327"/>
            <ac:spMk id="1853" creationId="{00000000-0000-0000-0000-000000000000}"/>
          </ac:spMkLst>
        </pc:spChg>
        <pc:spChg chg="del mod">
          <ac:chgData name="Theresia Dini" userId="59570d4863581a4d" providerId="LiveId" clId="{F0BE467E-1525-4DEE-A80D-A29910CDDA4E}" dt="2021-06-02T09:50:21.188" v="4448" actId="478"/>
          <ac:spMkLst>
            <pc:docMk/>
            <pc:sldMk cId="2596508505" sldId="327"/>
            <ac:spMk id="1854" creationId="{00000000-0000-0000-0000-000000000000}"/>
          </ac:spMkLst>
        </pc:spChg>
        <pc:picChg chg="add mod">
          <ac:chgData name="Theresia Dini" userId="59570d4863581a4d" providerId="LiveId" clId="{F0BE467E-1525-4DEE-A80D-A29910CDDA4E}" dt="2021-06-02T09:50:35.696" v="4472" actId="1076"/>
          <ac:picMkLst>
            <pc:docMk/>
            <pc:sldMk cId="2596508505" sldId="327"/>
            <ac:picMk id="3" creationId="{2A8D8F22-EBD6-4CEB-8BAF-F18FE1571F8C}"/>
          </ac:picMkLst>
        </pc:picChg>
      </pc:sldChg>
      <pc:sldChg chg="addSp delSp modSp add mod ord">
        <pc:chgData name="Theresia Dini" userId="59570d4863581a4d" providerId="LiveId" clId="{F0BE467E-1525-4DEE-A80D-A29910CDDA4E}" dt="2021-06-02T10:07:15.143" v="5052"/>
        <pc:sldMkLst>
          <pc:docMk/>
          <pc:sldMk cId="1209850295" sldId="328"/>
        </pc:sldMkLst>
        <pc:spChg chg="add del mod">
          <ac:chgData name="Theresia Dini" userId="59570d4863581a4d" providerId="LiveId" clId="{F0BE467E-1525-4DEE-A80D-A29910CDDA4E}" dt="2021-06-02T10:01:18.674" v="4493" actId="478"/>
          <ac:spMkLst>
            <pc:docMk/>
            <pc:sldMk cId="1209850295" sldId="328"/>
            <ac:spMk id="3" creationId="{6637AE0E-18DF-469B-9646-5837862084EA}"/>
          </ac:spMkLst>
        </pc:spChg>
        <pc:spChg chg="add del mod">
          <ac:chgData name="Theresia Dini" userId="59570d4863581a4d" providerId="LiveId" clId="{F0BE467E-1525-4DEE-A80D-A29910CDDA4E}" dt="2021-06-02T10:03:15.993" v="4726" actId="478"/>
          <ac:spMkLst>
            <pc:docMk/>
            <pc:sldMk cId="1209850295" sldId="328"/>
            <ac:spMk id="5" creationId="{8567B2FA-8633-4756-B40E-D718BE5E1F5D}"/>
          </ac:spMkLst>
        </pc:spChg>
        <pc:spChg chg="add mod">
          <ac:chgData name="Theresia Dini" userId="59570d4863581a4d" providerId="LiveId" clId="{F0BE467E-1525-4DEE-A80D-A29910CDDA4E}" dt="2021-06-02T10:02:51.912" v="4723" actId="571"/>
          <ac:spMkLst>
            <pc:docMk/>
            <pc:sldMk cId="1209850295" sldId="328"/>
            <ac:spMk id="17" creationId="{912AE457-3DE4-48B8-8D64-F4FC01278A67}"/>
          </ac:spMkLst>
        </pc:spChg>
        <pc:spChg chg="mod">
          <ac:chgData name="Theresia Dini" userId="59570d4863581a4d" providerId="LiveId" clId="{F0BE467E-1525-4DEE-A80D-A29910CDDA4E}" dt="2021-06-02T10:01:10.153" v="4491" actId="20577"/>
          <ac:spMkLst>
            <pc:docMk/>
            <pc:sldMk cId="1209850295" sldId="328"/>
            <ac:spMk id="2485" creationId="{00000000-0000-0000-0000-000000000000}"/>
          </ac:spMkLst>
        </pc:spChg>
        <pc:spChg chg="del">
          <ac:chgData name="Theresia Dini" userId="59570d4863581a4d" providerId="LiveId" clId="{F0BE467E-1525-4DEE-A80D-A29910CDDA4E}" dt="2021-06-02T10:03:13.971" v="4725" actId="478"/>
          <ac:spMkLst>
            <pc:docMk/>
            <pc:sldMk cId="1209850295" sldId="328"/>
            <ac:spMk id="2486" creationId="{00000000-0000-0000-0000-000000000000}"/>
          </ac:spMkLst>
        </pc:spChg>
        <pc:spChg chg="mod">
          <ac:chgData name="Theresia Dini" userId="59570d4863581a4d" providerId="LiveId" clId="{F0BE467E-1525-4DEE-A80D-A29910CDDA4E}" dt="2021-06-02T10:06:40.749" v="5050" actId="20577"/>
          <ac:spMkLst>
            <pc:docMk/>
            <pc:sldMk cId="1209850295" sldId="328"/>
            <ac:spMk id="2487" creationId="{00000000-0000-0000-0000-000000000000}"/>
          </ac:spMkLst>
        </pc:spChg>
        <pc:spChg chg="del">
          <ac:chgData name="Theresia Dini" userId="59570d4863581a4d" providerId="LiveId" clId="{F0BE467E-1525-4DEE-A80D-A29910CDDA4E}" dt="2021-06-02T10:01:17.486" v="4492" actId="478"/>
          <ac:spMkLst>
            <pc:docMk/>
            <pc:sldMk cId="1209850295" sldId="328"/>
            <ac:spMk id="2488" creationId="{00000000-0000-0000-0000-000000000000}"/>
          </ac:spMkLst>
        </pc:spChg>
        <pc:spChg chg="mod">
          <ac:chgData name="Theresia Dini" userId="59570d4863581a4d" providerId="LiveId" clId="{F0BE467E-1525-4DEE-A80D-A29910CDDA4E}" dt="2021-06-02T10:03:49.931" v="4736" actId="948"/>
          <ac:spMkLst>
            <pc:docMk/>
            <pc:sldMk cId="1209850295" sldId="328"/>
            <ac:spMk id="2489" creationId="{00000000-0000-0000-0000-000000000000}"/>
          </ac:spMkLst>
        </pc:spChg>
        <pc:grpChg chg="del">
          <ac:chgData name="Theresia Dini" userId="59570d4863581a4d" providerId="LiveId" clId="{F0BE467E-1525-4DEE-A80D-A29910CDDA4E}" dt="2021-06-02T10:01:04.786" v="4478" actId="478"/>
          <ac:grpSpMkLst>
            <pc:docMk/>
            <pc:sldMk cId="1209850295" sldId="328"/>
            <ac:grpSpMk id="2490" creationId="{00000000-0000-0000-0000-000000000000}"/>
          </ac:grpSpMkLst>
        </pc:grpChg>
        <pc:grpChg chg="del mod">
          <ac:chgData name="Theresia Dini" userId="59570d4863581a4d" providerId="LiveId" clId="{F0BE467E-1525-4DEE-A80D-A29910CDDA4E}" dt="2021-06-02T10:01:01.171" v="4477" actId="478"/>
          <ac:grpSpMkLst>
            <pc:docMk/>
            <pc:sldMk cId="1209850295" sldId="328"/>
            <ac:grpSpMk id="2495" creationId="{00000000-0000-0000-0000-000000000000}"/>
          </ac:grpSpMkLst>
        </pc:grpChg>
      </pc:sldChg>
      <pc:sldChg chg="new del">
        <pc:chgData name="Theresia Dini" userId="59570d4863581a4d" providerId="LiveId" clId="{F0BE467E-1525-4DEE-A80D-A29910CDDA4E}" dt="2021-06-02T09:59:35.900" v="4474" actId="680"/>
        <pc:sldMkLst>
          <pc:docMk/>
          <pc:sldMk cId="1541816402" sldId="328"/>
        </pc:sldMkLst>
      </pc:sldChg>
      <pc:sldChg chg="addSp delSp modSp add mod ord">
        <pc:chgData name="Theresia Dini" userId="59570d4863581a4d" providerId="LiveId" clId="{F0BE467E-1525-4DEE-A80D-A29910CDDA4E}" dt="2021-06-02T10:30:47.821" v="5148"/>
        <pc:sldMkLst>
          <pc:docMk/>
          <pc:sldMk cId="533940909" sldId="329"/>
        </pc:sldMkLst>
        <pc:spChg chg="add del mod">
          <ac:chgData name="Theresia Dini" userId="59570d4863581a4d" providerId="LiveId" clId="{F0BE467E-1525-4DEE-A80D-A29910CDDA4E}" dt="2021-06-02T10:21:34.246" v="5067" actId="478"/>
          <ac:spMkLst>
            <pc:docMk/>
            <pc:sldMk cId="533940909" sldId="329"/>
            <ac:spMk id="3" creationId="{72D8F8D2-AFDC-4BA9-9C62-FBF2DE5EA395}"/>
          </ac:spMkLst>
        </pc:spChg>
        <pc:spChg chg="add del mod">
          <ac:chgData name="Theresia Dini" userId="59570d4863581a4d" providerId="LiveId" clId="{F0BE467E-1525-4DEE-A80D-A29910CDDA4E}" dt="2021-06-02T10:23:10.114" v="5085" actId="478"/>
          <ac:spMkLst>
            <pc:docMk/>
            <pc:sldMk cId="533940909" sldId="329"/>
            <ac:spMk id="5" creationId="{DBECA766-28D9-49AF-BFC7-8B174A67F407}"/>
          </ac:spMkLst>
        </pc:spChg>
        <pc:spChg chg="add del mod">
          <ac:chgData name="Theresia Dini" userId="59570d4863581a4d" providerId="LiveId" clId="{F0BE467E-1525-4DEE-A80D-A29910CDDA4E}" dt="2021-06-02T10:23:19.386" v="5087" actId="478"/>
          <ac:spMkLst>
            <pc:docMk/>
            <pc:sldMk cId="533940909" sldId="329"/>
            <ac:spMk id="7" creationId="{8393C668-7221-47FB-812C-B62CDCD8F87C}"/>
          </ac:spMkLst>
        </pc:spChg>
        <pc:spChg chg="add del mod">
          <ac:chgData name="Theresia Dini" userId="59570d4863581a4d" providerId="LiveId" clId="{F0BE467E-1525-4DEE-A80D-A29910CDDA4E}" dt="2021-06-02T10:23:19.386" v="5087" actId="478"/>
          <ac:spMkLst>
            <pc:docMk/>
            <pc:sldMk cId="533940909" sldId="329"/>
            <ac:spMk id="9" creationId="{DF8B1C83-AFA1-471C-B3BB-338B8CA8A1FE}"/>
          </ac:spMkLst>
        </pc:spChg>
        <pc:spChg chg="add del mod">
          <ac:chgData name="Theresia Dini" userId="59570d4863581a4d" providerId="LiveId" clId="{F0BE467E-1525-4DEE-A80D-A29910CDDA4E}" dt="2021-06-02T10:23:19.386" v="5087" actId="478"/>
          <ac:spMkLst>
            <pc:docMk/>
            <pc:sldMk cId="533940909" sldId="329"/>
            <ac:spMk id="11" creationId="{654040E9-A647-4F36-AE23-57B211D6ED2B}"/>
          </ac:spMkLst>
        </pc:spChg>
        <pc:spChg chg="add del mod">
          <ac:chgData name="Theresia Dini" userId="59570d4863581a4d" providerId="LiveId" clId="{F0BE467E-1525-4DEE-A80D-A29910CDDA4E}" dt="2021-06-02T10:23:19.386" v="5087" actId="478"/>
          <ac:spMkLst>
            <pc:docMk/>
            <pc:sldMk cId="533940909" sldId="329"/>
            <ac:spMk id="13" creationId="{6DF0B424-C9AE-4BD2-86EB-7712B387D8E5}"/>
          </ac:spMkLst>
        </pc:spChg>
        <pc:spChg chg="add del mod">
          <ac:chgData name="Theresia Dini" userId="59570d4863581a4d" providerId="LiveId" clId="{F0BE467E-1525-4DEE-A80D-A29910CDDA4E}" dt="2021-06-02T10:23:19.386" v="5087" actId="478"/>
          <ac:spMkLst>
            <pc:docMk/>
            <pc:sldMk cId="533940909" sldId="329"/>
            <ac:spMk id="15" creationId="{EAB67675-F224-4596-ADE6-1153149882CB}"/>
          </ac:spMkLst>
        </pc:spChg>
        <pc:spChg chg="add del mod">
          <ac:chgData name="Theresia Dini" userId="59570d4863581a4d" providerId="LiveId" clId="{F0BE467E-1525-4DEE-A80D-A29910CDDA4E}" dt="2021-06-02T10:23:19.386" v="5087" actId="478"/>
          <ac:spMkLst>
            <pc:docMk/>
            <pc:sldMk cId="533940909" sldId="329"/>
            <ac:spMk id="17" creationId="{6485C58A-6FC1-45E2-963D-F585743F9862}"/>
          </ac:spMkLst>
        </pc:spChg>
        <pc:spChg chg="add del mod">
          <ac:chgData name="Theresia Dini" userId="59570d4863581a4d" providerId="LiveId" clId="{F0BE467E-1525-4DEE-A80D-A29910CDDA4E}" dt="2021-06-02T10:23:19.386" v="5087" actId="478"/>
          <ac:spMkLst>
            <pc:docMk/>
            <pc:sldMk cId="533940909" sldId="329"/>
            <ac:spMk id="19" creationId="{01D800C7-4BF5-4677-8944-17F13E2DC8D5}"/>
          </ac:spMkLst>
        </pc:spChg>
        <pc:spChg chg="add del mod">
          <ac:chgData name="Theresia Dini" userId="59570d4863581a4d" providerId="LiveId" clId="{F0BE467E-1525-4DEE-A80D-A29910CDDA4E}" dt="2021-06-02T10:23:19.386" v="5087" actId="478"/>
          <ac:spMkLst>
            <pc:docMk/>
            <pc:sldMk cId="533940909" sldId="329"/>
            <ac:spMk id="21" creationId="{7B97C308-1D13-4BF7-97CB-8EEEEB087AF4}"/>
          </ac:spMkLst>
        </pc:spChg>
        <pc:spChg chg="add del mod">
          <ac:chgData name="Theresia Dini" userId="59570d4863581a4d" providerId="LiveId" clId="{F0BE467E-1525-4DEE-A80D-A29910CDDA4E}" dt="2021-06-02T10:23:23.040" v="5088" actId="478"/>
          <ac:spMkLst>
            <pc:docMk/>
            <pc:sldMk cId="533940909" sldId="329"/>
            <ac:spMk id="23" creationId="{C2E61F34-BDFA-43BC-87B6-615097446092}"/>
          </ac:spMkLst>
        </pc:spChg>
        <pc:spChg chg="add del mod">
          <ac:chgData name="Theresia Dini" userId="59570d4863581a4d" providerId="LiveId" clId="{F0BE467E-1525-4DEE-A80D-A29910CDDA4E}" dt="2021-06-02T10:23:23.040" v="5088" actId="478"/>
          <ac:spMkLst>
            <pc:docMk/>
            <pc:sldMk cId="533940909" sldId="329"/>
            <ac:spMk id="25" creationId="{098856EA-60C0-43BE-BDAB-F416CAC74EE2}"/>
          </ac:spMkLst>
        </pc:spChg>
        <pc:spChg chg="del mod">
          <ac:chgData name="Theresia Dini" userId="59570d4863581a4d" providerId="LiveId" clId="{F0BE467E-1525-4DEE-A80D-A29910CDDA4E}" dt="2021-06-02T10:23:14.063" v="5086" actId="478"/>
          <ac:spMkLst>
            <pc:docMk/>
            <pc:sldMk cId="533940909" sldId="329"/>
            <ac:spMk id="1908" creationId="{00000000-0000-0000-0000-000000000000}"/>
          </ac:spMkLst>
        </pc:spChg>
        <pc:spChg chg="del">
          <ac:chgData name="Theresia Dini" userId="59570d4863581a4d" providerId="LiveId" clId="{F0BE467E-1525-4DEE-A80D-A29910CDDA4E}" dt="2021-06-02T10:23:08.263" v="5084" actId="478"/>
          <ac:spMkLst>
            <pc:docMk/>
            <pc:sldMk cId="533940909" sldId="329"/>
            <ac:spMk id="1909" creationId="{00000000-0000-0000-0000-000000000000}"/>
          </ac:spMkLst>
        </pc:spChg>
        <pc:spChg chg="del">
          <ac:chgData name="Theresia Dini" userId="59570d4863581a4d" providerId="LiveId" clId="{F0BE467E-1525-4DEE-A80D-A29910CDDA4E}" dt="2021-06-02T10:23:14.063" v="5086" actId="478"/>
          <ac:spMkLst>
            <pc:docMk/>
            <pc:sldMk cId="533940909" sldId="329"/>
            <ac:spMk id="1910" creationId="{00000000-0000-0000-0000-000000000000}"/>
          </ac:spMkLst>
        </pc:spChg>
        <pc:spChg chg="del">
          <ac:chgData name="Theresia Dini" userId="59570d4863581a4d" providerId="LiveId" clId="{F0BE467E-1525-4DEE-A80D-A29910CDDA4E}" dt="2021-06-02T10:23:19.386" v="5087" actId="478"/>
          <ac:spMkLst>
            <pc:docMk/>
            <pc:sldMk cId="533940909" sldId="329"/>
            <ac:spMk id="1911" creationId="{00000000-0000-0000-0000-000000000000}"/>
          </ac:spMkLst>
        </pc:spChg>
        <pc:spChg chg="del">
          <ac:chgData name="Theresia Dini" userId="59570d4863581a4d" providerId="LiveId" clId="{F0BE467E-1525-4DEE-A80D-A29910CDDA4E}" dt="2021-06-02T10:23:14.063" v="5086" actId="478"/>
          <ac:spMkLst>
            <pc:docMk/>
            <pc:sldMk cId="533940909" sldId="329"/>
            <ac:spMk id="1912" creationId="{00000000-0000-0000-0000-000000000000}"/>
          </ac:spMkLst>
        </pc:spChg>
        <pc:spChg chg="del">
          <ac:chgData name="Theresia Dini" userId="59570d4863581a4d" providerId="LiveId" clId="{F0BE467E-1525-4DEE-A80D-A29910CDDA4E}" dt="2021-06-02T10:23:14.063" v="5086" actId="478"/>
          <ac:spMkLst>
            <pc:docMk/>
            <pc:sldMk cId="533940909" sldId="329"/>
            <ac:spMk id="1913" creationId="{00000000-0000-0000-0000-000000000000}"/>
          </ac:spMkLst>
        </pc:spChg>
        <pc:spChg chg="del">
          <ac:chgData name="Theresia Dini" userId="59570d4863581a4d" providerId="LiveId" clId="{F0BE467E-1525-4DEE-A80D-A29910CDDA4E}" dt="2021-06-02T10:23:14.063" v="5086" actId="478"/>
          <ac:spMkLst>
            <pc:docMk/>
            <pc:sldMk cId="533940909" sldId="329"/>
            <ac:spMk id="1914" creationId="{00000000-0000-0000-0000-000000000000}"/>
          </ac:spMkLst>
        </pc:spChg>
        <pc:spChg chg="del">
          <ac:chgData name="Theresia Dini" userId="59570d4863581a4d" providerId="LiveId" clId="{F0BE467E-1525-4DEE-A80D-A29910CDDA4E}" dt="2021-06-02T10:23:14.063" v="5086" actId="478"/>
          <ac:spMkLst>
            <pc:docMk/>
            <pc:sldMk cId="533940909" sldId="329"/>
            <ac:spMk id="1915" creationId="{00000000-0000-0000-0000-000000000000}"/>
          </ac:spMkLst>
        </pc:spChg>
        <pc:spChg chg="del">
          <ac:chgData name="Theresia Dini" userId="59570d4863581a4d" providerId="LiveId" clId="{F0BE467E-1525-4DEE-A80D-A29910CDDA4E}" dt="2021-06-02T10:23:14.063" v="5086" actId="478"/>
          <ac:spMkLst>
            <pc:docMk/>
            <pc:sldMk cId="533940909" sldId="329"/>
            <ac:spMk id="1916" creationId="{00000000-0000-0000-0000-000000000000}"/>
          </ac:spMkLst>
        </pc:spChg>
        <pc:spChg chg="del">
          <ac:chgData name="Theresia Dini" userId="59570d4863581a4d" providerId="LiveId" clId="{F0BE467E-1525-4DEE-A80D-A29910CDDA4E}" dt="2021-06-02T10:23:14.063" v="5086" actId="478"/>
          <ac:spMkLst>
            <pc:docMk/>
            <pc:sldMk cId="533940909" sldId="329"/>
            <ac:spMk id="1917" creationId="{00000000-0000-0000-0000-000000000000}"/>
          </ac:spMkLst>
        </pc:spChg>
        <pc:spChg chg="del">
          <ac:chgData name="Theresia Dini" userId="59570d4863581a4d" providerId="LiveId" clId="{F0BE467E-1525-4DEE-A80D-A29910CDDA4E}" dt="2021-06-02T10:21:31.879" v="5066" actId="478"/>
          <ac:spMkLst>
            <pc:docMk/>
            <pc:sldMk cId="533940909" sldId="329"/>
            <ac:spMk id="1918" creationId="{00000000-0000-0000-0000-000000000000}"/>
          </ac:spMkLst>
        </pc:spChg>
        <pc:spChg chg="del">
          <ac:chgData name="Theresia Dini" userId="59570d4863581a4d" providerId="LiveId" clId="{F0BE467E-1525-4DEE-A80D-A29910CDDA4E}" dt="2021-06-02T10:23:19.386" v="5087" actId="478"/>
          <ac:spMkLst>
            <pc:docMk/>
            <pc:sldMk cId="533940909" sldId="329"/>
            <ac:spMk id="1919" creationId="{00000000-0000-0000-0000-000000000000}"/>
          </ac:spMkLst>
        </pc:spChg>
        <pc:picChg chg="add mod">
          <ac:chgData name="Theresia Dini" userId="59570d4863581a4d" providerId="LiveId" clId="{F0BE467E-1525-4DEE-A80D-A29910CDDA4E}" dt="2021-06-02T10:23:40.634" v="5095" actId="1076"/>
          <ac:picMkLst>
            <pc:docMk/>
            <pc:sldMk cId="533940909" sldId="329"/>
            <ac:picMk id="27" creationId="{FD11CA47-AF5B-4969-89F1-4D75910845A2}"/>
          </ac:picMkLst>
        </pc:picChg>
      </pc:sldChg>
      <pc:sldChg chg="addSp delSp modSp add mod ord">
        <pc:chgData name="Theresia Dini" userId="59570d4863581a4d" providerId="LiveId" clId="{F0BE467E-1525-4DEE-A80D-A29910CDDA4E}" dt="2021-06-02T10:30:47.821" v="5148"/>
        <pc:sldMkLst>
          <pc:docMk/>
          <pc:sldMk cId="1234231524" sldId="330"/>
        </pc:sldMkLst>
        <pc:spChg chg="mod">
          <ac:chgData name="Theresia Dini" userId="59570d4863581a4d" providerId="LiveId" clId="{F0BE467E-1525-4DEE-A80D-A29910CDDA4E}" dt="2021-06-02T10:24:35.938" v="5099" actId="20577"/>
          <ac:spMkLst>
            <pc:docMk/>
            <pc:sldMk cId="1234231524" sldId="330"/>
            <ac:spMk id="1907" creationId="{00000000-0000-0000-0000-000000000000}"/>
          </ac:spMkLst>
        </pc:spChg>
        <pc:picChg chg="add mod">
          <ac:chgData name="Theresia Dini" userId="59570d4863581a4d" providerId="LiveId" clId="{F0BE467E-1525-4DEE-A80D-A29910CDDA4E}" dt="2021-06-02T10:24:59.691" v="5105" actId="1076"/>
          <ac:picMkLst>
            <pc:docMk/>
            <pc:sldMk cId="1234231524" sldId="330"/>
            <ac:picMk id="3" creationId="{D460E319-A1AA-4272-BE0E-F1F448BD598B}"/>
          </ac:picMkLst>
        </pc:picChg>
        <pc:picChg chg="del">
          <ac:chgData name="Theresia Dini" userId="59570d4863581a4d" providerId="LiveId" clId="{F0BE467E-1525-4DEE-A80D-A29910CDDA4E}" dt="2021-06-02T10:24:38.044" v="5100" actId="478"/>
          <ac:picMkLst>
            <pc:docMk/>
            <pc:sldMk cId="1234231524" sldId="330"/>
            <ac:picMk id="27" creationId="{FD11CA47-AF5B-4969-89F1-4D75910845A2}"/>
          </ac:picMkLst>
        </pc:picChg>
      </pc:sldChg>
      <pc:sldChg chg="addSp delSp modSp add mod ord">
        <pc:chgData name="Theresia Dini" userId="59570d4863581a4d" providerId="LiveId" clId="{F0BE467E-1525-4DEE-A80D-A29910CDDA4E}" dt="2021-06-02T10:32:28.331" v="5181" actId="114"/>
        <pc:sldMkLst>
          <pc:docMk/>
          <pc:sldMk cId="2525506057" sldId="331"/>
        </pc:sldMkLst>
        <pc:spChg chg="mod">
          <ac:chgData name="Theresia Dini" userId="59570d4863581a4d" providerId="LiveId" clId="{F0BE467E-1525-4DEE-A80D-A29910CDDA4E}" dt="2021-06-02T10:32:28.331" v="5181" actId="114"/>
          <ac:spMkLst>
            <pc:docMk/>
            <pc:sldMk cId="2525506057" sldId="331"/>
            <ac:spMk id="1907" creationId="{00000000-0000-0000-0000-000000000000}"/>
          </ac:spMkLst>
        </pc:spChg>
        <pc:picChg chg="del">
          <ac:chgData name="Theresia Dini" userId="59570d4863581a4d" providerId="LiveId" clId="{F0BE467E-1525-4DEE-A80D-A29910CDDA4E}" dt="2021-06-02T10:27:29.405" v="5122" actId="478"/>
          <ac:picMkLst>
            <pc:docMk/>
            <pc:sldMk cId="2525506057" sldId="331"/>
            <ac:picMk id="3" creationId="{D460E319-A1AA-4272-BE0E-F1F448BD598B}"/>
          </ac:picMkLst>
        </pc:picChg>
        <pc:picChg chg="add mod">
          <ac:chgData name="Theresia Dini" userId="59570d4863581a4d" providerId="LiveId" clId="{F0BE467E-1525-4DEE-A80D-A29910CDDA4E}" dt="2021-06-02T10:30:20.684" v="5146" actId="1076"/>
          <ac:picMkLst>
            <pc:docMk/>
            <pc:sldMk cId="2525506057" sldId="331"/>
            <ac:picMk id="4" creationId="{AB82C99A-72C4-4DF7-9917-04D0277DF099}"/>
          </ac:picMkLst>
        </pc:picChg>
        <pc:picChg chg="add mod">
          <ac:chgData name="Theresia Dini" userId="59570d4863581a4d" providerId="LiveId" clId="{F0BE467E-1525-4DEE-A80D-A29910CDDA4E}" dt="2021-06-02T10:30:20.684" v="5146" actId="1076"/>
          <ac:picMkLst>
            <pc:docMk/>
            <pc:sldMk cId="2525506057" sldId="331"/>
            <ac:picMk id="6" creationId="{91BF4547-C404-4E91-AA2C-811D42A9782B}"/>
          </ac:picMkLst>
        </pc:picChg>
      </pc:sldChg>
      <pc:sldChg chg="addSp delSp modSp add mod ord">
        <pc:chgData name="Theresia Dini" userId="59570d4863581a4d" providerId="LiveId" clId="{F0BE467E-1525-4DEE-A80D-A29910CDDA4E}" dt="2021-06-02T15:31:10.385" v="5353" actId="1037"/>
        <pc:sldMkLst>
          <pc:docMk/>
          <pc:sldMk cId="1960930209" sldId="332"/>
        </pc:sldMkLst>
        <pc:spChg chg="mod">
          <ac:chgData name="Theresia Dini" userId="59570d4863581a4d" providerId="LiveId" clId="{F0BE467E-1525-4DEE-A80D-A29910CDDA4E}" dt="2021-06-02T15:29:01.662" v="5319" actId="20577"/>
          <ac:spMkLst>
            <pc:docMk/>
            <pc:sldMk cId="1960930209" sldId="332"/>
            <ac:spMk id="1870" creationId="{00000000-0000-0000-0000-000000000000}"/>
          </ac:spMkLst>
        </pc:spChg>
        <pc:spChg chg="mod">
          <ac:chgData name="Theresia Dini" userId="59570d4863581a4d" providerId="LiveId" clId="{F0BE467E-1525-4DEE-A80D-A29910CDDA4E}" dt="2021-06-02T15:29:04.848" v="5321" actId="20577"/>
          <ac:spMkLst>
            <pc:docMk/>
            <pc:sldMk cId="1960930209" sldId="332"/>
            <ac:spMk id="1871" creationId="{00000000-0000-0000-0000-000000000000}"/>
          </ac:spMkLst>
        </pc:spChg>
        <pc:picChg chg="add del mod">
          <ac:chgData name="Theresia Dini" userId="59570d4863581a4d" providerId="LiveId" clId="{F0BE467E-1525-4DEE-A80D-A29910CDDA4E}" dt="2021-06-02T15:30:48.146" v="5332" actId="21"/>
          <ac:picMkLst>
            <pc:docMk/>
            <pc:sldMk cId="1960930209" sldId="332"/>
            <ac:picMk id="3" creationId="{CD5A527D-3351-48B9-A5D5-F296A0DFD269}"/>
          </ac:picMkLst>
        </pc:picChg>
        <pc:picChg chg="del mod">
          <ac:chgData name="Theresia Dini" userId="59570d4863581a4d" providerId="LiveId" clId="{F0BE467E-1525-4DEE-A80D-A29910CDDA4E}" dt="2021-06-02T15:30:52.619" v="5334" actId="478"/>
          <ac:picMkLst>
            <pc:docMk/>
            <pc:sldMk cId="1960930209" sldId="332"/>
            <ac:picMk id="5" creationId="{1879F454-918B-4C13-9F59-12971BCC9586}"/>
          </ac:picMkLst>
        </pc:picChg>
        <pc:picChg chg="add mod">
          <ac:chgData name="Theresia Dini" userId="59570d4863581a4d" providerId="LiveId" clId="{F0BE467E-1525-4DEE-A80D-A29910CDDA4E}" dt="2021-06-02T15:31:10.385" v="5353" actId="1037"/>
          <ac:picMkLst>
            <pc:docMk/>
            <pc:sldMk cId="1960930209" sldId="332"/>
            <ac:picMk id="8" creationId="{3183F497-EE3F-4A30-91C2-BAE0C160B8A3}"/>
          </ac:picMkLst>
        </pc:picChg>
      </pc:sldChg>
      <pc:sldChg chg="modSp add mod ord">
        <pc:chgData name="Theresia Dini" userId="59570d4863581a4d" providerId="LiveId" clId="{F0BE467E-1525-4DEE-A80D-A29910CDDA4E}" dt="2021-06-03T04:00:22.162" v="7641" actId="20577"/>
        <pc:sldMkLst>
          <pc:docMk/>
          <pc:sldMk cId="3999103379" sldId="333"/>
        </pc:sldMkLst>
        <pc:spChg chg="mod">
          <ac:chgData name="Theresia Dini" userId="59570d4863581a4d" providerId="LiveId" clId="{F0BE467E-1525-4DEE-A80D-A29910CDDA4E}" dt="2021-06-02T15:39:55.489" v="5419" actId="20577"/>
          <ac:spMkLst>
            <pc:docMk/>
            <pc:sldMk cId="3999103379" sldId="333"/>
            <ac:spMk id="1853" creationId="{00000000-0000-0000-0000-000000000000}"/>
          </ac:spMkLst>
        </pc:spChg>
        <pc:spChg chg="mod">
          <ac:chgData name="Theresia Dini" userId="59570d4863581a4d" providerId="LiveId" clId="{F0BE467E-1525-4DEE-A80D-A29910CDDA4E}" dt="2021-06-03T04:00:22.162" v="7641" actId="20577"/>
          <ac:spMkLst>
            <pc:docMk/>
            <pc:sldMk cId="3999103379" sldId="333"/>
            <ac:spMk id="1854" creationId="{00000000-0000-0000-0000-000000000000}"/>
          </ac:spMkLst>
        </pc:spChg>
      </pc:sldChg>
      <pc:sldChg chg="modSp add del mod">
        <pc:chgData name="Theresia Dini" userId="59570d4863581a4d" providerId="LiveId" clId="{F0BE467E-1525-4DEE-A80D-A29910CDDA4E}" dt="2021-06-02T19:17:27.288" v="6824" actId="47"/>
        <pc:sldMkLst>
          <pc:docMk/>
          <pc:sldMk cId="3383724799" sldId="334"/>
        </pc:sldMkLst>
        <pc:spChg chg="mod">
          <ac:chgData name="Theresia Dini" userId="59570d4863581a4d" providerId="LiveId" clId="{F0BE467E-1525-4DEE-A80D-A29910CDDA4E}" dt="2021-06-02T15:48:48.750" v="6123" actId="20577"/>
          <ac:spMkLst>
            <pc:docMk/>
            <pc:sldMk cId="3383724799" sldId="334"/>
            <ac:spMk id="1853" creationId="{00000000-0000-0000-0000-000000000000}"/>
          </ac:spMkLst>
        </pc:spChg>
        <pc:spChg chg="mod">
          <ac:chgData name="Theresia Dini" userId="59570d4863581a4d" providerId="LiveId" clId="{F0BE467E-1525-4DEE-A80D-A29910CDDA4E}" dt="2021-06-02T19:14:23.402" v="6808" actId="20577"/>
          <ac:spMkLst>
            <pc:docMk/>
            <pc:sldMk cId="3383724799" sldId="334"/>
            <ac:spMk id="1854" creationId="{00000000-0000-0000-0000-000000000000}"/>
          </ac:spMkLst>
        </pc:spChg>
      </pc:sldChg>
      <pc:sldChg chg="addSp delSp modSp add mod ord">
        <pc:chgData name="Theresia Dini" userId="59570d4863581a4d" providerId="LiveId" clId="{F0BE467E-1525-4DEE-A80D-A29910CDDA4E}" dt="2021-06-02T15:51:59.602" v="6243" actId="1076"/>
        <pc:sldMkLst>
          <pc:docMk/>
          <pc:sldMk cId="17907337" sldId="335"/>
        </pc:sldMkLst>
        <pc:spChg chg="add del">
          <ac:chgData name="Theresia Dini" userId="59570d4863581a4d" providerId="LiveId" clId="{F0BE467E-1525-4DEE-A80D-A29910CDDA4E}" dt="2021-06-02T15:50:57.013" v="6233" actId="478"/>
          <ac:spMkLst>
            <pc:docMk/>
            <pc:sldMk cId="17907337" sldId="335"/>
            <ac:spMk id="6" creationId="{C8759D4D-AB7C-459E-AC94-312D102850E5}"/>
          </ac:spMkLst>
        </pc:spChg>
        <pc:spChg chg="mod">
          <ac:chgData name="Theresia Dini" userId="59570d4863581a4d" providerId="LiveId" clId="{F0BE467E-1525-4DEE-A80D-A29910CDDA4E}" dt="2021-06-02T15:50:46.932" v="6229" actId="20577"/>
          <ac:spMkLst>
            <pc:docMk/>
            <pc:sldMk cId="17907337" sldId="335"/>
            <ac:spMk id="1853" creationId="{00000000-0000-0000-0000-000000000000}"/>
          </ac:spMkLst>
        </pc:spChg>
        <pc:spChg chg="del mod">
          <ac:chgData name="Theresia Dini" userId="59570d4863581a4d" providerId="LiveId" clId="{F0BE467E-1525-4DEE-A80D-A29910CDDA4E}" dt="2021-06-02T15:50:52.169" v="6231" actId="478"/>
          <ac:spMkLst>
            <pc:docMk/>
            <pc:sldMk cId="17907337" sldId="335"/>
            <ac:spMk id="1854" creationId="{00000000-0000-0000-0000-000000000000}"/>
          </ac:spMkLst>
        </pc:spChg>
        <pc:picChg chg="add mod modCrop">
          <ac:chgData name="Theresia Dini" userId="59570d4863581a4d" providerId="LiveId" clId="{F0BE467E-1525-4DEE-A80D-A29910CDDA4E}" dt="2021-06-02T15:51:59.602" v="6243" actId="1076"/>
          <ac:picMkLst>
            <pc:docMk/>
            <pc:sldMk cId="17907337" sldId="335"/>
            <ac:picMk id="4" creationId="{61397590-A89C-4EC9-B271-785586F56F47}"/>
          </ac:picMkLst>
        </pc:picChg>
      </pc:sldChg>
      <pc:sldChg chg="new del">
        <pc:chgData name="Theresia Dini" userId="59570d4863581a4d" providerId="LiveId" clId="{F0BE467E-1525-4DEE-A80D-A29910CDDA4E}" dt="2021-06-02T15:49:52.283" v="6199" actId="47"/>
        <pc:sldMkLst>
          <pc:docMk/>
          <pc:sldMk cId="1954050783" sldId="335"/>
        </pc:sldMkLst>
      </pc:sldChg>
      <pc:sldChg chg="addSp delSp modSp add mod ord">
        <pc:chgData name="Theresia Dini" userId="59570d4863581a4d" providerId="LiveId" clId="{F0BE467E-1525-4DEE-A80D-A29910CDDA4E}" dt="2021-06-02T19:20:14.660" v="6962" actId="14100"/>
        <pc:sldMkLst>
          <pc:docMk/>
          <pc:sldMk cId="596893110" sldId="336"/>
        </pc:sldMkLst>
        <pc:spChg chg="mod">
          <ac:chgData name="Theresia Dini" userId="59570d4863581a4d" providerId="LiveId" clId="{F0BE467E-1525-4DEE-A80D-A29910CDDA4E}" dt="2021-06-02T19:17:34.903" v="6842" actId="20577"/>
          <ac:spMkLst>
            <pc:docMk/>
            <pc:sldMk cId="596893110" sldId="336"/>
            <ac:spMk id="2030" creationId="{00000000-0000-0000-0000-000000000000}"/>
          </ac:spMkLst>
        </pc:spChg>
        <pc:spChg chg="mod">
          <ac:chgData name="Theresia Dini" userId="59570d4863581a4d" providerId="LiveId" clId="{F0BE467E-1525-4DEE-A80D-A29910CDDA4E}" dt="2021-06-02T19:20:14.660" v="6962" actId="14100"/>
          <ac:spMkLst>
            <pc:docMk/>
            <pc:sldMk cId="596893110" sldId="336"/>
            <ac:spMk id="2031" creationId="{00000000-0000-0000-0000-000000000000}"/>
          </ac:spMkLst>
        </pc:spChg>
        <pc:picChg chg="del">
          <ac:chgData name="Theresia Dini" userId="59570d4863581a4d" providerId="LiveId" clId="{F0BE467E-1525-4DEE-A80D-A29910CDDA4E}" dt="2021-06-02T19:16:45.608" v="6817" actId="478"/>
          <ac:picMkLst>
            <pc:docMk/>
            <pc:sldMk cId="596893110" sldId="336"/>
            <ac:picMk id="3" creationId="{9E620B4A-5061-4051-B577-9DEBD6E0DEAB}"/>
          </ac:picMkLst>
        </pc:picChg>
        <pc:picChg chg="add mod">
          <ac:chgData name="Theresia Dini" userId="59570d4863581a4d" providerId="LiveId" clId="{F0BE467E-1525-4DEE-A80D-A29910CDDA4E}" dt="2021-06-02T19:16:34.159" v="6814" actId="1076"/>
          <ac:picMkLst>
            <pc:docMk/>
            <pc:sldMk cId="596893110" sldId="336"/>
            <ac:picMk id="4" creationId="{CC409E5F-677D-424E-BEA5-B2E583BAAF00}"/>
          </ac:picMkLst>
        </pc:picChg>
      </pc:sldChg>
      <pc:sldMasterChg chg="delSldLayout">
        <pc:chgData name="Theresia Dini" userId="59570d4863581a4d" providerId="LiveId" clId="{F0BE467E-1525-4DEE-A80D-A29910CDDA4E}" dt="2021-06-02T15:19:08.169" v="5296" actId="47"/>
        <pc:sldMasterMkLst>
          <pc:docMk/>
          <pc:sldMasterMk cId="0" sldId="2147483679"/>
        </pc:sldMasterMkLst>
        <pc:sldLayoutChg chg="del">
          <pc:chgData name="Theresia Dini" userId="59570d4863581a4d" providerId="LiveId" clId="{F0BE467E-1525-4DEE-A80D-A29910CDDA4E}" dt="2021-06-02T15:19:08.169" v="5296" actId="47"/>
          <pc:sldLayoutMkLst>
            <pc:docMk/>
            <pc:sldMasterMk cId="0" sldId="2147483679"/>
            <pc:sldLayoutMk cId="0" sldId="2147483651"/>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52"/>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54"/>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56"/>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57"/>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60"/>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61"/>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62"/>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63"/>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64"/>
          </pc:sldLayoutMkLst>
        </pc:sldLayoutChg>
        <pc:sldLayoutChg chg="del">
          <pc:chgData name="Theresia Dini" userId="59570d4863581a4d" providerId="LiveId" clId="{F0BE467E-1525-4DEE-A80D-A29910CDDA4E}" dt="2021-06-02T15:18:53.800" v="5295" actId="47"/>
          <pc:sldLayoutMkLst>
            <pc:docMk/>
            <pc:sldMasterMk cId="0" sldId="2147483679"/>
            <pc:sldLayoutMk cId="0" sldId="2147483667"/>
          </pc:sldLayoutMkLst>
        </pc:sldLayoutChg>
        <pc:sldLayoutChg chg="del">
          <pc:chgData name="Theresia Dini" userId="59570d4863581a4d" providerId="LiveId" clId="{F0BE467E-1525-4DEE-A80D-A29910CDDA4E}" dt="2021-06-02T15:18:52.267" v="5294" actId="47"/>
          <pc:sldLayoutMkLst>
            <pc:docMk/>
            <pc:sldMasterMk cId="0" sldId="2147483679"/>
            <pc:sldLayoutMk cId="0" sldId="2147483668"/>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70"/>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71"/>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72"/>
          </pc:sldLayoutMkLst>
        </pc:sldLayoutChg>
        <pc:sldLayoutChg chg="del">
          <pc:chgData name="Theresia Dini" userId="59570d4863581a4d" providerId="LiveId" clId="{F0BE467E-1525-4DEE-A80D-A29910CDDA4E}" dt="2021-06-02T15:19:08.169" v="5296" actId="47"/>
          <pc:sldLayoutMkLst>
            <pc:docMk/>
            <pc:sldMasterMk cId="0" sldId="2147483679"/>
            <pc:sldLayoutMk cId="0" sldId="2147483673"/>
          </pc:sldLayoutMkLst>
        </pc:sldLayoutChg>
      </pc:sldMasterChg>
      <pc:sldMasterChg chg="del delSldLayout">
        <pc:chgData name="Theresia Dini" userId="59570d4863581a4d" providerId="LiveId" clId="{F0BE467E-1525-4DEE-A80D-A29910CDDA4E}" dt="2021-06-02T15:18:15.366" v="5285" actId="47"/>
        <pc:sldMasterMkLst>
          <pc:docMk/>
          <pc:sldMasterMk cId="0" sldId="2147483680"/>
        </pc:sldMasterMkLst>
        <pc:sldLayoutChg chg="del">
          <pc:chgData name="Theresia Dini" userId="59570d4863581a4d" providerId="LiveId" clId="{F0BE467E-1525-4DEE-A80D-A29910CDDA4E}" dt="2021-06-02T15:18:15.366" v="5285" actId="47"/>
          <pc:sldLayoutMkLst>
            <pc:docMk/>
            <pc:sldMasterMk cId="0" sldId="2147483680"/>
            <pc:sldLayoutMk cId="0" sldId="214748367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FE9F6-8E97-4440-BC5C-782FD84B2DE9}" type="doc">
      <dgm:prSet loTypeId="urn:microsoft.com/office/officeart/2005/8/layout/process3" loCatId="process" qsTypeId="urn:microsoft.com/office/officeart/2005/8/quickstyle/simple3" qsCatId="simple" csTypeId="urn:microsoft.com/office/officeart/2005/8/colors/colorful2" csCatId="colorful" phldr="1"/>
      <dgm:spPr/>
      <dgm:t>
        <a:bodyPr/>
        <a:lstStyle/>
        <a:p>
          <a:endParaRPr lang="en-ID"/>
        </a:p>
      </dgm:t>
    </dgm:pt>
    <dgm:pt modelId="{A223D632-FC2A-4009-9051-48405434C28D}">
      <dgm:prSet phldrT="[Text]"/>
      <dgm:spPr/>
      <dgm:t>
        <a:bodyPr/>
        <a:lstStyle/>
        <a:p>
          <a:r>
            <a:rPr lang="en-US" dirty="0">
              <a:latin typeface="Roboto" panose="02000000000000000000" pitchFamily="2" charset="0"/>
              <a:ea typeface="Roboto" panose="02000000000000000000" pitchFamily="2" charset="0"/>
            </a:rPr>
            <a:t>Anamnesis</a:t>
          </a:r>
          <a:endParaRPr lang="en-ID" dirty="0">
            <a:latin typeface="Roboto" panose="02000000000000000000" pitchFamily="2" charset="0"/>
            <a:ea typeface="Roboto" panose="02000000000000000000" pitchFamily="2" charset="0"/>
          </a:endParaRPr>
        </a:p>
      </dgm:t>
    </dgm:pt>
    <dgm:pt modelId="{7D9B4500-4FCF-44C6-925F-E95D20CDF28F}" type="parTrans" cxnId="{BD70F54F-9AAB-4A38-A9AD-C734DA9ABF34}">
      <dgm:prSet/>
      <dgm:spPr/>
      <dgm:t>
        <a:bodyPr/>
        <a:lstStyle/>
        <a:p>
          <a:endParaRPr lang="en-ID">
            <a:latin typeface="Roboto" panose="02000000000000000000" pitchFamily="2" charset="0"/>
            <a:ea typeface="Roboto" panose="02000000000000000000" pitchFamily="2" charset="0"/>
          </a:endParaRPr>
        </a:p>
      </dgm:t>
    </dgm:pt>
    <dgm:pt modelId="{DB665C63-78C9-475A-B8F6-DA412210376D}" type="sibTrans" cxnId="{BD70F54F-9AAB-4A38-A9AD-C734DA9ABF34}">
      <dgm:prSet/>
      <dgm:spPr/>
      <dgm:t>
        <a:bodyPr/>
        <a:lstStyle/>
        <a:p>
          <a:endParaRPr lang="en-ID">
            <a:latin typeface="Roboto" panose="02000000000000000000" pitchFamily="2" charset="0"/>
            <a:ea typeface="Roboto" panose="02000000000000000000" pitchFamily="2" charset="0"/>
          </a:endParaRPr>
        </a:p>
      </dgm:t>
    </dgm:pt>
    <dgm:pt modelId="{654D4010-1F7F-4460-86B1-D6C0FA9B4097}">
      <dgm:prSet phldrT="[Text]"/>
      <dgm:spPr/>
      <dgm:t>
        <a:bodyPr/>
        <a:lstStyle/>
        <a:p>
          <a:r>
            <a:rPr lang="en-US" dirty="0">
              <a:latin typeface="Roboto" panose="02000000000000000000" pitchFamily="2" charset="0"/>
              <a:ea typeface="Roboto" panose="02000000000000000000" pitchFamily="2" charset="0"/>
            </a:rPr>
            <a:t>Symptoms and signs</a:t>
          </a:r>
          <a:endParaRPr lang="en-ID" dirty="0">
            <a:latin typeface="Roboto" panose="02000000000000000000" pitchFamily="2" charset="0"/>
            <a:ea typeface="Roboto" panose="02000000000000000000" pitchFamily="2" charset="0"/>
          </a:endParaRPr>
        </a:p>
      </dgm:t>
    </dgm:pt>
    <dgm:pt modelId="{0CD851F3-6D72-419A-A020-BA3D32EA812A}" type="parTrans" cxnId="{8E8B16B9-9897-42CB-A084-70016E965640}">
      <dgm:prSet/>
      <dgm:spPr/>
      <dgm:t>
        <a:bodyPr/>
        <a:lstStyle/>
        <a:p>
          <a:endParaRPr lang="en-ID">
            <a:latin typeface="Roboto" panose="02000000000000000000" pitchFamily="2" charset="0"/>
            <a:ea typeface="Roboto" panose="02000000000000000000" pitchFamily="2" charset="0"/>
          </a:endParaRPr>
        </a:p>
      </dgm:t>
    </dgm:pt>
    <dgm:pt modelId="{6D9ED546-A08C-43EE-B88C-578EF88C3635}" type="sibTrans" cxnId="{8E8B16B9-9897-42CB-A084-70016E965640}">
      <dgm:prSet/>
      <dgm:spPr/>
      <dgm:t>
        <a:bodyPr/>
        <a:lstStyle/>
        <a:p>
          <a:endParaRPr lang="en-ID">
            <a:latin typeface="Roboto" panose="02000000000000000000" pitchFamily="2" charset="0"/>
            <a:ea typeface="Roboto" panose="02000000000000000000" pitchFamily="2" charset="0"/>
          </a:endParaRPr>
        </a:p>
      </dgm:t>
    </dgm:pt>
    <dgm:pt modelId="{08E9CC19-28F9-4392-9506-57DA909F6072}">
      <dgm:prSet phldrT="[Text]"/>
      <dgm:spPr/>
      <dgm:t>
        <a:bodyPr/>
        <a:lstStyle/>
        <a:p>
          <a:r>
            <a:rPr lang="en-US" dirty="0">
              <a:latin typeface="Roboto" panose="02000000000000000000" pitchFamily="2" charset="0"/>
              <a:ea typeface="Roboto" panose="02000000000000000000" pitchFamily="2" charset="0"/>
            </a:rPr>
            <a:t>Px </a:t>
          </a:r>
          <a:r>
            <a:rPr lang="en-US" dirty="0" err="1">
              <a:latin typeface="Roboto" panose="02000000000000000000" pitchFamily="2" charset="0"/>
              <a:ea typeface="Roboto" panose="02000000000000000000" pitchFamily="2" charset="0"/>
            </a:rPr>
            <a:t>Fisik</a:t>
          </a:r>
          <a:endParaRPr lang="en-ID" dirty="0">
            <a:latin typeface="Roboto" panose="02000000000000000000" pitchFamily="2" charset="0"/>
            <a:ea typeface="Roboto" panose="02000000000000000000" pitchFamily="2" charset="0"/>
          </a:endParaRPr>
        </a:p>
      </dgm:t>
    </dgm:pt>
    <dgm:pt modelId="{F0C3026B-B7F7-44F9-99D6-4357BE669295}" type="parTrans" cxnId="{E7E64677-9472-4729-A2F4-AFFC0098709D}">
      <dgm:prSet/>
      <dgm:spPr/>
      <dgm:t>
        <a:bodyPr/>
        <a:lstStyle/>
        <a:p>
          <a:endParaRPr lang="en-ID">
            <a:latin typeface="Roboto" panose="02000000000000000000" pitchFamily="2" charset="0"/>
            <a:ea typeface="Roboto" panose="02000000000000000000" pitchFamily="2" charset="0"/>
          </a:endParaRPr>
        </a:p>
      </dgm:t>
    </dgm:pt>
    <dgm:pt modelId="{36F38E1A-2CBD-4660-97F9-3693B4AFD5C4}" type="sibTrans" cxnId="{E7E64677-9472-4729-A2F4-AFFC0098709D}">
      <dgm:prSet/>
      <dgm:spPr/>
      <dgm:t>
        <a:bodyPr/>
        <a:lstStyle/>
        <a:p>
          <a:endParaRPr lang="en-ID">
            <a:latin typeface="Roboto" panose="02000000000000000000" pitchFamily="2" charset="0"/>
            <a:ea typeface="Roboto" panose="02000000000000000000" pitchFamily="2" charset="0"/>
          </a:endParaRPr>
        </a:p>
      </dgm:t>
    </dgm:pt>
    <dgm:pt modelId="{81FEEC41-F627-41AE-B672-A49FD799BCC9}">
      <dgm:prSet phldrT="[Text]"/>
      <dgm:spPr/>
      <dgm:t>
        <a:bodyPr/>
        <a:lstStyle/>
        <a:p>
          <a:r>
            <a:rPr lang="en-US" dirty="0" err="1">
              <a:latin typeface="Roboto" panose="02000000000000000000" pitchFamily="2" charset="0"/>
              <a:ea typeface="Roboto" panose="02000000000000000000" pitchFamily="2" charset="0"/>
            </a:rPr>
            <a:t>Inspekulo</a:t>
          </a:r>
          <a:endParaRPr lang="en-ID" dirty="0">
            <a:latin typeface="Roboto" panose="02000000000000000000" pitchFamily="2" charset="0"/>
            <a:ea typeface="Roboto" panose="02000000000000000000" pitchFamily="2" charset="0"/>
          </a:endParaRPr>
        </a:p>
      </dgm:t>
    </dgm:pt>
    <dgm:pt modelId="{2E2F8615-A218-469A-A378-27D096262F13}" type="parTrans" cxnId="{16D69993-7F97-485D-B028-279784AC37D1}">
      <dgm:prSet/>
      <dgm:spPr/>
      <dgm:t>
        <a:bodyPr/>
        <a:lstStyle/>
        <a:p>
          <a:endParaRPr lang="en-ID">
            <a:latin typeface="Roboto" panose="02000000000000000000" pitchFamily="2" charset="0"/>
            <a:ea typeface="Roboto" panose="02000000000000000000" pitchFamily="2" charset="0"/>
          </a:endParaRPr>
        </a:p>
      </dgm:t>
    </dgm:pt>
    <dgm:pt modelId="{2DA20342-A04E-404F-BB14-A96DA7063640}" type="sibTrans" cxnId="{16D69993-7F97-485D-B028-279784AC37D1}">
      <dgm:prSet/>
      <dgm:spPr/>
      <dgm:t>
        <a:bodyPr/>
        <a:lstStyle/>
        <a:p>
          <a:endParaRPr lang="en-ID">
            <a:latin typeface="Roboto" panose="02000000000000000000" pitchFamily="2" charset="0"/>
            <a:ea typeface="Roboto" panose="02000000000000000000" pitchFamily="2" charset="0"/>
          </a:endParaRPr>
        </a:p>
      </dgm:t>
    </dgm:pt>
    <dgm:pt modelId="{9C5AA236-F561-4A8A-915C-B92D43A49687}">
      <dgm:prSet phldrT="[Text]"/>
      <dgm:spPr/>
      <dgm:t>
        <a:bodyPr/>
        <a:lstStyle/>
        <a:p>
          <a:r>
            <a:rPr lang="en-US" dirty="0">
              <a:latin typeface="Roboto" panose="02000000000000000000" pitchFamily="2" charset="0"/>
              <a:ea typeface="Roboto" panose="02000000000000000000" pitchFamily="2" charset="0"/>
            </a:rPr>
            <a:t>Px </a:t>
          </a:r>
          <a:r>
            <a:rPr lang="en-US" dirty="0" err="1">
              <a:latin typeface="Roboto" panose="02000000000000000000" pitchFamily="2" charset="0"/>
              <a:ea typeface="Roboto" panose="02000000000000000000" pitchFamily="2" charset="0"/>
            </a:rPr>
            <a:t>Penunjang</a:t>
          </a:r>
          <a:endParaRPr lang="en-ID" dirty="0">
            <a:latin typeface="Roboto" panose="02000000000000000000" pitchFamily="2" charset="0"/>
            <a:ea typeface="Roboto" panose="02000000000000000000" pitchFamily="2" charset="0"/>
          </a:endParaRPr>
        </a:p>
      </dgm:t>
    </dgm:pt>
    <dgm:pt modelId="{0858DDBC-282C-4BD6-BAE9-5DCEBE723402}" type="parTrans" cxnId="{C6A14B5B-2E8C-4F30-BD39-7FE4EDB8AF2B}">
      <dgm:prSet/>
      <dgm:spPr/>
      <dgm:t>
        <a:bodyPr/>
        <a:lstStyle/>
        <a:p>
          <a:endParaRPr lang="en-ID">
            <a:latin typeface="Roboto" panose="02000000000000000000" pitchFamily="2" charset="0"/>
            <a:ea typeface="Roboto" panose="02000000000000000000" pitchFamily="2" charset="0"/>
          </a:endParaRPr>
        </a:p>
      </dgm:t>
    </dgm:pt>
    <dgm:pt modelId="{5B8AF997-15C2-450C-8BB9-9CF1C7430919}" type="sibTrans" cxnId="{C6A14B5B-2E8C-4F30-BD39-7FE4EDB8AF2B}">
      <dgm:prSet/>
      <dgm:spPr/>
      <dgm:t>
        <a:bodyPr/>
        <a:lstStyle/>
        <a:p>
          <a:endParaRPr lang="en-ID">
            <a:latin typeface="Roboto" panose="02000000000000000000" pitchFamily="2" charset="0"/>
            <a:ea typeface="Roboto" panose="02000000000000000000" pitchFamily="2" charset="0"/>
          </a:endParaRPr>
        </a:p>
      </dgm:t>
    </dgm:pt>
    <dgm:pt modelId="{950D8989-DCBC-4B13-AD30-6701EE7C828A}">
      <dgm:prSet phldrT="[Text]"/>
      <dgm:spPr/>
      <dgm:t>
        <a:bodyPr/>
        <a:lstStyle/>
        <a:p>
          <a:r>
            <a:rPr lang="en-US" dirty="0">
              <a:latin typeface="Roboto" panose="02000000000000000000" pitchFamily="2" charset="0"/>
              <a:ea typeface="Roboto" panose="02000000000000000000" pitchFamily="2" charset="0"/>
            </a:rPr>
            <a:t>Px lab </a:t>
          </a:r>
          <a:r>
            <a:rPr lang="en-US" i="1" dirty="0">
              <a:latin typeface="Roboto" panose="02000000000000000000" pitchFamily="2" charset="0"/>
              <a:ea typeface="Roboto" panose="02000000000000000000" pitchFamily="2" charset="0"/>
            </a:rPr>
            <a:t>(</a:t>
          </a:r>
          <a:r>
            <a:rPr lang="en-US" i="1" dirty="0" err="1">
              <a:latin typeface="Roboto" panose="02000000000000000000" pitchFamily="2" charset="0"/>
              <a:ea typeface="Roboto" panose="02000000000000000000" pitchFamily="2" charset="0"/>
            </a:rPr>
            <a:t>nitrazine</a:t>
          </a:r>
          <a:r>
            <a:rPr lang="en-US" i="1" dirty="0">
              <a:latin typeface="Roboto" panose="02000000000000000000" pitchFamily="2" charset="0"/>
              <a:ea typeface="Roboto" panose="02000000000000000000" pitchFamily="2" charset="0"/>
            </a:rPr>
            <a:t> test,</a:t>
          </a:r>
          <a:r>
            <a:rPr lang="en-US" dirty="0">
              <a:latin typeface="Roboto" panose="02000000000000000000" pitchFamily="2" charset="0"/>
              <a:ea typeface="Roboto" panose="02000000000000000000" pitchFamily="2" charset="0"/>
            </a:rPr>
            <a:t> </a:t>
          </a:r>
          <a:r>
            <a:rPr lang="en-US" i="1" dirty="0">
              <a:latin typeface="Roboto" panose="02000000000000000000" pitchFamily="2" charset="0"/>
              <a:ea typeface="Roboto" panose="02000000000000000000" pitchFamily="2" charset="0"/>
            </a:rPr>
            <a:t>fern test</a:t>
          </a:r>
          <a:r>
            <a:rPr lang="en-US" i="0" dirty="0">
              <a:latin typeface="Roboto" panose="02000000000000000000" pitchFamily="2" charset="0"/>
              <a:ea typeface="Roboto" panose="02000000000000000000" pitchFamily="2" charset="0"/>
            </a:rPr>
            <a:t>)</a:t>
          </a:r>
          <a:endParaRPr lang="en-ID" i="0" dirty="0">
            <a:latin typeface="Roboto" panose="02000000000000000000" pitchFamily="2" charset="0"/>
            <a:ea typeface="Roboto" panose="02000000000000000000" pitchFamily="2" charset="0"/>
          </a:endParaRPr>
        </a:p>
      </dgm:t>
    </dgm:pt>
    <dgm:pt modelId="{395BC65E-A881-4B7E-AADF-3E2F25ADE53E}" type="parTrans" cxnId="{1E1F0EEC-8353-437E-B710-8BEE5272EBF0}">
      <dgm:prSet/>
      <dgm:spPr/>
      <dgm:t>
        <a:bodyPr/>
        <a:lstStyle/>
        <a:p>
          <a:endParaRPr lang="en-ID">
            <a:latin typeface="Roboto" panose="02000000000000000000" pitchFamily="2" charset="0"/>
            <a:ea typeface="Roboto" panose="02000000000000000000" pitchFamily="2" charset="0"/>
          </a:endParaRPr>
        </a:p>
      </dgm:t>
    </dgm:pt>
    <dgm:pt modelId="{82DF96C6-3ECF-4C90-9D59-6CBC76F0E292}" type="sibTrans" cxnId="{1E1F0EEC-8353-437E-B710-8BEE5272EBF0}">
      <dgm:prSet/>
      <dgm:spPr/>
      <dgm:t>
        <a:bodyPr/>
        <a:lstStyle/>
        <a:p>
          <a:endParaRPr lang="en-ID">
            <a:latin typeface="Roboto" panose="02000000000000000000" pitchFamily="2" charset="0"/>
            <a:ea typeface="Roboto" panose="02000000000000000000" pitchFamily="2" charset="0"/>
          </a:endParaRPr>
        </a:p>
      </dgm:t>
    </dgm:pt>
    <dgm:pt modelId="{755840E6-9443-41A4-B0C1-62DB8D9DF718}">
      <dgm:prSet phldrT="[Text]"/>
      <dgm:spPr/>
      <dgm:t>
        <a:bodyPr/>
        <a:lstStyle/>
        <a:p>
          <a:r>
            <a:rPr lang="en-US" dirty="0">
              <a:latin typeface="Roboto" panose="02000000000000000000" pitchFamily="2" charset="0"/>
              <a:ea typeface="Roboto" panose="02000000000000000000" pitchFamily="2" charset="0"/>
            </a:rPr>
            <a:t>Px </a:t>
          </a:r>
          <a:r>
            <a:rPr lang="en-US" dirty="0" err="1">
              <a:latin typeface="Roboto" panose="02000000000000000000" pitchFamily="2" charset="0"/>
              <a:ea typeface="Roboto" panose="02000000000000000000" pitchFamily="2" charset="0"/>
            </a:rPr>
            <a:t>radiologi</a:t>
          </a:r>
          <a:r>
            <a:rPr lang="en-US" dirty="0">
              <a:latin typeface="Roboto" panose="02000000000000000000" pitchFamily="2" charset="0"/>
              <a:ea typeface="Roboto" panose="02000000000000000000" pitchFamily="2" charset="0"/>
            </a:rPr>
            <a:t>: USG</a:t>
          </a:r>
          <a:endParaRPr lang="en-ID" dirty="0">
            <a:latin typeface="Roboto" panose="02000000000000000000" pitchFamily="2" charset="0"/>
            <a:ea typeface="Roboto" panose="02000000000000000000" pitchFamily="2" charset="0"/>
          </a:endParaRPr>
        </a:p>
      </dgm:t>
    </dgm:pt>
    <dgm:pt modelId="{F6F7FB28-E547-4637-97F4-10AD254A75DC}" type="parTrans" cxnId="{8A02D1CE-BAC9-4083-B752-981EA44D7803}">
      <dgm:prSet/>
      <dgm:spPr/>
      <dgm:t>
        <a:bodyPr/>
        <a:lstStyle/>
        <a:p>
          <a:endParaRPr lang="en-ID">
            <a:latin typeface="Roboto" panose="02000000000000000000" pitchFamily="2" charset="0"/>
            <a:ea typeface="Roboto" panose="02000000000000000000" pitchFamily="2" charset="0"/>
          </a:endParaRPr>
        </a:p>
      </dgm:t>
    </dgm:pt>
    <dgm:pt modelId="{5E096E07-0583-4F23-AEEC-752A096A6B58}" type="sibTrans" cxnId="{8A02D1CE-BAC9-4083-B752-981EA44D7803}">
      <dgm:prSet/>
      <dgm:spPr/>
      <dgm:t>
        <a:bodyPr/>
        <a:lstStyle/>
        <a:p>
          <a:endParaRPr lang="en-ID">
            <a:latin typeface="Roboto" panose="02000000000000000000" pitchFamily="2" charset="0"/>
            <a:ea typeface="Roboto" panose="02000000000000000000" pitchFamily="2" charset="0"/>
          </a:endParaRPr>
        </a:p>
      </dgm:t>
    </dgm:pt>
    <dgm:pt modelId="{691E3DB1-91F7-4A72-AE31-36C7C1789D3F}" type="pres">
      <dgm:prSet presAssocID="{734FE9F6-8E97-4440-BC5C-782FD84B2DE9}" presName="linearFlow" presStyleCnt="0">
        <dgm:presLayoutVars>
          <dgm:dir/>
          <dgm:animLvl val="lvl"/>
          <dgm:resizeHandles val="exact"/>
        </dgm:presLayoutVars>
      </dgm:prSet>
      <dgm:spPr/>
    </dgm:pt>
    <dgm:pt modelId="{6A5BA5D6-B30A-4C34-A004-B13C4C6CB5F0}" type="pres">
      <dgm:prSet presAssocID="{A223D632-FC2A-4009-9051-48405434C28D}" presName="composite" presStyleCnt="0"/>
      <dgm:spPr/>
    </dgm:pt>
    <dgm:pt modelId="{3FF595EA-E033-45DA-A469-E3AF99EE455E}" type="pres">
      <dgm:prSet presAssocID="{A223D632-FC2A-4009-9051-48405434C28D}" presName="parTx" presStyleLbl="node1" presStyleIdx="0" presStyleCnt="3">
        <dgm:presLayoutVars>
          <dgm:chMax val="0"/>
          <dgm:chPref val="0"/>
          <dgm:bulletEnabled val="1"/>
        </dgm:presLayoutVars>
      </dgm:prSet>
      <dgm:spPr/>
    </dgm:pt>
    <dgm:pt modelId="{E17E82F6-CAFB-490F-AFEE-7B6E6503A10C}" type="pres">
      <dgm:prSet presAssocID="{A223D632-FC2A-4009-9051-48405434C28D}" presName="parSh" presStyleLbl="node1" presStyleIdx="0" presStyleCnt="3"/>
      <dgm:spPr/>
    </dgm:pt>
    <dgm:pt modelId="{5E3B85D4-4EAA-40E8-B195-53BE93282669}" type="pres">
      <dgm:prSet presAssocID="{A223D632-FC2A-4009-9051-48405434C28D}" presName="desTx" presStyleLbl="fgAcc1" presStyleIdx="0" presStyleCnt="3">
        <dgm:presLayoutVars>
          <dgm:bulletEnabled val="1"/>
        </dgm:presLayoutVars>
      </dgm:prSet>
      <dgm:spPr/>
    </dgm:pt>
    <dgm:pt modelId="{DE4DF69A-B9A3-46DA-A7B0-9EFF3F6BE554}" type="pres">
      <dgm:prSet presAssocID="{DB665C63-78C9-475A-B8F6-DA412210376D}" presName="sibTrans" presStyleLbl="sibTrans2D1" presStyleIdx="0" presStyleCnt="2"/>
      <dgm:spPr/>
    </dgm:pt>
    <dgm:pt modelId="{73E1207F-957E-493D-817F-F7D470A10BA3}" type="pres">
      <dgm:prSet presAssocID="{DB665C63-78C9-475A-B8F6-DA412210376D}" presName="connTx" presStyleLbl="sibTrans2D1" presStyleIdx="0" presStyleCnt="2"/>
      <dgm:spPr/>
    </dgm:pt>
    <dgm:pt modelId="{DFD14708-D4A1-484E-B9AD-11362B0F5A76}" type="pres">
      <dgm:prSet presAssocID="{08E9CC19-28F9-4392-9506-57DA909F6072}" presName="composite" presStyleCnt="0"/>
      <dgm:spPr/>
    </dgm:pt>
    <dgm:pt modelId="{592C893D-F1EE-404A-A4C2-F330E93347E5}" type="pres">
      <dgm:prSet presAssocID="{08E9CC19-28F9-4392-9506-57DA909F6072}" presName="parTx" presStyleLbl="node1" presStyleIdx="0" presStyleCnt="3">
        <dgm:presLayoutVars>
          <dgm:chMax val="0"/>
          <dgm:chPref val="0"/>
          <dgm:bulletEnabled val="1"/>
        </dgm:presLayoutVars>
      </dgm:prSet>
      <dgm:spPr/>
    </dgm:pt>
    <dgm:pt modelId="{295257AE-322D-475E-8ECF-709768ECF83E}" type="pres">
      <dgm:prSet presAssocID="{08E9CC19-28F9-4392-9506-57DA909F6072}" presName="parSh" presStyleLbl="node1" presStyleIdx="1" presStyleCnt="3"/>
      <dgm:spPr/>
    </dgm:pt>
    <dgm:pt modelId="{0E8CC812-8D48-4A27-9CB5-0F986B1018AE}" type="pres">
      <dgm:prSet presAssocID="{08E9CC19-28F9-4392-9506-57DA909F6072}" presName="desTx" presStyleLbl="fgAcc1" presStyleIdx="1" presStyleCnt="3">
        <dgm:presLayoutVars>
          <dgm:bulletEnabled val="1"/>
        </dgm:presLayoutVars>
      </dgm:prSet>
      <dgm:spPr/>
    </dgm:pt>
    <dgm:pt modelId="{B467BC18-3833-4603-9F51-68B803FCCBE0}" type="pres">
      <dgm:prSet presAssocID="{36F38E1A-2CBD-4660-97F9-3693B4AFD5C4}" presName="sibTrans" presStyleLbl="sibTrans2D1" presStyleIdx="1" presStyleCnt="2"/>
      <dgm:spPr/>
    </dgm:pt>
    <dgm:pt modelId="{4277438A-8575-4E68-BEEC-A6EE3BF85A95}" type="pres">
      <dgm:prSet presAssocID="{36F38E1A-2CBD-4660-97F9-3693B4AFD5C4}" presName="connTx" presStyleLbl="sibTrans2D1" presStyleIdx="1" presStyleCnt="2"/>
      <dgm:spPr/>
    </dgm:pt>
    <dgm:pt modelId="{66ACB2C7-E731-4620-9E28-77FD9EF23735}" type="pres">
      <dgm:prSet presAssocID="{9C5AA236-F561-4A8A-915C-B92D43A49687}" presName="composite" presStyleCnt="0"/>
      <dgm:spPr/>
    </dgm:pt>
    <dgm:pt modelId="{F7181EF4-C144-4D69-8614-04F1EA791200}" type="pres">
      <dgm:prSet presAssocID="{9C5AA236-F561-4A8A-915C-B92D43A49687}" presName="parTx" presStyleLbl="node1" presStyleIdx="1" presStyleCnt="3">
        <dgm:presLayoutVars>
          <dgm:chMax val="0"/>
          <dgm:chPref val="0"/>
          <dgm:bulletEnabled val="1"/>
        </dgm:presLayoutVars>
      </dgm:prSet>
      <dgm:spPr/>
    </dgm:pt>
    <dgm:pt modelId="{B5AFCF4A-450C-4380-85DF-B74808FE9B39}" type="pres">
      <dgm:prSet presAssocID="{9C5AA236-F561-4A8A-915C-B92D43A49687}" presName="parSh" presStyleLbl="node1" presStyleIdx="2" presStyleCnt="3"/>
      <dgm:spPr/>
    </dgm:pt>
    <dgm:pt modelId="{5F4AAB1D-E069-4C70-A14A-D121F26B5EC1}" type="pres">
      <dgm:prSet presAssocID="{9C5AA236-F561-4A8A-915C-B92D43A49687}" presName="desTx" presStyleLbl="fgAcc1" presStyleIdx="2" presStyleCnt="3">
        <dgm:presLayoutVars>
          <dgm:bulletEnabled val="1"/>
        </dgm:presLayoutVars>
      </dgm:prSet>
      <dgm:spPr/>
    </dgm:pt>
  </dgm:ptLst>
  <dgm:cxnLst>
    <dgm:cxn modelId="{90D8BB00-0B6A-4D55-80DF-F8592F656808}" type="presOf" srcId="{9C5AA236-F561-4A8A-915C-B92D43A49687}" destId="{B5AFCF4A-450C-4380-85DF-B74808FE9B39}" srcOrd="1" destOrd="0" presId="urn:microsoft.com/office/officeart/2005/8/layout/process3"/>
    <dgm:cxn modelId="{82172F03-1D16-446E-8E61-43AD6CE9C021}" type="presOf" srcId="{DB665C63-78C9-475A-B8F6-DA412210376D}" destId="{73E1207F-957E-493D-817F-F7D470A10BA3}" srcOrd="1" destOrd="0" presId="urn:microsoft.com/office/officeart/2005/8/layout/process3"/>
    <dgm:cxn modelId="{50D42B05-B96E-4A9F-AFF3-5594B75AD6B0}" type="presOf" srcId="{755840E6-9443-41A4-B0C1-62DB8D9DF718}" destId="{5F4AAB1D-E069-4C70-A14A-D121F26B5EC1}" srcOrd="0" destOrd="1" presId="urn:microsoft.com/office/officeart/2005/8/layout/process3"/>
    <dgm:cxn modelId="{FAC45221-735E-498E-B378-0E641A9DE21C}" type="presOf" srcId="{DB665C63-78C9-475A-B8F6-DA412210376D}" destId="{DE4DF69A-B9A3-46DA-A7B0-9EFF3F6BE554}" srcOrd="0" destOrd="0" presId="urn:microsoft.com/office/officeart/2005/8/layout/process3"/>
    <dgm:cxn modelId="{5CE4C227-1711-491A-A877-BA840CFF32EE}" type="presOf" srcId="{36F38E1A-2CBD-4660-97F9-3693B4AFD5C4}" destId="{B467BC18-3833-4603-9F51-68B803FCCBE0}" srcOrd="0" destOrd="0" presId="urn:microsoft.com/office/officeart/2005/8/layout/process3"/>
    <dgm:cxn modelId="{841F0D32-136D-4920-9B4E-FF0FA2001A07}" type="presOf" srcId="{950D8989-DCBC-4B13-AD30-6701EE7C828A}" destId="{5F4AAB1D-E069-4C70-A14A-D121F26B5EC1}" srcOrd="0" destOrd="0" presId="urn:microsoft.com/office/officeart/2005/8/layout/process3"/>
    <dgm:cxn modelId="{8B197D35-64A1-4695-81A9-C0E694B5FD04}" type="presOf" srcId="{734FE9F6-8E97-4440-BC5C-782FD84B2DE9}" destId="{691E3DB1-91F7-4A72-AE31-36C7C1789D3F}" srcOrd="0" destOrd="0" presId="urn:microsoft.com/office/officeart/2005/8/layout/process3"/>
    <dgm:cxn modelId="{C6A14B5B-2E8C-4F30-BD39-7FE4EDB8AF2B}" srcId="{734FE9F6-8E97-4440-BC5C-782FD84B2DE9}" destId="{9C5AA236-F561-4A8A-915C-B92D43A49687}" srcOrd="2" destOrd="0" parTransId="{0858DDBC-282C-4BD6-BAE9-5DCEBE723402}" sibTransId="{5B8AF997-15C2-450C-8BB9-9CF1C7430919}"/>
    <dgm:cxn modelId="{BD70F54F-9AAB-4A38-A9AD-C734DA9ABF34}" srcId="{734FE9F6-8E97-4440-BC5C-782FD84B2DE9}" destId="{A223D632-FC2A-4009-9051-48405434C28D}" srcOrd="0" destOrd="0" parTransId="{7D9B4500-4FCF-44C6-925F-E95D20CDF28F}" sibTransId="{DB665C63-78C9-475A-B8F6-DA412210376D}"/>
    <dgm:cxn modelId="{95193F51-4A64-47F0-9DC8-588097522338}" type="presOf" srcId="{08E9CC19-28F9-4392-9506-57DA909F6072}" destId="{295257AE-322D-475E-8ECF-709768ECF83E}" srcOrd="1" destOrd="0" presId="urn:microsoft.com/office/officeart/2005/8/layout/process3"/>
    <dgm:cxn modelId="{C8FAD255-545D-4FDC-9C10-DF30530F2791}" type="presOf" srcId="{36F38E1A-2CBD-4660-97F9-3693B4AFD5C4}" destId="{4277438A-8575-4E68-BEEC-A6EE3BF85A95}" srcOrd="1" destOrd="0" presId="urn:microsoft.com/office/officeart/2005/8/layout/process3"/>
    <dgm:cxn modelId="{E7E64677-9472-4729-A2F4-AFFC0098709D}" srcId="{734FE9F6-8E97-4440-BC5C-782FD84B2DE9}" destId="{08E9CC19-28F9-4392-9506-57DA909F6072}" srcOrd="1" destOrd="0" parTransId="{F0C3026B-B7F7-44F9-99D6-4357BE669295}" sibTransId="{36F38E1A-2CBD-4660-97F9-3693B4AFD5C4}"/>
    <dgm:cxn modelId="{1BD79B89-A92D-4A44-AF31-170520BFDDF5}" type="presOf" srcId="{9C5AA236-F561-4A8A-915C-B92D43A49687}" destId="{F7181EF4-C144-4D69-8614-04F1EA791200}" srcOrd="0" destOrd="0" presId="urn:microsoft.com/office/officeart/2005/8/layout/process3"/>
    <dgm:cxn modelId="{A99A9391-FBDB-4AD9-9C33-E4037CB491F8}" type="presOf" srcId="{A223D632-FC2A-4009-9051-48405434C28D}" destId="{E17E82F6-CAFB-490F-AFEE-7B6E6503A10C}" srcOrd="1" destOrd="0" presId="urn:microsoft.com/office/officeart/2005/8/layout/process3"/>
    <dgm:cxn modelId="{16D69993-7F97-485D-B028-279784AC37D1}" srcId="{08E9CC19-28F9-4392-9506-57DA909F6072}" destId="{81FEEC41-F627-41AE-B672-A49FD799BCC9}" srcOrd="0" destOrd="0" parTransId="{2E2F8615-A218-469A-A378-27D096262F13}" sibTransId="{2DA20342-A04E-404F-BB14-A96DA7063640}"/>
    <dgm:cxn modelId="{8F630DA8-4487-4EA5-852C-6A5C5A0EF629}" type="presOf" srcId="{08E9CC19-28F9-4392-9506-57DA909F6072}" destId="{592C893D-F1EE-404A-A4C2-F330E93347E5}" srcOrd="0" destOrd="0" presId="urn:microsoft.com/office/officeart/2005/8/layout/process3"/>
    <dgm:cxn modelId="{8E8B16B9-9897-42CB-A084-70016E965640}" srcId="{A223D632-FC2A-4009-9051-48405434C28D}" destId="{654D4010-1F7F-4460-86B1-D6C0FA9B4097}" srcOrd="0" destOrd="0" parTransId="{0CD851F3-6D72-419A-A020-BA3D32EA812A}" sibTransId="{6D9ED546-A08C-43EE-B88C-578EF88C3635}"/>
    <dgm:cxn modelId="{8A02D1CE-BAC9-4083-B752-981EA44D7803}" srcId="{9C5AA236-F561-4A8A-915C-B92D43A49687}" destId="{755840E6-9443-41A4-B0C1-62DB8D9DF718}" srcOrd="1" destOrd="0" parTransId="{F6F7FB28-E547-4637-97F4-10AD254A75DC}" sibTransId="{5E096E07-0583-4F23-AEEC-752A096A6B58}"/>
    <dgm:cxn modelId="{F9C472D6-6C5D-4723-862E-F8BD83CFB2EC}" type="presOf" srcId="{A223D632-FC2A-4009-9051-48405434C28D}" destId="{3FF595EA-E033-45DA-A469-E3AF99EE455E}" srcOrd="0" destOrd="0" presId="urn:microsoft.com/office/officeart/2005/8/layout/process3"/>
    <dgm:cxn modelId="{D7B4EED8-3203-49A5-9ACA-5E0FE8AE33B5}" type="presOf" srcId="{654D4010-1F7F-4460-86B1-D6C0FA9B4097}" destId="{5E3B85D4-4EAA-40E8-B195-53BE93282669}" srcOrd="0" destOrd="0" presId="urn:microsoft.com/office/officeart/2005/8/layout/process3"/>
    <dgm:cxn modelId="{1E1F0EEC-8353-437E-B710-8BEE5272EBF0}" srcId="{9C5AA236-F561-4A8A-915C-B92D43A49687}" destId="{950D8989-DCBC-4B13-AD30-6701EE7C828A}" srcOrd="0" destOrd="0" parTransId="{395BC65E-A881-4B7E-AADF-3E2F25ADE53E}" sibTransId="{82DF96C6-3ECF-4C90-9D59-6CBC76F0E292}"/>
    <dgm:cxn modelId="{4A63E3F8-28AB-4CDF-BA62-086A64ABD697}" type="presOf" srcId="{81FEEC41-F627-41AE-B672-A49FD799BCC9}" destId="{0E8CC812-8D48-4A27-9CB5-0F986B1018AE}" srcOrd="0" destOrd="0" presId="urn:microsoft.com/office/officeart/2005/8/layout/process3"/>
    <dgm:cxn modelId="{B2D9CF3B-79B9-49FC-8652-ABBC79B95171}" type="presParOf" srcId="{691E3DB1-91F7-4A72-AE31-36C7C1789D3F}" destId="{6A5BA5D6-B30A-4C34-A004-B13C4C6CB5F0}" srcOrd="0" destOrd="0" presId="urn:microsoft.com/office/officeart/2005/8/layout/process3"/>
    <dgm:cxn modelId="{E5928B9E-7DDE-4083-875F-820D5E77E01C}" type="presParOf" srcId="{6A5BA5D6-B30A-4C34-A004-B13C4C6CB5F0}" destId="{3FF595EA-E033-45DA-A469-E3AF99EE455E}" srcOrd="0" destOrd="0" presId="urn:microsoft.com/office/officeart/2005/8/layout/process3"/>
    <dgm:cxn modelId="{7AFD6725-B6AF-4B9F-9290-20B518C7905F}" type="presParOf" srcId="{6A5BA5D6-B30A-4C34-A004-B13C4C6CB5F0}" destId="{E17E82F6-CAFB-490F-AFEE-7B6E6503A10C}" srcOrd="1" destOrd="0" presId="urn:microsoft.com/office/officeart/2005/8/layout/process3"/>
    <dgm:cxn modelId="{A4CEE632-0B8F-4DFC-9F3D-297E95BE07E8}" type="presParOf" srcId="{6A5BA5D6-B30A-4C34-A004-B13C4C6CB5F0}" destId="{5E3B85D4-4EAA-40E8-B195-53BE93282669}" srcOrd="2" destOrd="0" presId="urn:microsoft.com/office/officeart/2005/8/layout/process3"/>
    <dgm:cxn modelId="{E2593F3C-A9AC-4EB9-9903-7C150B84B6E4}" type="presParOf" srcId="{691E3DB1-91F7-4A72-AE31-36C7C1789D3F}" destId="{DE4DF69A-B9A3-46DA-A7B0-9EFF3F6BE554}" srcOrd="1" destOrd="0" presId="urn:microsoft.com/office/officeart/2005/8/layout/process3"/>
    <dgm:cxn modelId="{0A67FC84-B4C3-4631-A046-104E5D9A7569}" type="presParOf" srcId="{DE4DF69A-B9A3-46DA-A7B0-9EFF3F6BE554}" destId="{73E1207F-957E-493D-817F-F7D470A10BA3}" srcOrd="0" destOrd="0" presId="urn:microsoft.com/office/officeart/2005/8/layout/process3"/>
    <dgm:cxn modelId="{72DBCAEC-60A4-4787-8D03-DED4E10353B5}" type="presParOf" srcId="{691E3DB1-91F7-4A72-AE31-36C7C1789D3F}" destId="{DFD14708-D4A1-484E-B9AD-11362B0F5A76}" srcOrd="2" destOrd="0" presId="urn:microsoft.com/office/officeart/2005/8/layout/process3"/>
    <dgm:cxn modelId="{F6D6F8D0-46A7-4882-B1B8-FE182638D36C}" type="presParOf" srcId="{DFD14708-D4A1-484E-B9AD-11362B0F5A76}" destId="{592C893D-F1EE-404A-A4C2-F330E93347E5}" srcOrd="0" destOrd="0" presId="urn:microsoft.com/office/officeart/2005/8/layout/process3"/>
    <dgm:cxn modelId="{8BC7F45C-20DF-445B-98A9-053FB4A87ED1}" type="presParOf" srcId="{DFD14708-D4A1-484E-B9AD-11362B0F5A76}" destId="{295257AE-322D-475E-8ECF-709768ECF83E}" srcOrd="1" destOrd="0" presId="urn:microsoft.com/office/officeart/2005/8/layout/process3"/>
    <dgm:cxn modelId="{D0A44886-0DA5-407F-9782-5648B0E279D9}" type="presParOf" srcId="{DFD14708-D4A1-484E-B9AD-11362B0F5A76}" destId="{0E8CC812-8D48-4A27-9CB5-0F986B1018AE}" srcOrd="2" destOrd="0" presId="urn:microsoft.com/office/officeart/2005/8/layout/process3"/>
    <dgm:cxn modelId="{A3931902-3BA1-4943-AF16-21C210A1A218}" type="presParOf" srcId="{691E3DB1-91F7-4A72-AE31-36C7C1789D3F}" destId="{B467BC18-3833-4603-9F51-68B803FCCBE0}" srcOrd="3" destOrd="0" presId="urn:microsoft.com/office/officeart/2005/8/layout/process3"/>
    <dgm:cxn modelId="{91ADE5D1-42EF-4074-B768-BF8CB8DD29FF}" type="presParOf" srcId="{B467BC18-3833-4603-9F51-68B803FCCBE0}" destId="{4277438A-8575-4E68-BEEC-A6EE3BF85A95}" srcOrd="0" destOrd="0" presId="urn:microsoft.com/office/officeart/2005/8/layout/process3"/>
    <dgm:cxn modelId="{6CA8FD35-EF70-4D1D-A673-017199860E0B}" type="presParOf" srcId="{691E3DB1-91F7-4A72-AE31-36C7C1789D3F}" destId="{66ACB2C7-E731-4620-9E28-77FD9EF23735}" srcOrd="4" destOrd="0" presId="urn:microsoft.com/office/officeart/2005/8/layout/process3"/>
    <dgm:cxn modelId="{F6539167-EB38-45DB-8B36-C44C6C84597B}" type="presParOf" srcId="{66ACB2C7-E731-4620-9E28-77FD9EF23735}" destId="{F7181EF4-C144-4D69-8614-04F1EA791200}" srcOrd="0" destOrd="0" presId="urn:microsoft.com/office/officeart/2005/8/layout/process3"/>
    <dgm:cxn modelId="{1A6BA77E-EA30-4EB6-B2BA-831841613D78}" type="presParOf" srcId="{66ACB2C7-E731-4620-9E28-77FD9EF23735}" destId="{B5AFCF4A-450C-4380-85DF-B74808FE9B39}" srcOrd="1" destOrd="0" presId="urn:microsoft.com/office/officeart/2005/8/layout/process3"/>
    <dgm:cxn modelId="{11F5ECB7-E486-4031-8AEC-BA50DC016BB1}" type="presParOf" srcId="{66ACB2C7-E731-4620-9E28-77FD9EF23735}" destId="{5F4AAB1D-E069-4C70-A14A-D121F26B5EC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14192-9C34-41C1-961A-99F972FA2AFF}"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ID"/>
        </a:p>
      </dgm:t>
    </dgm:pt>
    <dgm:pt modelId="{05047A2D-6AC1-4B5C-9E40-FA3E24C2FF10}">
      <dgm:prSet phldrT="[Text]"/>
      <dgm:spPr/>
      <dgm:t>
        <a:bodyPr/>
        <a:lstStyle/>
        <a:p>
          <a:r>
            <a:rPr lang="en-US" dirty="0" err="1">
              <a:latin typeface="Roboto" panose="02000000000000000000" pitchFamily="2" charset="0"/>
              <a:ea typeface="Roboto" panose="02000000000000000000" pitchFamily="2" charset="0"/>
            </a:rPr>
            <a:t>Inspekulo</a:t>
          </a:r>
          <a:endParaRPr lang="en-ID" dirty="0">
            <a:latin typeface="Roboto" panose="02000000000000000000" pitchFamily="2" charset="0"/>
            <a:ea typeface="Roboto" panose="02000000000000000000" pitchFamily="2" charset="0"/>
          </a:endParaRPr>
        </a:p>
      </dgm:t>
    </dgm:pt>
    <dgm:pt modelId="{9321A833-E691-4F8F-A146-C30053EA8365}" type="parTrans" cxnId="{76144E32-A909-49F0-AB1A-3E0DB91E917D}">
      <dgm:prSet/>
      <dgm:spPr/>
      <dgm:t>
        <a:bodyPr/>
        <a:lstStyle/>
        <a:p>
          <a:endParaRPr lang="en-ID">
            <a:latin typeface="Roboto" panose="02000000000000000000" pitchFamily="2" charset="0"/>
            <a:ea typeface="Roboto" panose="02000000000000000000" pitchFamily="2" charset="0"/>
          </a:endParaRPr>
        </a:p>
      </dgm:t>
    </dgm:pt>
    <dgm:pt modelId="{7967047E-67F7-4301-BEF8-8FB64302A2A1}" type="sibTrans" cxnId="{76144E32-A909-49F0-AB1A-3E0DB91E917D}">
      <dgm:prSet/>
      <dgm:spPr/>
      <dgm:t>
        <a:bodyPr/>
        <a:lstStyle/>
        <a:p>
          <a:endParaRPr lang="en-ID">
            <a:latin typeface="Roboto" panose="02000000000000000000" pitchFamily="2" charset="0"/>
            <a:ea typeface="Roboto" panose="02000000000000000000" pitchFamily="2" charset="0"/>
          </a:endParaRPr>
        </a:p>
      </dgm:t>
    </dgm:pt>
    <dgm:pt modelId="{C5254D8F-317A-4A71-A3A0-517F7EFB127D}">
      <dgm:prSet phldrT="[Text]"/>
      <dgm:spPr/>
      <dgm:t>
        <a:bodyPr/>
        <a:lstStyle/>
        <a:p>
          <a:r>
            <a:rPr lang="en-US" dirty="0">
              <a:latin typeface="Roboto" panose="02000000000000000000" pitchFamily="2" charset="0"/>
              <a:ea typeface="Roboto" panose="02000000000000000000" pitchFamily="2" charset="0"/>
            </a:rPr>
            <a:t>Masukkan </a:t>
          </a:r>
          <a:r>
            <a:rPr lang="en-US" dirty="0" err="1">
              <a:latin typeface="Roboto" panose="02000000000000000000" pitchFamily="2" charset="0"/>
              <a:ea typeface="Roboto" panose="02000000000000000000" pitchFamily="2" charset="0"/>
            </a:rPr>
            <a:t>kertas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lakmus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ke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dalam</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serviks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dengan</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pinset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panjang</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atau</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klem</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panjang</a:t>
          </a:r>
          <a:endParaRPr lang="en-ID" dirty="0">
            <a:latin typeface="Roboto" panose="02000000000000000000" pitchFamily="2" charset="0"/>
            <a:ea typeface="Roboto" panose="02000000000000000000" pitchFamily="2" charset="0"/>
          </a:endParaRPr>
        </a:p>
      </dgm:t>
    </dgm:pt>
    <dgm:pt modelId="{3586976B-F61E-47B7-AAE9-5BA001D83074}" type="parTrans" cxnId="{A14AD0BF-1374-4D32-8795-E5C2F7788ED8}">
      <dgm:prSet/>
      <dgm:spPr/>
      <dgm:t>
        <a:bodyPr/>
        <a:lstStyle/>
        <a:p>
          <a:endParaRPr lang="en-ID">
            <a:latin typeface="Roboto" panose="02000000000000000000" pitchFamily="2" charset="0"/>
            <a:ea typeface="Roboto" panose="02000000000000000000" pitchFamily="2" charset="0"/>
          </a:endParaRPr>
        </a:p>
      </dgm:t>
    </dgm:pt>
    <dgm:pt modelId="{F5457B3B-937F-4C6B-B152-5E9371F332BD}" type="sibTrans" cxnId="{A14AD0BF-1374-4D32-8795-E5C2F7788ED8}">
      <dgm:prSet/>
      <dgm:spPr/>
      <dgm:t>
        <a:bodyPr/>
        <a:lstStyle/>
        <a:p>
          <a:endParaRPr lang="en-ID">
            <a:latin typeface="Roboto" panose="02000000000000000000" pitchFamily="2" charset="0"/>
            <a:ea typeface="Roboto" panose="02000000000000000000" pitchFamily="2" charset="0"/>
          </a:endParaRPr>
        </a:p>
      </dgm:t>
    </dgm:pt>
    <dgm:pt modelId="{5C10987F-9E3C-41AE-88D9-264DD886B5D4}">
      <dgm:prSet phldrT="[Text]"/>
      <dgm:spPr/>
      <dgm:t>
        <a:bodyPr/>
        <a:lstStyle/>
        <a:p>
          <a:r>
            <a:rPr lang="en-US" dirty="0" err="1">
              <a:latin typeface="Roboto" panose="02000000000000000000" pitchFamily="2" charset="0"/>
              <a:ea typeface="Roboto" panose="02000000000000000000" pitchFamily="2" charset="0"/>
            </a:rPr>
            <a:t>Lihat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hasil</a:t>
          </a:r>
          <a:endParaRPr lang="en-ID" dirty="0">
            <a:latin typeface="Roboto" panose="02000000000000000000" pitchFamily="2" charset="0"/>
            <a:ea typeface="Roboto" panose="02000000000000000000" pitchFamily="2" charset="0"/>
          </a:endParaRPr>
        </a:p>
      </dgm:t>
    </dgm:pt>
    <dgm:pt modelId="{56FB1D42-3B17-47F4-BED6-C30765F4F4C6}" type="parTrans" cxnId="{CAC0A58B-6AD6-4009-A628-C030737F0E00}">
      <dgm:prSet/>
      <dgm:spPr/>
      <dgm:t>
        <a:bodyPr/>
        <a:lstStyle/>
        <a:p>
          <a:endParaRPr lang="en-ID">
            <a:latin typeface="Roboto" panose="02000000000000000000" pitchFamily="2" charset="0"/>
            <a:ea typeface="Roboto" panose="02000000000000000000" pitchFamily="2" charset="0"/>
          </a:endParaRPr>
        </a:p>
      </dgm:t>
    </dgm:pt>
    <dgm:pt modelId="{FDF2D605-A4B0-43B6-966D-700985A087D7}" type="sibTrans" cxnId="{CAC0A58B-6AD6-4009-A628-C030737F0E00}">
      <dgm:prSet/>
      <dgm:spPr/>
      <dgm:t>
        <a:bodyPr/>
        <a:lstStyle/>
        <a:p>
          <a:endParaRPr lang="en-ID">
            <a:latin typeface="Roboto" panose="02000000000000000000" pitchFamily="2" charset="0"/>
            <a:ea typeface="Roboto" panose="02000000000000000000" pitchFamily="2" charset="0"/>
          </a:endParaRPr>
        </a:p>
      </dgm:t>
    </dgm:pt>
    <dgm:pt modelId="{295BAE82-CFAC-45A7-80D7-D5879FB22233}" type="pres">
      <dgm:prSet presAssocID="{76214192-9C34-41C1-961A-99F972FA2AFF}" presName="outerComposite" presStyleCnt="0">
        <dgm:presLayoutVars>
          <dgm:chMax val="5"/>
          <dgm:dir/>
          <dgm:resizeHandles val="exact"/>
        </dgm:presLayoutVars>
      </dgm:prSet>
      <dgm:spPr/>
    </dgm:pt>
    <dgm:pt modelId="{C0BF12E6-BB39-44CA-BC16-DBF56E729B78}" type="pres">
      <dgm:prSet presAssocID="{76214192-9C34-41C1-961A-99F972FA2AFF}" presName="dummyMaxCanvas" presStyleCnt="0">
        <dgm:presLayoutVars/>
      </dgm:prSet>
      <dgm:spPr/>
    </dgm:pt>
    <dgm:pt modelId="{0B220984-E6BB-4289-9BDC-2B4B3ED0483C}" type="pres">
      <dgm:prSet presAssocID="{76214192-9C34-41C1-961A-99F972FA2AFF}" presName="ThreeNodes_1" presStyleLbl="node1" presStyleIdx="0" presStyleCnt="3">
        <dgm:presLayoutVars>
          <dgm:bulletEnabled val="1"/>
        </dgm:presLayoutVars>
      </dgm:prSet>
      <dgm:spPr/>
    </dgm:pt>
    <dgm:pt modelId="{E6A2C1D2-ED16-49E1-9490-ACB75F1381EE}" type="pres">
      <dgm:prSet presAssocID="{76214192-9C34-41C1-961A-99F972FA2AFF}" presName="ThreeNodes_2" presStyleLbl="node1" presStyleIdx="1" presStyleCnt="3">
        <dgm:presLayoutVars>
          <dgm:bulletEnabled val="1"/>
        </dgm:presLayoutVars>
      </dgm:prSet>
      <dgm:spPr/>
    </dgm:pt>
    <dgm:pt modelId="{635B5058-5520-4106-BC24-2E5F248A7597}" type="pres">
      <dgm:prSet presAssocID="{76214192-9C34-41C1-961A-99F972FA2AFF}" presName="ThreeNodes_3" presStyleLbl="node1" presStyleIdx="2" presStyleCnt="3">
        <dgm:presLayoutVars>
          <dgm:bulletEnabled val="1"/>
        </dgm:presLayoutVars>
      </dgm:prSet>
      <dgm:spPr/>
    </dgm:pt>
    <dgm:pt modelId="{1CD79E9C-73ED-48D5-B473-813CB5E1BF91}" type="pres">
      <dgm:prSet presAssocID="{76214192-9C34-41C1-961A-99F972FA2AFF}" presName="ThreeConn_1-2" presStyleLbl="fgAccFollowNode1" presStyleIdx="0" presStyleCnt="2">
        <dgm:presLayoutVars>
          <dgm:bulletEnabled val="1"/>
        </dgm:presLayoutVars>
      </dgm:prSet>
      <dgm:spPr/>
    </dgm:pt>
    <dgm:pt modelId="{4DEFC817-706F-4182-B68C-48FB9F2D6079}" type="pres">
      <dgm:prSet presAssocID="{76214192-9C34-41C1-961A-99F972FA2AFF}" presName="ThreeConn_2-3" presStyleLbl="fgAccFollowNode1" presStyleIdx="1" presStyleCnt="2">
        <dgm:presLayoutVars>
          <dgm:bulletEnabled val="1"/>
        </dgm:presLayoutVars>
      </dgm:prSet>
      <dgm:spPr/>
    </dgm:pt>
    <dgm:pt modelId="{44E94A01-8213-4717-8060-05981283282A}" type="pres">
      <dgm:prSet presAssocID="{76214192-9C34-41C1-961A-99F972FA2AFF}" presName="ThreeNodes_1_text" presStyleLbl="node1" presStyleIdx="2" presStyleCnt="3">
        <dgm:presLayoutVars>
          <dgm:bulletEnabled val="1"/>
        </dgm:presLayoutVars>
      </dgm:prSet>
      <dgm:spPr/>
    </dgm:pt>
    <dgm:pt modelId="{E94DE6AA-A27A-4519-9F01-3AEDE7C61C5F}" type="pres">
      <dgm:prSet presAssocID="{76214192-9C34-41C1-961A-99F972FA2AFF}" presName="ThreeNodes_2_text" presStyleLbl="node1" presStyleIdx="2" presStyleCnt="3">
        <dgm:presLayoutVars>
          <dgm:bulletEnabled val="1"/>
        </dgm:presLayoutVars>
      </dgm:prSet>
      <dgm:spPr/>
    </dgm:pt>
    <dgm:pt modelId="{B614AE53-31A4-4EAB-B553-7C69E0F6EC65}" type="pres">
      <dgm:prSet presAssocID="{76214192-9C34-41C1-961A-99F972FA2AFF}" presName="ThreeNodes_3_text" presStyleLbl="node1" presStyleIdx="2" presStyleCnt="3">
        <dgm:presLayoutVars>
          <dgm:bulletEnabled val="1"/>
        </dgm:presLayoutVars>
      </dgm:prSet>
      <dgm:spPr/>
    </dgm:pt>
  </dgm:ptLst>
  <dgm:cxnLst>
    <dgm:cxn modelId="{06917802-9A42-48F5-AB45-DEEB7DCF8941}" type="presOf" srcId="{5C10987F-9E3C-41AE-88D9-264DD886B5D4}" destId="{635B5058-5520-4106-BC24-2E5F248A7597}" srcOrd="0" destOrd="0" presId="urn:microsoft.com/office/officeart/2005/8/layout/vProcess5"/>
    <dgm:cxn modelId="{5DC17B26-C011-407E-8141-41D16E044D7B}" type="presOf" srcId="{C5254D8F-317A-4A71-A3A0-517F7EFB127D}" destId="{E6A2C1D2-ED16-49E1-9490-ACB75F1381EE}" srcOrd="0" destOrd="0" presId="urn:microsoft.com/office/officeart/2005/8/layout/vProcess5"/>
    <dgm:cxn modelId="{6FC5D829-3648-47C9-AA5F-8056F7B11DA1}" type="presOf" srcId="{C5254D8F-317A-4A71-A3A0-517F7EFB127D}" destId="{E94DE6AA-A27A-4519-9F01-3AEDE7C61C5F}" srcOrd="1" destOrd="0" presId="urn:microsoft.com/office/officeart/2005/8/layout/vProcess5"/>
    <dgm:cxn modelId="{76144E32-A909-49F0-AB1A-3E0DB91E917D}" srcId="{76214192-9C34-41C1-961A-99F972FA2AFF}" destId="{05047A2D-6AC1-4B5C-9E40-FA3E24C2FF10}" srcOrd="0" destOrd="0" parTransId="{9321A833-E691-4F8F-A146-C30053EA8365}" sibTransId="{7967047E-67F7-4301-BEF8-8FB64302A2A1}"/>
    <dgm:cxn modelId="{9BDC8F35-E818-46B1-94BC-C546E8737645}" type="presOf" srcId="{7967047E-67F7-4301-BEF8-8FB64302A2A1}" destId="{1CD79E9C-73ED-48D5-B473-813CB5E1BF91}" srcOrd="0" destOrd="0" presId="urn:microsoft.com/office/officeart/2005/8/layout/vProcess5"/>
    <dgm:cxn modelId="{CAC0A58B-6AD6-4009-A628-C030737F0E00}" srcId="{76214192-9C34-41C1-961A-99F972FA2AFF}" destId="{5C10987F-9E3C-41AE-88D9-264DD886B5D4}" srcOrd="2" destOrd="0" parTransId="{56FB1D42-3B17-47F4-BED6-C30765F4F4C6}" sibTransId="{FDF2D605-A4B0-43B6-966D-700985A087D7}"/>
    <dgm:cxn modelId="{A14AD0BF-1374-4D32-8795-E5C2F7788ED8}" srcId="{76214192-9C34-41C1-961A-99F972FA2AFF}" destId="{C5254D8F-317A-4A71-A3A0-517F7EFB127D}" srcOrd="1" destOrd="0" parTransId="{3586976B-F61E-47B7-AAE9-5BA001D83074}" sibTransId="{F5457B3B-937F-4C6B-B152-5E9371F332BD}"/>
    <dgm:cxn modelId="{9F7828D3-4F1A-4F7E-A664-93725E47C32D}" type="presOf" srcId="{F5457B3B-937F-4C6B-B152-5E9371F332BD}" destId="{4DEFC817-706F-4182-B68C-48FB9F2D6079}" srcOrd="0" destOrd="0" presId="urn:microsoft.com/office/officeart/2005/8/layout/vProcess5"/>
    <dgm:cxn modelId="{4FC398D6-EAA1-4147-8A96-BC3C759062DB}" type="presOf" srcId="{5C10987F-9E3C-41AE-88D9-264DD886B5D4}" destId="{B614AE53-31A4-4EAB-B553-7C69E0F6EC65}" srcOrd="1" destOrd="0" presId="urn:microsoft.com/office/officeart/2005/8/layout/vProcess5"/>
    <dgm:cxn modelId="{6BF401D8-D7ED-4392-B3CB-DFB5EB5179B2}" type="presOf" srcId="{05047A2D-6AC1-4B5C-9E40-FA3E24C2FF10}" destId="{0B220984-E6BB-4289-9BDC-2B4B3ED0483C}" srcOrd="0" destOrd="0" presId="urn:microsoft.com/office/officeart/2005/8/layout/vProcess5"/>
    <dgm:cxn modelId="{CD0DAFDA-66D7-43CC-A0DE-3EDCA26F3014}" type="presOf" srcId="{76214192-9C34-41C1-961A-99F972FA2AFF}" destId="{295BAE82-CFAC-45A7-80D7-D5879FB22233}" srcOrd="0" destOrd="0" presId="urn:microsoft.com/office/officeart/2005/8/layout/vProcess5"/>
    <dgm:cxn modelId="{15333AF3-D384-483F-88B1-E709939CA5B8}" type="presOf" srcId="{05047A2D-6AC1-4B5C-9E40-FA3E24C2FF10}" destId="{44E94A01-8213-4717-8060-05981283282A}" srcOrd="1" destOrd="0" presId="urn:microsoft.com/office/officeart/2005/8/layout/vProcess5"/>
    <dgm:cxn modelId="{52E9E3FA-48CC-4192-929B-A8049B835124}" type="presParOf" srcId="{295BAE82-CFAC-45A7-80D7-D5879FB22233}" destId="{C0BF12E6-BB39-44CA-BC16-DBF56E729B78}" srcOrd="0" destOrd="0" presId="urn:microsoft.com/office/officeart/2005/8/layout/vProcess5"/>
    <dgm:cxn modelId="{8360CD98-F2C7-4A54-AE27-9095BCAAF045}" type="presParOf" srcId="{295BAE82-CFAC-45A7-80D7-D5879FB22233}" destId="{0B220984-E6BB-4289-9BDC-2B4B3ED0483C}" srcOrd="1" destOrd="0" presId="urn:microsoft.com/office/officeart/2005/8/layout/vProcess5"/>
    <dgm:cxn modelId="{0B83346F-0D0A-474F-800E-A12F41A97F53}" type="presParOf" srcId="{295BAE82-CFAC-45A7-80D7-D5879FB22233}" destId="{E6A2C1D2-ED16-49E1-9490-ACB75F1381EE}" srcOrd="2" destOrd="0" presId="urn:microsoft.com/office/officeart/2005/8/layout/vProcess5"/>
    <dgm:cxn modelId="{67D13FE0-B6A6-49DF-B364-A3C7274658AE}" type="presParOf" srcId="{295BAE82-CFAC-45A7-80D7-D5879FB22233}" destId="{635B5058-5520-4106-BC24-2E5F248A7597}" srcOrd="3" destOrd="0" presId="urn:microsoft.com/office/officeart/2005/8/layout/vProcess5"/>
    <dgm:cxn modelId="{771F7FE0-D04A-4B77-9BCF-5D21B0EEAAF6}" type="presParOf" srcId="{295BAE82-CFAC-45A7-80D7-D5879FB22233}" destId="{1CD79E9C-73ED-48D5-B473-813CB5E1BF91}" srcOrd="4" destOrd="0" presId="urn:microsoft.com/office/officeart/2005/8/layout/vProcess5"/>
    <dgm:cxn modelId="{622BA10B-8BF3-4460-BC3C-D28B146AAE01}" type="presParOf" srcId="{295BAE82-CFAC-45A7-80D7-D5879FB22233}" destId="{4DEFC817-706F-4182-B68C-48FB9F2D6079}" srcOrd="5" destOrd="0" presId="urn:microsoft.com/office/officeart/2005/8/layout/vProcess5"/>
    <dgm:cxn modelId="{EB4BF6AF-049D-4573-9FFA-640FB33286E2}" type="presParOf" srcId="{295BAE82-CFAC-45A7-80D7-D5879FB22233}" destId="{44E94A01-8213-4717-8060-05981283282A}" srcOrd="6" destOrd="0" presId="urn:microsoft.com/office/officeart/2005/8/layout/vProcess5"/>
    <dgm:cxn modelId="{A04F2C87-4524-4C85-A76B-FB23555C7B1A}" type="presParOf" srcId="{295BAE82-CFAC-45A7-80D7-D5879FB22233}" destId="{E94DE6AA-A27A-4519-9F01-3AEDE7C61C5F}" srcOrd="7" destOrd="0" presId="urn:microsoft.com/office/officeart/2005/8/layout/vProcess5"/>
    <dgm:cxn modelId="{54189C5C-1584-4EDA-A796-543EF83CBCED}" type="presParOf" srcId="{295BAE82-CFAC-45A7-80D7-D5879FB22233}" destId="{B614AE53-31A4-4EAB-B553-7C69E0F6EC6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735ACF-33DB-4C98-8270-77E880DAAA74}"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ID"/>
        </a:p>
      </dgm:t>
    </dgm:pt>
    <dgm:pt modelId="{6EDF9E9E-F649-411D-92A5-AF4C634A898A}">
      <dgm:prSet phldrT="[Text]"/>
      <dgm:spPr/>
      <dgm:t>
        <a:bodyPr/>
        <a:lstStyle/>
        <a:p>
          <a:r>
            <a:rPr lang="en-US" dirty="0" err="1">
              <a:latin typeface="Roboto" panose="02000000000000000000" pitchFamily="2" charset="0"/>
              <a:ea typeface="Roboto" panose="02000000000000000000" pitchFamily="2" charset="0"/>
            </a:rPr>
            <a:t>Inspekulo</a:t>
          </a:r>
          <a:endParaRPr lang="en-ID" dirty="0">
            <a:latin typeface="Roboto" panose="02000000000000000000" pitchFamily="2" charset="0"/>
            <a:ea typeface="Roboto" panose="02000000000000000000" pitchFamily="2" charset="0"/>
          </a:endParaRPr>
        </a:p>
      </dgm:t>
    </dgm:pt>
    <dgm:pt modelId="{0B2FFA45-4541-4523-8E62-7E6F6FA17145}" type="parTrans" cxnId="{BDD33825-1E93-45C6-9C96-C6507B8BE0E1}">
      <dgm:prSet/>
      <dgm:spPr/>
      <dgm:t>
        <a:bodyPr/>
        <a:lstStyle/>
        <a:p>
          <a:endParaRPr lang="en-ID">
            <a:latin typeface="Roboto" panose="02000000000000000000" pitchFamily="2" charset="0"/>
            <a:ea typeface="Roboto" panose="02000000000000000000" pitchFamily="2" charset="0"/>
          </a:endParaRPr>
        </a:p>
      </dgm:t>
    </dgm:pt>
    <dgm:pt modelId="{9F683F75-3472-41AA-A52C-5677201D1921}" type="sibTrans" cxnId="{BDD33825-1E93-45C6-9C96-C6507B8BE0E1}">
      <dgm:prSet/>
      <dgm:spPr/>
      <dgm:t>
        <a:bodyPr/>
        <a:lstStyle/>
        <a:p>
          <a:endParaRPr lang="en-ID">
            <a:latin typeface="Roboto" panose="02000000000000000000" pitchFamily="2" charset="0"/>
            <a:ea typeface="Roboto" panose="02000000000000000000" pitchFamily="2" charset="0"/>
          </a:endParaRPr>
        </a:p>
      </dgm:t>
    </dgm:pt>
    <dgm:pt modelId="{B1DD1D50-8804-4B91-BAE0-A33A38E29CC9}">
      <dgm:prSet phldrT="[Text]"/>
      <dgm:spPr/>
      <dgm:t>
        <a:bodyPr/>
        <a:lstStyle/>
        <a:p>
          <a:r>
            <a:rPr lang="en-US" dirty="0">
              <a:latin typeface="Roboto" panose="02000000000000000000" pitchFamily="2" charset="0"/>
              <a:ea typeface="Roboto" panose="02000000000000000000" pitchFamily="2" charset="0"/>
            </a:rPr>
            <a:t>Ambil </a:t>
          </a:r>
          <a:r>
            <a:rPr lang="en-US" dirty="0" err="1">
              <a:latin typeface="Roboto" panose="02000000000000000000" pitchFamily="2" charset="0"/>
              <a:ea typeface="Roboto" panose="02000000000000000000" pitchFamily="2" charset="0"/>
            </a:rPr>
            <a:t>spesimen</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dari</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forniks</a:t>
          </a:r>
          <a:r>
            <a:rPr lang="en-US" dirty="0">
              <a:latin typeface="Roboto" panose="02000000000000000000" pitchFamily="2" charset="0"/>
              <a:ea typeface="Roboto" panose="02000000000000000000" pitchFamily="2" charset="0"/>
            </a:rPr>
            <a:t> posterior </a:t>
          </a:r>
          <a:r>
            <a:rPr lang="en-US" dirty="0" err="1">
              <a:latin typeface="Roboto" panose="02000000000000000000" pitchFamily="2" charset="0"/>
              <a:ea typeface="Roboto" panose="02000000000000000000" pitchFamily="2" charset="0"/>
            </a:rPr>
            <a:t>atau</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dari</a:t>
          </a:r>
          <a:r>
            <a:rPr lang="en-US" dirty="0">
              <a:latin typeface="Roboto" panose="02000000000000000000" pitchFamily="2" charset="0"/>
              <a:ea typeface="Roboto" panose="02000000000000000000" pitchFamily="2" charset="0"/>
            </a:rPr>
            <a:t> </a:t>
          </a:r>
          <a:r>
            <a:rPr lang="en-US" i="1" dirty="0">
              <a:latin typeface="Roboto" panose="02000000000000000000" pitchFamily="2" charset="0"/>
              <a:ea typeface="Roboto" panose="02000000000000000000" pitchFamily="2" charset="0"/>
            </a:rPr>
            <a:t>vaginal sidewall</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dengan</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menggunakan</a:t>
          </a:r>
          <a:r>
            <a:rPr lang="en-US" i="0" dirty="0">
              <a:latin typeface="Roboto" panose="02000000000000000000" pitchFamily="2" charset="0"/>
              <a:ea typeface="Roboto" panose="02000000000000000000" pitchFamily="2" charset="0"/>
            </a:rPr>
            <a:t> </a:t>
          </a:r>
          <a:r>
            <a:rPr lang="en-US" i="1" dirty="0">
              <a:latin typeface="Roboto" panose="02000000000000000000" pitchFamily="2" charset="0"/>
              <a:ea typeface="Roboto" panose="02000000000000000000" pitchFamily="2" charset="0"/>
            </a:rPr>
            <a:t>cotton swab</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steril</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pastikan</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tidak</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menyentuh</a:t>
          </a:r>
          <a:r>
            <a:rPr lang="en-US" i="0" dirty="0">
              <a:latin typeface="Roboto" panose="02000000000000000000" pitchFamily="2" charset="0"/>
              <a:ea typeface="Roboto" panose="02000000000000000000" pitchFamily="2" charset="0"/>
            </a:rPr>
            <a:t> mucus plug)</a:t>
          </a:r>
          <a:endParaRPr lang="en-ID" dirty="0">
            <a:latin typeface="Roboto" panose="02000000000000000000" pitchFamily="2" charset="0"/>
            <a:ea typeface="Roboto" panose="02000000000000000000" pitchFamily="2" charset="0"/>
          </a:endParaRPr>
        </a:p>
      </dgm:t>
    </dgm:pt>
    <dgm:pt modelId="{C30E7241-42FF-441A-96C1-C4836F5AE5EC}" type="parTrans" cxnId="{517F85D7-1F57-4DA9-A8FB-E7343821C3D3}">
      <dgm:prSet/>
      <dgm:spPr/>
      <dgm:t>
        <a:bodyPr/>
        <a:lstStyle/>
        <a:p>
          <a:endParaRPr lang="en-ID">
            <a:latin typeface="Roboto" panose="02000000000000000000" pitchFamily="2" charset="0"/>
            <a:ea typeface="Roboto" panose="02000000000000000000" pitchFamily="2" charset="0"/>
          </a:endParaRPr>
        </a:p>
      </dgm:t>
    </dgm:pt>
    <dgm:pt modelId="{6BB0B5AB-C4AC-4DF8-A6B8-5D5CC85EFA5F}" type="sibTrans" cxnId="{517F85D7-1F57-4DA9-A8FB-E7343821C3D3}">
      <dgm:prSet/>
      <dgm:spPr/>
      <dgm:t>
        <a:bodyPr/>
        <a:lstStyle/>
        <a:p>
          <a:endParaRPr lang="en-ID">
            <a:latin typeface="Roboto" panose="02000000000000000000" pitchFamily="2" charset="0"/>
            <a:ea typeface="Roboto" panose="02000000000000000000" pitchFamily="2" charset="0"/>
          </a:endParaRPr>
        </a:p>
      </dgm:t>
    </dgm:pt>
    <dgm:pt modelId="{89A5CECD-40BE-47B2-B884-E4CE6BC5E88C}">
      <dgm:prSet phldrT="[Text]"/>
      <dgm:spPr/>
      <dgm:t>
        <a:bodyPr/>
        <a:lstStyle/>
        <a:p>
          <a:r>
            <a:rPr lang="en-US" dirty="0" err="1">
              <a:latin typeface="Roboto" panose="02000000000000000000" pitchFamily="2" charset="0"/>
              <a:ea typeface="Roboto" panose="02000000000000000000" pitchFamily="2" charset="0"/>
            </a:rPr>
            <a:t>Usapkan</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spesimen</a:t>
          </a:r>
          <a:r>
            <a:rPr lang="en-US" dirty="0">
              <a:latin typeface="Roboto" panose="02000000000000000000" pitchFamily="2" charset="0"/>
              <a:ea typeface="Roboto" panose="02000000000000000000" pitchFamily="2" charset="0"/>
            </a:rPr>
            <a:t> pada </a:t>
          </a:r>
          <a:r>
            <a:rPr lang="en-US" i="1" dirty="0">
              <a:latin typeface="Roboto" panose="02000000000000000000" pitchFamily="2" charset="0"/>
              <a:ea typeface="Roboto" panose="02000000000000000000" pitchFamily="2" charset="0"/>
            </a:rPr>
            <a:t>object glass</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secara</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menyebar</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sehingga</a:t>
          </a:r>
          <a:r>
            <a:rPr lang="en-US" i="0" dirty="0">
              <a:latin typeface="Roboto" panose="02000000000000000000" pitchFamily="2" charset="0"/>
              <a:ea typeface="Roboto" panose="02000000000000000000" pitchFamily="2" charset="0"/>
            </a:rPr>
            <a:t> </a:t>
          </a:r>
          <a:r>
            <a:rPr lang="en-US" i="0" dirty="0" err="1">
              <a:latin typeface="Roboto" panose="02000000000000000000" pitchFamily="2" charset="0"/>
              <a:ea typeface="Roboto" panose="02000000000000000000" pitchFamily="2" charset="0"/>
            </a:rPr>
            <a:t>terbentuk</a:t>
          </a:r>
          <a:r>
            <a:rPr lang="en-US" i="0" dirty="0">
              <a:latin typeface="Roboto" panose="02000000000000000000" pitchFamily="2" charset="0"/>
              <a:ea typeface="Roboto" panose="02000000000000000000" pitchFamily="2" charset="0"/>
            </a:rPr>
            <a:t> </a:t>
          </a:r>
          <a:r>
            <a:rPr lang="en-US" i="1" dirty="0">
              <a:latin typeface="Roboto" panose="02000000000000000000" pitchFamily="2" charset="0"/>
              <a:ea typeface="Roboto" panose="02000000000000000000" pitchFamily="2" charset="0"/>
            </a:rPr>
            <a:t>thin smear </a:t>
          </a:r>
          <a:r>
            <a:rPr lang="en-US" i="0" dirty="0">
              <a:latin typeface="Roboto" panose="02000000000000000000" pitchFamily="2" charset="0"/>
              <a:ea typeface="Roboto" panose="02000000000000000000" pitchFamily="2" charset="0"/>
              <a:sym typeface="Wingdings" panose="05000000000000000000" pitchFamily="2" charset="2"/>
            </a:rPr>
            <a:t> </a:t>
          </a:r>
          <a:r>
            <a:rPr lang="en-US" i="0" dirty="0" err="1">
              <a:latin typeface="Roboto" panose="02000000000000000000" pitchFamily="2" charset="0"/>
              <a:ea typeface="Roboto" panose="02000000000000000000" pitchFamily="2" charset="0"/>
              <a:sym typeface="Wingdings" panose="05000000000000000000" pitchFamily="2" charset="2"/>
            </a:rPr>
            <a:t>biarkan</a:t>
          </a:r>
          <a:r>
            <a:rPr lang="en-US" i="0" dirty="0">
              <a:latin typeface="Roboto" panose="02000000000000000000" pitchFamily="2" charset="0"/>
              <a:ea typeface="Roboto" panose="02000000000000000000" pitchFamily="2" charset="0"/>
              <a:sym typeface="Wingdings" panose="05000000000000000000" pitchFamily="2" charset="2"/>
            </a:rPr>
            <a:t> </a:t>
          </a:r>
          <a:r>
            <a:rPr lang="en-US" i="0" dirty="0" err="1">
              <a:latin typeface="Roboto" panose="02000000000000000000" pitchFamily="2" charset="0"/>
              <a:ea typeface="Roboto" panose="02000000000000000000" pitchFamily="2" charset="0"/>
              <a:sym typeface="Wingdings" panose="05000000000000000000" pitchFamily="2" charset="2"/>
            </a:rPr>
            <a:t>mengering</a:t>
          </a:r>
          <a:r>
            <a:rPr lang="en-US" i="0" dirty="0">
              <a:latin typeface="Roboto" panose="02000000000000000000" pitchFamily="2" charset="0"/>
              <a:ea typeface="Roboto" panose="02000000000000000000" pitchFamily="2" charset="0"/>
              <a:sym typeface="Wingdings" panose="05000000000000000000" pitchFamily="2" charset="2"/>
            </a:rPr>
            <a:t> ±10 </a:t>
          </a:r>
          <a:r>
            <a:rPr lang="en-US" i="0" dirty="0" err="1">
              <a:latin typeface="Roboto" panose="02000000000000000000" pitchFamily="2" charset="0"/>
              <a:ea typeface="Roboto" panose="02000000000000000000" pitchFamily="2" charset="0"/>
              <a:sym typeface="Wingdings" panose="05000000000000000000" pitchFamily="2" charset="2"/>
            </a:rPr>
            <a:t>menit</a:t>
          </a:r>
          <a:endParaRPr lang="en-ID" i="0" dirty="0">
            <a:latin typeface="Roboto" panose="02000000000000000000" pitchFamily="2" charset="0"/>
            <a:ea typeface="Roboto" panose="02000000000000000000" pitchFamily="2" charset="0"/>
          </a:endParaRPr>
        </a:p>
      </dgm:t>
    </dgm:pt>
    <dgm:pt modelId="{EE6FBE78-ED2D-4870-9A64-6D43BE213DD3}" type="parTrans" cxnId="{F6372D31-F837-40B9-90A9-F77D4EE9D004}">
      <dgm:prSet/>
      <dgm:spPr/>
      <dgm:t>
        <a:bodyPr/>
        <a:lstStyle/>
        <a:p>
          <a:endParaRPr lang="en-ID">
            <a:latin typeface="Roboto" panose="02000000000000000000" pitchFamily="2" charset="0"/>
            <a:ea typeface="Roboto" panose="02000000000000000000" pitchFamily="2" charset="0"/>
          </a:endParaRPr>
        </a:p>
      </dgm:t>
    </dgm:pt>
    <dgm:pt modelId="{DBDA692D-8436-4B1D-8A91-2B2D5A31ACA6}" type="sibTrans" cxnId="{F6372D31-F837-40B9-90A9-F77D4EE9D004}">
      <dgm:prSet/>
      <dgm:spPr/>
      <dgm:t>
        <a:bodyPr/>
        <a:lstStyle/>
        <a:p>
          <a:endParaRPr lang="en-ID">
            <a:latin typeface="Roboto" panose="02000000000000000000" pitchFamily="2" charset="0"/>
            <a:ea typeface="Roboto" panose="02000000000000000000" pitchFamily="2" charset="0"/>
          </a:endParaRPr>
        </a:p>
      </dgm:t>
    </dgm:pt>
    <dgm:pt modelId="{57A4F4F2-6EAC-45A8-93A3-090FA02CD925}">
      <dgm:prSet phldrT="[Text]"/>
      <dgm:spPr/>
      <dgm:t>
        <a:bodyPr/>
        <a:lstStyle/>
        <a:p>
          <a:r>
            <a:rPr lang="en-US" dirty="0" err="1">
              <a:latin typeface="Roboto" panose="02000000000000000000" pitchFamily="2" charset="0"/>
              <a:ea typeface="Roboto" panose="02000000000000000000" pitchFamily="2" charset="0"/>
            </a:rPr>
            <a:t>Periksa</a:t>
          </a:r>
          <a:r>
            <a:rPr lang="en-US" dirty="0">
              <a:latin typeface="Roboto" panose="02000000000000000000" pitchFamily="2" charset="0"/>
              <a:ea typeface="Roboto" panose="02000000000000000000" pitchFamily="2" charset="0"/>
            </a:rPr>
            <a:t> di </a:t>
          </a:r>
          <a:r>
            <a:rPr lang="en-US" dirty="0" err="1">
              <a:latin typeface="Roboto" panose="02000000000000000000" pitchFamily="2" charset="0"/>
              <a:ea typeface="Roboto" panose="02000000000000000000" pitchFamily="2" charset="0"/>
            </a:rPr>
            <a:t>bawah</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mikroskop</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perbesaaran</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objektif</a:t>
          </a:r>
          <a:r>
            <a:rPr lang="en-US" dirty="0">
              <a:latin typeface="Roboto" panose="02000000000000000000" pitchFamily="2" charset="0"/>
              <a:ea typeface="Roboto" panose="02000000000000000000" pitchFamily="2" charset="0"/>
            </a:rPr>
            <a:t> 40x)</a:t>
          </a:r>
          <a:endParaRPr lang="en-ID" i="0" dirty="0">
            <a:latin typeface="Roboto" panose="02000000000000000000" pitchFamily="2" charset="0"/>
            <a:ea typeface="Roboto" panose="02000000000000000000" pitchFamily="2" charset="0"/>
          </a:endParaRPr>
        </a:p>
      </dgm:t>
    </dgm:pt>
    <dgm:pt modelId="{0D8164A0-60C9-4DD2-85D8-7842D73B82C0}" type="parTrans" cxnId="{A3591392-FF15-4B6F-B3F9-6EF6E2AB6C79}">
      <dgm:prSet/>
      <dgm:spPr/>
      <dgm:t>
        <a:bodyPr/>
        <a:lstStyle/>
        <a:p>
          <a:endParaRPr lang="en-ID">
            <a:latin typeface="Roboto" panose="02000000000000000000" pitchFamily="2" charset="0"/>
            <a:ea typeface="Roboto" panose="02000000000000000000" pitchFamily="2" charset="0"/>
          </a:endParaRPr>
        </a:p>
      </dgm:t>
    </dgm:pt>
    <dgm:pt modelId="{E548A653-DF21-4D3B-91F6-5B43C54F5857}" type="sibTrans" cxnId="{A3591392-FF15-4B6F-B3F9-6EF6E2AB6C79}">
      <dgm:prSet/>
      <dgm:spPr/>
      <dgm:t>
        <a:bodyPr/>
        <a:lstStyle/>
        <a:p>
          <a:endParaRPr lang="en-ID">
            <a:latin typeface="Roboto" panose="02000000000000000000" pitchFamily="2" charset="0"/>
            <a:ea typeface="Roboto" panose="02000000000000000000" pitchFamily="2" charset="0"/>
          </a:endParaRPr>
        </a:p>
      </dgm:t>
    </dgm:pt>
    <dgm:pt modelId="{42F284A9-BE44-4CF1-AD22-7F95C1F59F17}" type="pres">
      <dgm:prSet presAssocID="{0F735ACF-33DB-4C98-8270-77E880DAAA74}" presName="outerComposite" presStyleCnt="0">
        <dgm:presLayoutVars>
          <dgm:chMax val="5"/>
          <dgm:dir/>
          <dgm:resizeHandles val="exact"/>
        </dgm:presLayoutVars>
      </dgm:prSet>
      <dgm:spPr/>
    </dgm:pt>
    <dgm:pt modelId="{BC39DC1A-6CAD-4A9F-B749-FA8A8D3B27DD}" type="pres">
      <dgm:prSet presAssocID="{0F735ACF-33DB-4C98-8270-77E880DAAA74}" presName="dummyMaxCanvas" presStyleCnt="0">
        <dgm:presLayoutVars/>
      </dgm:prSet>
      <dgm:spPr/>
    </dgm:pt>
    <dgm:pt modelId="{3EE0BBF8-1369-42CD-BB67-8DDF4EE85A8F}" type="pres">
      <dgm:prSet presAssocID="{0F735ACF-33DB-4C98-8270-77E880DAAA74}" presName="FourNodes_1" presStyleLbl="node1" presStyleIdx="0" presStyleCnt="4">
        <dgm:presLayoutVars>
          <dgm:bulletEnabled val="1"/>
        </dgm:presLayoutVars>
      </dgm:prSet>
      <dgm:spPr/>
    </dgm:pt>
    <dgm:pt modelId="{5CCF139E-E532-40DE-B8B8-0469C44C7507}" type="pres">
      <dgm:prSet presAssocID="{0F735ACF-33DB-4C98-8270-77E880DAAA74}" presName="FourNodes_2" presStyleLbl="node1" presStyleIdx="1" presStyleCnt="4">
        <dgm:presLayoutVars>
          <dgm:bulletEnabled val="1"/>
        </dgm:presLayoutVars>
      </dgm:prSet>
      <dgm:spPr/>
    </dgm:pt>
    <dgm:pt modelId="{E669B201-47D4-42CC-9ED4-AF91723C875F}" type="pres">
      <dgm:prSet presAssocID="{0F735ACF-33DB-4C98-8270-77E880DAAA74}" presName="FourNodes_3" presStyleLbl="node1" presStyleIdx="2" presStyleCnt="4">
        <dgm:presLayoutVars>
          <dgm:bulletEnabled val="1"/>
        </dgm:presLayoutVars>
      </dgm:prSet>
      <dgm:spPr/>
    </dgm:pt>
    <dgm:pt modelId="{7A241DB6-12FD-4EA7-BD9C-0F7F712754DA}" type="pres">
      <dgm:prSet presAssocID="{0F735ACF-33DB-4C98-8270-77E880DAAA74}" presName="FourNodes_4" presStyleLbl="node1" presStyleIdx="3" presStyleCnt="4" custLinFactNeighborY="-1040">
        <dgm:presLayoutVars>
          <dgm:bulletEnabled val="1"/>
        </dgm:presLayoutVars>
      </dgm:prSet>
      <dgm:spPr/>
    </dgm:pt>
    <dgm:pt modelId="{4E7B7990-03A0-4A99-8C5C-AB511419BDCB}" type="pres">
      <dgm:prSet presAssocID="{0F735ACF-33DB-4C98-8270-77E880DAAA74}" presName="FourConn_1-2" presStyleLbl="fgAccFollowNode1" presStyleIdx="0" presStyleCnt="3">
        <dgm:presLayoutVars>
          <dgm:bulletEnabled val="1"/>
        </dgm:presLayoutVars>
      </dgm:prSet>
      <dgm:spPr/>
    </dgm:pt>
    <dgm:pt modelId="{61297B97-8013-42AF-A7F5-E85E3211BB3B}" type="pres">
      <dgm:prSet presAssocID="{0F735ACF-33DB-4C98-8270-77E880DAAA74}" presName="FourConn_2-3" presStyleLbl="fgAccFollowNode1" presStyleIdx="1" presStyleCnt="3">
        <dgm:presLayoutVars>
          <dgm:bulletEnabled val="1"/>
        </dgm:presLayoutVars>
      </dgm:prSet>
      <dgm:spPr/>
    </dgm:pt>
    <dgm:pt modelId="{51CB9949-2F2F-43BD-AEEF-00A8F8D96518}" type="pres">
      <dgm:prSet presAssocID="{0F735ACF-33DB-4C98-8270-77E880DAAA74}" presName="FourConn_3-4" presStyleLbl="fgAccFollowNode1" presStyleIdx="2" presStyleCnt="3">
        <dgm:presLayoutVars>
          <dgm:bulletEnabled val="1"/>
        </dgm:presLayoutVars>
      </dgm:prSet>
      <dgm:spPr/>
    </dgm:pt>
    <dgm:pt modelId="{A41D8666-9C67-421C-8154-78CDB4685E39}" type="pres">
      <dgm:prSet presAssocID="{0F735ACF-33DB-4C98-8270-77E880DAAA74}" presName="FourNodes_1_text" presStyleLbl="node1" presStyleIdx="3" presStyleCnt="4">
        <dgm:presLayoutVars>
          <dgm:bulletEnabled val="1"/>
        </dgm:presLayoutVars>
      </dgm:prSet>
      <dgm:spPr/>
    </dgm:pt>
    <dgm:pt modelId="{423BF57D-BB4F-48E5-9D1C-E40C20D5A54A}" type="pres">
      <dgm:prSet presAssocID="{0F735ACF-33DB-4C98-8270-77E880DAAA74}" presName="FourNodes_2_text" presStyleLbl="node1" presStyleIdx="3" presStyleCnt="4">
        <dgm:presLayoutVars>
          <dgm:bulletEnabled val="1"/>
        </dgm:presLayoutVars>
      </dgm:prSet>
      <dgm:spPr/>
    </dgm:pt>
    <dgm:pt modelId="{D21262ED-CC71-4802-951F-0CB6721A5CFE}" type="pres">
      <dgm:prSet presAssocID="{0F735ACF-33DB-4C98-8270-77E880DAAA74}" presName="FourNodes_3_text" presStyleLbl="node1" presStyleIdx="3" presStyleCnt="4">
        <dgm:presLayoutVars>
          <dgm:bulletEnabled val="1"/>
        </dgm:presLayoutVars>
      </dgm:prSet>
      <dgm:spPr/>
    </dgm:pt>
    <dgm:pt modelId="{F848E139-939B-471E-B71E-A3F3F2D20C9F}" type="pres">
      <dgm:prSet presAssocID="{0F735ACF-33DB-4C98-8270-77E880DAAA74}" presName="FourNodes_4_text" presStyleLbl="node1" presStyleIdx="3" presStyleCnt="4">
        <dgm:presLayoutVars>
          <dgm:bulletEnabled val="1"/>
        </dgm:presLayoutVars>
      </dgm:prSet>
      <dgm:spPr/>
    </dgm:pt>
  </dgm:ptLst>
  <dgm:cxnLst>
    <dgm:cxn modelId="{1AA50B0E-DA0B-4EBC-B534-65F0504BF63D}" type="presOf" srcId="{89A5CECD-40BE-47B2-B884-E4CE6BC5E88C}" destId="{D21262ED-CC71-4802-951F-0CB6721A5CFE}" srcOrd="1" destOrd="0" presId="urn:microsoft.com/office/officeart/2005/8/layout/vProcess5"/>
    <dgm:cxn modelId="{BDD33825-1E93-45C6-9C96-C6507B8BE0E1}" srcId="{0F735ACF-33DB-4C98-8270-77E880DAAA74}" destId="{6EDF9E9E-F649-411D-92A5-AF4C634A898A}" srcOrd="0" destOrd="0" parTransId="{0B2FFA45-4541-4523-8E62-7E6F6FA17145}" sibTransId="{9F683F75-3472-41AA-A52C-5677201D1921}"/>
    <dgm:cxn modelId="{D5132028-F873-46FE-880A-9F97A9F7DC40}" type="presOf" srcId="{9F683F75-3472-41AA-A52C-5677201D1921}" destId="{4E7B7990-03A0-4A99-8C5C-AB511419BDCB}" srcOrd="0" destOrd="0" presId="urn:microsoft.com/office/officeart/2005/8/layout/vProcess5"/>
    <dgm:cxn modelId="{2B2C2028-491E-427F-8E9A-E03D250E55DD}" type="presOf" srcId="{89A5CECD-40BE-47B2-B884-E4CE6BC5E88C}" destId="{E669B201-47D4-42CC-9ED4-AF91723C875F}" srcOrd="0" destOrd="0" presId="urn:microsoft.com/office/officeart/2005/8/layout/vProcess5"/>
    <dgm:cxn modelId="{BCA4CA29-DAE4-4E61-A0EB-04DAF40EE182}" type="presOf" srcId="{57A4F4F2-6EAC-45A8-93A3-090FA02CD925}" destId="{7A241DB6-12FD-4EA7-BD9C-0F7F712754DA}" srcOrd="0" destOrd="0" presId="urn:microsoft.com/office/officeart/2005/8/layout/vProcess5"/>
    <dgm:cxn modelId="{F6372D31-F837-40B9-90A9-F77D4EE9D004}" srcId="{0F735ACF-33DB-4C98-8270-77E880DAAA74}" destId="{89A5CECD-40BE-47B2-B884-E4CE6BC5E88C}" srcOrd="2" destOrd="0" parTransId="{EE6FBE78-ED2D-4870-9A64-6D43BE213DD3}" sibTransId="{DBDA692D-8436-4B1D-8A91-2B2D5A31ACA6}"/>
    <dgm:cxn modelId="{C82E1B62-B243-430E-869E-6F2B3A07CFF3}" type="presOf" srcId="{B1DD1D50-8804-4B91-BAE0-A33A38E29CC9}" destId="{5CCF139E-E532-40DE-B8B8-0469C44C7507}" srcOrd="0" destOrd="0" presId="urn:microsoft.com/office/officeart/2005/8/layout/vProcess5"/>
    <dgm:cxn modelId="{200CB545-372F-405A-9E02-CE4D1ECC808E}" type="presOf" srcId="{6BB0B5AB-C4AC-4DF8-A6B8-5D5CC85EFA5F}" destId="{61297B97-8013-42AF-A7F5-E85E3211BB3B}" srcOrd="0" destOrd="0" presId="urn:microsoft.com/office/officeart/2005/8/layout/vProcess5"/>
    <dgm:cxn modelId="{03B0D645-CA90-4F16-B840-9E7CCC4F085A}" type="presOf" srcId="{DBDA692D-8436-4B1D-8A91-2B2D5A31ACA6}" destId="{51CB9949-2F2F-43BD-AEEF-00A8F8D96518}" srcOrd="0" destOrd="0" presId="urn:microsoft.com/office/officeart/2005/8/layout/vProcess5"/>
    <dgm:cxn modelId="{2431F57C-15F6-4344-A145-C8DF234C17CC}" type="presOf" srcId="{B1DD1D50-8804-4B91-BAE0-A33A38E29CC9}" destId="{423BF57D-BB4F-48E5-9D1C-E40C20D5A54A}" srcOrd="1" destOrd="0" presId="urn:microsoft.com/office/officeart/2005/8/layout/vProcess5"/>
    <dgm:cxn modelId="{5019CE91-4868-4545-A55F-5270412A5B8F}" type="presOf" srcId="{0F735ACF-33DB-4C98-8270-77E880DAAA74}" destId="{42F284A9-BE44-4CF1-AD22-7F95C1F59F17}" srcOrd="0" destOrd="0" presId="urn:microsoft.com/office/officeart/2005/8/layout/vProcess5"/>
    <dgm:cxn modelId="{A3591392-FF15-4B6F-B3F9-6EF6E2AB6C79}" srcId="{0F735ACF-33DB-4C98-8270-77E880DAAA74}" destId="{57A4F4F2-6EAC-45A8-93A3-090FA02CD925}" srcOrd="3" destOrd="0" parTransId="{0D8164A0-60C9-4DD2-85D8-7842D73B82C0}" sibTransId="{E548A653-DF21-4D3B-91F6-5B43C54F5857}"/>
    <dgm:cxn modelId="{19E10195-0208-44C0-96DE-3D6318CD745A}" type="presOf" srcId="{6EDF9E9E-F649-411D-92A5-AF4C634A898A}" destId="{A41D8666-9C67-421C-8154-78CDB4685E39}" srcOrd="1" destOrd="0" presId="urn:microsoft.com/office/officeart/2005/8/layout/vProcess5"/>
    <dgm:cxn modelId="{9D9A4ACA-FB09-4416-A7FE-13198C68C596}" type="presOf" srcId="{6EDF9E9E-F649-411D-92A5-AF4C634A898A}" destId="{3EE0BBF8-1369-42CD-BB67-8DDF4EE85A8F}" srcOrd="0" destOrd="0" presId="urn:microsoft.com/office/officeart/2005/8/layout/vProcess5"/>
    <dgm:cxn modelId="{517F85D7-1F57-4DA9-A8FB-E7343821C3D3}" srcId="{0F735ACF-33DB-4C98-8270-77E880DAAA74}" destId="{B1DD1D50-8804-4B91-BAE0-A33A38E29CC9}" srcOrd="1" destOrd="0" parTransId="{C30E7241-42FF-441A-96C1-C4836F5AE5EC}" sibTransId="{6BB0B5AB-C4AC-4DF8-A6B8-5D5CC85EFA5F}"/>
    <dgm:cxn modelId="{B91AD7EA-81BB-404F-A1AD-5F8327681864}" type="presOf" srcId="{57A4F4F2-6EAC-45A8-93A3-090FA02CD925}" destId="{F848E139-939B-471E-B71E-A3F3F2D20C9F}" srcOrd="1" destOrd="0" presId="urn:microsoft.com/office/officeart/2005/8/layout/vProcess5"/>
    <dgm:cxn modelId="{2398E048-632C-4069-8987-A3A1BF0A2CB5}" type="presParOf" srcId="{42F284A9-BE44-4CF1-AD22-7F95C1F59F17}" destId="{BC39DC1A-6CAD-4A9F-B749-FA8A8D3B27DD}" srcOrd="0" destOrd="0" presId="urn:microsoft.com/office/officeart/2005/8/layout/vProcess5"/>
    <dgm:cxn modelId="{31AC2430-C267-4606-B764-DB030159F9A8}" type="presParOf" srcId="{42F284A9-BE44-4CF1-AD22-7F95C1F59F17}" destId="{3EE0BBF8-1369-42CD-BB67-8DDF4EE85A8F}" srcOrd="1" destOrd="0" presId="urn:microsoft.com/office/officeart/2005/8/layout/vProcess5"/>
    <dgm:cxn modelId="{A611A274-7952-4646-BD53-D60B2AB18D97}" type="presParOf" srcId="{42F284A9-BE44-4CF1-AD22-7F95C1F59F17}" destId="{5CCF139E-E532-40DE-B8B8-0469C44C7507}" srcOrd="2" destOrd="0" presId="urn:microsoft.com/office/officeart/2005/8/layout/vProcess5"/>
    <dgm:cxn modelId="{4480586F-8904-4744-8234-F366DC3B0663}" type="presParOf" srcId="{42F284A9-BE44-4CF1-AD22-7F95C1F59F17}" destId="{E669B201-47D4-42CC-9ED4-AF91723C875F}" srcOrd="3" destOrd="0" presId="urn:microsoft.com/office/officeart/2005/8/layout/vProcess5"/>
    <dgm:cxn modelId="{E055DB52-1F76-4D4B-8B98-33BE12B2FB39}" type="presParOf" srcId="{42F284A9-BE44-4CF1-AD22-7F95C1F59F17}" destId="{7A241DB6-12FD-4EA7-BD9C-0F7F712754DA}" srcOrd="4" destOrd="0" presId="urn:microsoft.com/office/officeart/2005/8/layout/vProcess5"/>
    <dgm:cxn modelId="{0E54ED96-644F-47B3-8164-3A702E7D72DD}" type="presParOf" srcId="{42F284A9-BE44-4CF1-AD22-7F95C1F59F17}" destId="{4E7B7990-03A0-4A99-8C5C-AB511419BDCB}" srcOrd="5" destOrd="0" presId="urn:microsoft.com/office/officeart/2005/8/layout/vProcess5"/>
    <dgm:cxn modelId="{DF5228C4-47B9-4B05-B271-661A6D2DBA45}" type="presParOf" srcId="{42F284A9-BE44-4CF1-AD22-7F95C1F59F17}" destId="{61297B97-8013-42AF-A7F5-E85E3211BB3B}" srcOrd="6" destOrd="0" presId="urn:microsoft.com/office/officeart/2005/8/layout/vProcess5"/>
    <dgm:cxn modelId="{0E631C8C-4056-418A-9148-BC42237C369D}" type="presParOf" srcId="{42F284A9-BE44-4CF1-AD22-7F95C1F59F17}" destId="{51CB9949-2F2F-43BD-AEEF-00A8F8D96518}" srcOrd="7" destOrd="0" presId="urn:microsoft.com/office/officeart/2005/8/layout/vProcess5"/>
    <dgm:cxn modelId="{1BA22F0D-D133-484B-A50C-40AC52F3AC80}" type="presParOf" srcId="{42F284A9-BE44-4CF1-AD22-7F95C1F59F17}" destId="{A41D8666-9C67-421C-8154-78CDB4685E39}" srcOrd="8" destOrd="0" presId="urn:microsoft.com/office/officeart/2005/8/layout/vProcess5"/>
    <dgm:cxn modelId="{C3758F6F-D3B6-4F34-8AD7-B67A922897CF}" type="presParOf" srcId="{42F284A9-BE44-4CF1-AD22-7F95C1F59F17}" destId="{423BF57D-BB4F-48E5-9D1C-E40C20D5A54A}" srcOrd="9" destOrd="0" presId="urn:microsoft.com/office/officeart/2005/8/layout/vProcess5"/>
    <dgm:cxn modelId="{300049D0-1AAE-45FD-ABFB-411C52C50412}" type="presParOf" srcId="{42F284A9-BE44-4CF1-AD22-7F95C1F59F17}" destId="{D21262ED-CC71-4802-951F-0CB6721A5CFE}" srcOrd="10" destOrd="0" presId="urn:microsoft.com/office/officeart/2005/8/layout/vProcess5"/>
    <dgm:cxn modelId="{DADE92DC-10BD-4607-8CC1-3DFE03425D19}" type="presParOf" srcId="{42F284A9-BE44-4CF1-AD22-7F95C1F59F17}" destId="{F848E139-939B-471E-B71E-A3F3F2D20C9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14192-9C34-41C1-961A-99F972FA2AFF}"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ID"/>
        </a:p>
      </dgm:t>
    </dgm:pt>
    <dgm:pt modelId="{05047A2D-6AC1-4B5C-9E40-FA3E24C2FF10}">
      <dgm:prSet phldrT="[Text]"/>
      <dgm:spPr/>
      <dgm:t>
        <a:bodyPr/>
        <a:lstStyle/>
        <a:p>
          <a:r>
            <a:rPr lang="en-US" dirty="0">
              <a:latin typeface="Roboto" panose="02000000000000000000" pitchFamily="2" charset="0"/>
              <a:ea typeface="Roboto" panose="02000000000000000000" pitchFamily="2" charset="0"/>
            </a:rPr>
            <a:t>ICA </a:t>
          </a:r>
          <a:r>
            <a:rPr lang="en-US" dirty="0" err="1">
              <a:latin typeface="Roboto" panose="02000000000000000000" pitchFamily="2" charset="0"/>
              <a:ea typeface="Roboto" panose="02000000000000000000" pitchFamily="2" charset="0"/>
            </a:rPr>
            <a:t>diukur</a:t>
          </a:r>
          <a:r>
            <a:rPr lang="en-US" dirty="0">
              <a:latin typeface="Roboto" panose="02000000000000000000" pitchFamily="2" charset="0"/>
              <a:ea typeface="Roboto" panose="02000000000000000000" pitchFamily="2" charset="0"/>
            </a:rPr>
            <a:t> pada 4 </a:t>
          </a:r>
          <a:r>
            <a:rPr lang="en-US" dirty="0" err="1">
              <a:latin typeface="Roboto" panose="02000000000000000000" pitchFamily="2" charset="0"/>
              <a:ea typeface="Roboto" panose="02000000000000000000" pitchFamily="2" charset="0"/>
            </a:rPr>
            <a:t>kuadran</a:t>
          </a:r>
          <a:endParaRPr lang="en-ID" dirty="0">
            <a:latin typeface="Roboto" panose="02000000000000000000" pitchFamily="2" charset="0"/>
            <a:ea typeface="Roboto" panose="02000000000000000000" pitchFamily="2" charset="0"/>
          </a:endParaRPr>
        </a:p>
      </dgm:t>
    </dgm:pt>
    <dgm:pt modelId="{9321A833-E691-4F8F-A146-C30053EA8365}" type="parTrans" cxnId="{76144E32-A909-49F0-AB1A-3E0DB91E917D}">
      <dgm:prSet/>
      <dgm:spPr/>
      <dgm:t>
        <a:bodyPr/>
        <a:lstStyle/>
        <a:p>
          <a:endParaRPr lang="en-ID">
            <a:latin typeface="Roboto" panose="02000000000000000000" pitchFamily="2" charset="0"/>
            <a:ea typeface="Roboto" panose="02000000000000000000" pitchFamily="2" charset="0"/>
          </a:endParaRPr>
        </a:p>
      </dgm:t>
    </dgm:pt>
    <dgm:pt modelId="{7967047E-67F7-4301-BEF8-8FB64302A2A1}" type="sibTrans" cxnId="{76144E32-A909-49F0-AB1A-3E0DB91E917D}">
      <dgm:prSet/>
      <dgm:spPr/>
      <dgm:t>
        <a:bodyPr/>
        <a:lstStyle/>
        <a:p>
          <a:endParaRPr lang="en-ID">
            <a:latin typeface="Roboto" panose="02000000000000000000" pitchFamily="2" charset="0"/>
            <a:ea typeface="Roboto" panose="02000000000000000000" pitchFamily="2" charset="0"/>
          </a:endParaRPr>
        </a:p>
      </dgm:t>
    </dgm:pt>
    <dgm:pt modelId="{C5254D8F-317A-4A71-A3A0-517F7EFB127D}">
      <dgm:prSet phldrT="[Text]"/>
      <dgm:spPr/>
      <dgm:t>
        <a:bodyPr/>
        <a:lstStyle/>
        <a:p>
          <a:r>
            <a:rPr lang="en-US" dirty="0" err="1">
              <a:latin typeface="Roboto" panose="02000000000000000000" pitchFamily="2" charset="0"/>
              <a:ea typeface="Roboto" panose="02000000000000000000" pitchFamily="2" charset="0"/>
            </a:rPr>
            <a:t>Setiap</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kuadran</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dihitung</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dalam</a:t>
          </a:r>
          <a:r>
            <a:rPr lang="en-US" dirty="0">
              <a:latin typeface="Roboto" panose="02000000000000000000" pitchFamily="2" charset="0"/>
              <a:ea typeface="Roboto" panose="02000000000000000000" pitchFamily="2" charset="0"/>
            </a:rPr>
            <a:t> cm </a:t>
          </a:r>
          <a:r>
            <a:rPr lang="en-US" dirty="0">
              <a:latin typeface="Roboto" panose="02000000000000000000" pitchFamily="2" charset="0"/>
              <a:ea typeface="Roboto" panose="02000000000000000000" pitchFamily="2" charset="0"/>
              <a:sym typeface="Wingdings" panose="05000000000000000000" pitchFamily="2" charset="2"/>
            </a:rPr>
            <a:t> </a:t>
          </a:r>
          <a:r>
            <a:rPr lang="en-US" dirty="0" err="1">
              <a:latin typeface="Roboto" panose="02000000000000000000" pitchFamily="2" charset="0"/>
              <a:ea typeface="Roboto" panose="02000000000000000000" pitchFamily="2" charset="0"/>
              <a:sym typeface="Wingdings" panose="05000000000000000000" pitchFamily="2" charset="2"/>
            </a:rPr>
            <a:t>dijumlahkan</a:t>
          </a:r>
          <a:endParaRPr lang="en-US" dirty="0">
            <a:latin typeface="Roboto" panose="02000000000000000000" pitchFamily="2" charset="0"/>
            <a:ea typeface="Roboto" panose="02000000000000000000" pitchFamily="2" charset="0"/>
          </a:endParaRPr>
        </a:p>
      </dgm:t>
    </dgm:pt>
    <dgm:pt modelId="{3586976B-F61E-47B7-AAE9-5BA001D83074}" type="parTrans" cxnId="{A14AD0BF-1374-4D32-8795-E5C2F7788ED8}">
      <dgm:prSet/>
      <dgm:spPr/>
      <dgm:t>
        <a:bodyPr/>
        <a:lstStyle/>
        <a:p>
          <a:endParaRPr lang="en-ID">
            <a:latin typeface="Roboto" panose="02000000000000000000" pitchFamily="2" charset="0"/>
            <a:ea typeface="Roboto" panose="02000000000000000000" pitchFamily="2" charset="0"/>
          </a:endParaRPr>
        </a:p>
      </dgm:t>
    </dgm:pt>
    <dgm:pt modelId="{F5457B3B-937F-4C6B-B152-5E9371F332BD}" type="sibTrans" cxnId="{A14AD0BF-1374-4D32-8795-E5C2F7788ED8}">
      <dgm:prSet/>
      <dgm:spPr/>
      <dgm:t>
        <a:bodyPr/>
        <a:lstStyle/>
        <a:p>
          <a:endParaRPr lang="en-ID">
            <a:latin typeface="Roboto" panose="02000000000000000000" pitchFamily="2" charset="0"/>
            <a:ea typeface="Roboto" panose="02000000000000000000" pitchFamily="2" charset="0"/>
          </a:endParaRPr>
        </a:p>
      </dgm:t>
    </dgm:pt>
    <dgm:pt modelId="{5C10987F-9E3C-41AE-88D9-264DD886B5D4}">
      <dgm:prSet phldrT="[Text]"/>
      <dgm:spPr/>
      <dgm:t>
        <a:bodyPr/>
        <a:lstStyle/>
        <a:p>
          <a:r>
            <a:rPr lang="en-US" dirty="0">
              <a:latin typeface="Roboto" panose="02000000000000000000" pitchFamily="2" charset="0"/>
              <a:ea typeface="Roboto" panose="02000000000000000000" pitchFamily="2" charset="0"/>
            </a:rPr>
            <a:t>Hasil ICA</a:t>
          </a:r>
        </a:p>
        <a:p>
          <a:r>
            <a:rPr lang="en-US" dirty="0">
              <a:latin typeface="Roboto" panose="02000000000000000000" pitchFamily="2" charset="0"/>
              <a:ea typeface="Roboto" panose="02000000000000000000" pitchFamily="2" charset="0"/>
            </a:rPr>
            <a:t>&lt;8 cm: </a:t>
          </a:r>
          <a:r>
            <a:rPr lang="en-US" dirty="0" err="1">
              <a:latin typeface="Roboto" panose="02000000000000000000" pitchFamily="2" charset="0"/>
              <a:ea typeface="Roboto" panose="02000000000000000000" pitchFamily="2" charset="0"/>
            </a:rPr>
            <a:t>oligohidramnion</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&gt;25 cm: </a:t>
          </a:r>
          <a:r>
            <a:rPr lang="en-US" dirty="0" err="1">
              <a:latin typeface="Roboto" panose="02000000000000000000" pitchFamily="2" charset="0"/>
              <a:ea typeface="Roboto" panose="02000000000000000000" pitchFamily="2" charset="0"/>
            </a:rPr>
            <a:t>polihidramnion</a:t>
          </a:r>
          <a:endParaRPr lang="en-ID" dirty="0">
            <a:latin typeface="Roboto" panose="02000000000000000000" pitchFamily="2" charset="0"/>
            <a:ea typeface="Roboto" panose="02000000000000000000" pitchFamily="2" charset="0"/>
          </a:endParaRPr>
        </a:p>
      </dgm:t>
    </dgm:pt>
    <dgm:pt modelId="{56FB1D42-3B17-47F4-BED6-C30765F4F4C6}" type="parTrans" cxnId="{CAC0A58B-6AD6-4009-A628-C030737F0E00}">
      <dgm:prSet/>
      <dgm:spPr/>
      <dgm:t>
        <a:bodyPr/>
        <a:lstStyle/>
        <a:p>
          <a:endParaRPr lang="en-ID">
            <a:latin typeface="Roboto" panose="02000000000000000000" pitchFamily="2" charset="0"/>
            <a:ea typeface="Roboto" panose="02000000000000000000" pitchFamily="2" charset="0"/>
          </a:endParaRPr>
        </a:p>
      </dgm:t>
    </dgm:pt>
    <dgm:pt modelId="{FDF2D605-A4B0-43B6-966D-700985A087D7}" type="sibTrans" cxnId="{CAC0A58B-6AD6-4009-A628-C030737F0E00}">
      <dgm:prSet/>
      <dgm:spPr/>
      <dgm:t>
        <a:bodyPr/>
        <a:lstStyle/>
        <a:p>
          <a:endParaRPr lang="en-ID">
            <a:latin typeface="Roboto" panose="02000000000000000000" pitchFamily="2" charset="0"/>
            <a:ea typeface="Roboto" panose="02000000000000000000" pitchFamily="2" charset="0"/>
          </a:endParaRPr>
        </a:p>
      </dgm:t>
    </dgm:pt>
    <dgm:pt modelId="{295BAE82-CFAC-45A7-80D7-D5879FB22233}" type="pres">
      <dgm:prSet presAssocID="{76214192-9C34-41C1-961A-99F972FA2AFF}" presName="outerComposite" presStyleCnt="0">
        <dgm:presLayoutVars>
          <dgm:chMax val="5"/>
          <dgm:dir/>
          <dgm:resizeHandles val="exact"/>
        </dgm:presLayoutVars>
      </dgm:prSet>
      <dgm:spPr/>
    </dgm:pt>
    <dgm:pt modelId="{C0BF12E6-BB39-44CA-BC16-DBF56E729B78}" type="pres">
      <dgm:prSet presAssocID="{76214192-9C34-41C1-961A-99F972FA2AFF}" presName="dummyMaxCanvas" presStyleCnt="0">
        <dgm:presLayoutVars/>
      </dgm:prSet>
      <dgm:spPr/>
    </dgm:pt>
    <dgm:pt modelId="{0B220984-E6BB-4289-9BDC-2B4B3ED0483C}" type="pres">
      <dgm:prSet presAssocID="{76214192-9C34-41C1-961A-99F972FA2AFF}" presName="ThreeNodes_1" presStyleLbl="node1" presStyleIdx="0" presStyleCnt="3">
        <dgm:presLayoutVars>
          <dgm:bulletEnabled val="1"/>
        </dgm:presLayoutVars>
      </dgm:prSet>
      <dgm:spPr/>
    </dgm:pt>
    <dgm:pt modelId="{E6A2C1D2-ED16-49E1-9490-ACB75F1381EE}" type="pres">
      <dgm:prSet presAssocID="{76214192-9C34-41C1-961A-99F972FA2AFF}" presName="ThreeNodes_2" presStyleLbl="node1" presStyleIdx="1" presStyleCnt="3">
        <dgm:presLayoutVars>
          <dgm:bulletEnabled val="1"/>
        </dgm:presLayoutVars>
      </dgm:prSet>
      <dgm:spPr/>
    </dgm:pt>
    <dgm:pt modelId="{635B5058-5520-4106-BC24-2E5F248A7597}" type="pres">
      <dgm:prSet presAssocID="{76214192-9C34-41C1-961A-99F972FA2AFF}" presName="ThreeNodes_3" presStyleLbl="node1" presStyleIdx="2" presStyleCnt="3">
        <dgm:presLayoutVars>
          <dgm:bulletEnabled val="1"/>
        </dgm:presLayoutVars>
      </dgm:prSet>
      <dgm:spPr/>
    </dgm:pt>
    <dgm:pt modelId="{1CD79E9C-73ED-48D5-B473-813CB5E1BF91}" type="pres">
      <dgm:prSet presAssocID="{76214192-9C34-41C1-961A-99F972FA2AFF}" presName="ThreeConn_1-2" presStyleLbl="fgAccFollowNode1" presStyleIdx="0" presStyleCnt="2">
        <dgm:presLayoutVars>
          <dgm:bulletEnabled val="1"/>
        </dgm:presLayoutVars>
      </dgm:prSet>
      <dgm:spPr/>
    </dgm:pt>
    <dgm:pt modelId="{4DEFC817-706F-4182-B68C-48FB9F2D6079}" type="pres">
      <dgm:prSet presAssocID="{76214192-9C34-41C1-961A-99F972FA2AFF}" presName="ThreeConn_2-3" presStyleLbl="fgAccFollowNode1" presStyleIdx="1" presStyleCnt="2">
        <dgm:presLayoutVars>
          <dgm:bulletEnabled val="1"/>
        </dgm:presLayoutVars>
      </dgm:prSet>
      <dgm:spPr/>
    </dgm:pt>
    <dgm:pt modelId="{44E94A01-8213-4717-8060-05981283282A}" type="pres">
      <dgm:prSet presAssocID="{76214192-9C34-41C1-961A-99F972FA2AFF}" presName="ThreeNodes_1_text" presStyleLbl="node1" presStyleIdx="2" presStyleCnt="3">
        <dgm:presLayoutVars>
          <dgm:bulletEnabled val="1"/>
        </dgm:presLayoutVars>
      </dgm:prSet>
      <dgm:spPr/>
    </dgm:pt>
    <dgm:pt modelId="{E94DE6AA-A27A-4519-9F01-3AEDE7C61C5F}" type="pres">
      <dgm:prSet presAssocID="{76214192-9C34-41C1-961A-99F972FA2AFF}" presName="ThreeNodes_2_text" presStyleLbl="node1" presStyleIdx="2" presStyleCnt="3">
        <dgm:presLayoutVars>
          <dgm:bulletEnabled val="1"/>
        </dgm:presLayoutVars>
      </dgm:prSet>
      <dgm:spPr/>
    </dgm:pt>
    <dgm:pt modelId="{B614AE53-31A4-4EAB-B553-7C69E0F6EC65}" type="pres">
      <dgm:prSet presAssocID="{76214192-9C34-41C1-961A-99F972FA2AFF}" presName="ThreeNodes_3_text" presStyleLbl="node1" presStyleIdx="2" presStyleCnt="3">
        <dgm:presLayoutVars>
          <dgm:bulletEnabled val="1"/>
        </dgm:presLayoutVars>
      </dgm:prSet>
      <dgm:spPr/>
    </dgm:pt>
  </dgm:ptLst>
  <dgm:cxnLst>
    <dgm:cxn modelId="{06917802-9A42-48F5-AB45-DEEB7DCF8941}" type="presOf" srcId="{5C10987F-9E3C-41AE-88D9-264DD886B5D4}" destId="{635B5058-5520-4106-BC24-2E5F248A7597}" srcOrd="0" destOrd="0" presId="urn:microsoft.com/office/officeart/2005/8/layout/vProcess5"/>
    <dgm:cxn modelId="{5DC17B26-C011-407E-8141-41D16E044D7B}" type="presOf" srcId="{C5254D8F-317A-4A71-A3A0-517F7EFB127D}" destId="{E6A2C1D2-ED16-49E1-9490-ACB75F1381EE}" srcOrd="0" destOrd="0" presId="urn:microsoft.com/office/officeart/2005/8/layout/vProcess5"/>
    <dgm:cxn modelId="{6FC5D829-3648-47C9-AA5F-8056F7B11DA1}" type="presOf" srcId="{C5254D8F-317A-4A71-A3A0-517F7EFB127D}" destId="{E94DE6AA-A27A-4519-9F01-3AEDE7C61C5F}" srcOrd="1" destOrd="0" presId="urn:microsoft.com/office/officeart/2005/8/layout/vProcess5"/>
    <dgm:cxn modelId="{76144E32-A909-49F0-AB1A-3E0DB91E917D}" srcId="{76214192-9C34-41C1-961A-99F972FA2AFF}" destId="{05047A2D-6AC1-4B5C-9E40-FA3E24C2FF10}" srcOrd="0" destOrd="0" parTransId="{9321A833-E691-4F8F-A146-C30053EA8365}" sibTransId="{7967047E-67F7-4301-BEF8-8FB64302A2A1}"/>
    <dgm:cxn modelId="{9BDC8F35-E818-46B1-94BC-C546E8737645}" type="presOf" srcId="{7967047E-67F7-4301-BEF8-8FB64302A2A1}" destId="{1CD79E9C-73ED-48D5-B473-813CB5E1BF91}" srcOrd="0" destOrd="0" presId="urn:microsoft.com/office/officeart/2005/8/layout/vProcess5"/>
    <dgm:cxn modelId="{CAC0A58B-6AD6-4009-A628-C030737F0E00}" srcId="{76214192-9C34-41C1-961A-99F972FA2AFF}" destId="{5C10987F-9E3C-41AE-88D9-264DD886B5D4}" srcOrd="2" destOrd="0" parTransId="{56FB1D42-3B17-47F4-BED6-C30765F4F4C6}" sibTransId="{FDF2D605-A4B0-43B6-966D-700985A087D7}"/>
    <dgm:cxn modelId="{A14AD0BF-1374-4D32-8795-E5C2F7788ED8}" srcId="{76214192-9C34-41C1-961A-99F972FA2AFF}" destId="{C5254D8F-317A-4A71-A3A0-517F7EFB127D}" srcOrd="1" destOrd="0" parTransId="{3586976B-F61E-47B7-AAE9-5BA001D83074}" sibTransId="{F5457B3B-937F-4C6B-B152-5E9371F332BD}"/>
    <dgm:cxn modelId="{9F7828D3-4F1A-4F7E-A664-93725E47C32D}" type="presOf" srcId="{F5457B3B-937F-4C6B-B152-5E9371F332BD}" destId="{4DEFC817-706F-4182-B68C-48FB9F2D6079}" srcOrd="0" destOrd="0" presId="urn:microsoft.com/office/officeart/2005/8/layout/vProcess5"/>
    <dgm:cxn modelId="{4FC398D6-EAA1-4147-8A96-BC3C759062DB}" type="presOf" srcId="{5C10987F-9E3C-41AE-88D9-264DD886B5D4}" destId="{B614AE53-31A4-4EAB-B553-7C69E0F6EC65}" srcOrd="1" destOrd="0" presId="urn:microsoft.com/office/officeart/2005/8/layout/vProcess5"/>
    <dgm:cxn modelId="{6BF401D8-D7ED-4392-B3CB-DFB5EB5179B2}" type="presOf" srcId="{05047A2D-6AC1-4B5C-9E40-FA3E24C2FF10}" destId="{0B220984-E6BB-4289-9BDC-2B4B3ED0483C}" srcOrd="0" destOrd="0" presId="urn:microsoft.com/office/officeart/2005/8/layout/vProcess5"/>
    <dgm:cxn modelId="{CD0DAFDA-66D7-43CC-A0DE-3EDCA26F3014}" type="presOf" srcId="{76214192-9C34-41C1-961A-99F972FA2AFF}" destId="{295BAE82-CFAC-45A7-80D7-D5879FB22233}" srcOrd="0" destOrd="0" presId="urn:microsoft.com/office/officeart/2005/8/layout/vProcess5"/>
    <dgm:cxn modelId="{15333AF3-D384-483F-88B1-E709939CA5B8}" type="presOf" srcId="{05047A2D-6AC1-4B5C-9E40-FA3E24C2FF10}" destId="{44E94A01-8213-4717-8060-05981283282A}" srcOrd="1" destOrd="0" presId="urn:microsoft.com/office/officeart/2005/8/layout/vProcess5"/>
    <dgm:cxn modelId="{52E9E3FA-48CC-4192-929B-A8049B835124}" type="presParOf" srcId="{295BAE82-CFAC-45A7-80D7-D5879FB22233}" destId="{C0BF12E6-BB39-44CA-BC16-DBF56E729B78}" srcOrd="0" destOrd="0" presId="urn:microsoft.com/office/officeart/2005/8/layout/vProcess5"/>
    <dgm:cxn modelId="{8360CD98-F2C7-4A54-AE27-9095BCAAF045}" type="presParOf" srcId="{295BAE82-CFAC-45A7-80D7-D5879FB22233}" destId="{0B220984-E6BB-4289-9BDC-2B4B3ED0483C}" srcOrd="1" destOrd="0" presId="urn:microsoft.com/office/officeart/2005/8/layout/vProcess5"/>
    <dgm:cxn modelId="{0B83346F-0D0A-474F-800E-A12F41A97F53}" type="presParOf" srcId="{295BAE82-CFAC-45A7-80D7-D5879FB22233}" destId="{E6A2C1D2-ED16-49E1-9490-ACB75F1381EE}" srcOrd="2" destOrd="0" presId="urn:microsoft.com/office/officeart/2005/8/layout/vProcess5"/>
    <dgm:cxn modelId="{67D13FE0-B6A6-49DF-B364-A3C7274658AE}" type="presParOf" srcId="{295BAE82-CFAC-45A7-80D7-D5879FB22233}" destId="{635B5058-5520-4106-BC24-2E5F248A7597}" srcOrd="3" destOrd="0" presId="urn:microsoft.com/office/officeart/2005/8/layout/vProcess5"/>
    <dgm:cxn modelId="{771F7FE0-D04A-4B77-9BCF-5D21B0EEAAF6}" type="presParOf" srcId="{295BAE82-CFAC-45A7-80D7-D5879FB22233}" destId="{1CD79E9C-73ED-48D5-B473-813CB5E1BF91}" srcOrd="4" destOrd="0" presId="urn:microsoft.com/office/officeart/2005/8/layout/vProcess5"/>
    <dgm:cxn modelId="{622BA10B-8BF3-4460-BC3C-D28B146AAE01}" type="presParOf" srcId="{295BAE82-CFAC-45A7-80D7-D5879FB22233}" destId="{4DEFC817-706F-4182-B68C-48FB9F2D6079}" srcOrd="5" destOrd="0" presId="urn:microsoft.com/office/officeart/2005/8/layout/vProcess5"/>
    <dgm:cxn modelId="{EB4BF6AF-049D-4573-9FFA-640FB33286E2}" type="presParOf" srcId="{295BAE82-CFAC-45A7-80D7-D5879FB22233}" destId="{44E94A01-8213-4717-8060-05981283282A}" srcOrd="6" destOrd="0" presId="urn:microsoft.com/office/officeart/2005/8/layout/vProcess5"/>
    <dgm:cxn modelId="{A04F2C87-4524-4C85-A76B-FB23555C7B1A}" type="presParOf" srcId="{295BAE82-CFAC-45A7-80D7-D5879FB22233}" destId="{E94DE6AA-A27A-4519-9F01-3AEDE7C61C5F}" srcOrd="7" destOrd="0" presId="urn:microsoft.com/office/officeart/2005/8/layout/vProcess5"/>
    <dgm:cxn modelId="{54189C5C-1584-4EDA-A796-543EF83CBCED}" type="presParOf" srcId="{295BAE82-CFAC-45A7-80D7-D5879FB22233}" destId="{B614AE53-31A4-4EAB-B553-7C69E0F6EC6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E82F6-CAFB-490F-AFEE-7B6E6503A10C}">
      <dsp:nvSpPr>
        <dsp:cNvPr id="0" name=""/>
        <dsp:cNvSpPr/>
      </dsp:nvSpPr>
      <dsp:spPr>
        <a:xfrm>
          <a:off x="4004" y="629799"/>
          <a:ext cx="1820803" cy="8208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Anamnesis</a:t>
          </a:r>
          <a:endParaRPr lang="en-ID" sz="1900" kern="1200" dirty="0">
            <a:latin typeface="Roboto" panose="02000000000000000000" pitchFamily="2" charset="0"/>
            <a:ea typeface="Roboto" panose="02000000000000000000" pitchFamily="2" charset="0"/>
          </a:endParaRPr>
        </a:p>
      </dsp:txBody>
      <dsp:txXfrm>
        <a:off x="4004" y="629799"/>
        <a:ext cx="1820803" cy="547200"/>
      </dsp:txXfrm>
    </dsp:sp>
    <dsp:sp modelId="{5E3B85D4-4EAA-40E8-B195-53BE93282669}">
      <dsp:nvSpPr>
        <dsp:cNvPr id="0" name=""/>
        <dsp:cNvSpPr/>
      </dsp:nvSpPr>
      <dsp:spPr>
        <a:xfrm>
          <a:off x="376940" y="1177000"/>
          <a:ext cx="1820803" cy="22572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Roboto" panose="02000000000000000000" pitchFamily="2" charset="0"/>
              <a:ea typeface="Roboto" panose="02000000000000000000" pitchFamily="2" charset="0"/>
            </a:rPr>
            <a:t>Symptoms and signs</a:t>
          </a:r>
          <a:endParaRPr lang="en-ID" sz="1900" kern="1200" dirty="0">
            <a:latin typeface="Roboto" panose="02000000000000000000" pitchFamily="2" charset="0"/>
            <a:ea typeface="Roboto" panose="02000000000000000000" pitchFamily="2" charset="0"/>
          </a:endParaRPr>
        </a:p>
      </dsp:txBody>
      <dsp:txXfrm>
        <a:off x="430269" y="1230329"/>
        <a:ext cx="1714145" cy="2150542"/>
      </dsp:txXfrm>
    </dsp:sp>
    <dsp:sp modelId="{DE4DF69A-B9A3-46DA-A7B0-9EFF3F6BE554}">
      <dsp:nvSpPr>
        <dsp:cNvPr id="0" name=""/>
        <dsp:cNvSpPr/>
      </dsp:nvSpPr>
      <dsp:spPr>
        <a:xfrm>
          <a:off x="2100835" y="676736"/>
          <a:ext cx="585177" cy="453327"/>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D" sz="1500" kern="1200">
            <a:latin typeface="Roboto" panose="02000000000000000000" pitchFamily="2" charset="0"/>
            <a:ea typeface="Roboto" panose="02000000000000000000" pitchFamily="2" charset="0"/>
          </a:endParaRPr>
        </a:p>
      </dsp:txBody>
      <dsp:txXfrm>
        <a:off x="2100835" y="767401"/>
        <a:ext cx="449179" cy="271997"/>
      </dsp:txXfrm>
    </dsp:sp>
    <dsp:sp modelId="{295257AE-322D-475E-8ECF-709768ECF83E}">
      <dsp:nvSpPr>
        <dsp:cNvPr id="0" name=""/>
        <dsp:cNvSpPr/>
      </dsp:nvSpPr>
      <dsp:spPr>
        <a:xfrm>
          <a:off x="2928917" y="629799"/>
          <a:ext cx="1820803" cy="820800"/>
        </a:xfrm>
        <a:prstGeom prst="roundRect">
          <a:avLst>
            <a:gd name="adj" fmla="val 10000"/>
          </a:avLst>
        </a:prstGeom>
        <a:gradFill rotWithShape="0">
          <a:gsLst>
            <a:gs pos="0">
              <a:schemeClr val="accent2">
                <a:hueOff val="-9404511"/>
                <a:satOff val="4320"/>
                <a:lumOff val="-7157"/>
                <a:alphaOff val="0"/>
                <a:tint val="50000"/>
                <a:satMod val="300000"/>
              </a:schemeClr>
            </a:gs>
            <a:gs pos="35000">
              <a:schemeClr val="accent2">
                <a:hueOff val="-9404511"/>
                <a:satOff val="4320"/>
                <a:lumOff val="-7157"/>
                <a:alphaOff val="0"/>
                <a:tint val="37000"/>
                <a:satMod val="300000"/>
              </a:schemeClr>
            </a:gs>
            <a:gs pos="100000">
              <a:schemeClr val="accent2">
                <a:hueOff val="-9404511"/>
                <a:satOff val="4320"/>
                <a:lumOff val="-7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Px </a:t>
          </a:r>
          <a:r>
            <a:rPr lang="en-US" sz="1900" kern="1200" dirty="0" err="1">
              <a:latin typeface="Roboto" panose="02000000000000000000" pitchFamily="2" charset="0"/>
              <a:ea typeface="Roboto" panose="02000000000000000000" pitchFamily="2" charset="0"/>
            </a:rPr>
            <a:t>Fisik</a:t>
          </a:r>
          <a:endParaRPr lang="en-ID" sz="1900" kern="1200" dirty="0">
            <a:latin typeface="Roboto" panose="02000000000000000000" pitchFamily="2" charset="0"/>
            <a:ea typeface="Roboto" panose="02000000000000000000" pitchFamily="2" charset="0"/>
          </a:endParaRPr>
        </a:p>
      </dsp:txBody>
      <dsp:txXfrm>
        <a:off x="2928917" y="629799"/>
        <a:ext cx="1820803" cy="547200"/>
      </dsp:txXfrm>
    </dsp:sp>
    <dsp:sp modelId="{0E8CC812-8D48-4A27-9CB5-0F986B1018AE}">
      <dsp:nvSpPr>
        <dsp:cNvPr id="0" name=""/>
        <dsp:cNvSpPr/>
      </dsp:nvSpPr>
      <dsp:spPr>
        <a:xfrm>
          <a:off x="3301853" y="1177000"/>
          <a:ext cx="1820803" cy="22572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404511"/>
              <a:satOff val="4320"/>
              <a:lumOff val="-71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a:latin typeface="Roboto" panose="02000000000000000000" pitchFamily="2" charset="0"/>
              <a:ea typeface="Roboto" panose="02000000000000000000" pitchFamily="2" charset="0"/>
            </a:rPr>
            <a:t>Inspekulo</a:t>
          </a:r>
          <a:endParaRPr lang="en-ID" sz="1900" kern="1200" dirty="0">
            <a:latin typeface="Roboto" panose="02000000000000000000" pitchFamily="2" charset="0"/>
            <a:ea typeface="Roboto" panose="02000000000000000000" pitchFamily="2" charset="0"/>
          </a:endParaRPr>
        </a:p>
      </dsp:txBody>
      <dsp:txXfrm>
        <a:off x="3355182" y="1230329"/>
        <a:ext cx="1714145" cy="2150542"/>
      </dsp:txXfrm>
    </dsp:sp>
    <dsp:sp modelId="{B467BC18-3833-4603-9F51-68B803FCCBE0}">
      <dsp:nvSpPr>
        <dsp:cNvPr id="0" name=""/>
        <dsp:cNvSpPr/>
      </dsp:nvSpPr>
      <dsp:spPr>
        <a:xfrm>
          <a:off x="5025748" y="676736"/>
          <a:ext cx="585177" cy="453327"/>
        </a:xfrm>
        <a:prstGeom prst="rightArrow">
          <a:avLst>
            <a:gd name="adj1" fmla="val 60000"/>
            <a:gd name="adj2" fmla="val 50000"/>
          </a:avLst>
        </a:prstGeom>
        <a:gradFill rotWithShape="0">
          <a:gsLst>
            <a:gs pos="0">
              <a:schemeClr val="accent2">
                <a:hueOff val="-18809022"/>
                <a:satOff val="8640"/>
                <a:lumOff val="-14314"/>
                <a:alphaOff val="0"/>
                <a:tint val="50000"/>
                <a:satMod val="300000"/>
              </a:schemeClr>
            </a:gs>
            <a:gs pos="35000">
              <a:schemeClr val="accent2">
                <a:hueOff val="-18809022"/>
                <a:satOff val="8640"/>
                <a:lumOff val="-14314"/>
                <a:alphaOff val="0"/>
                <a:tint val="37000"/>
                <a:satMod val="300000"/>
              </a:schemeClr>
            </a:gs>
            <a:gs pos="100000">
              <a:schemeClr val="accent2">
                <a:hueOff val="-18809022"/>
                <a:satOff val="8640"/>
                <a:lumOff val="-1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D" sz="1500" kern="1200">
            <a:latin typeface="Roboto" panose="02000000000000000000" pitchFamily="2" charset="0"/>
            <a:ea typeface="Roboto" panose="02000000000000000000" pitchFamily="2" charset="0"/>
          </a:endParaRPr>
        </a:p>
      </dsp:txBody>
      <dsp:txXfrm>
        <a:off x="5025748" y="767401"/>
        <a:ext cx="449179" cy="271997"/>
      </dsp:txXfrm>
    </dsp:sp>
    <dsp:sp modelId="{B5AFCF4A-450C-4380-85DF-B74808FE9B39}">
      <dsp:nvSpPr>
        <dsp:cNvPr id="0" name=""/>
        <dsp:cNvSpPr/>
      </dsp:nvSpPr>
      <dsp:spPr>
        <a:xfrm>
          <a:off x="5853830" y="629799"/>
          <a:ext cx="1820803" cy="820800"/>
        </a:xfrm>
        <a:prstGeom prst="roundRect">
          <a:avLst>
            <a:gd name="adj" fmla="val 10000"/>
          </a:avLst>
        </a:prstGeom>
        <a:gradFill rotWithShape="0">
          <a:gsLst>
            <a:gs pos="0">
              <a:schemeClr val="accent2">
                <a:hueOff val="-18809022"/>
                <a:satOff val="8640"/>
                <a:lumOff val="-14314"/>
                <a:alphaOff val="0"/>
                <a:tint val="50000"/>
                <a:satMod val="300000"/>
              </a:schemeClr>
            </a:gs>
            <a:gs pos="35000">
              <a:schemeClr val="accent2">
                <a:hueOff val="-18809022"/>
                <a:satOff val="8640"/>
                <a:lumOff val="-14314"/>
                <a:alphaOff val="0"/>
                <a:tint val="37000"/>
                <a:satMod val="300000"/>
              </a:schemeClr>
            </a:gs>
            <a:gs pos="100000">
              <a:schemeClr val="accent2">
                <a:hueOff val="-18809022"/>
                <a:satOff val="8640"/>
                <a:lumOff val="-1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Px </a:t>
          </a:r>
          <a:r>
            <a:rPr lang="en-US" sz="1900" kern="1200" dirty="0" err="1">
              <a:latin typeface="Roboto" panose="02000000000000000000" pitchFamily="2" charset="0"/>
              <a:ea typeface="Roboto" panose="02000000000000000000" pitchFamily="2" charset="0"/>
            </a:rPr>
            <a:t>Penunjang</a:t>
          </a:r>
          <a:endParaRPr lang="en-ID" sz="1900" kern="1200" dirty="0">
            <a:latin typeface="Roboto" panose="02000000000000000000" pitchFamily="2" charset="0"/>
            <a:ea typeface="Roboto" panose="02000000000000000000" pitchFamily="2" charset="0"/>
          </a:endParaRPr>
        </a:p>
      </dsp:txBody>
      <dsp:txXfrm>
        <a:off x="5853830" y="629799"/>
        <a:ext cx="1820803" cy="547200"/>
      </dsp:txXfrm>
    </dsp:sp>
    <dsp:sp modelId="{5F4AAB1D-E069-4C70-A14A-D121F26B5EC1}">
      <dsp:nvSpPr>
        <dsp:cNvPr id="0" name=""/>
        <dsp:cNvSpPr/>
      </dsp:nvSpPr>
      <dsp:spPr>
        <a:xfrm>
          <a:off x="6226766" y="1177000"/>
          <a:ext cx="1820803" cy="22572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8809022"/>
              <a:satOff val="8640"/>
              <a:lumOff val="-1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Roboto" panose="02000000000000000000" pitchFamily="2" charset="0"/>
              <a:ea typeface="Roboto" panose="02000000000000000000" pitchFamily="2" charset="0"/>
            </a:rPr>
            <a:t>Px lab </a:t>
          </a:r>
          <a:r>
            <a:rPr lang="en-US" sz="1900" i="1" kern="1200" dirty="0">
              <a:latin typeface="Roboto" panose="02000000000000000000" pitchFamily="2" charset="0"/>
              <a:ea typeface="Roboto" panose="02000000000000000000" pitchFamily="2" charset="0"/>
            </a:rPr>
            <a:t>(</a:t>
          </a:r>
          <a:r>
            <a:rPr lang="en-US" sz="1900" i="1" kern="1200" dirty="0" err="1">
              <a:latin typeface="Roboto" panose="02000000000000000000" pitchFamily="2" charset="0"/>
              <a:ea typeface="Roboto" panose="02000000000000000000" pitchFamily="2" charset="0"/>
            </a:rPr>
            <a:t>nitrazine</a:t>
          </a:r>
          <a:r>
            <a:rPr lang="en-US" sz="1900" i="1" kern="1200" dirty="0">
              <a:latin typeface="Roboto" panose="02000000000000000000" pitchFamily="2" charset="0"/>
              <a:ea typeface="Roboto" panose="02000000000000000000" pitchFamily="2" charset="0"/>
            </a:rPr>
            <a:t> test,</a:t>
          </a:r>
          <a:r>
            <a:rPr lang="en-US" sz="1900" kern="1200" dirty="0">
              <a:latin typeface="Roboto" panose="02000000000000000000" pitchFamily="2" charset="0"/>
              <a:ea typeface="Roboto" panose="02000000000000000000" pitchFamily="2" charset="0"/>
            </a:rPr>
            <a:t> </a:t>
          </a:r>
          <a:r>
            <a:rPr lang="en-US" sz="1900" i="1" kern="1200" dirty="0">
              <a:latin typeface="Roboto" panose="02000000000000000000" pitchFamily="2" charset="0"/>
              <a:ea typeface="Roboto" panose="02000000000000000000" pitchFamily="2" charset="0"/>
            </a:rPr>
            <a:t>fern test</a:t>
          </a:r>
          <a:r>
            <a:rPr lang="en-US" sz="1900" i="0" kern="1200" dirty="0">
              <a:latin typeface="Roboto" panose="02000000000000000000" pitchFamily="2" charset="0"/>
              <a:ea typeface="Roboto" panose="02000000000000000000" pitchFamily="2" charset="0"/>
            </a:rPr>
            <a:t>)</a:t>
          </a:r>
          <a:endParaRPr lang="en-ID" sz="1900" i="0" kern="1200" dirty="0">
            <a:latin typeface="Roboto" panose="02000000000000000000" pitchFamily="2" charset="0"/>
            <a:ea typeface="Roboto" panose="02000000000000000000" pitchFamily="2" charset="0"/>
          </a:endParaRPr>
        </a:p>
        <a:p>
          <a:pPr marL="171450" lvl="1" indent="-171450" algn="l" defTabSz="844550">
            <a:lnSpc>
              <a:spcPct val="90000"/>
            </a:lnSpc>
            <a:spcBef>
              <a:spcPct val="0"/>
            </a:spcBef>
            <a:spcAft>
              <a:spcPct val="15000"/>
            </a:spcAft>
            <a:buChar char="•"/>
          </a:pPr>
          <a:r>
            <a:rPr lang="en-US" sz="1900" kern="1200" dirty="0">
              <a:latin typeface="Roboto" panose="02000000000000000000" pitchFamily="2" charset="0"/>
              <a:ea typeface="Roboto" panose="02000000000000000000" pitchFamily="2" charset="0"/>
            </a:rPr>
            <a:t>Px </a:t>
          </a:r>
          <a:r>
            <a:rPr lang="en-US" sz="1900" kern="1200" dirty="0" err="1">
              <a:latin typeface="Roboto" panose="02000000000000000000" pitchFamily="2" charset="0"/>
              <a:ea typeface="Roboto" panose="02000000000000000000" pitchFamily="2" charset="0"/>
            </a:rPr>
            <a:t>radiologi</a:t>
          </a:r>
          <a:r>
            <a:rPr lang="en-US" sz="1900" kern="1200" dirty="0">
              <a:latin typeface="Roboto" panose="02000000000000000000" pitchFamily="2" charset="0"/>
              <a:ea typeface="Roboto" panose="02000000000000000000" pitchFamily="2" charset="0"/>
            </a:rPr>
            <a:t>: USG</a:t>
          </a:r>
          <a:endParaRPr lang="en-ID" sz="1900" kern="1200" dirty="0">
            <a:latin typeface="Roboto" panose="02000000000000000000" pitchFamily="2" charset="0"/>
            <a:ea typeface="Roboto" panose="02000000000000000000" pitchFamily="2" charset="0"/>
          </a:endParaRPr>
        </a:p>
      </dsp:txBody>
      <dsp:txXfrm>
        <a:off x="6280095" y="1230329"/>
        <a:ext cx="1714145" cy="2150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20984-E6BB-4289-9BDC-2B4B3ED0483C}">
      <dsp:nvSpPr>
        <dsp:cNvPr id="0" name=""/>
        <dsp:cNvSpPr/>
      </dsp:nvSpPr>
      <dsp:spPr>
        <a:xfrm>
          <a:off x="0" y="0"/>
          <a:ext cx="3776487" cy="8391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latin typeface="Roboto" panose="02000000000000000000" pitchFamily="2" charset="0"/>
              <a:ea typeface="Roboto" panose="02000000000000000000" pitchFamily="2" charset="0"/>
            </a:rPr>
            <a:t>Inspekulo</a:t>
          </a:r>
          <a:endParaRPr lang="en-ID" sz="1600" kern="1200" dirty="0">
            <a:latin typeface="Roboto" panose="02000000000000000000" pitchFamily="2" charset="0"/>
            <a:ea typeface="Roboto" panose="02000000000000000000" pitchFamily="2" charset="0"/>
          </a:endParaRPr>
        </a:p>
      </dsp:txBody>
      <dsp:txXfrm>
        <a:off x="24576" y="24576"/>
        <a:ext cx="2871033" cy="789948"/>
      </dsp:txXfrm>
    </dsp:sp>
    <dsp:sp modelId="{E6A2C1D2-ED16-49E1-9490-ACB75F1381EE}">
      <dsp:nvSpPr>
        <dsp:cNvPr id="0" name=""/>
        <dsp:cNvSpPr/>
      </dsp:nvSpPr>
      <dsp:spPr>
        <a:xfrm>
          <a:off x="333219" y="978949"/>
          <a:ext cx="3776487" cy="839100"/>
        </a:xfrm>
        <a:prstGeom prst="roundRect">
          <a:avLst>
            <a:gd name="adj" fmla="val 10000"/>
          </a:avLst>
        </a:prstGeom>
        <a:gradFill rotWithShape="0">
          <a:gsLst>
            <a:gs pos="0">
              <a:schemeClr val="accent2">
                <a:hueOff val="-9404511"/>
                <a:satOff val="4320"/>
                <a:lumOff val="-7157"/>
                <a:alphaOff val="0"/>
                <a:tint val="50000"/>
                <a:satMod val="300000"/>
              </a:schemeClr>
            </a:gs>
            <a:gs pos="35000">
              <a:schemeClr val="accent2">
                <a:hueOff val="-9404511"/>
                <a:satOff val="4320"/>
                <a:lumOff val="-7157"/>
                <a:alphaOff val="0"/>
                <a:tint val="37000"/>
                <a:satMod val="300000"/>
              </a:schemeClr>
            </a:gs>
            <a:gs pos="100000">
              <a:schemeClr val="accent2">
                <a:hueOff val="-9404511"/>
                <a:satOff val="4320"/>
                <a:lumOff val="-7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Masukkan </a:t>
          </a:r>
          <a:r>
            <a:rPr lang="en-US" sz="1600" kern="1200" dirty="0" err="1">
              <a:latin typeface="Roboto" panose="02000000000000000000" pitchFamily="2" charset="0"/>
              <a:ea typeface="Roboto" panose="02000000000000000000" pitchFamily="2" charset="0"/>
            </a:rPr>
            <a:t>kertas</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lakmus</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ke</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dalam</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serviks</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dengan</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pinset</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panjang</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atau</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klem</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panjang</a:t>
          </a:r>
          <a:endParaRPr lang="en-ID" sz="1600" kern="1200" dirty="0">
            <a:latin typeface="Roboto" panose="02000000000000000000" pitchFamily="2" charset="0"/>
            <a:ea typeface="Roboto" panose="02000000000000000000" pitchFamily="2" charset="0"/>
          </a:endParaRPr>
        </a:p>
      </dsp:txBody>
      <dsp:txXfrm>
        <a:off x="357795" y="1003525"/>
        <a:ext cx="2848700" cy="789948"/>
      </dsp:txXfrm>
    </dsp:sp>
    <dsp:sp modelId="{635B5058-5520-4106-BC24-2E5F248A7597}">
      <dsp:nvSpPr>
        <dsp:cNvPr id="0" name=""/>
        <dsp:cNvSpPr/>
      </dsp:nvSpPr>
      <dsp:spPr>
        <a:xfrm>
          <a:off x="666438" y="1957899"/>
          <a:ext cx="3776487" cy="839100"/>
        </a:xfrm>
        <a:prstGeom prst="roundRect">
          <a:avLst>
            <a:gd name="adj" fmla="val 10000"/>
          </a:avLst>
        </a:prstGeom>
        <a:gradFill rotWithShape="0">
          <a:gsLst>
            <a:gs pos="0">
              <a:schemeClr val="accent2">
                <a:hueOff val="-18809022"/>
                <a:satOff val="8640"/>
                <a:lumOff val="-14314"/>
                <a:alphaOff val="0"/>
                <a:tint val="50000"/>
                <a:satMod val="300000"/>
              </a:schemeClr>
            </a:gs>
            <a:gs pos="35000">
              <a:schemeClr val="accent2">
                <a:hueOff val="-18809022"/>
                <a:satOff val="8640"/>
                <a:lumOff val="-14314"/>
                <a:alphaOff val="0"/>
                <a:tint val="37000"/>
                <a:satMod val="300000"/>
              </a:schemeClr>
            </a:gs>
            <a:gs pos="100000">
              <a:schemeClr val="accent2">
                <a:hueOff val="-18809022"/>
                <a:satOff val="8640"/>
                <a:lumOff val="-1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latin typeface="Roboto" panose="02000000000000000000" pitchFamily="2" charset="0"/>
              <a:ea typeface="Roboto" panose="02000000000000000000" pitchFamily="2" charset="0"/>
            </a:rPr>
            <a:t>Lihat</a:t>
          </a:r>
          <a:r>
            <a:rPr lang="en-US" sz="1600" kern="1200" dirty="0">
              <a:latin typeface="Roboto" panose="02000000000000000000" pitchFamily="2" charset="0"/>
              <a:ea typeface="Roboto" panose="02000000000000000000" pitchFamily="2" charset="0"/>
            </a:rPr>
            <a:t> </a:t>
          </a:r>
          <a:r>
            <a:rPr lang="en-US" sz="1600" kern="1200" dirty="0" err="1">
              <a:latin typeface="Roboto" panose="02000000000000000000" pitchFamily="2" charset="0"/>
              <a:ea typeface="Roboto" panose="02000000000000000000" pitchFamily="2" charset="0"/>
            </a:rPr>
            <a:t>hasil</a:t>
          </a:r>
          <a:endParaRPr lang="en-ID" sz="1600" kern="1200" dirty="0">
            <a:latin typeface="Roboto" panose="02000000000000000000" pitchFamily="2" charset="0"/>
            <a:ea typeface="Roboto" panose="02000000000000000000" pitchFamily="2" charset="0"/>
          </a:endParaRPr>
        </a:p>
      </dsp:txBody>
      <dsp:txXfrm>
        <a:off x="691014" y="1982475"/>
        <a:ext cx="2848700" cy="789948"/>
      </dsp:txXfrm>
    </dsp:sp>
    <dsp:sp modelId="{1CD79E9C-73ED-48D5-B473-813CB5E1BF91}">
      <dsp:nvSpPr>
        <dsp:cNvPr id="0" name=""/>
        <dsp:cNvSpPr/>
      </dsp:nvSpPr>
      <dsp:spPr>
        <a:xfrm>
          <a:off x="3231072" y="636317"/>
          <a:ext cx="545415" cy="54541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D" sz="2500" kern="1200">
            <a:latin typeface="Roboto" panose="02000000000000000000" pitchFamily="2" charset="0"/>
            <a:ea typeface="Roboto" panose="02000000000000000000" pitchFamily="2" charset="0"/>
          </a:endParaRPr>
        </a:p>
      </dsp:txBody>
      <dsp:txXfrm>
        <a:off x="3353790" y="636317"/>
        <a:ext cx="299979" cy="410425"/>
      </dsp:txXfrm>
    </dsp:sp>
    <dsp:sp modelId="{4DEFC817-706F-4182-B68C-48FB9F2D6079}">
      <dsp:nvSpPr>
        <dsp:cNvPr id="0" name=""/>
        <dsp:cNvSpPr/>
      </dsp:nvSpPr>
      <dsp:spPr>
        <a:xfrm>
          <a:off x="3564291" y="1609673"/>
          <a:ext cx="545415" cy="545415"/>
        </a:xfrm>
        <a:prstGeom prst="downArrow">
          <a:avLst>
            <a:gd name="adj1" fmla="val 55000"/>
            <a:gd name="adj2" fmla="val 45000"/>
          </a:avLst>
        </a:prstGeom>
        <a:solidFill>
          <a:schemeClr val="accent2">
            <a:tint val="40000"/>
            <a:alpha val="90000"/>
            <a:hueOff val="-19490063"/>
            <a:satOff val="9535"/>
            <a:lumOff val="-2147"/>
            <a:alphaOff val="0"/>
          </a:schemeClr>
        </a:solidFill>
        <a:ln w="9525" cap="flat" cmpd="sng" algn="ctr">
          <a:solidFill>
            <a:schemeClr val="accent2">
              <a:tint val="40000"/>
              <a:alpha val="90000"/>
              <a:hueOff val="-19490063"/>
              <a:satOff val="9535"/>
              <a:lumOff val="-21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D" sz="2500" kern="1200">
            <a:latin typeface="Roboto" panose="02000000000000000000" pitchFamily="2" charset="0"/>
            <a:ea typeface="Roboto" panose="02000000000000000000" pitchFamily="2" charset="0"/>
          </a:endParaRPr>
        </a:p>
      </dsp:txBody>
      <dsp:txXfrm>
        <a:off x="3687009" y="1609673"/>
        <a:ext cx="299979" cy="410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0BBF8-1369-42CD-BB67-8DDF4EE85A8F}">
      <dsp:nvSpPr>
        <dsp:cNvPr id="0" name=""/>
        <dsp:cNvSpPr/>
      </dsp:nvSpPr>
      <dsp:spPr>
        <a:xfrm>
          <a:off x="0" y="0"/>
          <a:ext cx="5930640" cy="67874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Roboto" panose="02000000000000000000" pitchFamily="2" charset="0"/>
              <a:ea typeface="Roboto" panose="02000000000000000000" pitchFamily="2" charset="0"/>
            </a:rPr>
            <a:t>Inspekulo</a:t>
          </a:r>
          <a:endParaRPr lang="en-ID" sz="1300" kern="1200" dirty="0">
            <a:latin typeface="Roboto" panose="02000000000000000000" pitchFamily="2" charset="0"/>
            <a:ea typeface="Roboto" panose="02000000000000000000" pitchFamily="2" charset="0"/>
          </a:endParaRPr>
        </a:p>
      </dsp:txBody>
      <dsp:txXfrm>
        <a:off x="19880" y="19880"/>
        <a:ext cx="5140869" cy="638982"/>
      </dsp:txXfrm>
    </dsp:sp>
    <dsp:sp modelId="{5CCF139E-E532-40DE-B8B8-0469C44C7507}">
      <dsp:nvSpPr>
        <dsp:cNvPr id="0" name=""/>
        <dsp:cNvSpPr/>
      </dsp:nvSpPr>
      <dsp:spPr>
        <a:xfrm>
          <a:off x="496691" y="802149"/>
          <a:ext cx="5930640" cy="678742"/>
        </a:xfrm>
        <a:prstGeom prst="roundRect">
          <a:avLst>
            <a:gd name="adj" fmla="val 10000"/>
          </a:avLst>
        </a:prstGeom>
        <a:gradFill rotWithShape="0">
          <a:gsLst>
            <a:gs pos="0">
              <a:schemeClr val="accent2">
                <a:hueOff val="-6269674"/>
                <a:satOff val="2880"/>
                <a:lumOff val="-4771"/>
                <a:alphaOff val="0"/>
                <a:tint val="50000"/>
                <a:satMod val="300000"/>
              </a:schemeClr>
            </a:gs>
            <a:gs pos="35000">
              <a:schemeClr val="accent2">
                <a:hueOff val="-6269674"/>
                <a:satOff val="2880"/>
                <a:lumOff val="-4771"/>
                <a:alphaOff val="0"/>
                <a:tint val="37000"/>
                <a:satMod val="300000"/>
              </a:schemeClr>
            </a:gs>
            <a:gs pos="100000">
              <a:schemeClr val="accent2">
                <a:hueOff val="-6269674"/>
                <a:satOff val="2880"/>
                <a:lumOff val="-47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rPr>
            <a:t>Ambil </a:t>
          </a:r>
          <a:r>
            <a:rPr lang="en-US" sz="1300" kern="1200" dirty="0" err="1">
              <a:latin typeface="Roboto" panose="02000000000000000000" pitchFamily="2" charset="0"/>
              <a:ea typeface="Roboto" panose="02000000000000000000" pitchFamily="2" charset="0"/>
            </a:rPr>
            <a:t>spesimen</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dari</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forniks</a:t>
          </a:r>
          <a:r>
            <a:rPr lang="en-US" sz="1300" kern="1200" dirty="0">
              <a:latin typeface="Roboto" panose="02000000000000000000" pitchFamily="2" charset="0"/>
              <a:ea typeface="Roboto" panose="02000000000000000000" pitchFamily="2" charset="0"/>
            </a:rPr>
            <a:t> posterior </a:t>
          </a:r>
          <a:r>
            <a:rPr lang="en-US" sz="1300" kern="1200" dirty="0" err="1">
              <a:latin typeface="Roboto" panose="02000000000000000000" pitchFamily="2" charset="0"/>
              <a:ea typeface="Roboto" panose="02000000000000000000" pitchFamily="2" charset="0"/>
            </a:rPr>
            <a:t>atau</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dari</a:t>
          </a:r>
          <a:r>
            <a:rPr lang="en-US" sz="1300" kern="1200" dirty="0">
              <a:latin typeface="Roboto" panose="02000000000000000000" pitchFamily="2" charset="0"/>
              <a:ea typeface="Roboto" panose="02000000000000000000" pitchFamily="2" charset="0"/>
            </a:rPr>
            <a:t> </a:t>
          </a:r>
          <a:r>
            <a:rPr lang="en-US" sz="1300" i="1" kern="1200" dirty="0">
              <a:latin typeface="Roboto" panose="02000000000000000000" pitchFamily="2" charset="0"/>
              <a:ea typeface="Roboto" panose="02000000000000000000" pitchFamily="2" charset="0"/>
            </a:rPr>
            <a:t>vaginal sidewall</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dengan</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menggunakan</a:t>
          </a:r>
          <a:r>
            <a:rPr lang="en-US" sz="1300" i="0" kern="1200" dirty="0">
              <a:latin typeface="Roboto" panose="02000000000000000000" pitchFamily="2" charset="0"/>
              <a:ea typeface="Roboto" panose="02000000000000000000" pitchFamily="2" charset="0"/>
            </a:rPr>
            <a:t> </a:t>
          </a:r>
          <a:r>
            <a:rPr lang="en-US" sz="1300" i="1" kern="1200" dirty="0">
              <a:latin typeface="Roboto" panose="02000000000000000000" pitchFamily="2" charset="0"/>
              <a:ea typeface="Roboto" panose="02000000000000000000" pitchFamily="2" charset="0"/>
            </a:rPr>
            <a:t>cotton swab</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steril</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pastikan</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tidak</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menyentuh</a:t>
          </a:r>
          <a:r>
            <a:rPr lang="en-US" sz="1300" i="0" kern="1200" dirty="0">
              <a:latin typeface="Roboto" panose="02000000000000000000" pitchFamily="2" charset="0"/>
              <a:ea typeface="Roboto" panose="02000000000000000000" pitchFamily="2" charset="0"/>
            </a:rPr>
            <a:t> mucus plug)</a:t>
          </a:r>
          <a:endParaRPr lang="en-ID" sz="1300" kern="1200" dirty="0">
            <a:latin typeface="Roboto" panose="02000000000000000000" pitchFamily="2" charset="0"/>
            <a:ea typeface="Roboto" panose="02000000000000000000" pitchFamily="2" charset="0"/>
          </a:endParaRPr>
        </a:p>
      </dsp:txBody>
      <dsp:txXfrm>
        <a:off x="516571" y="822029"/>
        <a:ext cx="4953006" cy="638982"/>
      </dsp:txXfrm>
    </dsp:sp>
    <dsp:sp modelId="{E669B201-47D4-42CC-9ED4-AF91723C875F}">
      <dsp:nvSpPr>
        <dsp:cNvPr id="0" name=""/>
        <dsp:cNvSpPr/>
      </dsp:nvSpPr>
      <dsp:spPr>
        <a:xfrm>
          <a:off x="985968" y="1604299"/>
          <a:ext cx="5930640" cy="678742"/>
        </a:xfrm>
        <a:prstGeom prst="roundRect">
          <a:avLst>
            <a:gd name="adj" fmla="val 10000"/>
          </a:avLst>
        </a:prstGeom>
        <a:gradFill rotWithShape="0">
          <a:gsLst>
            <a:gs pos="0">
              <a:schemeClr val="accent2">
                <a:hueOff val="-12539348"/>
                <a:satOff val="5760"/>
                <a:lumOff val="-9543"/>
                <a:alphaOff val="0"/>
                <a:tint val="50000"/>
                <a:satMod val="300000"/>
              </a:schemeClr>
            </a:gs>
            <a:gs pos="35000">
              <a:schemeClr val="accent2">
                <a:hueOff val="-12539348"/>
                <a:satOff val="5760"/>
                <a:lumOff val="-9543"/>
                <a:alphaOff val="0"/>
                <a:tint val="37000"/>
                <a:satMod val="300000"/>
              </a:schemeClr>
            </a:gs>
            <a:gs pos="100000">
              <a:schemeClr val="accent2">
                <a:hueOff val="-12539348"/>
                <a:satOff val="5760"/>
                <a:lumOff val="-95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Roboto" panose="02000000000000000000" pitchFamily="2" charset="0"/>
              <a:ea typeface="Roboto" panose="02000000000000000000" pitchFamily="2" charset="0"/>
            </a:rPr>
            <a:t>Usapkan</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spesimen</a:t>
          </a:r>
          <a:r>
            <a:rPr lang="en-US" sz="1300" kern="1200" dirty="0">
              <a:latin typeface="Roboto" panose="02000000000000000000" pitchFamily="2" charset="0"/>
              <a:ea typeface="Roboto" panose="02000000000000000000" pitchFamily="2" charset="0"/>
            </a:rPr>
            <a:t> pada </a:t>
          </a:r>
          <a:r>
            <a:rPr lang="en-US" sz="1300" i="1" kern="1200" dirty="0">
              <a:latin typeface="Roboto" panose="02000000000000000000" pitchFamily="2" charset="0"/>
              <a:ea typeface="Roboto" panose="02000000000000000000" pitchFamily="2" charset="0"/>
            </a:rPr>
            <a:t>object glass</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secara</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menyebar</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sehingga</a:t>
          </a:r>
          <a:r>
            <a:rPr lang="en-US" sz="1300" i="0" kern="1200" dirty="0">
              <a:latin typeface="Roboto" panose="02000000000000000000" pitchFamily="2" charset="0"/>
              <a:ea typeface="Roboto" panose="02000000000000000000" pitchFamily="2" charset="0"/>
            </a:rPr>
            <a:t> </a:t>
          </a:r>
          <a:r>
            <a:rPr lang="en-US" sz="1300" i="0" kern="1200" dirty="0" err="1">
              <a:latin typeface="Roboto" panose="02000000000000000000" pitchFamily="2" charset="0"/>
              <a:ea typeface="Roboto" panose="02000000000000000000" pitchFamily="2" charset="0"/>
            </a:rPr>
            <a:t>terbentuk</a:t>
          </a:r>
          <a:r>
            <a:rPr lang="en-US" sz="1300" i="0" kern="1200" dirty="0">
              <a:latin typeface="Roboto" panose="02000000000000000000" pitchFamily="2" charset="0"/>
              <a:ea typeface="Roboto" panose="02000000000000000000" pitchFamily="2" charset="0"/>
            </a:rPr>
            <a:t> </a:t>
          </a:r>
          <a:r>
            <a:rPr lang="en-US" sz="1300" i="1" kern="1200" dirty="0">
              <a:latin typeface="Roboto" panose="02000000000000000000" pitchFamily="2" charset="0"/>
              <a:ea typeface="Roboto" panose="02000000000000000000" pitchFamily="2" charset="0"/>
            </a:rPr>
            <a:t>thin smear </a:t>
          </a:r>
          <a:r>
            <a:rPr lang="en-US" sz="1300" i="0" kern="1200" dirty="0">
              <a:latin typeface="Roboto" panose="02000000000000000000" pitchFamily="2" charset="0"/>
              <a:ea typeface="Roboto" panose="02000000000000000000" pitchFamily="2" charset="0"/>
              <a:sym typeface="Wingdings" panose="05000000000000000000" pitchFamily="2" charset="2"/>
            </a:rPr>
            <a:t> </a:t>
          </a:r>
          <a:r>
            <a:rPr lang="en-US" sz="1300" i="0" kern="1200" dirty="0" err="1">
              <a:latin typeface="Roboto" panose="02000000000000000000" pitchFamily="2" charset="0"/>
              <a:ea typeface="Roboto" panose="02000000000000000000" pitchFamily="2" charset="0"/>
              <a:sym typeface="Wingdings" panose="05000000000000000000" pitchFamily="2" charset="2"/>
            </a:rPr>
            <a:t>biarkan</a:t>
          </a:r>
          <a:r>
            <a:rPr lang="en-US" sz="1300" i="0" kern="1200" dirty="0">
              <a:latin typeface="Roboto" panose="02000000000000000000" pitchFamily="2" charset="0"/>
              <a:ea typeface="Roboto" panose="02000000000000000000" pitchFamily="2" charset="0"/>
              <a:sym typeface="Wingdings" panose="05000000000000000000" pitchFamily="2" charset="2"/>
            </a:rPr>
            <a:t> </a:t>
          </a:r>
          <a:r>
            <a:rPr lang="en-US" sz="1300" i="0" kern="1200" dirty="0" err="1">
              <a:latin typeface="Roboto" panose="02000000000000000000" pitchFamily="2" charset="0"/>
              <a:ea typeface="Roboto" panose="02000000000000000000" pitchFamily="2" charset="0"/>
              <a:sym typeface="Wingdings" panose="05000000000000000000" pitchFamily="2" charset="2"/>
            </a:rPr>
            <a:t>mengering</a:t>
          </a:r>
          <a:r>
            <a:rPr lang="en-US" sz="1300" i="0" kern="1200" dirty="0">
              <a:latin typeface="Roboto" panose="02000000000000000000" pitchFamily="2" charset="0"/>
              <a:ea typeface="Roboto" panose="02000000000000000000" pitchFamily="2" charset="0"/>
              <a:sym typeface="Wingdings" panose="05000000000000000000" pitchFamily="2" charset="2"/>
            </a:rPr>
            <a:t> ±10 </a:t>
          </a:r>
          <a:r>
            <a:rPr lang="en-US" sz="1300" i="0" kern="1200" dirty="0" err="1">
              <a:latin typeface="Roboto" panose="02000000000000000000" pitchFamily="2" charset="0"/>
              <a:ea typeface="Roboto" panose="02000000000000000000" pitchFamily="2" charset="0"/>
              <a:sym typeface="Wingdings" panose="05000000000000000000" pitchFamily="2" charset="2"/>
            </a:rPr>
            <a:t>menit</a:t>
          </a:r>
          <a:endParaRPr lang="en-ID" sz="1300" i="0" kern="1200" dirty="0">
            <a:latin typeface="Roboto" panose="02000000000000000000" pitchFamily="2" charset="0"/>
            <a:ea typeface="Roboto" panose="02000000000000000000" pitchFamily="2" charset="0"/>
          </a:endParaRPr>
        </a:p>
      </dsp:txBody>
      <dsp:txXfrm>
        <a:off x="1005848" y="1624179"/>
        <a:ext cx="4960419" cy="638982"/>
      </dsp:txXfrm>
    </dsp:sp>
    <dsp:sp modelId="{7A241DB6-12FD-4EA7-BD9C-0F7F712754DA}">
      <dsp:nvSpPr>
        <dsp:cNvPr id="0" name=""/>
        <dsp:cNvSpPr/>
      </dsp:nvSpPr>
      <dsp:spPr>
        <a:xfrm>
          <a:off x="1482660" y="2399390"/>
          <a:ext cx="5930640" cy="678742"/>
        </a:xfrm>
        <a:prstGeom prst="roundRect">
          <a:avLst>
            <a:gd name="adj" fmla="val 10000"/>
          </a:avLst>
        </a:prstGeom>
        <a:gradFill rotWithShape="0">
          <a:gsLst>
            <a:gs pos="0">
              <a:schemeClr val="accent2">
                <a:hueOff val="-18809022"/>
                <a:satOff val="8640"/>
                <a:lumOff val="-14314"/>
                <a:alphaOff val="0"/>
                <a:tint val="50000"/>
                <a:satMod val="300000"/>
              </a:schemeClr>
            </a:gs>
            <a:gs pos="35000">
              <a:schemeClr val="accent2">
                <a:hueOff val="-18809022"/>
                <a:satOff val="8640"/>
                <a:lumOff val="-14314"/>
                <a:alphaOff val="0"/>
                <a:tint val="37000"/>
                <a:satMod val="300000"/>
              </a:schemeClr>
            </a:gs>
            <a:gs pos="100000">
              <a:schemeClr val="accent2">
                <a:hueOff val="-18809022"/>
                <a:satOff val="8640"/>
                <a:lumOff val="-1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Roboto" panose="02000000000000000000" pitchFamily="2" charset="0"/>
              <a:ea typeface="Roboto" panose="02000000000000000000" pitchFamily="2" charset="0"/>
            </a:rPr>
            <a:t>Periksa</a:t>
          </a:r>
          <a:r>
            <a:rPr lang="en-US" sz="1300" kern="1200" dirty="0">
              <a:latin typeface="Roboto" panose="02000000000000000000" pitchFamily="2" charset="0"/>
              <a:ea typeface="Roboto" panose="02000000000000000000" pitchFamily="2" charset="0"/>
            </a:rPr>
            <a:t> di </a:t>
          </a:r>
          <a:r>
            <a:rPr lang="en-US" sz="1300" kern="1200" dirty="0" err="1">
              <a:latin typeface="Roboto" panose="02000000000000000000" pitchFamily="2" charset="0"/>
              <a:ea typeface="Roboto" panose="02000000000000000000" pitchFamily="2" charset="0"/>
            </a:rPr>
            <a:t>bawah</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mikroskop</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perbesaaran</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objektif</a:t>
          </a:r>
          <a:r>
            <a:rPr lang="en-US" sz="1300" kern="1200" dirty="0">
              <a:latin typeface="Roboto" panose="02000000000000000000" pitchFamily="2" charset="0"/>
              <a:ea typeface="Roboto" panose="02000000000000000000" pitchFamily="2" charset="0"/>
            </a:rPr>
            <a:t> 40x)</a:t>
          </a:r>
          <a:endParaRPr lang="en-ID" sz="1300" i="0" kern="1200" dirty="0">
            <a:latin typeface="Roboto" panose="02000000000000000000" pitchFamily="2" charset="0"/>
            <a:ea typeface="Roboto" panose="02000000000000000000" pitchFamily="2" charset="0"/>
          </a:endParaRPr>
        </a:p>
      </dsp:txBody>
      <dsp:txXfrm>
        <a:off x="1502540" y="2419270"/>
        <a:ext cx="4953006" cy="638982"/>
      </dsp:txXfrm>
    </dsp:sp>
    <dsp:sp modelId="{4E7B7990-03A0-4A99-8C5C-AB511419BDCB}">
      <dsp:nvSpPr>
        <dsp:cNvPr id="0" name=""/>
        <dsp:cNvSpPr/>
      </dsp:nvSpPr>
      <dsp:spPr>
        <a:xfrm>
          <a:off x="5489457" y="519854"/>
          <a:ext cx="441182" cy="44118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D" sz="2000" kern="1200">
            <a:latin typeface="Roboto" panose="02000000000000000000" pitchFamily="2" charset="0"/>
            <a:ea typeface="Roboto" panose="02000000000000000000" pitchFamily="2" charset="0"/>
          </a:endParaRPr>
        </a:p>
      </dsp:txBody>
      <dsp:txXfrm>
        <a:off x="5588723" y="519854"/>
        <a:ext cx="242650" cy="331989"/>
      </dsp:txXfrm>
    </dsp:sp>
    <dsp:sp modelId="{61297B97-8013-42AF-A7F5-E85E3211BB3B}">
      <dsp:nvSpPr>
        <dsp:cNvPr id="0" name=""/>
        <dsp:cNvSpPr/>
      </dsp:nvSpPr>
      <dsp:spPr>
        <a:xfrm>
          <a:off x="5986148" y="1322004"/>
          <a:ext cx="441182" cy="441182"/>
        </a:xfrm>
        <a:prstGeom prst="downArrow">
          <a:avLst>
            <a:gd name="adj1" fmla="val 55000"/>
            <a:gd name="adj2" fmla="val 45000"/>
          </a:avLst>
        </a:prstGeom>
        <a:solidFill>
          <a:schemeClr val="accent2">
            <a:tint val="40000"/>
            <a:alpha val="90000"/>
            <a:hueOff val="-9745031"/>
            <a:satOff val="4768"/>
            <a:lumOff val="-1074"/>
            <a:alphaOff val="0"/>
          </a:schemeClr>
        </a:solidFill>
        <a:ln w="9525" cap="flat" cmpd="sng" algn="ctr">
          <a:solidFill>
            <a:schemeClr val="accent2">
              <a:tint val="40000"/>
              <a:alpha val="90000"/>
              <a:hueOff val="-9745031"/>
              <a:satOff val="4768"/>
              <a:lumOff val="-10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D" sz="2000" kern="1200">
            <a:latin typeface="Roboto" panose="02000000000000000000" pitchFamily="2" charset="0"/>
            <a:ea typeface="Roboto" panose="02000000000000000000" pitchFamily="2" charset="0"/>
          </a:endParaRPr>
        </a:p>
      </dsp:txBody>
      <dsp:txXfrm>
        <a:off x="6085414" y="1322004"/>
        <a:ext cx="242650" cy="331989"/>
      </dsp:txXfrm>
    </dsp:sp>
    <dsp:sp modelId="{51CB9949-2F2F-43BD-AEEF-00A8F8D96518}">
      <dsp:nvSpPr>
        <dsp:cNvPr id="0" name=""/>
        <dsp:cNvSpPr/>
      </dsp:nvSpPr>
      <dsp:spPr>
        <a:xfrm>
          <a:off x="6475426" y="2124154"/>
          <a:ext cx="441182" cy="441182"/>
        </a:xfrm>
        <a:prstGeom prst="downArrow">
          <a:avLst>
            <a:gd name="adj1" fmla="val 55000"/>
            <a:gd name="adj2" fmla="val 45000"/>
          </a:avLst>
        </a:prstGeom>
        <a:solidFill>
          <a:schemeClr val="accent2">
            <a:tint val="40000"/>
            <a:alpha val="90000"/>
            <a:hueOff val="-19490063"/>
            <a:satOff val="9535"/>
            <a:lumOff val="-2147"/>
            <a:alphaOff val="0"/>
          </a:schemeClr>
        </a:solidFill>
        <a:ln w="9525" cap="flat" cmpd="sng" algn="ctr">
          <a:solidFill>
            <a:schemeClr val="accent2">
              <a:tint val="40000"/>
              <a:alpha val="90000"/>
              <a:hueOff val="-19490063"/>
              <a:satOff val="9535"/>
              <a:lumOff val="-21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D" sz="2000" kern="1200">
            <a:latin typeface="Roboto" panose="02000000000000000000" pitchFamily="2" charset="0"/>
            <a:ea typeface="Roboto" panose="02000000000000000000" pitchFamily="2" charset="0"/>
          </a:endParaRPr>
        </a:p>
      </dsp:txBody>
      <dsp:txXfrm>
        <a:off x="6574692" y="2124154"/>
        <a:ext cx="242650" cy="331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20984-E6BB-4289-9BDC-2B4B3ED0483C}">
      <dsp:nvSpPr>
        <dsp:cNvPr id="0" name=""/>
        <dsp:cNvSpPr/>
      </dsp:nvSpPr>
      <dsp:spPr>
        <a:xfrm>
          <a:off x="0" y="0"/>
          <a:ext cx="3776487" cy="8391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rPr>
            <a:t>ICA </a:t>
          </a:r>
          <a:r>
            <a:rPr lang="en-US" sz="1300" kern="1200" dirty="0" err="1">
              <a:latin typeface="Roboto" panose="02000000000000000000" pitchFamily="2" charset="0"/>
              <a:ea typeface="Roboto" panose="02000000000000000000" pitchFamily="2" charset="0"/>
            </a:rPr>
            <a:t>diukur</a:t>
          </a:r>
          <a:r>
            <a:rPr lang="en-US" sz="1300" kern="1200" dirty="0">
              <a:latin typeface="Roboto" panose="02000000000000000000" pitchFamily="2" charset="0"/>
              <a:ea typeface="Roboto" panose="02000000000000000000" pitchFamily="2" charset="0"/>
            </a:rPr>
            <a:t> pada 4 </a:t>
          </a:r>
          <a:r>
            <a:rPr lang="en-US" sz="1300" kern="1200" dirty="0" err="1">
              <a:latin typeface="Roboto" panose="02000000000000000000" pitchFamily="2" charset="0"/>
              <a:ea typeface="Roboto" panose="02000000000000000000" pitchFamily="2" charset="0"/>
            </a:rPr>
            <a:t>kuadran</a:t>
          </a:r>
          <a:endParaRPr lang="en-ID" sz="1300" kern="1200" dirty="0">
            <a:latin typeface="Roboto" panose="02000000000000000000" pitchFamily="2" charset="0"/>
            <a:ea typeface="Roboto" panose="02000000000000000000" pitchFamily="2" charset="0"/>
          </a:endParaRPr>
        </a:p>
      </dsp:txBody>
      <dsp:txXfrm>
        <a:off x="24576" y="24576"/>
        <a:ext cx="2871033" cy="789948"/>
      </dsp:txXfrm>
    </dsp:sp>
    <dsp:sp modelId="{E6A2C1D2-ED16-49E1-9490-ACB75F1381EE}">
      <dsp:nvSpPr>
        <dsp:cNvPr id="0" name=""/>
        <dsp:cNvSpPr/>
      </dsp:nvSpPr>
      <dsp:spPr>
        <a:xfrm>
          <a:off x="333219" y="978949"/>
          <a:ext cx="3776487" cy="839100"/>
        </a:xfrm>
        <a:prstGeom prst="roundRect">
          <a:avLst>
            <a:gd name="adj" fmla="val 10000"/>
          </a:avLst>
        </a:prstGeom>
        <a:gradFill rotWithShape="0">
          <a:gsLst>
            <a:gs pos="0">
              <a:schemeClr val="accent2">
                <a:hueOff val="-9404511"/>
                <a:satOff val="4320"/>
                <a:lumOff val="-7157"/>
                <a:alphaOff val="0"/>
                <a:tint val="50000"/>
                <a:satMod val="300000"/>
              </a:schemeClr>
            </a:gs>
            <a:gs pos="35000">
              <a:schemeClr val="accent2">
                <a:hueOff val="-9404511"/>
                <a:satOff val="4320"/>
                <a:lumOff val="-7157"/>
                <a:alphaOff val="0"/>
                <a:tint val="37000"/>
                <a:satMod val="300000"/>
              </a:schemeClr>
            </a:gs>
            <a:gs pos="100000">
              <a:schemeClr val="accent2">
                <a:hueOff val="-9404511"/>
                <a:satOff val="4320"/>
                <a:lumOff val="-7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Roboto" panose="02000000000000000000" pitchFamily="2" charset="0"/>
              <a:ea typeface="Roboto" panose="02000000000000000000" pitchFamily="2" charset="0"/>
            </a:rPr>
            <a:t>Setiap</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kuadran</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dihitung</a:t>
          </a:r>
          <a:r>
            <a:rPr lang="en-US" sz="1300" kern="1200" dirty="0">
              <a:latin typeface="Roboto" panose="02000000000000000000" pitchFamily="2" charset="0"/>
              <a:ea typeface="Roboto" panose="02000000000000000000" pitchFamily="2" charset="0"/>
            </a:rPr>
            <a:t> </a:t>
          </a:r>
          <a:r>
            <a:rPr lang="en-US" sz="1300" kern="1200" dirty="0" err="1">
              <a:latin typeface="Roboto" panose="02000000000000000000" pitchFamily="2" charset="0"/>
              <a:ea typeface="Roboto" panose="02000000000000000000" pitchFamily="2" charset="0"/>
            </a:rPr>
            <a:t>dalam</a:t>
          </a:r>
          <a:r>
            <a:rPr lang="en-US" sz="1300" kern="1200" dirty="0">
              <a:latin typeface="Roboto" panose="02000000000000000000" pitchFamily="2" charset="0"/>
              <a:ea typeface="Roboto" panose="02000000000000000000" pitchFamily="2" charset="0"/>
            </a:rPr>
            <a:t> cm </a:t>
          </a:r>
          <a:r>
            <a:rPr lang="en-US" sz="1300" kern="1200" dirty="0">
              <a:latin typeface="Roboto" panose="02000000000000000000" pitchFamily="2" charset="0"/>
              <a:ea typeface="Roboto" panose="02000000000000000000" pitchFamily="2" charset="0"/>
              <a:sym typeface="Wingdings" panose="05000000000000000000" pitchFamily="2" charset="2"/>
            </a:rPr>
            <a:t> </a:t>
          </a:r>
          <a:r>
            <a:rPr lang="en-US" sz="1300" kern="1200" dirty="0" err="1">
              <a:latin typeface="Roboto" panose="02000000000000000000" pitchFamily="2" charset="0"/>
              <a:ea typeface="Roboto" panose="02000000000000000000" pitchFamily="2" charset="0"/>
              <a:sym typeface="Wingdings" panose="05000000000000000000" pitchFamily="2" charset="2"/>
            </a:rPr>
            <a:t>dijumlahkan</a:t>
          </a:r>
          <a:endParaRPr lang="en-US" sz="1300" kern="1200" dirty="0">
            <a:latin typeface="Roboto" panose="02000000000000000000" pitchFamily="2" charset="0"/>
            <a:ea typeface="Roboto" panose="02000000000000000000" pitchFamily="2" charset="0"/>
          </a:endParaRPr>
        </a:p>
      </dsp:txBody>
      <dsp:txXfrm>
        <a:off x="357795" y="1003525"/>
        <a:ext cx="2848700" cy="789948"/>
      </dsp:txXfrm>
    </dsp:sp>
    <dsp:sp modelId="{635B5058-5520-4106-BC24-2E5F248A7597}">
      <dsp:nvSpPr>
        <dsp:cNvPr id="0" name=""/>
        <dsp:cNvSpPr/>
      </dsp:nvSpPr>
      <dsp:spPr>
        <a:xfrm>
          <a:off x="666438" y="1957899"/>
          <a:ext cx="3776487" cy="839100"/>
        </a:xfrm>
        <a:prstGeom prst="roundRect">
          <a:avLst>
            <a:gd name="adj" fmla="val 10000"/>
          </a:avLst>
        </a:prstGeom>
        <a:gradFill rotWithShape="0">
          <a:gsLst>
            <a:gs pos="0">
              <a:schemeClr val="accent2">
                <a:hueOff val="-18809022"/>
                <a:satOff val="8640"/>
                <a:lumOff val="-14314"/>
                <a:alphaOff val="0"/>
                <a:tint val="50000"/>
                <a:satMod val="300000"/>
              </a:schemeClr>
            </a:gs>
            <a:gs pos="35000">
              <a:schemeClr val="accent2">
                <a:hueOff val="-18809022"/>
                <a:satOff val="8640"/>
                <a:lumOff val="-14314"/>
                <a:alphaOff val="0"/>
                <a:tint val="37000"/>
                <a:satMod val="300000"/>
              </a:schemeClr>
            </a:gs>
            <a:gs pos="100000">
              <a:schemeClr val="accent2">
                <a:hueOff val="-18809022"/>
                <a:satOff val="8640"/>
                <a:lumOff val="-1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rPr>
            <a:t>Hasil ICA</a:t>
          </a:r>
        </a:p>
        <a:p>
          <a:pPr marL="0" lvl="0" indent="0" algn="l"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rPr>
            <a:t>&lt;8 cm: </a:t>
          </a:r>
          <a:r>
            <a:rPr lang="en-US" sz="1300" kern="1200" dirty="0" err="1">
              <a:latin typeface="Roboto" panose="02000000000000000000" pitchFamily="2" charset="0"/>
              <a:ea typeface="Roboto" panose="02000000000000000000" pitchFamily="2" charset="0"/>
            </a:rPr>
            <a:t>oligohidramnion</a:t>
          </a:r>
          <a:endParaRPr lang="en-US" sz="1300" kern="1200" dirty="0">
            <a:latin typeface="Roboto" panose="02000000000000000000" pitchFamily="2" charset="0"/>
            <a:ea typeface="Roboto" panose="02000000000000000000" pitchFamily="2" charset="0"/>
          </a:endParaRPr>
        </a:p>
        <a:p>
          <a:pPr marL="0" lvl="0" indent="0" algn="l"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rPr>
            <a:t>&gt;25 cm: </a:t>
          </a:r>
          <a:r>
            <a:rPr lang="en-US" sz="1300" kern="1200" dirty="0" err="1">
              <a:latin typeface="Roboto" panose="02000000000000000000" pitchFamily="2" charset="0"/>
              <a:ea typeface="Roboto" panose="02000000000000000000" pitchFamily="2" charset="0"/>
            </a:rPr>
            <a:t>polihidramnion</a:t>
          </a:r>
          <a:endParaRPr lang="en-ID" sz="1300" kern="1200" dirty="0">
            <a:latin typeface="Roboto" panose="02000000000000000000" pitchFamily="2" charset="0"/>
            <a:ea typeface="Roboto" panose="02000000000000000000" pitchFamily="2" charset="0"/>
          </a:endParaRPr>
        </a:p>
      </dsp:txBody>
      <dsp:txXfrm>
        <a:off x="691014" y="1982475"/>
        <a:ext cx="2848700" cy="789948"/>
      </dsp:txXfrm>
    </dsp:sp>
    <dsp:sp modelId="{1CD79E9C-73ED-48D5-B473-813CB5E1BF91}">
      <dsp:nvSpPr>
        <dsp:cNvPr id="0" name=""/>
        <dsp:cNvSpPr/>
      </dsp:nvSpPr>
      <dsp:spPr>
        <a:xfrm>
          <a:off x="3231072" y="636317"/>
          <a:ext cx="545415" cy="54541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D" sz="2500" kern="1200">
            <a:latin typeface="Roboto" panose="02000000000000000000" pitchFamily="2" charset="0"/>
            <a:ea typeface="Roboto" panose="02000000000000000000" pitchFamily="2" charset="0"/>
          </a:endParaRPr>
        </a:p>
      </dsp:txBody>
      <dsp:txXfrm>
        <a:off x="3353790" y="636317"/>
        <a:ext cx="299979" cy="410425"/>
      </dsp:txXfrm>
    </dsp:sp>
    <dsp:sp modelId="{4DEFC817-706F-4182-B68C-48FB9F2D6079}">
      <dsp:nvSpPr>
        <dsp:cNvPr id="0" name=""/>
        <dsp:cNvSpPr/>
      </dsp:nvSpPr>
      <dsp:spPr>
        <a:xfrm>
          <a:off x="3564291" y="1609673"/>
          <a:ext cx="545415" cy="545415"/>
        </a:xfrm>
        <a:prstGeom prst="downArrow">
          <a:avLst>
            <a:gd name="adj1" fmla="val 55000"/>
            <a:gd name="adj2" fmla="val 45000"/>
          </a:avLst>
        </a:prstGeom>
        <a:solidFill>
          <a:schemeClr val="accent2">
            <a:tint val="40000"/>
            <a:alpha val="90000"/>
            <a:hueOff val="-19490063"/>
            <a:satOff val="9535"/>
            <a:lumOff val="-2147"/>
            <a:alphaOff val="0"/>
          </a:schemeClr>
        </a:solidFill>
        <a:ln w="9525" cap="flat" cmpd="sng" algn="ctr">
          <a:solidFill>
            <a:schemeClr val="accent2">
              <a:tint val="40000"/>
              <a:alpha val="90000"/>
              <a:hueOff val="-19490063"/>
              <a:satOff val="9535"/>
              <a:lumOff val="-21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D" sz="2500" kern="1200">
            <a:latin typeface="Roboto" panose="02000000000000000000" pitchFamily="2" charset="0"/>
            <a:ea typeface="Roboto" panose="02000000000000000000" pitchFamily="2" charset="0"/>
          </a:endParaRPr>
        </a:p>
      </dsp:txBody>
      <dsp:txXfrm>
        <a:off x="3687009" y="1609673"/>
        <a:ext cx="299979" cy="4104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gca2d84e3a2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2" name="Google Shape;2762;gca2d84e3a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10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10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gca2d84e3a2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2" name="Google Shape;2762;gca2d84e3a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55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2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334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795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47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1"/>
        <p:cNvGrpSpPr/>
        <p:nvPr/>
      </p:nvGrpSpPr>
      <p:grpSpPr>
        <a:xfrm>
          <a:off x="0" y="0"/>
          <a:ext cx="0" cy="0"/>
          <a:chOff x="0" y="0"/>
          <a:chExt cx="0" cy="0"/>
        </a:xfrm>
      </p:grpSpPr>
      <p:sp>
        <p:nvSpPr>
          <p:cNvPr id="2482" name="Google Shape;2482;gca2d84e3a2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3" name="Google Shape;2483;gca2d84e3a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25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32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490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5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027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03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624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153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65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gd91e1d597b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9" name="Google Shape;2629;gd91e1d597b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755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c9ffebb3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 name="Google Shape;1923;gc9ffebb3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gca6d885fb0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2" name="Google Shape;2772;gca6d885fb0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466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3"/>
        <p:cNvGrpSpPr/>
        <p:nvPr/>
      </p:nvGrpSpPr>
      <p:grpSpPr>
        <a:xfrm>
          <a:off x="0" y="0"/>
          <a:ext cx="0" cy="0"/>
          <a:chOff x="0" y="0"/>
          <a:chExt cx="0" cy="0"/>
        </a:xfrm>
      </p:grpSpPr>
      <p:sp>
        <p:nvSpPr>
          <p:cNvPr id="2824" name="Google Shape;2824;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5" name="Google Shape;2825;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af5f55f87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af5f55f87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8" name="Google Shape;1858;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98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gca2d84e3a2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2" name="Google Shape;2762;gca2d84e3a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8" name="Google Shape;1858;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14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530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873" y="-81536"/>
            <a:ext cx="9228058" cy="5233849"/>
            <a:chOff x="-7873" y="-81536"/>
            <a:chExt cx="9228058" cy="5233849"/>
          </a:xfrm>
        </p:grpSpPr>
        <p:grpSp>
          <p:nvGrpSpPr>
            <p:cNvPr id="10" name="Google Shape;10;p2"/>
            <p:cNvGrpSpPr/>
            <p:nvPr/>
          </p:nvGrpSpPr>
          <p:grpSpPr>
            <a:xfrm rot="5400000">
              <a:off x="2418504" y="-1649368"/>
              <a:ext cx="4375303" cy="9228058"/>
              <a:chOff x="2615800" y="339150"/>
              <a:chExt cx="2387875" cy="5036325"/>
            </a:xfrm>
          </p:grpSpPr>
          <p:sp>
            <p:nvSpPr>
              <p:cNvPr id="11" name="Google Shape;11;p2"/>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16605" y="-81536"/>
              <a:ext cx="9179090" cy="1530749"/>
              <a:chOff x="2112930" y="7759014"/>
              <a:chExt cx="9179090" cy="1530749"/>
            </a:xfrm>
          </p:grpSpPr>
          <p:sp>
            <p:nvSpPr>
              <p:cNvPr id="66" name="Google Shape;66;p2"/>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 name="Google Shape;86;p2"/>
          <p:cNvSpPr/>
          <p:nvPr/>
        </p:nvSpPr>
        <p:spPr>
          <a:xfrm>
            <a:off x="482700" y="482700"/>
            <a:ext cx="8178600" cy="417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
          <p:cNvPicPr preferRelativeResize="0"/>
          <p:nvPr/>
        </p:nvPicPr>
        <p:blipFill rotWithShape="1">
          <a:blip r:embed="rId2">
            <a:alphaModFix/>
          </a:blip>
          <a:srcRect t="4693" b="4693"/>
          <a:stretch/>
        </p:blipFill>
        <p:spPr>
          <a:xfrm>
            <a:off x="482700" y="482700"/>
            <a:ext cx="8178597" cy="4178099"/>
          </a:xfrm>
          <a:prstGeom prst="rect">
            <a:avLst/>
          </a:prstGeom>
          <a:noFill/>
          <a:ln w="76200" cap="flat" cmpd="sng">
            <a:solidFill>
              <a:schemeClr val="dk1"/>
            </a:solidFill>
            <a:prstDash val="solid"/>
            <a:round/>
            <a:headEnd type="none" w="sm" len="sm"/>
            <a:tailEnd type="none" w="sm" len="sm"/>
          </a:ln>
        </p:spPr>
      </p:pic>
      <p:sp>
        <p:nvSpPr>
          <p:cNvPr id="88" name="Google Shape;88;p2"/>
          <p:cNvSpPr txBox="1">
            <a:spLocks noGrp="1"/>
          </p:cNvSpPr>
          <p:nvPr>
            <p:ph type="ctrTitle"/>
          </p:nvPr>
        </p:nvSpPr>
        <p:spPr>
          <a:xfrm>
            <a:off x="720000" y="615700"/>
            <a:ext cx="6668700" cy="225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9" name="Google Shape;89;p2"/>
          <p:cNvSpPr txBox="1">
            <a:spLocks noGrp="1"/>
          </p:cNvSpPr>
          <p:nvPr>
            <p:ph type="subTitle" idx="1"/>
          </p:nvPr>
        </p:nvSpPr>
        <p:spPr>
          <a:xfrm>
            <a:off x="720000" y="3291325"/>
            <a:ext cx="4334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None/>
              <a:defRPr>
                <a:solidFill>
                  <a:schemeClr val="accen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dk1"/>
        </a:solidFill>
        <a:effectLst/>
      </p:bgPr>
    </p:bg>
    <p:spTree>
      <p:nvGrpSpPr>
        <p:cNvPr id="1" name="Shape 1385"/>
        <p:cNvGrpSpPr/>
        <p:nvPr/>
      </p:nvGrpSpPr>
      <p:grpSpPr>
        <a:xfrm>
          <a:off x="0" y="0"/>
          <a:ext cx="0" cy="0"/>
          <a:chOff x="0" y="0"/>
          <a:chExt cx="0" cy="0"/>
        </a:xfrm>
      </p:grpSpPr>
      <p:grpSp>
        <p:nvGrpSpPr>
          <p:cNvPr id="1386" name="Google Shape;1386;p23"/>
          <p:cNvGrpSpPr/>
          <p:nvPr/>
        </p:nvGrpSpPr>
        <p:grpSpPr>
          <a:xfrm flipH="1">
            <a:off x="4063795" y="-86376"/>
            <a:ext cx="5080204" cy="5316250"/>
            <a:chOff x="76045" y="-5394051"/>
            <a:chExt cx="5080204" cy="5316250"/>
          </a:xfrm>
        </p:grpSpPr>
        <p:sp>
          <p:nvSpPr>
            <p:cNvPr id="1387" name="Google Shape;1387;p23"/>
            <p:cNvSpPr/>
            <p:nvPr/>
          </p:nvSpPr>
          <p:spPr>
            <a:xfrm rot="10800000">
              <a:off x="76045" y="-5394051"/>
              <a:ext cx="115630" cy="5316250"/>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3"/>
            <p:cNvSpPr/>
            <p:nvPr/>
          </p:nvSpPr>
          <p:spPr>
            <a:xfrm rot="10800000">
              <a:off x="271244" y="-5391924"/>
              <a:ext cx="111321" cy="5311836"/>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3"/>
            <p:cNvSpPr/>
            <p:nvPr/>
          </p:nvSpPr>
          <p:spPr>
            <a:xfrm rot="10800000">
              <a:off x="466654" y="-5389743"/>
              <a:ext cx="106854" cy="5307474"/>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3"/>
            <p:cNvSpPr/>
            <p:nvPr/>
          </p:nvSpPr>
          <p:spPr>
            <a:xfrm rot="10800000">
              <a:off x="662065" y="-5387615"/>
              <a:ext cx="102333" cy="5303219"/>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3"/>
            <p:cNvSpPr/>
            <p:nvPr/>
          </p:nvSpPr>
          <p:spPr>
            <a:xfrm rot="10800000">
              <a:off x="857263" y="-5385435"/>
              <a:ext cx="98078" cy="5298858"/>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3"/>
            <p:cNvSpPr/>
            <p:nvPr/>
          </p:nvSpPr>
          <p:spPr>
            <a:xfrm rot="10800000">
              <a:off x="1052515" y="-5383307"/>
              <a:ext cx="93876" cy="5294550"/>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rot="10800000">
              <a:off x="1247926" y="-5380967"/>
              <a:ext cx="89408" cy="5289922"/>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3"/>
            <p:cNvSpPr/>
            <p:nvPr/>
          </p:nvSpPr>
          <p:spPr>
            <a:xfrm rot="10800000">
              <a:off x="1443283" y="-5378840"/>
              <a:ext cx="84994" cy="5285614"/>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3"/>
            <p:cNvSpPr/>
            <p:nvPr/>
          </p:nvSpPr>
          <p:spPr>
            <a:xfrm rot="10800000">
              <a:off x="1638535" y="-5376659"/>
              <a:ext cx="80632" cy="5281306"/>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rot="10800000">
              <a:off x="1833946" y="-5374531"/>
              <a:ext cx="76165" cy="5276998"/>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rot="10800000">
              <a:off x="2029144" y="-5372351"/>
              <a:ext cx="72016" cy="527269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3"/>
            <p:cNvSpPr/>
            <p:nvPr/>
          </p:nvSpPr>
          <p:spPr>
            <a:xfrm rot="10800000">
              <a:off x="2224555" y="-5370010"/>
              <a:ext cx="67548" cy="5268009"/>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3"/>
            <p:cNvSpPr/>
            <p:nvPr/>
          </p:nvSpPr>
          <p:spPr>
            <a:xfrm rot="10800000">
              <a:off x="2419806" y="-5368042"/>
              <a:ext cx="63187" cy="5263914"/>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3"/>
            <p:cNvSpPr/>
            <p:nvPr/>
          </p:nvSpPr>
          <p:spPr>
            <a:xfrm rot="10800000">
              <a:off x="2615164" y="-5365702"/>
              <a:ext cx="58772" cy="5259393"/>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3"/>
            <p:cNvSpPr/>
            <p:nvPr/>
          </p:nvSpPr>
          <p:spPr>
            <a:xfrm rot="10800000">
              <a:off x="2810415" y="-5363575"/>
              <a:ext cx="54464" cy="5255138"/>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3"/>
            <p:cNvSpPr/>
            <p:nvPr/>
          </p:nvSpPr>
          <p:spPr>
            <a:xfrm rot="10800000">
              <a:off x="3005666" y="-5361394"/>
              <a:ext cx="50103" cy="5250776"/>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3"/>
            <p:cNvSpPr/>
            <p:nvPr/>
          </p:nvSpPr>
          <p:spPr>
            <a:xfrm rot="10800000">
              <a:off x="3201024" y="-5359267"/>
              <a:ext cx="45848" cy="5246521"/>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3"/>
            <p:cNvSpPr/>
            <p:nvPr/>
          </p:nvSpPr>
          <p:spPr>
            <a:xfrm rot="10800000">
              <a:off x="3396435" y="-5356926"/>
              <a:ext cx="41327" cy="5241841"/>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3"/>
            <p:cNvSpPr/>
            <p:nvPr/>
          </p:nvSpPr>
          <p:spPr>
            <a:xfrm rot="10800000">
              <a:off x="3591846" y="-5354799"/>
              <a:ext cx="36859" cy="5237586"/>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rot="10800000">
              <a:off x="3787044" y="-5352618"/>
              <a:ext cx="32604" cy="5233224"/>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rot="10800000">
              <a:off x="3982455" y="-5350491"/>
              <a:ext cx="28083" cy="5228916"/>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rot="10800000">
              <a:off x="4177706" y="-5348310"/>
              <a:ext cx="23934" cy="5224608"/>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rot="10800000">
              <a:off x="4373064" y="-5346023"/>
              <a:ext cx="19467" cy="522014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rot="10800000">
              <a:off x="4568315" y="-5343842"/>
              <a:ext cx="15158" cy="5215673"/>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rot="10800000">
              <a:off x="4763673" y="-5341661"/>
              <a:ext cx="10691" cy="5211311"/>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rot="10800000">
              <a:off x="4958924" y="-5339534"/>
              <a:ext cx="6382" cy="5207056"/>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rot="10800000">
              <a:off x="5154335" y="-5337353"/>
              <a:ext cx="1915" cy="5202695"/>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14" name="Google Shape;1414;p23"/>
          <p:cNvPicPr preferRelativeResize="0"/>
          <p:nvPr/>
        </p:nvPicPr>
        <p:blipFill rotWithShape="1">
          <a:blip r:embed="rId2">
            <a:alphaModFix/>
          </a:blip>
          <a:srcRect l="2155" t="20652" r="757" b="23995"/>
          <a:stretch/>
        </p:blipFill>
        <p:spPr>
          <a:xfrm>
            <a:off x="482700" y="981075"/>
            <a:ext cx="8178597" cy="2628899"/>
          </a:xfrm>
          <a:prstGeom prst="rect">
            <a:avLst/>
          </a:prstGeom>
          <a:noFill/>
          <a:ln w="76200" cap="flat" cmpd="sng">
            <a:solidFill>
              <a:schemeClr val="accent1"/>
            </a:solidFill>
            <a:prstDash val="solid"/>
            <a:round/>
            <a:headEnd type="none" w="sm" len="sm"/>
            <a:tailEnd type="none" w="sm" len="sm"/>
          </a:ln>
        </p:spPr>
      </p:pic>
      <p:sp>
        <p:nvSpPr>
          <p:cNvPr id="1415" name="Google Shape;1415;p23"/>
          <p:cNvSpPr txBox="1">
            <a:spLocks noGrp="1"/>
          </p:cNvSpPr>
          <p:nvPr>
            <p:ph type="title"/>
          </p:nvPr>
        </p:nvSpPr>
        <p:spPr>
          <a:xfrm>
            <a:off x="720000" y="941325"/>
            <a:ext cx="7710900" cy="2706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algn="r" rtl="0">
              <a:spcBef>
                <a:spcPts val="0"/>
              </a:spcBef>
              <a:spcAft>
                <a:spcPts val="0"/>
              </a:spcAft>
              <a:buClr>
                <a:schemeClr val="accent1"/>
              </a:buClr>
              <a:buSzPts val="4800"/>
              <a:buNone/>
              <a:defRPr sz="4800">
                <a:solidFill>
                  <a:schemeClr val="accent1"/>
                </a:solidFill>
              </a:defRPr>
            </a:lvl2pPr>
            <a:lvl3pPr lvl="2" algn="r" rtl="0">
              <a:spcBef>
                <a:spcPts val="0"/>
              </a:spcBef>
              <a:spcAft>
                <a:spcPts val="0"/>
              </a:spcAft>
              <a:buClr>
                <a:schemeClr val="accent1"/>
              </a:buClr>
              <a:buSzPts val="4800"/>
              <a:buNone/>
              <a:defRPr sz="4800">
                <a:solidFill>
                  <a:schemeClr val="accent1"/>
                </a:solidFill>
              </a:defRPr>
            </a:lvl3pPr>
            <a:lvl4pPr lvl="3" algn="r" rtl="0">
              <a:spcBef>
                <a:spcPts val="0"/>
              </a:spcBef>
              <a:spcAft>
                <a:spcPts val="0"/>
              </a:spcAft>
              <a:buClr>
                <a:schemeClr val="accent1"/>
              </a:buClr>
              <a:buSzPts val="4800"/>
              <a:buNone/>
              <a:defRPr sz="4800">
                <a:solidFill>
                  <a:schemeClr val="accent1"/>
                </a:solidFill>
              </a:defRPr>
            </a:lvl4pPr>
            <a:lvl5pPr lvl="4" algn="r" rtl="0">
              <a:spcBef>
                <a:spcPts val="0"/>
              </a:spcBef>
              <a:spcAft>
                <a:spcPts val="0"/>
              </a:spcAft>
              <a:buClr>
                <a:schemeClr val="accent1"/>
              </a:buClr>
              <a:buSzPts val="4800"/>
              <a:buNone/>
              <a:defRPr sz="4800">
                <a:solidFill>
                  <a:schemeClr val="accent1"/>
                </a:solidFill>
              </a:defRPr>
            </a:lvl5pPr>
            <a:lvl6pPr lvl="5" algn="r" rtl="0">
              <a:spcBef>
                <a:spcPts val="0"/>
              </a:spcBef>
              <a:spcAft>
                <a:spcPts val="0"/>
              </a:spcAft>
              <a:buClr>
                <a:schemeClr val="accent1"/>
              </a:buClr>
              <a:buSzPts val="4800"/>
              <a:buNone/>
              <a:defRPr sz="4800">
                <a:solidFill>
                  <a:schemeClr val="accent1"/>
                </a:solidFill>
              </a:defRPr>
            </a:lvl6pPr>
            <a:lvl7pPr lvl="6" algn="r" rtl="0">
              <a:spcBef>
                <a:spcPts val="0"/>
              </a:spcBef>
              <a:spcAft>
                <a:spcPts val="0"/>
              </a:spcAft>
              <a:buClr>
                <a:schemeClr val="accent1"/>
              </a:buClr>
              <a:buSzPts val="4800"/>
              <a:buNone/>
              <a:defRPr sz="4800">
                <a:solidFill>
                  <a:schemeClr val="accent1"/>
                </a:solidFill>
              </a:defRPr>
            </a:lvl7pPr>
            <a:lvl8pPr lvl="7" algn="r" rtl="0">
              <a:spcBef>
                <a:spcPts val="0"/>
              </a:spcBef>
              <a:spcAft>
                <a:spcPts val="0"/>
              </a:spcAft>
              <a:buClr>
                <a:schemeClr val="accent1"/>
              </a:buClr>
              <a:buSzPts val="4800"/>
              <a:buNone/>
              <a:defRPr sz="4800">
                <a:solidFill>
                  <a:schemeClr val="accent1"/>
                </a:solidFill>
              </a:defRPr>
            </a:lvl8pPr>
            <a:lvl9pPr lvl="8" algn="r" rtl="0">
              <a:spcBef>
                <a:spcPts val="0"/>
              </a:spcBef>
              <a:spcAft>
                <a:spcPts val="0"/>
              </a:spcAft>
              <a:buClr>
                <a:schemeClr val="accent1"/>
              </a:buClr>
              <a:buSzPts val="4800"/>
              <a:buNone/>
              <a:defRPr sz="4800">
                <a:solidFill>
                  <a:schemeClr val="accent1"/>
                </a:solidFill>
              </a:defRPr>
            </a:lvl9pPr>
          </a:lstStyle>
          <a:p>
            <a:endParaRPr/>
          </a:p>
        </p:txBody>
      </p:sp>
      <p:sp>
        <p:nvSpPr>
          <p:cNvPr id="1416" name="Google Shape;1416;p23"/>
          <p:cNvSpPr txBox="1">
            <a:spLocks noGrp="1"/>
          </p:cNvSpPr>
          <p:nvPr>
            <p:ph type="title" idx="2"/>
          </p:nvPr>
        </p:nvSpPr>
        <p:spPr>
          <a:xfrm>
            <a:off x="720000" y="3828400"/>
            <a:ext cx="3452100" cy="676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300"/>
              <a:buNone/>
              <a:defRPr sz="2300">
                <a:solidFill>
                  <a:schemeClr val="dk2"/>
                </a:solidFill>
              </a:defRPr>
            </a:lvl1pPr>
            <a:lvl2pPr lvl="1" algn="r" rtl="0">
              <a:spcBef>
                <a:spcPts val="0"/>
              </a:spcBef>
              <a:spcAft>
                <a:spcPts val="0"/>
              </a:spcAft>
              <a:buClr>
                <a:schemeClr val="accent4"/>
              </a:buClr>
              <a:buSzPts val="4800"/>
              <a:buNone/>
              <a:defRPr sz="4800">
                <a:solidFill>
                  <a:schemeClr val="accent4"/>
                </a:solidFill>
              </a:defRPr>
            </a:lvl2pPr>
            <a:lvl3pPr lvl="2" algn="r" rtl="0">
              <a:spcBef>
                <a:spcPts val="0"/>
              </a:spcBef>
              <a:spcAft>
                <a:spcPts val="0"/>
              </a:spcAft>
              <a:buClr>
                <a:schemeClr val="accent4"/>
              </a:buClr>
              <a:buSzPts val="4800"/>
              <a:buNone/>
              <a:defRPr sz="4800">
                <a:solidFill>
                  <a:schemeClr val="accent4"/>
                </a:solidFill>
              </a:defRPr>
            </a:lvl3pPr>
            <a:lvl4pPr lvl="3" algn="r" rtl="0">
              <a:spcBef>
                <a:spcPts val="0"/>
              </a:spcBef>
              <a:spcAft>
                <a:spcPts val="0"/>
              </a:spcAft>
              <a:buClr>
                <a:schemeClr val="accent4"/>
              </a:buClr>
              <a:buSzPts val="4800"/>
              <a:buNone/>
              <a:defRPr sz="4800">
                <a:solidFill>
                  <a:schemeClr val="accent4"/>
                </a:solidFill>
              </a:defRPr>
            </a:lvl4pPr>
            <a:lvl5pPr lvl="4" algn="r" rtl="0">
              <a:spcBef>
                <a:spcPts val="0"/>
              </a:spcBef>
              <a:spcAft>
                <a:spcPts val="0"/>
              </a:spcAft>
              <a:buClr>
                <a:schemeClr val="accent4"/>
              </a:buClr>
              <a:buSzPts val="4800"/>
              <a:buNone/>
              <a:defRPr sz="4800">
                <a:solidFill>
                  <a:schemeClr val="accent4"/>
                </a:solidFill>
              </a:defRPr>
            </a:lvl5pPr>
            <a:lvl6pPr lvl="5" algn="r" rtl="0">
              <a:spcBef>
                <a:spcPts val="0"/>
              </a:spcBef>
              <a:spcAft>
                <a:spcPts val="0"/>
              </a:spcAft>
              <a:buClr>
                <a:schemeClr val="accent4"/>
              </a:buClr>
              <a:buSzPts val="4800"/>
              <a:buNone/>
              <a:defRPr sz="4800">
                <a:solidFill>
                  <a:schemeClr val="accent4"/>
                </a:solidFill>
              </a:defRPr>
            </a:lvl6pPr>
            <a:lvl7pPr lvl="6" algn="r" rtl="0">
              <a:spcBef>
                <a:spcPts val="0"/>
              </a:spcBef>
              <a:spcAft>
                <a:spcPts val="0"/>
              </a:spcAft>
              <a:buClr>
                <a:schemeClr val="accent4"/>
              </a:buClr>
              <a:buSzPts val="4800"/>
              <a:buNone/>
              <a:defRPr sz="4800">
                <a:solidFill>
                  <a:schemeClr val="accent4"/>
                </a:solidFill>
              </a:defRPr>
            </a:lvl7pPr>
            <a:lvl8pPr lvl="7" algn="r" rtl="0">
              <a:spcBef>
                <a:spcPts val="0"/>
              </a:spcBef>
              <a:spcAft>
                <a:spcPts val="0"/>
              </a:spcAft>
              <a:buClr>
                <a:schemeClr val="accent4"/>
              </a:buClr>
              <a:buSzPts val="4800"/>
              <a:buNone/>
              <a:defRPr sz="4800">
                <a:solidFill>
                  <a:schemeClr val="accent4"/>
                </a:solidFill>
              </a:defRPr>
            </a:lvl8pPr>
            <a:lvl9pPr lvl="8" algn="r" rtl="0">
              <a:spcBef>
                <a:spcPts val="0"/>
              </a:spcBef>
              <a:spcAft>
                <a:spcPts val="0"/>
              </a:spcAft>
              <a:buClr>
                <a:schemeClr val="accent4"/>
              </a:buClr>
              <a:buSzPts val="4800"/>
              <a:buNone/>
              <a:defRPr sz="4800">
                <a:solidFill>
                  <a:schemeClr val="accent4"/>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1"/>
        </a:solidFill>
        <a:effectLst/>
      </p:bgPr>
    </p:bg>
    <p:spTree>
      <p:nvGrpSpPr>
        <p:cNvPr id="1" name="Shape 1597"/>
        <p:cNvGrpSpPr/>
        <p:nvPr/>
      </p:nvGrpSpPr>
      <p:grpSpPr>
        <a:xfrm>
          <a:off x="0" y="0"/>
          <a:ext cx="0" cy="0"/>
          <a:chOff x="0" y="0"/>
          <a:chExt cx="0" cy="0"/>
        </a:xfrm>
      </p:grpSpPr>
      <p:sp>
        <p:nvSpPr>
          <p:cNvPr id="1598" name="Google Shape;1598;p28"/>
          <p:cNvSpPr txBox="1">
            <a:spLocks noGrp="1"/>
          </p:cNvSpPr>
          <p:nvPr>
            <p:ph type="title"/>
          </p:nvPr>
        </p:nvSpPr>
        <p:spPr>
          <a:xfrm>
            <a:off x="713225" y="1341000"/>
            <a:ext cx="3306300" cy="2877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599" name="Google Shape;1599;p28"/>
          <p:cNvGrpSpPr/>
          <p:nvPr/>
        </p:nvGrpSpPr>
        <p:grpSpPr>
          <a:xfrm flipH="1">
            <a:off x="4063795" y="-86376"/>
            <a:ext cx="5080204" cy="5316250"/>
            <a:chOff x="76045" y="-5394051"/>
            <a:chExt cx="5080204" cy="5316250"/>
          </a:xfrm>
        </p:grpSpPr>
        <p:sp>
          <p:nvSpPr>
            <p:cNvPr id="1600" name="Google Shape;1600;p28"/>
            <p:cNvSpPr/>
            <p:nvPr/>
          </p:nvSpPr>
          <p:spPr>
            <a:xfrm rot="10800000">
              <a:off x="76045" y="-5394051"/>
              <a:ext cx="115630" cy="5316250"/>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8"/>
            <p:cNvSpPr/>
            <p:nvPr/>
          </p:nvSpPr>
          <p:spPr>
            <a:xfrm rot="10800000">
              <a:off x="271244" y="-5391924"/>
              <a:ext cx="111321" cy="5311836"/>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8"/>
            <p:cNvSpPr/>
            <p:nvPr/>
          </p:nvSpPr>
          <p:spPr>
            <a:xfrm rot="10800000">
              <a:off x="466654" y="-5389743"/>
              <a:ext cx="106854" cy="5307474"/>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8"/>
            <p:cNvSpPr/>
            <p:nvPr/>
          </p:nvSpPr>
          <p:spPr>
            <a:xfrm rot="10800000">
              <a:off x="662065" y="-5387615"/>
              <a:ext cx="102333" cy="5303219"/>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8"/>
            <p:cNvSpPr/>
            <p:nvPr/>
          </p:nvSpPr>
          <p:spPr>
            <a:xfrm rot="10800000">
              <a:off x="857263" y="-5385435"/>
              <a:ext cx="98078" cy="5298858"/>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8"/>
            <p:cNvSpPr/>
            <p:nvPr/>
          </p:nvSpPr>
          <p:spPr>
            <a:xfrm rot="10800000">
              <a:off x="1052515" y="-5383307"/>
              <a:ext cx="93876" cy="5294550"/>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8"/>
            <p:cNvSpPr/>
            <p:nvPr/>
          </p:nvSpPr>
          <p:spPr>
            <a:xfrm rot="10800000">
              <a:off x="1247926" y="-5380967"/>
              <a:ext cx="89408" cy="5289922"/>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8"/>
            <p:cNvSpPr/>
            <p:nvPr/>
          </p:nvSpPr>
          <p:spPr>
            <a:xfrm rot="10800000">
              <a:off x="1443283" y="-5378840"/>
              <a:ext cx="84994" cy="5285614"/>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8"/>
            <p:cNvSpPr/>
            <p:nvPr/>
          </p:nvSpPr>
          <p:spPr>
            <a:xfrm rot="10800000">
              <a:off x="1638535" y="-5376659"/>
              <a:ext cx="80632" cy="5281306"/>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8"/>
            <p:cNvSpPr/>
            <p:nvPr/>
          </p:nvSpPr>
          <p:spPr>
            <a:xfrm rot="10800000">
              <a:off x="1833946" y="-5374531"/>
              <a:ext cx="76165" cy="5276998"/>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8"/>
            <p:cNvSpPr/>
            <p:nvPr/>
          </p:nvSpPr>
          <p:spPr>
            <a:xfrm rot="10800000">
              <a:off x="2029144" y="-5372351"/>
              <a:ext cx="72016" cy="527269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8"/>
            <p:cNvSpPr/>
            <p:nvPr/>
          </p:nvSpPr>
          <p:spPr>
            <a:xfrm rot="10800000">
              <a:off x="2224555" y="-5370010"/>
              <a:ext cx="67548" cy="5268009"/>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8"/>
            <p:cNvSpPr/>
            <p:nvPr/>
          </p:nvSpPr>
          <p:spPr>
            <a:xfrm rot="10800000">
              <a:off x="2419806" y="-5368042"/>
              <a:ext cx="63187" cy="5263914"/>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8"/>
            <p:cNvSpPr/>
            <p:nvPr/>
          </p:nvSpPr>
          <p:spPr>
            <a:xfrm rot="10800000">
              <a:off x="2615164" y="-5365702"/>
              <a:ext cx="58772" cy="5259393"/>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8"/>
            <p:cNvSpPr/>
            <p:nvPr/>
          </p:nvSpPr>
          <p:spPr>
            <a:xfrm rot="10800000">
              <a:off x="2810415" y="-5363575"/>
              <a:ext cx="54464" cy="5255138"/>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8"/>
            <p:cNvSpPr/>
            <p:nvPr/>
          </p:nvSpPr>
          <p:spPr>
            <a:xfrm rot="10800000">
              <a:off x="3005666" y="-5361394"/>
              <a:ext cx="50103" cy="5250776"/>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8"/>
            <p:cNvSpPr/>
            <p:nvPr/>
          </p:nvSpPr>
          <p:spPr>
            <a:xfrm rot="10800000">
              <a:off x="3201024" y="-5359267"/>
              <a:ext cx="45848" cy="5246521"/>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8"/>
            <p:cNvSpPr/>
            <p:nvPr/>
          </p:nvSpPr>
          <p:spPr>
            <a:xfrm rot="10800000">
              <a:off x="3396435" y="-5356926"/>
              <a:ext cx="41327" cy="5241841"/>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8"/>
            <p:cNvSpPr/>
            <p:nvPr/>
          </p:nvSpPr>
          <p:spPr>
            <a:xfrm rot="10800000">
              <a:off x="3591846" y="-5354799"/>
              <a:ext cx="36859" cy="5237586"/>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8"/>
            <p:cNvSpPr/>
            <p:nvPr/>
          </p:nvSpPr>
          <p:spPr>
            <a:xfrm rot="10800000">
              <a:off x="3787044" y="-5352618"/>
              <a:ext cx="32604" cy="5233224"/>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8"/>
            <p:cNvSpPr/>
            <p:nvPr/>
          </p:nvSpPr>
          <p:spPr>
            <a:xfrm rot="10800000">
              <a:off x="3982455" y="-5350491"/>
              <a:ext cx="28083" cy="5228916"/>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8"/>
            <p:cNvSpPr/>
            <p:nvPr/>
          </p:nvSpPr>
          <p:spPr>
            <a:xfrm rot="10800000">
              <a:off x="4177706" y="-5348310"/>
              <a:ext cx="23934" cy="5224608"/>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8"/>
            <p:cNvSpPr/>
            <p:nvPr/>
          </p:nvSpPr>
          <p:spPr>
            <a:xfrm rot="10800000">
              <a:off x="4373064" y="-5346023"/>
              <a:ext cx="19467" cy="522014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8"/>
            <p:cNvSpPr/>
            <p:nvPr/>
          </p:nvSpPr>
          <p:spPr>
            <a:xfrm rot="10800000">
              <a:off x="4568315" y="-5343842"/>
              <a:ext cx="15158" cy="5215673"/>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8"/>
            <p:cNvSpPr/>
            <p:nvPr/>
          </p:nvSpPr>
          <p:spPr>
            <a:xfrm rot="10800000">
              <a:off x="4763673" y="-5341661"/>
              <a:ext cx="10691" cy="5211311"/>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8"/>
            <p:cNvSpPr/>
            <p:nvPr/>
          </p:nvSpPr>
          <p:spPr>
            <a:xfrm rot="10800000">
              <a:off x="4958924" y="-5339534"/>
              <a:ext cx="6382" cy="5207056"/>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8"/>
            <p:cNvSpPr/>
            <p:nvPr/>
          </p:nvSpPr>
          <p:spPr>
            <a:xfrm rot="10800000">
              <a:off x="5154335" y="-5337353"/>
              <a:ext cx="1915" cy="5202695"/>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7" name="Google Shape;1627;p28"/>
          <p:cNvSpPr/>
          <p:nvPr/>
        </p:nvSpPr>
        <p:spPr>
          <a:xfrm>
            <a:off x="482700" y="482700"/>
            <a:ext cx="4908600" cy="374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8" name="Google Shape;1628;p28"/>
          <p:cNvPicPr preferRelativeResize="0"/>
          <p:nvPr/>
        </p:nvPicPr>
        <p:blipFill rotWithShape="1">
          <a:blip r:embed="rId2">
            <a:alphaModFix/>
          </a:blip>
          <a:srcRect l="9417" t="5454" r="16715" b="1626"/>
          <a:stretch/>
        </p:blipFill>
        <p:spPr>
          <a:xfrm>
            <a:off x="482700" y="482700"/>
            <a:ext cx="4908452" cy="3746338"/>
          </a:xfrm>
          <a:prstGeom prst="rect">
            <a:avLst/>
          </a:prstGeom>
          <a:noFill/>
          <a:ln w="76200" cap="flat" cmpd="sng">
            <a:solidFill>
              <a:schemeClr val="accent1"/>
            </a:solidFill>
            <a:prstDash val="solid"/>
            <a:round/>
            <a:headEnd type="none" w="sm" len="sm"/>
            <a:tailEnd type="none" w="sm" len="sm"/>
          </a:ln>
        </p:spPr>
      </p:pic>
      <p:sp>
        <p:nvSpPr>
          <p:cNvPr id="1629" name="Google Shape;1629;p28"/>
          <p:cNvSpPr txBox="1"/>
          <p:nvPr/>
        </p:nvSpPr>
        <p:spPr>
          <a:xfrm>
            <a:off x="713225" y="3203050"/>
            <a:ext cx="3078900" cy="53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000">
                <a:solidFill>
                  <a:schemeClr val="dk1"/>
                </a:solidFill>
                <a:latin typeface="Roboto"/>
                <a:ea typeface="Roboto"/>
                <a:cs typeface="Roboto"/>
                <a:sym typeface="Roboto"/>
              </a:rPr>
              <a:t>CREDITS: This presentation template was created by </a:t>
            </a:r>
            <a:r>
              <a:rPr lang="en" sz="10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Slidesgo</a:t>
            </a:r>
            <a:r>
              <a:rPr lang="en" sz="1000">
                <a:solidFill>
                  <a:schemeClr val="dk1"/>
                </a:solidFill>
                <a:latin typeface="Roboto"/>
                <a:ea typeface="Roboto"/>
                <a:cs typeface="Roboto"/>
                <a:sym typeface="Roboto"/>
              </a:rPr>
              <a:t>, including icons by </a:t>
            </a:r>
            <a:r>
              <a:rPr lang="en" sz="10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Flaticon</a:t>
            </a:r>
            <a:r>
              <a:rPr lang="en" sz="1000">
                <a:solidFill>
                  <a:schemeClr val="dk1"/>
                </a:solidFill>
                <a:latin typeface="Roboto"/>
                <a:ea typeface="Roboto"/>
                <a:cs typeface="Roboto"/>
                <a:sym typeface="Roboto"/>
              </a:rPr>
              <a:t>, and infographics &amp; images by </a:t>
            </a:r>
            <a:r>
              <a:rPr lang="en" sz="1000" b="1">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Freepik</a:t>
            </a:r>
            <a:r>
              <a:rPr lang="en" sz="1000" b="1">
                <a:solidFill>
                  <a:schemeClr val="dk1"/>
                </a:solidFill>
                <a:latin typeface="Roboto"/>
                <a:ea typeface="Roboto"/>
                <a:cs typeface="Roboto"/>
                <a:sym typeface="Roboto"/>
              </a:rPr>
              <a:t>.</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p:txBody>
      </p:sp>
      <p:sp>
        <p:nvSpPr>
          <p:cNvPr id="1630" name="Google Shape;1630;p28"/>
          <p:cNvSpPr txBox="1">
            <a:spLocks noGrp="1"/>
          </p:cNvSpPr>
          <p:nvPr>
            <p:ph type="subTitle" idx="1"/>
          </p:nvPr>
        </p:nvSpPr>
        <p:spPr>
          <a:xfrm>
            <a:off x="713225" y="1981200"/>
            <a:ext cx="3439800" cy="68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dk1"/>
        </a:solidFill>
        <a:effectLst/>
      </p:bgPr>
    </p:bg>
    <p:spTree>
      <p:nvGrpSpPr>
        <p:cNvPr id="1" name="Shape 1631"/>
        <p:cNvGrpSpPr/>
        <p:nvPr/>
      </p:nvGrpSpPr>
      <p:grpSpPr>
        <a:xfrm>
          <a:off x="0" y="0"/>
          <a:ext cx="0" cy="0"/>
          <a:chOff x="0" y="0"/>
          <a:chExt cx="0" cy="0"/>
        </a:xfrm>
      </p:grpSpPr>
      <p:grpSp>
        <p:nvGrpSpPr>
          <p:cNvPr id="1632" name="Google Shape;1632;p29"/>
          <p:cNvGrpSpPr/>
          <p:nvPr/>
        </p:nvGrpSpPr>
        <p:grpSpPr>
          <a:xfrm>
            <a:off x="-7873" y="-81536"/>
            <a:ext cx="9228058" cy="5233849"/>
            <a:chOff x="-7873" y="-81536"/>
            <a:chExt cx="9228058" cy="5233849"/>
          </a:xfrm>
        </p:grpSpPr>
        <p:grpSp>
          <p:nvGrpSpPr>
            <p:cNvPr id="1633" name="Google Shape;1633;p29"/>
            <p:cNvGrpSpPr/>
            <p:nvPr/>
          </p:nvGrpSpPr>
          <p:grpSpPr>
            <a:xfrm rot="5400000">
              <a:off x="2418504" y="-1649368"/>
              <a:ext cx="4375303" cy="9228058"/>
              <a:chOff x="2615800" y="339150"/>
              <a:chExt cx="2387875" cy="5036325"/>
            </a:xfrm>
          </p:grpSpPr>
          <p:sp>
            <p:nvSpPr>
              <p:cNvPr id="1634" name="Google Shape;1634;p29"/>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9"/>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9"/>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9"/>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9"/>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9"/>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9"/>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9"/>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9"/>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9"/>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29"/>
            <p:cNvGrpSpPr/>
            <p:nvPr/>
          </p:nvGrpSpPr>
          <p:grpSpPr>
            <a:xfrm>
              <a:off x="16605" y="-81536"/>
              <a:ext cx="9179090" cy="1530749"/>
              <a:chOff x="2112930" y="7759014"/>
              <a:chExt cx="9179090" cy="1530749"/>
            </a:xfrm>
          </p:grpSpPr>
          <p:sp>
            <p:nvSpPr>
              <p:cNvPr id="1689" name="Google Shape;1689;p29"/>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6">
    <p:bg>
      <p:bgPr>
        <a:solidFill>
          <a:schemeClr val="dk2"/>
        </a:solidFill>
        <a:effectLst/>
      </p:bgPr>
    </p:bg>
    <p:spTree>
      <p:nvGrpSpPr>
        <p:cNvPr id="1" name="Shape 1709"/>
        <p:cNvGrpSpPr/>
        <p:nvPr/>
      </p:nvGrpSpPr>
      <p:grpSpPr>
        <a:xfrm>
          <a:off x="0" y="0"/>
          <a:ext cx="0" cy="0"/>
          <a:chOff x="0" y="0"/>
          <a:chExt cx="0" cy="0"/>
        </a:xfrm>
      </p:grpSpPr>
      <p:grpSp>
        <p:nvGrpSpPr>
          <p:cNvPr id="1710" name="Google Shape;1710;p30"/>
          <p:cNvGrpSpPr/>
          <p:nvPr/>
        </p:nvGrpSpPr>
        <p:grpSpPr>
          <a:xfrm>
            <a:off x="-7873" y="-81536"/>
            <a:ext cx="9228058" cy="5233849"/>
            <a:chOff x="-7873" y="-81536"/>
            <a:chExt cx="9228058" cy="5233849"/>
          </a:xfrm>
        </p:grpSpPr>
        <p:grpSp>
          <p:nvGrpSpPr>
            <p:cNvPr id="1711" name="Google Shape;1711;p30"/>
            <p:cNvGrpSpPr/>
            <p:nvPr/>
          </p:nvGrpSpPr>
          <p:grpSpPr>
            <a:xfrm rot="5400000">
              <a:off x="2418504" y="-1649368"/>
              <a:ext cx="4375303" cy="9228058"/>
              <a:chOff x="2615800" y="339150"/>
              <a:chExt cx="2387875" cy="5036325"/>
            </a:xfrm>
          </p:grpSpPr>
          <p:sp>
            <p:nvSpPr>
              <p:cNvPr id="1712" name="Google Shape;1712;p30"/>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30"/>
            <p:cNvGrpSpPr/>
            <p:nvPr/>
          </p:nvGrpSpPr>
          <p:grpSpPr>
            <a:xfrm>
              <a:off x="16605" y="-81536"/>
              <a:ext cx="9179090" cy="1530749"/>
              <a:chOff x="2112930" y="7759014"/>
              <a:chExt cx="9179090" cy="1530749"/>
            </a:xfrm>
          </p:grpSpPr>
          <p:sp>
            <p:nvSpPr>
              <p:cNvPr id="1767" name="Google Shape;1767;p30"/>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6_1">
    <p:bg>
      <p:bgPr>
        <a:solidFill>
          <a:schemeClr val="dk1"/>
        </a:solidFill>
        <a:effectLst/>
      </p:bgPr>
    </p:bg>
    <p:spTree>
      <p:nvGrpSpPr>
        <p:cNvPr id="1" name="Shape 1787"/>
        <p:cNvGrpSpPr/>
        <p:nvPr/>
      </p:nvGrpSpPr>
      <p:grpSpPr>
        <a:xfrm>
          <a:off x="0" y="0"/>
          <a:ext cx="0" cy="0"/>
          <a:chOff x="0" y="0"/>
          <a:chExt cx="0" cy="0"/>
        </a:xfrm>
      </p:grpSpPr>
      <p:grpSp>
        <p:nvGrpSpPr>
          <p:cNvPr id="1788" name="Google Shape;1788;p31"/>
          <p:cNvGrpSpPr/>
          <p:nvPr/>
        </p:nvGrpSpPr>
        <p:grpSpPr>
          <a:xfrm flipH="1">
            <a:off x="4063795" y="-86376"/>
            <a:ext cx="5080204" cy="5316250"/>
            <a:chOff x="76045" y="-5394051"/>
            <a:chExt cx="5080204" cy="5316250"/>
          </a:xfrm>
        </p:grpSpPr>
        <p:sp>
          <p:nvSpPr>
            <p:cNvPr id="1789" name="Google Shape;1789;p31"/>
            <p:cNvSpPr/>
            <p:nvPr/>
          </p:nvSpPr>
          <p:spPr>
            <a:xfrm rot="10800000">
              <a:off x="76045" y="-5394051"/>
              <a:ext cx="115630" cy="5316250"/>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rot="10800000">
              <a:off x="271244" y="-5391924"/>
              <a:ext cx="111321" cy="5311836"/>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rot="10800000">
              <a:off x="466654" y="-5389743"/>
              <a:ext cx="106854" cy="5307474"/>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rot="10800000">
              <a:off x="662065" y="-5387615"/>
              <a:ext cx="102333" cy="5303219"/>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rot="10800000">
              <a:off x="857263" y="-5385435"/>
              <a:ext cx="98078" cy="5298858"/>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rot="10800000">
              <a:off x="1052515" y="-5383307"/>
              <a:ext cx="93876" cy="5294550"/>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rot="10800000">
              <a:off x="1247926" y="-5380967"/>
              <a:ext cx="89408" cy="5289922"/>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rot="10800000">
              <a:off x="1443283" y="-5378840"/>
              <a:ext cx="84994" cy="5285614"/>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rot="10800000">
              <a:off x="1638535" y="-5376659"/>
              <a:ext cx="80632" cy="5281306"/>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rot="10800000">
              <a:off x="1833946" y="-5374531"/>
              <a:ext cx="76165" cy="5276998"/>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rot="10800000">
              <a:off x="2029144" y="-5372351"/>
              <a:ext cx="72016" cy="527269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rot="10800000">
              <a:off x="2224555" y="-5370010"/>
              <a:ext cx="67548" cy="5268009"/>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rot="10800000">
              <a:off x="2419806" y="-5368042"/>
              <a:ext cx="63187" cy="5263914"/>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rot="10800000">
              <a:off x="2615164" y="-5365702"/>
              <a:ext cx="58772" cy="5259393"/>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rot="10800000">
              <a:off x="2810415" y="-5363575"/>
              <a:ext cx="54464" cy="5255138"/>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rot="10800000">
              <a:off x="3005666" y="-5361394"/>
              <a:ext cx="50103" cy="5250776"/>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rot="10800000">
              <a:off x="3201024" y="-5359267"/>
              <a:ext cx="45848" cy="5246521"/>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rot="10800000">
              <a:off x="3396435" y="-5356926"/>
              <a:ext cx="41327" cy="5241841"/>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rot="10800000">
              <a:off x="3591846" y="-5354799"/>
              <a:ext cx="36859" cy="5237586"/>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rot="10800000">
              <a:off x="3787044" y="-5352618"/>
              <a:ext cx="32604" cy="5233224"/>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rot="10800000">
              <a:off x="3982455" y="-5350491"/>
              <a:ext cx="28083" cy="5228916"/>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rot="10800000">
              <a:off x="4177706" y="-5348310"/>
              <a:ext cx="23934" cy="5224608"/>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rot="10800000">
              <a:off x="4373064" y="-5346023"/>
              <a:ext cx="19467" cy="522014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rot="10800000">
              <a:off x="4568315" y="-5343842"/>
              <a:ext cx="15158" cy="5215673"/>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rot="10800000">
              <a:off x="4763673" y="-5341661"/>
              <a:ext cx="10691" cy="5211311"/>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rot="10800000">
              <a:off x="4958924" y="-5339534"/>
              <a:ext cx="6382" cy="5207056"/>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rot="10800000">
              <a:off x="5154335" y="-5337353"/>
              <a:ext cx="1915" cy="5202695"/>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57"/>
        <p:cNvGrpSpPr/>
        <p:nvPr/>
      </p:nvGrpSpPr>
      <p:grpSpPr>
        <a:xfrm>
          <a:off x="0" y="0"/>
          <a:ext cx="0" cy="0"/>
          <a:chOff x="0" y="0"/>
          <a:chExt cx="0" cy="0"/>
        </a:xfrm>
      </p:grpSpPr>
      <p:grpSp>
        <p:nvGrpSpPr>
          <p:cNvPr id="258" name="Google Shape;258;p5"/>
          <p:cNvGrpSpPr/>
          <p:nvPr/>
        </p:nvGrpSpPr>
        <p:grpSpPr>
          <a:xfrm>
            <a:off x="-7873" y="-81536"/>
            <a:ext cx="9228058" cy="5233849"/>
            <a:chOff x="-7873" y="-81536"/>
            <a:chExt cx="9228058" cy="5233849"/>
          </a:xfrm>
        </p:grpSpPr>
        <p:grpSp>
          <p:nvGrpSpPr>
            <p:cNvPr id="259" name="Google Shape;259;p5"/>
            <p:cNvGrpSpPr/>
            <p:nvPr/>
          </p:nvGrpSpPr>
          <p:grpSpPr>
            <a:xfrm rot="5400000">
              <a:off x="2418504" y="-1649368"/>
              <a:ext cx="4375303" cy="9228058"/>
              <a:chOff x="2615800" y="339150"/>
              <a:chExt cx="2387875" cy="5036325"/>
            </a:xfrm>
          </p:grpSpPr>
          <p:sp>
            <p:nvSpPr>
              <p:cNvPr id="260" name="Google Shape;260;p5"/>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5"/>
            <p:cNvGrpSpPr/>
            <p:nvPr/>
          </p:nvGrpSpPr>
          <p:grpSpPr>
            <a:xfrm>
              <a:off x="16605" y="-81536"/>
              <a:ext cx="9179090" cy="1530749"/>
              <a:chOff x="2112930" y="7759014"/>
              <a:chExt cx="9179090" cy="1530749"/>
            </a:xfrm>
          </p:grpSpPr>
          <p:sp>
            <p:nvSpPr>
              <p:cNvPr id="315" name="Google Shape;315;p5"/>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 name="Google Shape;335;p5"/>
          <p:cNvSpPr/>
          <p:nvPr/>
        </p:nvSpPr>
        <p:spPr>
          <a:xfrm>
            <a:off x="482700" y="482700"/>
            <a:ext cx="8178600" cy="417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6" name="Google Shape;336;p5"/>
          <p:cNvPicPr preferRelativeResize="0"/>
          <p:nvPr/>
        </p:nvPicPr>
        <p:blipFill rotWithShape="1">
          <a:blip r:embed="rId2">
            <a:alphaModFix/>
          </a:blip>
          <a:srcRect t="4693" b="4693"/>
          <a:stretch/>
        </p:blipFill>
        <p:spPr>
          <a:xfrm>
            <a:off x="482700" y="482700"/>
            <a:ext cx="8178597" cy="4178099"/>
          </a:xfrm>
          <a:prstGeom prst="rect">
            <a:avLst/>
          </a:prstGeom>
          <a:noFill/>
          <a:ln w="76200" cap="flat" cmpd="sng">
            <a:solidFill>
              <a:schemeClr val="dk1"/>
            </a:solidFill>
            <a:prstDash val="solid"/>
            <a:round/>
            <a:headEnd type="none" w="sm" len="sm"/>
            <a:tailEnd type="none" w="sm" len="sm"/>
          </a:ln>
        </p:spPr>
      </p:pic>
      <p:sp>
        <p:nvSpPr>
          <p:cNvPr id="337" name="Google Shape;337;p5"/>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5"/>
          <p:cNvSpPr txBox="1">
            <a:spLocks noGrp="1"/>
          </p:cNvSpPr>
          <p:nvPr>
            <p:ph type="title" idx="2"/>
          </p:nvPr>
        </p:nvSpPr>
        <p:spPr>
          <a:xfrm>
            <a:off x="1483200" y="31296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39" name="Google Shape;339;p5"/>
          <p:cNvSpPr txBox="1">
            <a:spLocks noGrp="1"/>
          </p:cNvSpPr>
          <p:nvPr>
            <p:ph type="subTitle" idx="1"/>
          </p:nvPr>
        </p:nvSpPr>
        <p:spPr>
          <a:xfrm>
            <a:off x="1483200" y="34896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0" name="Google Shape;340;p5"/>
          <p:cNvSpPr txBox="1">
            <a:spLocks noGrp="1"/>
          </p:cNvSpPr>
          <p:nvPr>
            <p:ph type="title" idx="3"/>
          </p:nvPr>
        </p:nvSpPr>
        <p:spPr>
          <a:xfrm>
            <a:off x="5229617" y="31296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41" name="Google Shape;341;p5"/>
          <p:cNvSpPr txBox="1">
            <a:spLocks noGrp="1"/>
          </p:cNvSpPr>
          <p:nvPr>
            <p:ph type="subTitle" idx="4"/>
          </p:nvPr>
        </p:nvSpPr>
        <p:spPr>
          <a:xfrm>
            <a:off x="5229617" y="34896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04733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dk1"/>
        </a:solidFill>
        <a:effectLst/>
      </p:bgPr>
    </p:bg>
    <p:spTree>
      <p:nvGrpSpPr>
        <p:cNvPr id="1" name="Shape 1580"/>
        <p:cNvGrpSpPr/>
        <p:nvPr/>
      </p:nvGrpSpPr>
      <p:grpSpPr>
        <a:xfrm>
          <a:off x="0" y="0"/>
          <a:ext cx="0" cy="0"/>
          <a:chOff x="0" y="0"/>
          <a:chExt cx="0" cy="0"/>
        </a:xfrm>
      </p:grpSpPr>
      <p:grpSp>
        <p:nvGrpSpPr>
          <p:cNvPr id="1581" name="Google Shape;1581;p27"/>
          <p:cNvGrpSpPr/>
          <p:nvPr/>
        </p:nvGrpSpPr>
        <p:grpSpPr>
          <a:xfrm>
            <a:off x="-11957" y="4101889"/>
            <a:ext cx="9167959" cy="1026180"/>
            <a:chOff x="-11957" y="4101889"/>
            <a:chExt cx="9167959" cy="1026180"/>
          </a:xfrm>
        </p:grpSpPr>
        <p:sp>
          <p:nvSpPr>
            <p:cNvPr id="1582" name="Google Shape;1582;p27"/>
            <p:cNvSpPr/>
            <p:nvPr/>
          </p:nvSpPr>
          <p:spPr>
            <a:xfrm rot="-5400000" flipH="1">
              <a:off x="6876987" y="2849054"/>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7"/>
            <p:cNvSpPr/>
            <p:nvPr/>
          </p:nvSpPr>
          <p:spPr>
            <a:xfrm rot="-5400000" flipH="1">
              <a:off x="6878934" y="2684719"/>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7"/>
            <p:cNvSpPr/>
            <p:nvPr/>
          </p:nvSpPr>
          <p:spPr>
            <a:xfrm rot="-5400000" flipH="1">
              <a:off x="6880858" y="2520179"/>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7"/>
            <p:cNvSpPr/>
            <p:nvPr/>
          </p:nvSpPr>
          <p:spPr>
            <a:xfrm rot="-5400000" flipH="1">
              <a:off x="6882690" y="2355776"/>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7"/>
            <p:cNvSpPr/>
            <p:nvPr/>
          </p:nvSpPr>
          <p:spPr>
            <a:xfrm rot="-5400000" flipH="1">
              <a:off x="6884660" y="2191281"/>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7"/>
            <p:cNvSpPr/>
            <p:nvPr/>
          </p:nvSpPr>
          <p:spPr>
            <a:xfrm rot="-5400000" flipH="1">
              <a:off x="6886424" y="2026763"/>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7"/>
            <p:cNvSpPr/>
            <p:nvPr/>
          </p:nvSpPr>
          <p:spPr>
            <a:xfrm rot="-5400000" flipH="1">
              <a:off x="6888302" y="1862360"/>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7"/>
            <p:cNvSpPr/>
            <p:nvPr/>
          </p:nvSpPr>
          <p:spPr>
            <a:xfrm rot="-5400000" flipH="1">
              <a:off x="2227480" y="2849145"/>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7"/>
            <p:cNvSpPr/>
            <p:nvPr/>
          </p:nvSpPr>
          <p:spPr>
            <a:xfrm rot="-5400000" flipH="1">
              <a:off x="2229404" y="2684651"/>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7"/>
            <p:cNvSpPr/>
            <p:nvPr/>
          </p:nvSpPr>
          <p:spPr>
            <a:xfrm rot="-5400000" flipH="1">
              <a:off x="2231351" y="2520133"/>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7"/>
            <p:cNvSpPr/>
            <p:nvPr/>
          </p:nvSpPr>
          <p:spPr>
            <a:xfrm rot="-5400000" flipH="1">
              <a:off x="2233229" y="2355776"/>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7"/>
            <p:cNvSpPr/>
            <p:nvPr/>
          </p:nvSpPr>
          <p:spPr>
            <a:xfrm rot="-5400000" flipH="1">
              <a:off x="2235199" y="2191281"/>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7"/>
            <p:cNvSpPr/>
            <p:nvPr/>
          </p:nvSpPr>
          <p:spPr>
            <a:xfrm rot="-5400000" flipH="1">
              <a:off x="2236894" y="2026832"/>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7"/>
            <p:cNvSpPr/>
            <p:nvPr/>
          </p:nvSpPr>
          <p:spPr>
            <a:xfrm rot="-5400000" flipH="1">
              <a:off x="2238840" y="1862360"/>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6" name="Google Shape;1596;p27"/>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1198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90"/>
        <p:cNvGrpSpPr/>
        <p:nvPr/>
      </p:nvGrpSpPr>
      <p:grpSpPr>
        <a:xfrm>
          <a:off x="0" y="0"/>
          <a:ext cx="0" cy="0"/>
          <a:chOff x="0" y="0"/>
          <a:chExt cx="0" cy="0"/>
        </a:xfrm>
      </p:grpSpPr>
      <p:grpSp>
        <p:nvGrpSpPr>
          <p:cNvPr id="91" name="Google Shape;91;p3"/>
          <p:cNvGrpSpPr/>
          <p:nvPr/>
        </p:nvGrpSpPr>
        <p:grpSpPr>
          <a:xfrm>
            <a:off x="-7873" y="-81536"/>
            <a:ext cx="9228058" cy="5233849"/>
            <a:chOff x="-7873" y="-81536"/>
            <a:chExt cx="9228058" cy="5233849"/>
          </a:xfrm>
        </p:grpSpPr>
        <p:grpSp>
          <p:nvGrpSpPr>
            <p:cNvPr id="92" name="Google Shape;92;p3"/>
            <p:cNvGrpSpPr/>
            <p:nvPr/>
          </p:nvGrpSpPr>
          <p:grpSpPr>
            <a:xfrm rot="5400000">
              <a:off x="2418504" y="-1649368"/>
              <a:ext cx="4375303" cy="9228058"/>
              <a:chOff x="2615800" y="339150"/>
              <a:chExt cx="2387875" cy="5036325"/>
            </a:xfrm>
          </p:grpSpPr>
          <p:sp>
            <p:nvSpPr>
              <p:cNvPr id="93" name="Google Shape;93;p3"/>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16605" y="-81536"/>
              <a:ext cx="9179090" cy="1530749"/>
              <a:chOff x="2112930" y="7759014"/>
              <a:chExt cx="9179090" cy="1530749"/>
            </a:xfrm>
          </p:grpSpPr>
          <p:sp>
            <p:nvSpPr>
              <p:cNvPr id="148" name="Google Shape;148;p3"/>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8" name="Google Shape;168;p3"/>
          <p:cNvSpPr/>
          <p:nvPr/>
        </p:nvSpPr>
        <p:spPr>
          <a:xfrm>
            <a:off x="482700" y="482700"/>
            <a:ext cx="4531500" cy="417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3"/>
          <p:cNvPicPr preferRelativeResize="0"/>
          <p:nvPr/>
        </p:nvPicPr>
        <p:blipFill rotWithShape="1">
          <a:blip r:embed="rId2">
            <a:alphaModFix/>
          </a:blip>
          <a:srcRect l="19426" r="19426"/>
          <a:stretch/>
        </p:blipFill>
        <p:spPr>
          <a:xfrm>
            <a:off x="482700" y="482700"/>
            <a:ext cx="4531502" cy="4178099"/>
          </a:xfrm>
          <a:prstGeom prst="rect">
            <a:avLst/>
          </a:prstGeom>
          <a:noFill/>
          <a:ln w="76200" cap="flat" cmpd="sng">
            <a:solidFill>
              <a:schemeClr val="dk1"/>
            </a:solidFill>
            <a:prstDash val="solid"/>
            <a:round/>
            <a:headEnd type="none" w="sm" len="sm"/>
            <a:tailEnd type="none" w="sm" len="sm"/>
          </a:ln>
        </p:spPr>
      </p:pic>
      <p:sp>
        <p:nvSpPr>
          <p:cNvPr id="170" name="Google Shape;170;p3"/>
          <p:cNvSpPr txBox="1">
            <a:spLocks noGrp="1"/>
          </p:cNvSpPr>
          <p:nvPr>
            <p:ph type="title"/>
          </p:nvPr>
        </p:nvSpPr>
        <p:spPr>
          <a:xfrm>
            <a:off x="796200" y="1747400"/>
            <a:ext cx="4334400" cy="151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1" name="Google Shape;171;p3"/>
          <p:cNvSpPr txBox="1">
            <a:spLocks noGrp="1"/>
          </p:cNvSpPr>
          <p:nvPr>
            <p:ph type="title" idx="2" hasCustomPrompt="1"/>
          </p:nvPr>
        </p:nvSpPr>
        <p:spPr>
          <a:xfrm>
            <a:off x="796200" y="1253400"/>
            <a:ext cx="3378600" cy="53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2" name="Google Shape;172;p3"/>
          <p:cNvSpPr txBox="1">
            <a:spLocks noGrp="1"/>
          </p:cNvSpPr>
          <p:nvPr>
            <p:ph type="subTitle" idx="1"/>
          </p:nvPr>
        </p:nvSpPr>
        <p:spPr>
          <a:xfrm>
            <a:off x="796200" y="2883875"/>
            <a:ext cx="3560700" cy="1221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1800"/>
              <a:buNone/>
              <a:defRPr>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73" name="Google Shape;173;p3"/>
          <p:cNvSpPr/>
          <p:nvPr/>
        </p:nvSpPr>
        <p:spPr>
          <a:xfrm>
            <a:off x="5506498" y="482700"/>
            <a:ext cx="3117300" cy="417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3"/>
          <p:cNvPicPr preferRelativeResize="0"/>
          <p:nvPr/>
        </p:nvPicPr>
        <p:blipFill rotWithShape="1">
          <a:blip r:embed="rId2">
            <a:alphaModFix/>
          </a:blip>
          <a:srcRect l="28965" r="28969"/>
          <a:stretch/>
        </p:blipFill>
        <p:spPr>
          <a:xfrm>
            <a:off x="5506499" y="482700"/>
            <a:ext cx="3117302" cy="4178099"/>
          </a:xfrm>
          <a:prstGeom prst="rect">
            <a:avLst/>
          </a:prstGeom>
          <a:noFill/>
          <a:ln w="76200" cap="flat" cmpd="sng">
            <a:solidFill>
              <a:schemeClr val="dk1"/>
            </a:solidFill>
            <a:prstDash val="solid"/>
            <a:round/>
            <a:headEnd type="none" w="sm" len="sm"/>
            <a:tailEnd type="none" w="sm" len="sm"/>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7873" y="-81536"/>
            <a:ext cx="9228058" cy="5233849"/>
            <a:chOff x="-7873" y="-81536"/>
            <a:chExt cx="9228058" cy="5233849"/>
          </a:xfrm>
        </p:grpSpPr>
        <p:grpSp>
          <p:nvGrpSpPr>
            <p:cNvPr id="177" name="Google Shape;177;p4"/>
            <p:cNvGrpSpPr/>
            <p:nvPr/>
          </p:nvGrpSpPr>
          <p:grpSpPr>
            <a:xfrm rot="5400000">
              <a:off x="2418504" y="-1649368"/>
              <a:ext cx="4375303" cy="9228058"/>
              <a:chOff x="2615800" y="339150"/>
              <a:chExt cx="2387875" cy="5036325"/>
            </a:xfrm>
          </p:grpSpPr>
          <p:sp>
            <p:nvSpPr>
              <p:cNvPr id="178" name="Google Shape;178;p4"/>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4"/>
            <p:cNvGrpSpPr/>
            <p:nvPr/>
          </p:nvGrpSpPr>
          <p:grpSpPr>
            <a:xfrm>
              <a:off x="16605" y="-81536"/>
              <a:ext cx="9179090" cy="1530749"/>
              <a:chOff x="2112930" y="7759014"/>
              <a:chExt cx="9179090" cy="1530749"/>
            </a:xfrm>
          </p:grpSpPr>
          <p:sp>
            <p:nvSpPr>
              <p:cNvPr id="233" name="Google Shape;233;p4"/>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3" name="Google Shape;253;p4"/>
          <p:cNvSpPr/>
          <p:nvPr/>
        </p:nvSpPr>
        <p:spPr>
          <a:xfrm>
            <a:off x="482700" y="482700"/>
            <a:ext cx="8178600" cy="417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4"/>
          <p:cNvPicPr preferRelativeResize="0"/>
          <p:nvPr/>
        </p:nvPicPr>
        <p:blipFill rotWithShape="1">
          <a:blip r:embed="rId2">
            <a:alphaModFix/>
          </a:blip>
          <a:srcRect t="4693" b="4693"/>
          <a:stretch/>
        </p:blipFill>
        <p:spPr>
          <a:xfrm>
            <a:off x="482700" y="482700"/>
            <a:ext cx="8178597" cy="4178099"/>
          </a:xfrm>
          <a:prstGeom prst="rect">
            <a:avLst/>
          </a:prstGeom>
          <a:noFill/>
          <a:ln w="76200" cap="flat" cmpd="sng">
            <a:solidFill>
              <a:schemeClr val="dk1"/>
            </a:solidFill>
            <a:prstDash val="solid"/>
            <a:round/>
            <a:headEnd type="none" w="sm" len="sm"/>
            <a:tailEnd type="none" w="sm" len="sm"/>
          </a:ln>
        </p:spPr>
      </p:pic>
      <p:sp>
        <p:nvSpPr>
          <p:cNvPr id="255" name="Google Shape;255;p4"/>
          <p:cNvSpPr txBox="1">
            <a:spLocks noGrp="1"/>
          </p:cNvSpPr>
          <p:nvPr>
            <p:ph type="body" idx="1"/>
          </p:nvPr>
        </p:nvSpPr>
        <p:spPr>
          <a:xfrm>
            <a:off x="720000" y="1355500"/>
            <a:ext cx="7704000" cy="325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6" name="Google Shape;256;p4"/>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423"/>
        <p:cNvGrpSpPr/>
        <p:nvPr/>
      </p:nvGrpSpPr>
      <p:grpSpPr>
        <a:xfrm>
          <a:off x="0" y="0"/>
          <a:ext cx="0" cy="0"/>
          <a:chOff x="0" y="0"/>
          <a:chExt cx="0" cy="0"/>
        </a:xfrm>
      </p:grpSpPr>
      <p:grpSp>
        <p:nvGrpSpPr>
          <p:cNvPr id="424" name="Google Shape;424;p7"/>
          <p:cNvGrpSpPr/>
          <p:nvPr/>
        </p:nvGrpSpPr>
        <p:grpSpPr>
          <a:xfrm>
            <a:off x="-7873" y="-81536"/>
            <a:ext cx="9228058" cy="5233849"/>
            <a:chOff x="-7873" y="-81536"/>
            <a:chExt cx="9228058" cy="5233849"/>
          </a:xfrm>
        </p:grpSpPr>
        <p:grpSp>
          <p:nvGrpSpPr>
            <p:cNvPr id="425" name="Google Shape;425;p7"/>
            <p:cNvGrpSpPr/>
            <p:nvPr/>
          </p:nvGrpSpPr>
          <p:grpSpPr>
            <a:xfrm rot="5400000">
              <a:off x="2418504" y="-1649368"/>
              <a:ext cx="4375303" cy="9228058"/>
              <a:chOff x="2615800" y="339150"/>
              <a:chExt cx="2387875" cy="5036325"/>
            </a:xfrm>
          </p:grpSpPr>
          <p:sp>
            <p:nvSpPr>
              <p:cNvPr id="426" name="Google Shape;426;p7"/>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7"/>
            <p:cNvGrpSpPr/>
            <p:nvPr/>
          </p:nvGrpSpPr>
          <p:grpSpPr>
            <a:xfrm>
              <a:off x="16605" y="-81536"/>
              <a:ext cx="9179090" cy="1530749"/>
              <a:chOff x="2112930" y="7759014"/>
              <a:chExt cx="9179090" cy="1530749"/>
            </a:xfrm>
          </p:grpSpPr>
          <p:sp>
            <p:nvSpPr>
              <p:cNvPr id="481" name="Google Shape;481;p7"/>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1" name="Google Shape;501;p7"/>
          <p:cNvSpPr/>
          <p:nvPr/>
        </p:nvSpPr>
        <p:spPr>
          <a:xfrm>
            <a:off x="482700" y="482700"/>
            <a:ext cx="8178600" cy="417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2" name="Google Shape;502;p7"/>
          <p:cNvPicPr preferRelativeResize="0"/>
          <p:nvPr/>
        </p:nvPicPr>
        <p:blipFill rotWithShape="1">
          <a:blip r:embed="rId2">
            <a:alphaModFix/>
          </a:blip>
          <a:srcRect t="4693" b="4693"/>
          <a:stretch/>
        </p:blipFill>
        <p:spPr>
          <a:xfrm>
            <a:off x="482700" y="482700"/>
            <a:ext cx="8178597" cy="4178099"/>
          </a:xfrm>
          <a:prstGeom prst="rect">
            <a:avLst/>
          </a:prstGeom>
          <a:noFill/>
          <a:ln w="76200" cap="flat" cmpd="sng">
            <a:solidFill>
              <a:schemeClr val="dk1"/>
            </a:solidFill>
            <a:prstDash val="solid"/>
            <a:round/>
            <a:headEnd type="none" w="sm" len="sm"/>
            <a:tailEnd type="none" w="sm" len="sm"/>
          </a:ln>
        </p:spPr>
      </p:pic>
      <p:sp>
        <p:nvSpPr>
          <p:cNvPr id="503" name="Google Shape;503;p7"/>
          <p:cNvSpPr txBox="1">
            <a:spLocks noGrp="1"/>
          </p:cNvSpPr>
          <p:nvPr>
            <p:ph type="title"/>
          </p:nvPr>
        </p:nvSpPr>
        <p:spPr>
          <a:xfrm>
            <a:off x="720000" y="549375"/>
            <a:ext cx="7704000" cy="88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000"/>
              <a:buNone/>
              <a:defRPr b="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7"/>
          <p:cNvSpPr txBox="1">
            <a:spLocks noGrp="1"/>
          </p:cNvSpPr>
          <p:nvPr>
            <p:ph type="subTitle" idx="1"/>
          </p:nvPr>
        </p:nvSpPr>
        <p:spPr>
          <a:xfrm>
            <a:off x="720000" y="1546075"/>
            <a:ext cx="3705900" cy="25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37"/>
        <p:cNvGrpSpPr/>
        <p:nvPr/>
      </p:nvGrpSpPr>
      <p:grpSpPr>
        <a:xfrm>
          <a:off x="0" y="0"/>
          <a:ext cx="0" cy="0"/>
          <a:chOff x="0" y="0"/>
          <a:chExt cx="0" cy="0"/>
        </a:xfrm>
      </p:grpSpPr>
      <p:grpSp>
        <p:nvGrpSpPr>
          <p:cNvPr id="538" name="Google Shape;538;p9"/>
          <p:cNvGrpSpPr/>
          <p:nvPr/>
        </p:nvGrpSpPr>
        <p:grpSpPr>
          <a:xfrm>
            <a:off x="76045" y="-71773"/>
            <a:ext cx="5080204" cy="5316303"/>
            <a:chOff x="76045" y="-71773"/>
            <a:chExt cx="5080204" cy="5316303"/>
          </a:xfrm>
        </p:grpSpPr>
        <p:sp>
          <p:nvSpPr>
            <p:cNvPr id="539" name="Google Shape;539;p9"/>
            <p:cNvSpPr/>
            <p:nvPr/>
          </p:nvSpPr>
          <p:spPr>
            <a:xfrm rot="10800000">
              <a:off x="76045" y="-71773"/>
              <a:ext cx="115630" cy="5316303"/>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rot="10800000">
              <a:off x="271244" y="-69592"/>
              <a:ext cx="111321" cy="5311942"/>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rot="10800000">
              <a:off x="466654" y="-67465"/>
              <a:ext cx="106854" cy="5307527"/>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10800000">
              <a:off x="662065" y="-65284"/>
              <a:ext cx="102333" cy="5303166"/>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rot="10800000">
              <a:off x="857263" y="-62997"/>
              <a:ext cx="98078" cy="5298752"/>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rot="10800000">
              <a:off x="1052515" y="-60816"/>
              <a:ext cx="93876" cy="529439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rot="10800000">
              <a:off x="1247926" y="-58636"/>
              <a:ext cx="89408" cy="5290082"/>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rot="10800000">
              <a:off x="1443283" y="-56508"/>
              <a:ext cx="84994" cy="5285774"/>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10800000">
              <a:off x="1638535" y="-54328"/>
              <a:ext cx="80632" cy="5281306"/>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rot="10800000">
              <a:off x="1833946" y="-52200"/>
              <a:ext cx="76165" cy="5276998"/>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rot="10800000">
              <a:off x="2029144" y="-50019"/>
              <a:ext cx="72016" cy="5272530"/>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rot="10800000">
              <a:off x="2224555" y="-47732"/>
              <a:ext cx="67548" cy="5268062"/>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rot="10800000">
              <a:off x="2419806" y="-45552"/>
              <a:ext cx="63187" cy="5263861"/>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10800000">
              <a:off x="2615164" y="-43424"/>
              <a:ext cx="58772" cy="5259446"/>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rot="10800000">
              <a:off x="2810415" y="-41243"/>
              <a:ext cx="54464" cy="525508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rot="10800000">
              <a:off x="3005666" y="-38956"/>
              <a:ext cx="50103" cy="5250830"/>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10800000">
              <a:off x="3201024" y="-36776"/>
              <a:ext cx="45848" cy="5246309"/>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rot="10800000">
              <a:off x="3396435" y="-34595"/>
              <a:ext cx="41327" cy="524200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rot="10800000">
              <a:off x="3591846" y="-32468"/>
              <a:ext cx="36859" cy="5237692"/>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rot="10800000">
              <a:off x="3787044" y="-30287"/>
              <a:ext cx="32604" cy="5233224"/>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rot="10800000">
              <a:off x="3982455" y="-28159"/>
              <a:ext cx="28083" cy="5228916"/>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rot="10800000">
              <a:off x="4177706" y="-25819"/>
              <a:ext cx="23934" cy="5224449"/>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rot="10800000">
              <a:off x="4373064" y="-23692"/>
              <a:ext cx="19467" cy="522014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rot="10800000">
              <a:off x="4568315" y="-21511"/>
              <a:ext cx="15158" cy="5215779"/>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rot="10800000">
              <a:off x="4763673" y="-19383"/>
              <a:ext cx="10691" cy="5211364"/>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rot="10800000">
              <a:off x="4958924" y="-17203"/>
              <a:ext cx="6382" cy="5207003"/>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rot="10800000">
              <a:off x="5154335" y="-14916"/>
              <a:ext cx="1915" cy="5202589"/>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9"/>
          <p:cNvSpPr/>
          <p:nvPr/>
        </p:nvSpPr>
        <p:spPr>
          <a:xfrm>
            <a:off x="482700" y="422100"/>
            <a:ext cx="4777800" cy="430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txBox="1">
            <a:spLocks noGrp="1"/>
          </p:cNvSpPr>
          <p:nvPr>
            <p:ph type="title"/>
          </p:nvPr>
        </p:nvSpPr>
        <p:spPr>
          <a:xfrm>
            <a:off x="713225" y="882575"/>
            <a:ext cx="4476900" cy="1287900"/>
          </a:xfrm>
          <a:prstGeom prst="rect">
            <a:avLst/>
          </a:prstGeom>
        </p:spPr>
        <p:txBody>
          <a:bodyPr spcFirstLastPara="1" wrap="square" lIns="91425" tIns="91425" rIns="0" bIns="0" anchor="ctr" anchorCtr="0">
            <a:noAutofit/>
          </a:bodyPr>
          <a:lstStyle>
            <a:lvl1pPr lvl="0" rtl="0">
              <a:spcBef>
                <a:spcPts val="0"/>
              </a:spcBef>
              <a:spcAft>
                <a:spcPts val="0"/>
              </a:spcAft>
              <a:buSzPts val="4000"/>
              <a:buNone/>
              <a:defRPr sz="4000" b="1"/>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568" name="Google Shape;568;p9"/>
          <p:cNvSpPr txBox="1">
            <a:spLocks noGrp="1"/>
          </p:cNvSpPr>
          <p:nvPr>
            <p:ph type="subTitle" idx="1"/>
          </p:nvPr>
        </p:nvSpPr>
        <p:spPr>
          <a:xfrm>
            <a:off x="720000" y="2363025"/>
            <a:ext cx="3389700" cy="1894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a:endParaRPr/>
          </a:p>
        </p:txBody>
      </p:sp>
      <p:pic>
        <p:nvPicPr>
          <p:cNvPr id="569" name="Google Shape;569;p9"/>
          <p:cNvPicPr preferRelativeResize="0"/>
          <p:nvPr/>
        </p:nvPicPr>
        <p:blipFill rotWithShape="1">
          <a:blip r:embed="rId2">
            <a:alphaModFix/>
          </a:blip>
          <a:srcRect l="15966" t="6321" r="28418" b="6120"/>
          <a:stretch/>
        </p:blipFill>
        <p:spPr>
          <a:xfrm>
            <a:off x="482700" y="482700"/>
            <a:ext cx="4707422" cy="4178099"/>
          </a:xfrm>
          <a:prstGeom prst="rect">
            <a:avLst/>
          </a:prstGeom>
          <a:noFill/>
          <a:ln w="76200" cap="flat" cmpd="sng">
            <a:solidFill>
              <a:schemeClr val="accent1"/>
            </a:solidFill>
            <a:prstDash val="solid"/>
            <a:round/>
            <a:headEnd type="none" w="sm" len="sm"/>
            <a:tailEnd type="none" w="sm" len="sm"/>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dk2"/>
        </a:solidFill>
        <a:effectLst/>
      </p:bgPr>
    </p:bg>
    <p:spTree>
      <p:nvGrpSpPr>
        <p:cNvPr id="1" name="Shape 689"/>
        <p:cNvGrpSpPr/>
        <p:nvPr/>
      </p:nvGrpSpPr>
      <p:grpSpPr>
        <a:xfrm>
          <a:off x="0" y="0"/>
          <a:ext cx="0" cy="0"/>
          <a:chOff x="0" y="0"/>
          <a:chExt cx="0" cy="0"/>
        </a:xfrm>
      </p:grpSpPr>
      <p:grpSp>
        <p:nvGrpSpPr>
          <p:cNvPr id="690" name="Google Shape;690;p13"/>
          <p:cNvGrpSpPr/>
          <p:nvPr/>
        </p:nvGrpSpPr>
        <p:grpSpPr>
          <a:xfrm>
            <a:off x="-7873" y="-81536"/>
            <a:ext cx="9228058" cy="5233849"/>
            <a:chOff x="-7873" y="-81536"/>
            <a:chExt cx="9228058" cy="5233849"/>
          </a:xfrm>
        </p:grpSpPr>
        <p:grpSp>
          <p:nvGrpSpPr>
            <p:cNvPr id="691" name="Google Shape;691;p13"/>
            <p:cNvGrpSpPr/>
            <p:nvPr/>
          </p:nvGrpSpPr>
          <p:grpSpPr>
            <a:xfrm rot="5400000">
              <a:off x="2418504" y="-1649368"/>
              <a:ext cx="4375303" cy="9228058"/>
              <a:chOff x="2615800" y="339150"/>
              <a:chExt cx="2387875" cy="5036325"/>
            </a:xfrm>
          </p:grpSpPr>
          <p:sp>
            <p:nvSpPr>
              <p:cNvPr id="692" name="Google Shape;692;p13"/>
              <p:cNvSpPr/>
              <p:nvPr/>
            </p:nvSpPr>
            <p:spPr>
              <a:xfrm>
                <a:off x="4949325" y="2876650"/>
                <a:ext cx="54350" cy="2498825"/>
              </a:xfrm>
              <a:custGeom>
                <a:avLst/>
                <a:gdLst/>
                <a:ahLst/>
                <a:cxnLst/>
                <a:rect l="l" t="t" r="r" b="b"/>
                <a:pathLst>
                  <a:path w="2174" h="99953" extrusionOk="0">
                    <a:moveTo>
                      <a:pt x="1" y="0"/>
                    </a:moveTo>
                    <a:lnTo>
                      <a:pt x="1" y="2173"/>
                    </a:lnTo>
                    <a:lnTo>
                      <a:pt x="2174" y="2173"/>
                    </a:lnTo>
                    <a:lnTo>
                      <a:pt x="2174" y="0"/>
                    </a:lnTo>
                    <a:close/>
                    <a:moveTo>
                      <a:pt x="1" y="3622"/>
                    </a:moveTo>
                    <a:lnTo>
                      <a:pt x="1" y="5795"/>
                    </a:lnTo>
                    <a:lnTo>
                      <a:pt x="2174" y="5795"/>
                    </a:lnTo>
                    <a:lnTo>
                      <a:pt x="2174" y="3622"/>
                    </a:lnTo>
                    <a:close/>
                    <a:moveTo>
                      <a:pt x="1" y="7243"/>
                    </a:moveTo>
                    <a:lnTo>
                      <a:pt x="1" y="9416"/>
                    </a:lnTo>
                    <a:lnTo>
                      <a:pt x="2174" y="9416"/>
                    </a:lnTo>
                    <a:lnTo>
                      <a:pt x="2174" y="7243"/>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6"/>
                    </a:lnTo>
                    <a:lnTo>
                      <a:pt x="2174" y="34766"/>
                    </a:lnTo>
                    <a:lnTo>
                      <a:pt x="2174" y="32594"/>
                    </a:lnTo>
                    <a:close/>
                    <a:moveTo>
                      <a:pt x="1" y="36215"/>
                    </a:moveTo>
                    <a:lnTo>
                      <a:pt x="1" y="38388"/>
                    </a:lnTo>
                    <a:lnTo>
                      <a:pt x="2174" y="38388"/>
                    </a:lnTo>
                    <a:lnTo>
                      <a:pt x="2174" y="36215"/>
                    </a:lnTo>
                    <a:close/>
                    <a:moveTo>
                      <a:pt x="1" y="39837"/>
                    </a:moveTo>
                    <a:lnTo>
                      <a:pt x="1" y="42009"/>
                    </a:lnTo>
                    <a:lnTo>
                      <a:pt x="2174" y="42009"/>
                    </a:lnTo>
                    <a:lnTo>
                      <a:pt x="2174" y="39837"/>
                    </a:lnTo>
                    <a:close/>
                    <a:moveTo>
                      <a:pt x="1" y="43458"/>
                    </a:moveTo>
                    <a:lnTo>
                      <a:pt x="1" y="45631"/>
                    </a:lnTo>
                    <a:lnTo>
                      <a:pt x="2174" y="45631"/>
                    </a:lnTo>
                    <a:lnTo>
                      <a:pt x="2174" y="43458"/>
                    </a:lnTo>
                    <a:close/>
                    <a:moveTo>
                      <a:pt x="1" y="47079"/>
                    </a:moveTo>
                    <a:lnTo>
                      <a:pt x="1" y="49252"/>
                    </a:lnTo>
                    <a:lnTo>
                      <a:pt x="2174" y="49252"/>
                    </a:lnTo>
                    <a:lnTo>
                      <a:pt x="2174" y="47079"/>
                    </a:lnTo>
                    <a:close/>
                    <a:moveTo>
                      <a:pt x="1" y="50701"/>
                    </a:moveTo>
                    <a:lnTo>
                      <a:pt x="1" y="52874"/>
                    </a:lnTo>
                    <a:lnTo>
                      <a:pt x="2174" y="52874"/>
                    </a:lnTo>
                    <a:lnTo>
                      <a:pt x="2174" y="50701"/>
                    </a:lnTo>
                    <a:close/>
                    <a:moveTo>
                      <a:pt x="1" y="54322"/>
                    </a:moveTo>
                    <a:lnTo>
                      <a:pt x="1" y="56495"/>
                    </a:lnTo>
                    <a:lnTo>
                      <a:pt x="2174" y="56495"/>
                    </a:lnTo>
                    <a:lnTo>
                      <a:pt x="2174" y="54322"/>
                    </a:lnTo>
                    <a:close/>
                    <a:moveTo>
                      <a:pt x="1" y="57944"/>
                    </a:moveTo>
                    <a:lnTo>
                      <a:pt x="1" y="60117"/>
                    </a:lnTo>
                    <a:lnTo>
                      <a:pt x="2174" y="60117"/>
                    </a:lnTo>
                    <a:lnTo>
                      <a:pt x="2174" y="57944"/>
                    </a:lnTo>
                    <a:close/>
                    <a:moveTo>
                      <a:pt x="1" y="61565"/>
                    </a:moveTo>
                    <a:lnTo>
                      <a:pt x="1" y="63738"/>
                    </a:lnTo>
                    <a:lnTo>
                      <a:pt x="2174" y="63738"/>
                    </a:lnTo>
                    <a:lnTo>
                      <a:pt x="2174" y="61565"/>
                    </a:lnTo>
                    <a:close/>
                    <a:moveTo>
                      <a:pt x="1" y="65187"/>
                    </a:moveTo>
                    <a:lnTo>
                      <a:pt x="1" y="67360"/>
                    </a:lnTo>
                    <a:lnTo>
                      <a:pt x="2174" y="67360"/>
                    </a:lnTo>
                    <a:lnTo>
                      <a:pt x="2174" y="65187"/>
                    </a:lnTo>
                    <a:close/>
                    <a:moveTo>
                      <a:pt x="1" y="68808"/>
                    </a:moveTo>
                    <a:lnTo>
                      <a:pt x="1" y="70981"/>
                    </a:lnTo>
                    <a:lnTo>
                      <a:pt x="2174" y="70981"/>
                    </a:lnTo>
                    <a:lnTo>
                      <a:pt x="2174" y="68808"/>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1"/>
                    </a:lnTo>
                    <a:lnTo>
                      <a:pt x="2174" y="96331"/>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4859600" y="2877725"/>
                <a:ext cx="52325" cy="2496750"/>
              </a:xfrm>
              <a:custGeom>
                <a:avLst/>
                <a:gdLst/>
                <a:ahLst/>
                <a:cxnLst/>
                <a:rect l="l" t="t" r="r" b="b"/>
                <a:pathLst>
                  <a:path w="2093" h="99870" extrusionOk="0">
                    <a:moveTo>
                      <a:pt x="0" y="1"/>
                    </a:moveTo>
                    <a:lnTo>
                      <a:pt x="0" y="2090"/>
                    </a:lnTo>
                    <a:lnTo>
                      <a:pt x="2092" y="2090"/>
                    </a:lnTo>
                    <a:lnTo>
                      <a:pt x="2092" y="1"/>
                    </a:lnTo>
                    <a:close/>
                    <a:moveTo>
                      <a:pt x="0" y="3622"/>
                    </a:moveTo>
                    <a:lnTo>
                      <a:pt x="0" y="5711"/>
                    </a:lnTo>
                    <a:lnTo>
                      <a:pt x="2092" y="5711"/>
                    </a:lnTo>
                    <a:lnTo>
                      <a:pt x="2092" y="3622"/>
                    </a:lnTo>
                    <a:close/>
                    <a:moveTo>
                      <a:pt x="0" y="7244"/>
                    </a:moveTo>
                    <a:lnTo>
                      <a:pt x="0" y="9333"/>
                    </a:lnTo>
                    <a:lnTo>
                      <a:pt x="2092" y="9333"/>
                    </a:lnTo>
                    <a:lnTo>
                      <a:pt x="2092" y="7244"/>
                    </a:lnTo>
                    <a:close/>
                    <a:moveTo>
                      <a:pt x="0" y="10865"/>
                    </a:moveTo>
                    <a:lnTo>
                      <a:pt x="0" y="12954"/>
                    </a:lnTo>
                    <a:lnTo>
                      <a:pt x="2092" y="12954"/>
                    </a:lnTo>
                    <a:lnTo>
                      <a:pt x="2092" y="10865"/>
                    </a:lnTo>
                    <a:close/>
                    <a:moveTo>
                      <a:pt x="0" y="14487"/>
                    </a:moveTo>
                    <a:lnTo>
                      <a:pt x="0" y="16576"/>
                    </a:lnTo>
                    <a:lnTo>
                      <a:pt x="2092" y="16576"/>
                    </a:lnTo>
                    <a:lnTo>
                      <a:pt x="2092" y="14487"/>
                    </a:lnTo>
                    <a:close/>
                    <a:moveTo>
                      <a:pt x="0" y="18108"/>
                    </a:moveTo>
                    <a:lnTo>
                      <a:pt x="0" y="20197"/>
                    </a:lnTo>
                    <a:lnTo>
                      <a:pt x="2092" y="20197"/>
                    </a:lnTo>
                    <a:lnTo>
                      <a:pt x="2092" y="18108"/>
                    </a:lnTo>
                    <a:close/>
                    <a:moveTo>
                      <a:pt x="0" y="21730"/>
                    </a:moveTo>
                    <a:lnTo>
                      <a:pt x="0" y="23818"/>
                    </a:lnTo>
                    <a:lnTo>
                      <a:pt x="2092" y="23818"/>
                    </a:lnTo>
                    <a:lnTo>
                      <a:pt x="2092" y="21730"/>
                    </a:lnTo>
                    <a:close/>
                    <a:moveTo>
                      <a:pt x="0" y="25351"/>
                    </a:moveTo>
                    <a:lnTo>
                      <a:pt x="0" y="27440"/>
                    </a:lnTo>
                    <a:lnTo>
                      <a:pt x="2092" y="27440"/>
                    </a:lnTo>
                    <a:lnTo>
                      <a:pt x="2092" y="25351"/>
                    </a:lnTo>
                    <a:close/>
                    <a:moveTo>
                      <a:pt x="0" y="28973"/>
                    </a:moveTo>
                    <a:lnTo>
                      <a:pt x="0" y="31061"/>
                    </a:lnTo>
                    <a:lnTo>
                      <a:pt x="2092" y="31061"/>
                    </a:lnTo>
                    <a:lnTo>
                      <a:pt x="2092" y="28973"/>
                    </a:lnTo>
                    <a:close/>
                    <a:moveTo>
                      <a:pt x="0" y="32594"/>
                    </a:moveTo>
                    <a:lnTo>
                      <a:pt x="0" y="34683"/>
                    </a:lnTo>
                    <a:lnTo>
                      <a:pt x="2092" y="34683"/>
                    </a:lnTo>
                    <a:lnTo>
                      <a:pt x="2092" y="32594"/>
                    </a:lnTo>
                    <a:close/>
                    <a:moveTo>
                      <a:pt x="0" y="36215"/>
                    </a:moveTo>
                    <a:lnTo>
                      <a:pt x="0" y="38304"/>
                    </a:lnTo>
                    <a:lnTo>
                      <a:pt x="2092" y="38304"/>
                    </a:lnTo>
                    <a:lnTo>
                      <a:pt x="2092" y="36215"/>
                    </a:lnTo>
                    <a:close/>
                    <a:moveTo>
                      <a:pt x="0" y="39837"/>
                    </a:moveTo>
                    <a:lnTo>
                      <a:pt x="0" y="41926"/>
                    </a:lnTo>
                    <a:lnTo>
                      <a:pt x="2092" y="41926"/>
                    </a:lnTo>
                    <a:lnTo>
                      <a:pt x="2092" y="39837"/>
                    </a:lnTo>
                    <a:close/>
                    <a:moveTo>
                      <a:pt x="0" y="43458"/>
                    </a:moveTo>
                    <a:lnTo>
                      <a:pt x="0" y="45547"/>
                    </a:lnTo>
                    <a:lnTo>
                      <a:pt x="2092" y="45547"/>
                    </a:lnTo>
                    <a:lnTo>
                      <a:pt x="2092" y="43458"/>
                    </a:lnTo>
                    <a:close/>
                    <a:moveTo>
                      <a:pt x="0" y="47080"/>
                    </a:moveTo>
                    <a:lnTo>
                      <a:pt x="0" y="49169"/>
                    </a:lnTo>
                    <a:lnTo>
                      <a:pt x="2092" y="49169"/>
                    </a:lnTo>
                    <a:lnTo>
                      <a:pt x="2092" y="47080"/>
                    </a:lnTo>
                    <a:close/>
                    <a:moveTo>
                      <a:pt x="0" y="50701"/>
                    </a:moveTo>
                    <a:lnTo>
                      <a:pt x="0" y="52790"/>
                    </a:lnTo>
                    <a:lnTo>
                      <a:pt x="2092" y="52790"/>
                    </a:lnTo>
                    <a:lnTo>
                      <a:pt x="2092" y="50701"/>
                    </a:lnTo>
                    <a:close/>
                    <a:moveTo>
                      <a:pt x="0" y="54323"/>
                    </a:moveTo>
                    <a:lnTo>
                      <a:pt x="0" y="56412"/>
                    </a:lnTo>
                    <a:lnTo>
                      <a:pt x="2092" y="56412"/>
                    </a:lnTo>
                    <a:lnTo>
                      <a:pt x="2092" y="54323"/>
                    </a:lnTo>
                    <a:close/>
                    <a:moveTo>
                      <a:pt x="0" y="57944"/>
                    </a:moveTo>
                    <a:lnTo>
                      <a:pt x="0" y="60033"/>
                    </a:lnTo>
                    <a:lnTo>
                      <a:pt x="2092" y="60033"/>
                    </a:lnTo>
                    <a:lnTo>
                      <a:pt x="2092" y="57944"/>
                    </a:lnTo>
                    <a:close/>
                    <a:moveTo>
                      <a:pt x="0" y="61566"/>
                    </a:moveTo>
                    <a:lnTo>
                      <a:pt x="0" y="63655"/>
                    </a:lnTo>
                    <a:lnTo>
                      <a:pt x="2092" y="63655"/>
                    </a:lnTo>
                    <a:lnTo>
                      <a:pt x="2092" y="61566"/>
                    </a:lnTo>
                    <a:close/>
                    <a:moveTo>
                      <a:pt x="0" y="65187"/>
                    </a:moveTo>
                    <a:lnTo>
                      <a:pt x="0" y="67276"/>
                    </a:lnTo>
                    <a:lnTo>
                      <a:pt x="2092" y="67276"/>
                    </a:lnTo>
                    <a:lnTo>
                      <a:pt x="2092" y="65187"/>
                    </a:lnTo>
                    <a:close/>
                    <a:moveTo>
                      <a:pt x="0" y="68809"/>
                    </a:moveTo>
                    <a:lnTo>
                      <a:pt x="0" y="70898"/>
                    </a:lnTo>
                    <a:lnTo>
                      <a:pt x="2092" y="70898"/>
                    </a:lnTo>
                    <a:lnTo>
                      <a:pt x="2092" y="68809"/>
                    </a:lnTo>
                    <a:close/>
                    <a:moveTo>
                      <a:pt x="0" y="72430"/>
                    </a:moveTo>
                    <a:lnTo>
                      <a:pt x="0" y="74519"/>
                    </a:lnTo>
                    <a:lnTo>
                      <a:pt x="2092" y="74519"/>
                    </a:lnTo>
                    <a:lnTo>
                      <a:pt x="2092" y="72430"/>
                    </a:lnTo>
                    <a:close/>
                    <a:moveTo>
                      <a:pt x="0" y="76052"/>
                    </a:moveTo>
                    <a:lnTo>
                      <a:pt x="0" y="78141"/>
                    </a:lnTo>
                    <a:lnTo>
                      <a:pt x="2092" y="78141"/>
                    </a:lnTo>
                    <a:lnTo>
                      <a:pt x="2092" y="76052"/>
                    </a:lnTo>
                    <a:close/>
                    <a:moveTo>
                      <a:pt x="0" y="79673"/>
                    </a:moveTo>
                    <a:lnTo>
                      <a:pt x="0" y="81762"/>
                    </a:lnTo>
                    <a:lnTo>
                      <a:pt x="2092" y="81762"/>
                    </a:lnTo>
                    <a:lnTo>
                      <a:pt x="2092" y="79673"/>
                    </a:lnTo>
                    <a:close/>
                    <a:moveTo>
                      <a:pt x="0" y="83295"/>
                    </a:moveTo>
                    <a:lnTo>
                      <a:pt x="0" y="85384"/>
                    </a:lnTo>
                    <a:lnTo>
                      <a:pt x="2092" y="85384"/>
                    </a:lnTo>
                    <a:lnTo>
                      <a:pt x="2092" y="83295"/>
                    </a:lnTo>
                    <a:close/>
                    <a:moveTo>
                      <a:pt x="0" y="86916"/>
                    </a:moveTo>
                    <a:lnTo>
                      <a:pt x="0" y="89005"/>
                    </a:lnTo>
                    <a:lnTo>
                      <a:pt x="2092" y="89005"/>
                    </a:lnTo>
                    <a:lnTo>
                      <a:pt x="2092" y="86916"/>
                    </a:lnTo>
                    <a:close/>
                    <a:moveTo>
                      <a:pt x="0" y="90538"/>
                    </a:moveTo>
                    <a:lnTo>
                      <a:pt x="0" y="92626"/>
                    </a:lnTo>
                    <a:lnTo>
                      <a:pt x="2092" y="92626"/>
                    </a:lnTo>
                    <a:lnTo>
                      <a:pt x="2092" y="90538"/>
                    </a:lnTo>
                    <a:close/>
                    <a:moveTo>
                      <a:pt x="0" y="94159"/>
                    </a:moveTo>
                    <a:lnTo>
                      <a:pt x="0" y="96248"/>
                    </a:lnTo>
                    <a:lnTo>
                      <a:pt x="2092" y="96248"/>
                    </a:lnTo>
                    <a:lnTo>
                      <a:pt x="2092" y="94159"/>
                    </a:lnTo>
                    <a:close/>
                    <a:moveTo>
                      <a:pt x="0" y="97781"/>
                    </a:moveTo>
                    <a:lnTo>
                      <a:pt x="0" y="99869"/>
                    </a:lnTo>
                    <a:lnTo>
                      <a:pt x="2092" y="99869"/>
                    </a:lnTo>
                    <a:lnTo>
                      <a:pt x="209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4769850" y="2878750"/>
                <a:ext cx="50225" cy="2494700"/>
              </a:xfrm>
              <a:custGeom>
                <a:avLst/>
                <a:gdLst/>
                <a:ahLst/>
                <a:cxnLst/>
                <a:rect l="l" t="t" r="r" b="b"/>
                <a:pathLst>
                  <a:path w="2009" h="99788" extrusionOk="0">
                    <a:moveTo>
                      <a:pt x="1" y="0"/>
                    </a:moveTo>
                    <a:lnTo>
                      <a:pt x="1" y="2008"/>
                    </a:lnTo>
                    <a:lnTo>
                      <a:pt x="2008" y="2008"/>
                    </a:lnTo>
                    <a:lnTo>
                      <a:pt x="2008" y="0"/>
                    </a:lnTo>
                    <a:close/>
                    <a:moveTo>
                      <a:pt x="1" y="3622"/>
                    </a:moveTo>
                    <a:lnTo>
                      <a:pt x="1" y="5630"/>
                    </a:lnTo>
                    <a:lnTo>
                      <a:pt x="2008" y="5630"/>
                    </a:lnTo>
                    <a:lnTo>
                      <a:pt x="2008" y="3622"/>
                    </a:lnTo>
                    <a:close/>
                    <a:moveTo>
                      <a:pt x="1" y="7243"/>
                    </a:moveTo>
                    <a:lnTo>
                      <a:pt x="1" y="9251"/>
                    </a:lnTo>
                    <a:lnTo>
                      <a:pt x="2008" y="9251"/>
                    </a:lnTo>
                    <a:lnTo>
                      <a:pt x="2008" y="7243"/>
                    </a:lnTo>
                    <a:close/>
                    <a:moveTo>
                      <a:pt x="1" y="10865"/>
                    </a:moveTo>
                    <a:lnTo>
                      <a:pt x="1" y="12872"/>
                    </a:lnTo>
                    <a:lnTo>
                      <a:pt x="2008" y="12872"/>
                    </a:lnTo>
                    <a:lnTo>
                      <a:pt x="2008" y="10865"/>
                    </a:lnTo>
                    <a:close/>
                    <a:moveTo>
                      <a:pt x="1" y="14486"/>
                    </a:moveTo>
                    <a:lnTo>
                      <a:pt x="1" y="16494"/>
                    </a:lnTo>
                    <a:lnTo>
                      <a:pt x="2008" y="16494"/>
                    </a:lnTo>
                    <a:lnTo>
                      <a:pt x="2008" y="14486"/>
                    </a:lnTo>
                    <a:close/>
                    <a:moveTo>
                      <a:pt x="1" y="18108"/>
                    </a:moveTo>
                    <a:lnTo>
                      <a:pt x="1" y="20115"/>
                    </a:lnTo>
                    <a:lnTo>
                      <a:pt x="2008" y="20115"/>
                    </a:lnTo>
                    <a:lnTo>
                      <a:pt x="2008" y="18108"/>
                    </a:lnTo>
                    <a:close/>
                    <a:moveTo>
                      <a:pt x="1" y="21729"/>
                    </a:moveTo>
                    <a:lnTo>
                      <a:pt x="1" y="23737"/>
                    </a:lnTo>
                    <a:lnTo>
                      <a:pt x="2008" y="23737"/>
                    </a:lnTo>
                    <a:lnTo>
                      <a:pt x="2008" y="21729"/>
                    </a:lnTo>
                    <a:close/>
                    <a:moveTo>
                      <a:pt x="1" y="25351"/>
                    </a:moveTo>
                    <a:lnTo>
                      <a:pt x="1" y="27358"/>
                    </a:lnTo>
                    <a:lnTo>
                      <a:pt x="2008" y="27358"/>
                    </a:lnTo>
                    <a:lnTo>
                      <a:pt x="2008" y="25351"/>
                    </a:lnTo>
                    <a:close/>
                    <a:moveTo>
                      <a:pt x="1" y="28972"/>
                    </a:moveTo>
                    <a:lnTo>
                      <a:pt x="1" y="30980"/>
                    </a:lnTo>
                    <a:lnTo>
                      <a:pt x="2008" y="30980"/>
                    </a:lnTo>
                    <a:lnTo>
                      <a:pt x="2008" y="28972"/>
                    </a:lnTo>
                    <a:close/>
                    <a:moveTo>
                      <a:pt x="1" y="32594"/>
                    </a:moveTo>
                    <a:lnTo>
                      <a:pt x="1" y="34601"/>
                    </a:lnTo>
                    <a:lnTo>
                      <a:pt x="2008" y="34601"/>
                    </a:lnTo>
                    <a:lnTo>
                      <a:pt x="2008" y="32594"/>
                    </a:lnTo>
                    <a:close/>
                    <a:moveTo>
                      <a:pt x="1" y="36215"/>
                    </a:moveTo>
                    <a:lnTo>
                      <a:pt x="1" y="38223"/>
                    </a:lnTo>
                    <a:lnTo>
                      <a:pt x="2008" y="38223"/>
                    </a:lnTo>
                    <a:lnTo>
                      <a:pt x="2008" y="36215"/>
                    </a:lnTo>
                    <a:close/>
                    <a:moveTo>
                      <a:pt x="1" y="39837"/>
                    </a:moveTo>
                    <a:lnTo>
                      <a:pt x="1" y="41844"/>
                    </a:lnTo>
                    <a:lnTo>
                      <a:pt x="2008" y="41844"/>
                    </a:lnTo>
                    <a:lnTo>
                      <a:pt x="2008" y="39837"/>
                    </a:lnTo>
                    <a:close/>
                    <a:moveTo>
                      <a:pt x="1" y="43458"/>
                    </a:moveTo>
                    <a:lnTo>
                      <a:pt x="1" y="45466"/>
                    </a:lnTo>
                    <a:lnTo>
                      <a:pt x="2008" y="45466"/>
                    </a:lnTo>
                    <a:lnTo>
                      <a:pt x="2008" y="43458"/>
                    </a:lnTo>
                    <a:close/>
                    <a:moveTo>
                      <a:pt x="1" y="47079"/>
                    </a:moveTo>
                    <a:lnTo>
                      <a:pt x="1" y="49087"/>
                    </a:lnTo>
                    <a:lnTo>
                      <a:pt x="2008" y="49087"/>
                    </a:lnTo>
                    <a:lnTo>
                      <a:pt x="2008" y="47079"/>
                    </a:lnTo>
                    <a:close/>
                    <a:moveTo>
                      <a:pt x="1" y="50701"/>
                    </a:moveTo>
                    <a:lnTo>
                      <a:pt x="1" y="52709"/>
                    </a:lnTo>
                    <a:lnTo>
                      <a:pt x="2008" y="52709"/>
                    </a:lnTo>
                    <a:lnTo>
                      <a:pt x="2008" y="50701"/>
                    </a:lnTo>
                    <a:close/>
                    <a:moveTo>
                      <a:pt x="1" y="54322"/>
                    </a:moveTo>
                    <a:lnTo>
                      <a:pt x="1" y="56330"/>
                    </a:lnTo>
                    <a:lnTo>
                      <a:pt x="2008" y="56330"/>
                    </a:lnTo>
                    <a:lnTo>
                      <a:pt x="2008" y="54322"/>
                    </a:lnTo>
                    <a:close/>
                    <a:moveTo>
                      <a:pt x="1" y="57944"/>
                    </a:moveTo>
                    <a:lnTo>
                      <a:pt x="1" y="59952"/>
                    </a:lnTo>
                    <a:lnTo>
                      <a:pt x="2008" y="59952"/>
                    </a:lnTo>
                    <a:lnTo>
                      <a:pt x="2008" y="57944"/>
                    </a:lnTo>
                    <a:close/>
                    <a:moveTo>
                      <a:pt x="1" y="61565"/>
                    </a:moveTo>
                    <a:lnTo>
                      <a:pt x="1" y="63573"/>
                    </a:lnTo>
                    <a:lnTo>
                      <a:pt x="2008" y="63573"/>
                    </a:lnTo>
                    <a:lnTo>
                      <a:pt x="2008" y="61565"/>
                    </a:lnTo>
                    <a:close/>
                    <a:moveTo>
                      <a:pt x="1" y="65187"/>
                    </a:moveTo>
                    <a:lnTo>
                      <a:pt x="1" y="67195"/>
                    </a:lnTo>
                    <a:lnTo>
                      <a:pt x="2008" y="67195"/>
                    </a:lnTo>
                    <a:lnTo>
                      <a:pt x="2008" y="65187"/>
                    </a:lnTo>
                    <a:close/>
                    <a:moveTo>
                      <a:pt x="1" y="68808"/>
                    </a:moveTo>
                    <a:lnTo>
                      <a:pt x="1" y="70816"/>
                    </a:lnTo>
                    <a:lnTo>
                      <a:pt x="2008" y="70816"/>
                    </a:lnTo>
                    <a:lnTo>
                      <a:pt x="2008" y="68808"/>
                    </a:lnTo>
                    <a:close/>
                    <a:moveTo>
                      <a:pt x="1" y="72430"/>
                    </a:moveTo>
                    <a:lnTo>
                      <a:pt x="1" y="74438"/>
                    </a:lnTo>
                    <a:lnTo>
                      <a:pt x="2008" y="74438"/>
                    </a:lnTo>
                    <a:lnTo>
                      <a:pt x="2008" y="72430"/>
                    </a:lnTo>
                    <a:close/>
                    <a:moveTo>
                      <a:pt x="1" y="76051"/>
                    </a:moveTo>
                    <a:lnTo>
                      <a:pt x="1" y="78059"/>
                    </a:lnTo>
                    <a:lnTo>
                      <a:pt x="2008" y="78059"/>
                    </a:lnTo>
                    <a:lnTo>
                      <a:pt x="2008" y="76051"/>
                    </a:lnTo>
                    <a:close/>
                    <a:moveTo>
                      <a:pt x="1" y="79673"/>
                    </a:moveTo>
                    <a:lnTo>
                      <a:pt x="1" y="81680"/>
                    </a:lnTo>
                    <a:lnTo>
                      <a:pt x="2008" y="81680"/>
                    </a:lnTo>
                    <a:lnTo>
                      <a:pt x="2008" y="79673"/>
                    </a:lnTo>
                    <a:close/>
                    <a:moveTo>
                      <a:pt x="1" y="83294"/>
                    </a:moveTo>
                    <a:lnTo>
                      <a:pt x="1" y="85302"/>
                    </a:lnTo>
                    <a:lnTo>
                      <a:pt x="2008" y="85302"/>
                    </a:lnTo>
                    <a:lnTo>
                      <a:pt x="2008" y="83294"/>
                    </a:lnTo>
                    <a:close/>
                    <a:moveTo>
                      <a:pt x="1" y="86916"/>
                    </a:moveTo>
                    <a:lnTo>
                      <a:pt x="1" y="88923"/>
                    </a:lnTo>
                    <a:lnTo>
                      <a:pt x="2008" y="88923"/>
                    </a:lnTo>
                    <a:lnTo>
                      <a:pt x="2008" y="86916"/>
                    </a:lnTo>
                    <a:close/>
                    <a:moveTo>
                      <a:pt x="1" y="90537"/>
                    </a:moveTo>
                    <a:lnTo>
                      <a:pt x="1" y="92545"/>
                    </a:lnTo>
                    <a:lnTo>
                      <a:pt x="2008" y="92545"/>
                    </a:lnTo>
                    <a:lnTo>
                      <a:pt x="2008" y="90537"/>
                    </a:lnTo>
                    <a:close/>
                    <a:moveTo>
                      <a:pt x="1" y="94159"/>
                    </a:moveTo>
                    <a:lnTo>
                      <a:pt x="1" y="96166"/>
                    </a:lnTo>
                    <a:lnTo>
                      <a:pt x="2008" y="96166"/>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4680125" y="2879750"/>
                <a:ext cx="48100" cy="2492700"/>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4590375" y="2880775"/>
                <a:ext cx="46100" cy="2490650"/>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500575" y="2881800"/>
                <a:ext cx="44125" cy="2488625"/>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4410825" y="2882875"/>
                <a:ext cx="42025" cy="2486450"/>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4321075" y="2883900"/>
                <a:ext cx="39950" cy="2484425"/>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4231350" y="28849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4141600" y="2885925"/>
                <a:ext cx="35800" cy="2480375"/>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4051800" y="2886925"/>
                <a:ext cx="33850" cy="2478350"/>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3962050" y="2888025"/>
                <a:ext cx="31750" cy="24761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3872325" y="2889025"/>
                <a:ext cx="29700" cy="2474225"/>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3782575" y="2890050"/>
                <a:ext cx="27625" cy="2472100"/>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3692825" y="2891050"/>
                <a:ext cx="25600" cy="2470100"/>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3603100" y="2892075"/>
                <a:ext cx="23550" cy="2468050"/>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3513275" y="2893075"/>
                <a:ext cx="21550" cy="2466050"/>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3423550" y="2894175"/>
                <a:ext cx="19425" cy="2463850"/>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3333800" y="2895175"/>
                <a:ext cx="17325" cy="2461850"/>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3244050" y="28962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3154325" y="2897225"/>
                <a:ext cx="13200" cy="2457775"/>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3064500" y="2898225"/>
                <a:ext cx="11250" cy="2455750"/>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2974775" y="2899250"/>
                <a:ext cx="9150" cy="2453650"/>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2885025" y="2900325"/>
                <a:ext cx="7125" cy="2451550"/>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2795300" y="2901350"/>
                <a:ext cx="5025" cy="2449500"/>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2705550" y="2902350"/>
                <a:ext cx="3000" cy="2447500"/>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2615800" y="2903375"/>
                <a:ext cx="900" cy="2445450"/>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4949325" y="339150"/>
                <a:ext cx="54350" cy="2498850"/>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4859600" y="340175"/>
                <a:ext cx="52325" cy="2496800"/>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4769850" y="341250"/>
                <a:ext cx="50225" cy="2494725"/>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4680125" y="342275"/>
                <a:ext cx="48100" cy="2492675"/>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4590375" y="343275"/>
                <a:ext cx="46100" cy="2490600"/>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4500575" y="344300"/>
                <a:ext cx="44125" cy="248855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4410825" y="345300"/>
                <a:ext cx="42025" cy="2486525"/>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4321075" y="346325"/>
                <a:ext cx="39950" cy="2484500"/>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4231350" y="347400"/>
                <a:ext cx="37900" cy="2482400"/>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4141600" y="348425"/>
                <a:ext cx="35800" cy="2480375"/>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4051800" y="349500"/>
                <a:ext cx="33850" cy="2478275"/>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3962050" y="350525"/>
                <a:ext cx="31750" cy="247617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3872325" y="351475"/>
                <a:ext cx="29700" cy="2474200"/>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3782575" y="352550"/>
                <a:ext cx="27625" cy="247212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3692825" y="353575"/>
                <a:ext cx="25600" cy="247007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3603100" y="354500"/>
                <a:ext cx="23550" cy="2468075"/>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513275" y="355600"/>
                <a:ext cx="21550" cy="246595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3423550" y="356600"/>
                <a:ext cx="19425" cy="2463925"/>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3333800" y="357625"/>
                <a:ext cx="17325" cy="2461900"/>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3244050" y="358700"/>
                <a:ext cx="15325" cy="2459800"/>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3154325" y="359725"/>
                <a:ext cx="13200" cy="2457775"/>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3064500" y="360725"/>
                <a:ext cx="11250" cy="2455675"/>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2974775" y="361750"/>
                <a:ext cx="9150" cy="245365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2885025" y="362775"/>
                <a:ext cx="7125" cy="2451600"/>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2795300" y="363850"/>
                <a:ext cx="5025" cy="244952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2705550" y="364875"/>
                <a:ext cx="3000" cy="2447475"/>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2615800" y="365875"/>
                <a:ext cx="900" cy="2445400"/>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3"/>
            <p:cNvGrpSpPr/>
            <p:nvPr/>
          </p:nvGrpSpPr>
          <p:grpSpPr>
            <a:xfrm>
              <a:off x="16605" y="-81536"/>
              <a:ext cx="9179090" cy="1530749"/>
              <a:chOff x="2112930" y="7759014"/>
              <a:chExt cx="9179090" cy="1530749"/>
            </a:xfrm>
          </p:grpSpPr>
          <p:sp>
            <p:nvSpPr>
              <p:cNvPr id="747" name="Google Shape;747;p13"/>
              <p:cNvSpPr/>
              <p:nvPr/>
            </p:nvSpPr>
            <p:spPr>
              <a:xfrm rot="-5400000">
                <a:off x="9001897" y="5519508"/>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5400000">
                <a:off x="9003752" y="568764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5400000">
                <a:off x="9005630" y="5855804"/>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5400000">
                <a:off x="9007462" y="6024055"/>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5400000">
                <a:off x="9009409" y="619242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5400000">
                <a:off x="9011333" y="6360625"/>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5400000">
                <a:off x="9013165"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5400000">
                <a:off x="9015135" y="6696990"/>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5400000">
                <a:off x="9016899" y="6865218"/>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5400000">
                <a:off x="9018777" y="70334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5400000">
                <a:off x="4352458" y="5519485"/>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rot="-5400000">
                <a:off x="4354314" y="568766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rot="-5400000">
                <a:off x="4356054" y="5855781"/>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400000">
                <a:off x="4357955" y="602414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400000">
                <a:off x="4359879" y="6192352"/>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400000">
                <a:off x="4361826" y="6360580"/>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400000">
                <a:off x="4363704" y="6528785"/>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400000">
                <a:off x="4365674" y="6696990"/>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400000">
                <a:off x="4367369" y="686528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400000">
                <a:off x="4369315" y="70334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7" name="Google Shape;767;p13"/>
          <p:cNvSpPr/>
          <p:nvPr/>
        </p:nvSpPr>
        <p:spPr>
          <a:xfrm>
            <a:off x="482700" y="482700"/>
            <a:ext cx="8178600" cy="417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8" name="Google Shape;768;p13"/>
          <p:cNvPicPr preferRelativeResize="0"/>
          <p:nvPr/>
        </p:nvPicPr>
        <p:blipFill rotWithShape="1">
          <a:blip r:embed="rId2">
            <a:alphaModFix/>
          </a:blip>
          <a:srcRect t="4693" b="4693"/>
          <a:stretch/>
        </p:blipFill>
        <p:spPr>
          <a:xfrm>
            <a:off x="482700" y="482700"/>
            <a:ext cx="8178597" cy="4178099"/>
          </a:xfrm>
          <a:prstGeom prst="rect">
            <a:avLst/>
          </a:prstGeom>
          <a:noFill/>
          <a:ln w="76200" cap="flat" cmpd="sng">
            <a:solidFill>
              <a:schemeClr val="dk1"/>
            </a:solidFill>
            <a:prstDash val="solid"/>
            <a:round/>
            <a:headEnd type="none" w="sm" len="sm"/>
            <a:tailEnd type="none" w="sm" len="sm"/>
          </a:ln>
        </p:spPr>
      </p:pic>
      <p:sp>
        <p:nvSpPr>
          <p:cNvPr id="769" name="Google Shape;769;p13"/>
          <p:cNvSpPr/>
          <p:nvPr/>
        </p:nvSpPr>
        <p:spPr>
          <a:xfrm rot="-5400000">
            <a:off x="9020678" y="7201697"/>
            <a:ext cx="13055" cy="4491975"/>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rot="-5400000">
            <a:off x="9022602" y="7369902"/>
            <a:ext cx="9207" cy="4488219"/>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5400000">
            <a:off x="9024457" y="7538038"/>
            <a:ext cx="5497" cy="4484554"/>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rot="-5400000">
            <a:off x="9026381" y="7706289"/>
            <a:ext cx="1649" cy="4480798"/>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rot="-5400000">
            <a:off x="4371171" y="7201651"/>
            <a:ext cx="13055" cy="4492067"/>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rot="-5400000">
            <a:off x="4373163" y="7369879"/>
            <a:ext cx="9207" cy="448826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rot="-5400000">
            <a:off x="4375019" y="7538061"/>
            <a:ext cx="5497" cy="4484508"/>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rot="-5400000">
            <a:off x="4376874" y="7706335"/>
            <a:ext cx="1649" cy="4480706"/>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rgbClr val="091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txBox="1">
            <a:spLocks noGrp="1"/>
          </p:cNvSpPr>
          <p:nvPr>
            <p:ph type="subTitle" idx="1"/>
          </p:nvPr>
        </p:nvSpPr>
        <p:spPr>
          <a:xfrm>
            <a:off x="2088370" y="2217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2pPr>
            <a:lvl3pPr lvl="2"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3pPr>
            <a:lvl4pPr lvl="3"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4pPr>
            <a:lvl5pPr lvl="4"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5pPr>
            <a:lvl6pPr lvl="5"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6pPr>
            <a:lvl7pPr lvl="6"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7pPr>
            <a:lvl8pPr lvl="7"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8pPr>
            <a:lvl9pPr lvl="8"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9pPr>
          </a:lstStyle>
          <a:p>
            <a:endParaRPr/>
          </a:p>
        </p:txBody>
      </p:sp>
      <p:sp>
        <p:nvSpPr>
          <p:cNvPr id="778" name="Google Shape;778;p13"/>
          <p:cNvSpPr txBox="1">
            <a:spLocks noGrp="1"/>
          </p:cNvSpPr>
          <p:nvPr>
            <p:ph type="title" hasCustomPrompt="1"/>
          </p:nvPr>
        </p:nvSpPr>
        <p:spPr>
          <a:xfrm>
            <a:off x="1087775" y="1760600"/>
            <a:ext cx="1031100" cy="99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4700"/>
              <a:buNone/>
              <a:defRPr sz="4700">
                <a:solidFill>
                  <a:schemeClr val="dk1"/>
                </a:solidFill>
              </a:defRPr>
            </a:lvl1pPr>
            <a:lvl2pPr lvl="1" algn="r" rtl="0">
              <a:spcBef>
                <a:spcPts val="0"/>
              </a:spcBef>
              <a:spcAft>
                <a:spcPts val="0"/>
              </a:spcAft>
              <a:buSzPts val="4700"/>
              <a:buFont typeface="Righteous"/>
              <a:buNone/>
              <a:defRPr sz="4700">
                <a:latin typeface="Righteous"/>
                <a:ea typeface="Righteous"/>
                <a:cs typeface="Righteous"/>
                <a:sym typeface="Righteous"/>
              </a:defRPr>
            </a:lvl2pPr>
            <a:lvl3pPr lvl="2" algn="r" rtl="0">
              <a:spcBef>
                <a:spcPts val="0"/>
              </a:spcBef>
              <a:spcAft>
                <a:spcPts val="0"/>
              </a:spcAft>
              <a:buSzPts val="4700"/>
              <a:buFont typeface="Righteous"/>
              <a:buNone/>
              <a:defRPr sz="4700">
                <a:latin typeface="Righteous"/>
                <a:ea typeface="Righteous"/>
                <a:cs typeface="Righteous"/>
                <a:sym typeface="Righteous"/>
              </a:defRPr>
            </a:lvl3pPr>
            <a:lvl4pPr lvl="3" algn="r" rtl="0">
              <a:spcBef>
                <a:spcPts val="0"/>
              </a:spcBef>
              <a:spcAft>
                <a:spcPts val="0"/>
              </a:spcAft>
              <a:buSzPts val="4700"/>
              <a:buFont typeface="Righteous"/>
              <a:buNone/>
              <a:defRPr sz="4700">
                <a:latin typeface="Righteous"/>
                <a:ea typeface="Righteous"/>
                <a:cs typeface="Righteous"/>
                <a:sym typeface="Righteous"/>
              </a:defRPr>
            </a:lvl4pPr>
            <a:lvl5pPr lvl="4" algn="r" rtl="0">
              <a:spcBef>
                <a:spcPts val="0"/>
              </a:spcBef>
              <a:spcAft>
                <a:spcPts val="0"/>
              </a:spcAft>
              <a:buSzPts val="4700"/>
              <a:buFont typeface="Righteous"/>
              <a:buNone/>
              <a:defRPr sz="4700">
                <a:latin typeface="Righteous"/>
                <a:ea typeface="Righteous"/>
                <a:cs typeface="Righteous"/>
                <a:sym typeface="Righteous"/>
              </a:defRPr>
            </a:lvl5pPr>
            <a:lvl6pPr lvl="5" algn="r" rtl="0">
              <a:spcBef>
                <a:spcPts val="0"/>
              </a:spcBef>
              <a:spcAft>
                <a:spcPts val="0"/>
              </a:spcAft>
              <a:buSzPts val="4700"/>
              <a:buFont typeface="Righteous"/>
              <a:buNone/>
              <a:defRPr sz="4700">
                <a:latin typeface="Righteous"/>
                <a:ea typeface="Righteous"/>
                <a:cs typeface="Righteous"/>
                <a:sym typeface="Righteous"/>
              </a:defRPr>
            </a:lvl6pPr>
            <a:lvl7pPr lvl="6" algn="r" rtl="0">
              <a:spcBef>
                <a:spcPts val="0"/>
              </a:spcBef>
              <a:spcAft>
                <a:spcPts val="0"/>
              </a:spcAft>
              <a:buSzPts val="4700"/>
              <a:buFont typeface="Righteous"/>
              <a:buNone/>
              <a:defRPr sz="4700">
                <a:latin typeface="Righteous"/>
                <a:ea typeface="Righteous"/>
                <a:cs typeface="Righteous"/>
                <a:sym typeface="Righteous"/>
              </a:defRPr>
            </a:lvl7pPr>
            <a:lvl8pPr lvl="7" algn="r" rtl="0">
              <a:spcBef>
                <a:spcPts val="0"/>
              </a:spcBef>
              <a:spcAft>
                <a:spcPts val="0"/>
              </a:spcAft>
              <a:buSzPts val="4700"/>
              <a:buFont typeface="Righteous"/>
              <a:buNone/>
              <a:defRPr sz="4700">
                <a:latin typeface="Righteous"/>
                <a:ea typeface="Righteous"/>
                <a:cs typeface="Righteous"/>
                <a:sym typeface="Righteous"/>
              </a:defRPr>
            </a:lvl8pPr>
            <a:lvl9pPr lvl="8" algn="r" rtl="0">
              <a:spcBef>
                <a:spcPts val="0"/>
              </a:spcBef>
              <a:spcAft>
                <a:spcPts val="0"/>
              </a:spcAft>
              <a:buSzPts val="4700"/>
              <a:buFont typeface="Righteous"/>
              <a:buNone/>
              <a:defRPr sz="4700">
                <a:latin typeface="Righteous"/>
                <a:ea typeface="Righteous"/>
                <a:cs typeface="Righteous"/>
                <a:sym typeface="Righteous"/>
              </a:defRPr>
            </a:lvl9pPr>
          </a:lstStyle>
          <a:p>
            <a:r>
              <a:t>xx%</a:t>
            </a:r>
          </a:p>
        </p:txBody>
      </p:sp>
      <p:sp>
        <p:nvSpPr>
          <p:cNvPr id="779" name="Google Shape;779;p13"/>
          <p:cNvSpPr txBox="1">
            <a:spLocks noGrp="1"/>
          </p:cNvSpPr>
          <p:nvPr>
            <p:ph type="subTitle" idx="2"/>
          </p:nvPr>
        </p:nvSpPr>
        <p:spPr>
          <a:xfrm>
            <a:off x="5857826" y="2217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2pPr>
            <a:lvl3pPr lvl="2"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3pPr>
            <a:lvl4pPr lvl="3"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4pPr>
            <a:lvl5pPr lvl="4"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5pPr>
            <a:lvl6pPr lvl="5"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6pPr>
            <a:lvl7pPr lvl="6"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7pPr>
            <a:lvl8pPr lvl="7"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8pPr>
            <a:lvl9pPr lvl="8"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9pPr>
          </a:lstStyle>
          <a:p>
            <a:endParaRPr/>
          </a:p>
        </p:txBody>
      </p:sp>
      <p:sp>
        <p:nvSpPr>
          <p:cNvPr id="780" name="Google Shape;780;p13"/>
          <p:cNvSpPr txBox="1">
            <a:spLocks noGrp="1"/>
          </p:cNvSpPr>
          <p:nvPr>
            <p:ph type="title" idx="3" hasCustomPrompt="1"/>
          </p:nvPr>
        </p:nvSpPr>
        <p:spPr>
          <a:xfrm>
            <a:off x="4859725" y="1760600"/>
            <a:ext cx="1031100" cy="99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4700"/>
              <a:buNone/>
              <a:defRPr sz="4700">
                <a:solidFill>
                  <a:schemeClr val="dk1"/>
                </a:solidFill>
              </a:defRPr>
            </a:lvl1pPr>
            <a:lvl2pPr lvl="1" algn="r" rtl="0">
              <a:spcBef>
                <a:spcPts val="0"/>
              </a:spcBef>
              <a:spcAft>
                <a:spcPts val="0"/>
              </a:spcAft>
              <a:buSzPts val="4700"/>
              <a:buFont typeface="Righteous"/>
              <a:buNone/>
              <a:defRPr sz="4700">
                <a:latin typeface="Righteous"/>
                <a:ea typeface="Righteous"/>
                <a:cs typeface="Righteous"/>
                <a:sym typeface="Righteous"/>
              </a:defRPr>
            </a:lvl2pPr>
            <a:lvl3pPr lvl="2" algn="r" rtl="0">
              <a:spcBef>
                <a:spcPts val="0"/>
              </a:spcBef>
              <a:spcAft>
                <a:spcPts val="0"/>
              </a:spcAft>
              <a:buSzPts val="4700"/>
              <a:buFont typeface="Righteous"/>
              <a:buNone/>
              <a:defRPr sz="4700">
                <a:latin typeface="Righteous"/>
                <a:ea typeface="Righteous"/>
                <a:cs typeface="Righteous"/>
                <a:sym typeface="Righteous"/>
              </a:defRPr>
            </a:lvl3pPr>
            <a:lvl4pPr lvl="3" algn="r" rtl="0">
              <a:spcBef>
                <a:spcPts val="0"/>
              </a:spcBef>
              <a:spcAft>
                <a:spcPts val="0"/>
              </a:spcAft>
              <a:buSzPts val="4700"/>
              <a:buFont typeface="Righteous"/>
              <a:buNone/>
              <a:defRPr sz="4700">
                <a:latin typeface="Righteous"/>
                <a:ea typeface="Righteous"/>
                <a:cs typeface="Righteous"/>
                <a:sym typeface="Righteous"/>
              </a:defRPr>
            </a:lvl4pPr>
            <a:lvl5pPr lvl="4" algn="r" rtl="0">
              <a:spcBef>
                <a:spcPts val="0"/>
              </a:spcBef>
              <a:spcAft>
                <a:spcPts val="0"/>
              </a:spcAft>
              <a:buSzPts val="4700"/>
              <a:buFont typeface="Righteous"/>
              <a:buNone/>
              <a:defRPr sz="4700">
                <a:latin typeface="Righteous"/>
                <a:ea typeface="Righteous"/>
                <a:cs typeface="Righteous"/>
                <a:sym typeface="Righteous"/>
              </a:defRPr>
            </a:lvl5pPr>
            <a:lvl6pPr lvl="5" algn="r" rtl="0">
              <a:spcBef>
                <a:spcPts val="0"/>
              </a:spcBef>
              <a:spcAft>
                <a:spcPts val="0"/>
              </a:spcAft>
              <a:buSzPts val="4700"/>
              <a:buFont typeface="Righteous"/>
              <a:buNone/>
              <a:defRPr sz="4700">
                <a:latin typeface="Righteous"/>
                <a:ea typeface="Righteous"/>
                <a:cs typeface="Righteous"/>
                <a:sym typeface="Righteous"/>
              </a:defRPr>
            </a:lvl6pPr>
            <a:lvl7pPr lvl="6" algn="r" rtl="0">
              <a:spcBef>
                <a:spcPts val="0"/>
              </a:spcBef>
              <a:spcAft>
                <a:spcPts val="0"/>
              </a:spcAft>
              <a:buSzPts val="4700"/>
              <a:buFont typeface="Righteous"/>
              <a:buNone/>
              <a:defRPr sz="4700">
                <a:latin typeface="Righteous"/>
                <a:ea typeface="Righteous"/>
                <a:cs typeface="Righteous"/>
                <a:sym typeface="Righteous"/>
              </a:defRPr>
            </a:lvl7pPr>
            <a:lvl8pPr lvl="7" algn="r" rtl="0">
              <a:spcBef>
                <a:spcPts val="0"/>
              </a:spcBef>
              <a:spcAft>
                <a:spcPts val="0"/>
              </a:spcAft>
              <a:buSzPts val="4700"/>
              <a:buFont typeface="Righteous"/>
              <a:buNone/>
              <a:defRPr sz="4700">
                <a:latin typeface="Righteous"/>
                <a:ea typeface="Righteous"/>
                <a:cs typeface="Righteous"/>
                <a:sym typeface="Righteous"/>
              </a:defRPr>
            </a:lvl8pPr>
            <a:lvl9pPr lvl="8" algn="r" rtl="0">
              <a:spcBef>
                <a:spcPts val="0"/>
              </a:spcBef>
              <a:spcAft>
                <a:spcPts val="0"/>
              </a:spcAft>
              <a:buSzPts val="4700"/>
              <a:buFont typeface="Righteous"/>
              <a:buNone/>
              <a:defRPr sz="4700">
                <a:latin typeface="Righteous"/>
                <a:ea typeface="Righteous"/>
                <a:cs typeface="Righteous"/>
                <a:sym typeface="Righteous"/>
              </a:defRPr>
            </a:lvl9pPr>
          </a:lstStyle>
          <a:p>
            <a:r>
              <a:t>xx%</a:t>
            </a:r>
          </a:p>
        </p:txBody>
      </p:sp>
      <p:sp>
        <p:nvSpPr>
          <p:cNvPr id="781" name="Google Shape;781;p13"/>
          <p:cNvSpPr txBox="1">
            <a:spLocks noGrp="1"/>
          </p:cNvSpPr>
          <p:nvPr>
            <p:ph type="ctrTitle" idx="4"/>
          </p:nvPr>
        </p:nvSpPr>
        <p:spPr>
          <a:xfrm>
            <a:off x="2088365" y="3284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05475"/>
              </a:buClr>
              <a:buSzPts val="1700"/>
              <a:buNone/>
              <a:defRPr sz="2000">
                <a:solidFill>
                  <a:srgbClr val="F05475"/>
                </a:solidFill>
              </a:defRPr>
            </a:lvl1pPr>
            <a:lvl2pPr lvl="1"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2pPr>
            <a:lvl3pPr lvl="2"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3pPr>
            <a:lvl4pPr lvl="3"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4pPr>
            <a:lvl5pPr lvl="4"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5pPr>
            <a:lvl6pPr lvl="5"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6pPr>
            <a:lvl7pPr lvl="6"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7pPr>
            <a:lvl8pPr lvl="7"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8pPr>
            <a:lvl9pPr lvl="8"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9pPr>
          </a:lstStyle>
          <a:p>
            <a:endParaRPr/>
          </a:p>
        </p:txBody>
      </p:sp>
      <p:sp>
        <p:nvSpPr>
          <p:cNvPr id="782" name="Google Shape;782;p13"/>
          <p:cNvSpPr txBox="1">
            <a:spLocks noGrp="1"/>
          </p:cNvSpPr>
          <p:nvPr>
            <p:ph type="subTitle" idx="5"/>
          </p:nvPr>
        </p:nvSpPr>
        <p:spPr>
          <a:xfrm>
            <a:off x="20883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2pPr>
            <a:lvl3pPr lvl="2"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3pPr>
            <a:lvl4pPr lvl="3"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4pPr>
            <a:lvl5pPr lvl="4"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5pPr>
            <a:lvl6pPr lvl="5"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6pPr>
            <a:lvl7pPr lvl="6"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7pPr>
            <a:lvl8pPr lvl="7"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8pPr>
            <a:lvl9pPr lvl="8"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9pPr>
          </a:lstStyle>
          <a:p>
            <a:endParaRPr/>
          </a:p>
        </p:txBody>
      </p:sp>
      <p:sp>
        <p:nvSpPr>
          <p:cNvPr id="783" name="Google Shape;783;p13"/>
          <p:cNvSpPr txBox="1">
            <a:spLocks noGrp="1"/>
          </p:cNvSpPr>
          <p:nvPr>
            <p:ph type="title" idx="6" hasCustomPrompt="1"/>
          </p:nvPr>
        </p:nvSpPr>
        <p:spPr>
          <a:xfrm>
            <a:off x="1087775" y="3284499"/>
            <a:ext cx="1031100" cy="99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4700"/>
              <a:buNone/>
              <a:defRPr sz="4700">
                <a:solidFill>
                  <a:schemeClr val="dk1"/>
                </a:solidFill>
              </a:defRPr>
            </a:lvl1pPr>
            <a:lvl2pPr lvl="1" algn="r" rtl="0">
              <a:spcBef>
                <a:spcPts val="0"/>
              </a:spcBef>
              <a:spcAft>
                <a:spcPts val="0"/>
              </a:spcAft>
              <a:buSzPts val="4700"/>
              <a:buFont typeface="Righteous"/>
              <a:buNone/>
              <a:defRPr sz="4700">
                <a:latin typeface="Righteous"/>
                <a:ea typeface="Righteous"/>
                <a:cs typeface="Righteous"/>
                <a:sym typeface="Righteous"/>
              </a:defRPr>
            </a:lvl2pPr>
            <a:lvl3pPr lvl="2" algn="r" rtl="0">
              <a:spcBef>
                <a:spcPts val="0"/>
              </a:spcBef>
              <a:spcAft>
                <a:spcPts val="0"/>
              </a:spcAft>
              <a:buSzPts val="4700"/>
              <a:buFont typeface="Righteous"/>
              <a:buNone/>
              <a:defRPr sz="4700">
                <a:latin typeface="Righteous"/>
                <a:ea typeface="Righteous"/>
                <a:cs typeface="Righteous"/>
                <a:sym typeface="Righteous"/>
              </a:defRPr>
            </a:lvl3pPr>
            <a:lvl4pPr lvl="3" algn="r" rtl="0">
              <a:spcBef>
                <a:spcPts val="0"/>
              </a:spcBef>
              <a:spcAft>
                <a:spcPts val="0"/>
              </a:spcAft>
              <a:buSzPts val="4700"/>
              <a:buFont typeface="Righteous"/>
              <a:buNone/>
              <a:defRPr sz="4700">
                <a:latin typeface="Righteous"/>
                <a:ea typeface="Righteous"/>
                <a:cs typeface="Righteous"/>
                <a:sym typeface="Righteous"/>
              </a:defRPr>
            </a:lvl4pPr>
            <a:lvl5pPr lvl="4" algn="r" rtl="0">
              <a:spcBef>
                <a:spcPts val="0"/>
              </a:spcBef>
              <a:spcAft>
                <a:spcPts val="0"/>
              </a:spcAft>
              <a:buSzPts val="4700"/>
              <a:buFont typeface="Righteous"/>
              <a:buNone/>
              <a:defRPr sz="4700">
                <a:latin typeface="Righteous"/>
                <a:ea typeface="Righteous"/>
                <a:cs typeface="Righteous"/>
                <a:sym typeface="Righteous"/>
              </a:defRPr>
            </a:lvl5pPr>
            <a:lvl6pPr lvl="5" algn="r" rtl="0">
              <a:spcBef>
                <a:spcPts val="0"/>
              </a:spcBef>
              <a:spcAft>
                <a:spcPts val="0"/>
              </a:spcAft>
              <a:buSzPts val="4700"/>
              <a:buFont typeface="Righteous"/>
              <a:buNone/>
              <a:defRPr sz="4700">
                <a:latin typeface="Righteous"/>
                <a:ea typeface="Righteous"/>
                <a:cs typeface="Righteous"/>
                <a:sym typeface="Righteous"/>
              </a:defRPr>
            </a:lvl6pPr>
            <a:lvl7pPr lvl="6" algn="r" rtl="0">
              <a:spcBef>
                <a:spcPts val="0"/>
              </a:spcBef>
              <a:spcAft>
                <a:spcPts val="0"/>
              </a:spcAft>
              <a:buSzPts val="4700"/>
              <a:buFont typeface="Righteous"/>
              <a:buNone/>
              <a:defRPr sz="4700">
                <a:latin typeface="Righteous"/>
                <a:ea typeface="Righteous"/>
                <a:cs typeface="Righteous"/>
                <a:sym typeface="Righteous"/>
              </a:defRPr>
            </a:lvl7pPr>
            <a:lvl8pPr lvl="7" algn="r" rtl="0">
              <a:spcBef>
                <a:spcPts val="0"/>
              </a:spcBef>
              <a:spcAft>
                <a:spcPts val="0"/>
              </a:spcAft>
              <a:buSzPts val="4700"/>
              <a:buFont typeface="Righteous"/>
              <a:buNone/>
              <a:defRPr sz="4700">
                <a:latin typeface="Righteous"/>
                <a:ea typeface="Righteous"/>
                <a:cs typeface="Righteous"/>
                <a:sym typeface="Righteous"/>
              </a:defRPr>
            </a:lvl8pPr>
            <a:lvl9pPr lvl="8" algn="r" rtl="0">
              <a:spcBef>
                <a:spcPts val="0"/>
              </a:spcBef>
              <a:spcAft>
                <a:spcPts val="0"/>
              </a:spcAft>
              <a:buSzPts val="4700"/>
              <a:buFont typeface="Righteous"/>
              <a:buNone/>
              <a:defRPr sz="4700">
                <a:latin typeface="Righteous"/>
                <a:ea typeface="Righteous"/>
                <a:cs typeface="Righteous"/>
                <a:sym typeface="Righteous"/>
              </a:defRPr>
            </a:lvl9pPr>
          </a:lstStyle>
          <a:p>
            <a:r>
              <a:t>xx%</a:t>
            </a:r>
          </a:p>
        </p:txBody>
      </p:sp>
      <p:sp>
        <p:nvSpPr>
          <p:cNvPr id="784" name="Google Shape;784;p13"/>
          <p:cNvSpPr txBox="1">
            <a:spLocks noGrp="1"/>
          </p:cNvSpPr>
          <p:nvPr>
            <p:ph type="ctrTitle" idx="7"/>
          </p:nvPr>
        </p:nvSpPr>
        <p:spPr>
          <a:xfrm>
            <a:off x="5857821" y="3284600"/>
            <a:ext cx="21114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05475"/>
              </a:buClr>
              <a:buSzPts val="1700"/>
              <a:buNone/>
              <a:defRPr sz="2000">
                <a:solidFill>
                  <a:srgbClr val="F05475"/>
                </a:solidFill>
              </a:defRPr>
            </a:lvl1pPr>
            <a:lvl2pPr lvl="1"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2pPr>
            <a:lvl3pPr lvl="2"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3pPr>
            <a:lvl4pPr lvl="3"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4pPr>
            <a:lvl5pPr lvl="4"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5pPr>
            <a:lvl6pPr lvl="5"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6pPr>
            <a:lvl7pPr lvl="6"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7pPr>
            <a:lvl8pPr lvl="7"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8pPr>
            <a:lvl9pPr lvl="8"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9pPr>
          </a:lstStyle>
          <a:p>
            <a:endParaRPr/>
          </a:p>
        </p:txBody>
      </p:sp>
      <p:sp>
        <p:nvSpPr>
          <p:cNvPr id="785" name="Google Shape;785;p13"/>
          <p:cNvSpPr txBox="1">
            <a:spLocks noGrp="1"/>
          </p:cNvSpPr>
          <p:nvPr>
            <p:ph type="subTitle" idx="8"/>
          </p:nvPr>
        </p:nvSpPr>
        <p:spPr>
          <a:xfrm>
            <a:off x="58578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2pPr>
            <a:lvl3pPr lvl="2"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3pPr>
            <a:lvl4pPr lvl="3"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4pPr>
            <a:lvl5pPr lvl="4"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5pPr>
            <a:lvl6pPr lvl="5"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6pPr>
            <a:lvl7pPr lvl="6"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7pPr>
            <a:lvl8pPr lvl="7"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8pPr>
            <a:lvl9pPr lvl="8" rtl="0">
              <a:lnSpc>
                <a:spcPct val="100000"/>
              </a:lnSpc>
              <a:spcBef>
                <a:spcPts val="0"/>
              </a:spcBef>
              <a:spcAft>
                <a:spcPts val="0"/>
              </a:spcAft>
              <a:buClr>
                <a:schemeClr val="dk1"/>
              </a:buClr>
              <a:buSzPts val="1400"/>
              <a:buFont typeface="Droid Sans"/>
              <a:buNone/>
              <a:defRPr>
                <a:solidFill>
                  <a:schemeClr val="dk1"/>
                </a:solidFill>
                <a:latin typeface="Droid Sans"/>
                <a:ea typeface="Droid Sans"/>
                <a:cs typeface="Droid Sans"/>
                <a:sym typeface="Droid Sans"/>
              </a:defRPr>
            </a:lvl9pPr>
          </a:lstStyle>
          <a:p>
            <a:endParaRPr/>
          </a:p>
        </p:txBody>
      </p:sp>
      <p:sp>
        <p:nvSpPr>
          <p:cNvPr id="786" name="Google Shape;786;p13"/>
          <p:cNvSpPr txBox="1">
            <a:spLocks noGrp="1"/>
          </p:cNvSpPr>
          <p:nvPr>
            <p:ph type="title" idx="9" hasCustomPrompt="1"/>
          </p:nvPr>
        </p:nvSpPr>
        <p:spPr>
          <a:xfrm>
            <a:off x="4859725" y="3284499"/>
            <a:ext cx="1031100" cy="99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4700"/>
              <a:buNone/>
              <a:defRPr sz="4700">
                <a:solidFill>
                  <a:schemeClr val="dk1"/>
                </a:solidFill>
              </a:defRPr>
            </a:lvl1pPr>
            <a:lvl2pPr lvl="1" algn="r" rtl="0">
              <a:spcBef>
                <a:spcPts val="0"/>
              </a:spcBef>
              <a:spcAft>
                <a:spcPts val="0"/>
              </a:spcAft>
              <a:buSzPts val="4700"/>
              <a:buFont typeface="Righteous"/>
              <a:buNone/>
              <a:defRPr sz="4700">
                <a:latin typeface="Righteous"/>
                <a:ea typeface="Righteous"/>
                <a:cs typeface="Righteous"/>
                <a:sym typeface="Righteous"/>
              </a:defRPr>
            </a:lvl2pPr>
            <a:lvl3pPr lvl="2" algn="r" rtl="0">
              <a:spcBef>
                <a:spcPts val="0"/>
              </a:spcBef>
              <a:spcAft>
                <a:spcPts val="0"/>
              </a:spcAft>
              <a:buSzPts val="4700"/>
              <a:buFont typeface="Righteous"/>
              <a:buNone/>
              <a:defRPr sz="4700">
                <a:latin typeface="Righteous"/>
                <a:ea typeface="Righteous"/>
                <a:cs typeface="Righteous"/>
                <a:sym typeface="Righteous"/>
              </a:defRPr>
            </a:lvl3pPr>
            <a:lvl4pPr lvl="3" algn="r" rtl="0">
              <a:spcBef>
                <a:spcPts val="0"/>
              </a:spcBef>
              <a:spcAft>
                <a:spcPts val="0"/>
              </a:spcAft>
              <a:buSzPts val="4700"/>
              <a:buFont typeface="Righteous"/>
              <a:buNone/>
              <a:defRPr sz="4700">
                <a:latin typeface="Righteous"/>
                <a:ea typeface="Righteous"/>
                <a:cs typeface="Righteous"/>
                <a:sym typeface="Righteous"/>
              </a:defRPr>
            </a:lvl4pPr>
            <a:lvl5pPr lvl="4" algn="r" rtl="0">
              <a:spcBef>
                <a:spcPts val="0"/>
              </a:spcBef>
              <a:spcAft>
                <a:spcPts val="0"/>
              </a:spcAft>
              <a:buSzPts val="4700"/>
              <a:buFont typeface="Righteous"/>
              <a:buNone/>
              <a:defRPr sz="4700">
                <a:latin typeface="Righteous"/>
                <a:ea typeface="Righteous"/>
                <a:cs typeface="Righteous"/>
                <a:sym typeface="Righteous"/>
              </a:defRPr>
            </a:lvl5pPr>
            <a:lvl6pPr lvl="5" algn="r" rtl="0">
              <a:spcBef>
                <a:spcPts val="0"/>
              </a:spcBef>
              <a:spcAft>
                <a:spcPts val="0"/>
              </a:spcAft>
              <a:buSzPts val="4700"/>
              <a:buFont typeface="Righteous"/>
              <a:buNone/>
              <a:defRPr sz="4700">
                <a:latin typeface="Righteous"/>
                <a:ea typeface="Righteous"/>
                <a:cs typeface="Righteous"/>
                <a:sym typeface="Righteous"/>
              </a:defRPr>
            </a:lvl6pPr>
            <a:lvl7pPr lvl="6" algn="r" rtl="0">
              <a:spcBef>
                <a:spcPts val="0"/>
              </a:spcBef>
              <a:spcAft>
                <a:spcPts val="0"/>
              </a:spcAft>
              <a:buSzPts val="4700"/>
              <a:buFont typeface="Righteous"/>
              <a:buNone/>
              <a:defRPr sz="4700">
                <a:latin typeface="Righteous"/>
                <a:ea typeface="Righteous"/>
                <a:cs typeface="Righteous"/>
                <a:sym typeface="Righteous"/>
              </a:defRPr>
            </a:lvl7pPr>
            <a:lvl8pPr lvl="7" algn="r" rtl="0">
              <a:spcBef>
                <a:spcPts val="0"/>
              </a:spcBef>
              <a:spcAft>
                <a:spcPts val="0"/>
              </a:spcAft>
              <a:buSzPts val="4700"/>
              <a:buFont typeface="Righteous"/>
              <a:buNone/>
              <a:defRPr sz="4700">
                <a:latin typeface="Righteous"/>
                <a:ea typeface="Righteous"/>
                <a:cs typeface="Righteous"/>
                <a:sym typeface="Righteous"/>
              </a:defRPr>
            </a:lvl8pPr>
            <a:lvl9pPr lvl="8" algn="r" rtl="0">
              <a:spcBef>
                <a:spcPts val="0"/>
              </a:spcBef>
              <a:spcAft>
                <a:spcPts val="0"/>
              </a:spcAft>
              <a:buSzPts val="4700"/>
              <a:buFont typeface="Righteous"/>
              <a:buNone/>
              <a:defRPr sz="4700">
                <a:latin typeface="Righteous"/>
                <a:ea typeface="Righteous"/>
                <a:cs typeface="Righteous"/>
                <a:sym typeface="Righteous"/>
              </a:defRPr>
            </a:lvl9pPr>
          </a:lstStyle>
          <a:p>
            <a:r>
              <a:t>xx%</a:t>
            </a:r>
          </a:p>
        </p:txBody>
      </p:sp>
      <p:sp>
        <p:nvSpPr>
          <p:cNvPr id="787" name="Google Shape;787;p13"/>
          <p:cNvSpPr txBox="1">
            <a:spLocks noGrp="1"/>
          </p:cNvSpPr>
          <p:nvPr>
            <p:ph type="ctrTitle" idx="13"/>
          </p:nvPr>
        </p:nvSpPr>
        <p:spPr>
          <a:xfrm>
            <a:off x="2088365" y="1760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05475"/>
              </a:buClr>
              <a:buSzPts val="1700"/>
              <a:buNone/>
              <a:defRPr sz="2000">
                <a:solidFill>
                  <a:srgbClr val="F05475"/>
                </a:solidFill>
              </a:defRPr>
            </a:lvl1pPr>
            <a:lvl2pPr lvl="1"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2pPr>
            <a:lvl3pPr lvl="2"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3pPr>
            <a:lvl4pPr lvl="3"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4pPr>
            <a:lvl5pPr lvl="4"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5pPr>
            <a:lvl6pPr lvl="5"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6pPr>
            <a:lvl7pPr lvl="6"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7pPr>
            <a:lvl8pPr lvl="7"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8pPr>
            <a:lvl9pPr lvl="8"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9pPr>
          </a:lstStyle>
          <a:p>
            <a:endParaRPr/>
          </a:p>
        </p:txBody>
      </p:sp>
      <p:sp>
        <p:nvSpPr>
          <p:cNvPr id="788" name="Google Shape;788;p13"/>
          <p:cNvSpPr txBox="1">
            <a:spLocks noGrp="1"/>
          </p:cNvSpPr>
          <p:nvPr>
            <p:ph type="ctrTitle" idx="14"/>
          </p:nvPr>
        </p:nvSpPr>
        <p:spPr>
          <a:xfrm>
            <a:off x="5857821" y="1760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05475"/>
              </a:buClr>
              <a:buSzPts val="1700"/>
              <a:buNone/>
              <a:defRPr sz="2000">
                <a:solidFill>
                  <a:srgbClr val="F05475"/>
                </a:solidFill>
              </a:defRPr>
            </a:lvl1pPr>
            <a:lvl2pPr lvl="1"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2pPr>
            <a:lvl3pPr lvl="2"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3pPr>
            <a:lvl4pPr lvl="3"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4pPr>
            <a:lvl5pPr lvl="4"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5pPr>
            <a:lvl6pPr lvl="5"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6pPr>
            <a:lvl7pPr lvl="6"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7pPr>
            <a:lvl8pPr lvl="7"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8pPr>
            <a:lvl9pPr lvl="8" rtl="0">
              <a:spcBef>
                <a:spcPts val="0"/>
              </a:spcBef>
              <a:spcAft>
                <a:spcPts val="0"/>
              </a:spcAft>
              <a:buClr>
                <a:srgbClr val="F05475"/>
              </a:buClr>
              <a:buSzPts val="1700"/>
              <a:buFont typeface="Righteous"/>
              <a:buNone/>
              <a:defRPr sz="1700">
                <a:solidFill>
                  <a:srgbClr val="F05475"/>
                </a:solidFill>
                <a:latin typeface="Righteous"/>
                <a:ea typeface="Righteous"/>
                <a:cs typeface="Righteous"/>
                <a:sym typeface="Righteous"/>
              </a:defRPr>
            </a:lvl9pPr>
          </a:lstStyle>
          <a:p>
            <a:endParaRPr/>
          </a:p>
        </p:txBody>
      </p:sp>
      <p:sp>
        <p:nvSpPr>
          <p:cNvPr id="789" name="Google Shape;789;p13"/>
          <p:cNvSpPr txBox="1">
            <a:spLocks noGrp="1"/>
          </p:cNvSpPr>
          <p:nvPr>
            <p:ph type="title" idx="15"/>
          </p:nvPr>
        </p:nvSpPr>
        <p:spPr>
          <a:xfrm>
            <a:off x="720000" y="539500"/>
            <a:ext cx="7704000" cy="88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3_2">
    <p:bg>
      <p:bgPr>
        <a:solidFill>
          <a:schemeClr val="dk1"/>
        </a:solidFill>
        <a:effectLst/>
      </p:bgPr>
    </p:bg>
    <p:spTree>
      <p:nvGrpSpPr>
        <p:cNvPr id="1" name="Shape 1132"/>
        <p:cNvGrpSpPr/>
        <p:nvPr/>
      </p:nvGrpSpPr>
      <p:grpSpPr>
        <a:xfrm>
          <a:off x="0" y="0"/>
          <a:ext cx="0" cy="0"/>
          <a:chOff x="0" y="0"/>
          <a:chExt cx="0" cy="0"/>
        </a:xfrm>
      </p:grpSpPr>
      <p:grpSp>
        <p:nvGrpSpPr>
          <p:cNvPr id="1133" name="Google Shape;1133;p19"/>
          <p:cNvGrpSpPr/>
          <p:nvPr/>
        </p:nvGrpSpPr>
        <p:grpSpPr>
          <a:xfrm>
            <a:off x="-2330" y="1234210"/>
            <a:ext cx="9216790" cy="3870596"/>
            <a:chOff x="-2330" y="1234210"/>
            <a:chExt cx="9216790" cy="3870596"/>
          </a:xfrm>
        </p:grpSpPr>
        <p:sp>
          <p:nvSpPr>
            <p:cNvPr id="1134" name="Google Shape;1134;p19"/>
            <p:cNvSpPr/>
            <p:nvPr/>
          </p:nvSpPr>
          <p:spPr>
            <a:xfrm rot="5400000">
              <a:off x="2237290" y="2777052"/>
              <a:ext cx="88134" cy="4567374"/>
            </a:xfrm>
            <a:custGeom>
              <a:avLst/>
              <a:gdLst/>
              <a:ahLst/>
              <a:cxnLst/>
              <a:rect l="l" t="t" r="r" b="b"/>
              <a:pathLst>
                <a:path w="1924" h="99708" extrusionOk="0">
                  <a:moveTo>
                    <a:pt x="0" y="1"/>
                  </a:moveTo>
                  <a:lnTo>
                    <a:pt x="0" y="1928"/>
                  </a:lnTo>
                  <a:lnTo>
                    <a:pt x="1924" y="1930"/>
                  </a:lnTo>
                  <a:lnTo>
                    <a:pt x="1924" y="1"/>
                  </a:lnTo>
                  <a:close/>
                  <a:moveTo>
                    <a:pt x="0" y="3622"/>
                  </a:moveTo>
                  <a:lnTo>
                    <a:pt x="0" y="5549"/>
                  </a:lnTo>
                  <a:lnTo>
                    <a:pt x="1924" y="5549"/>
                  </a:lnTo>
                  <a:lnTo>
                    <a:pt x="1924" y="3622"/>
                  </a:lnTo>
                  <a:close/>
                  <a:moveTo>
                    <a:pt x="0" y="7244"/>
                  </a:moveTo>
                  <a:lnTo>
                    <a:pt x="0" y="9170"/>
                  </a:lnTo>
                  <a:lnTo>
                    <a:pt x="1924" y="9170"/>
                  </a:lnTo>
                  <a:lnTo>
                    <a:pt x="1924" y="7244"/>
                  </a:lnTo>
                  <a:close/>
                  <a:moveTo>
                    <a:pt x="0" y="10865"/>
                  </a:moveTo>
                  <a:lnTo>
                    <a:pt x="0" y="12792"/>
                  </a:lnTo>
                  <a:lnTo>
                    <a:pt x="1924" y="12795"/>
                  </a:lnTo>
                  <a:lnTo>
                    <a:pt x="1924" y="10865"/>
                  </a:lnTo>
                  <a:close/>
                  <a:moveTo>
                    <a:pt x="0" y="14487"/>
                  </a:moveTo>
                  <a:lnTo>
                    <a:pt x="0" y="16413"/>
                  </a:lnTo>
                  <a:lnTo>
                    <a:pt x="1924" y="16416"/>
                  </a:lnTo>
                  <a:lnTo>
                    <a:pt x="1924" y="14487"/>
                  </a:lnTo>
                  <a:close/>
                  <a:moveTo>
                    <a:pt x="0" y="18108"/>
                  </a:moveTo>
                  <a:lnTo>
                    <a:pt x="0" y="20035"/>
                  </a:lnTo>
                  <a:lnTo>
                    <a:pt x="1924" y="20038"/>
                  </a:lnTo>
                  <a:lnTo>
                    <a:pt x="1924" y="18108"/>
                  </a:lnTo>
                  <a:close/>
                  <a:moveTo>
                    <a:pt x="0" y="21730"/>
                  </a:moveTo>
                  <a:lnTo>
                    <a:pt x="0" y="23656"/>
                  </a:lnTo>
                  <a:lnTo>
                    <a:pt x="1924" y="23656"/>
                  </a:lnTo>
                  <a:lnTo>
                    <a:pt x="1924" y="21730"/>
                  </a:lnTo>
                  <a:close/>
                  <a:moveTo>
                    <a:pt x="0" y="25351"/>
                  </a:moveTo>
                  <a:lnTo>
                    <a:pt x="0" y="27278"/>
                  </a:lnTo>
                  <a:lnTo>
                    <a:pt x="1924" y="27281"/>
                  </a:lnTo>
                  <a:lnTo>
                    <a:pt x="1924" y="25351"/>
                  </a:lnTo>
                  <a:close/>
                  <a:moveTo>
                    <a:pt x="0" y="28973"/>
                  </a:moveTo>
                  <a:lnTo>
                    <a:pt x="0" y="30899"/>
                  </a:lnTo>
                  <a:lnTo>
                    <a:pt x="1924" y="30902"/>
                  </a:lnTo>
                  <a:lnTo>
                    <a:pt x="1924" y="28973"/>
                  </a:lnTo>
                  <a:close/>
                  <a:moveTo>
                    <a:pt x="0" y="32594"/>
                  </a:moveTo>
                  <a:lnTo>
                    <a:pt x="0" y="34521"/>
                  </a:lnTo>
                  <a:lnTo>
                    <a:pt x="1924" y="34524"/>
                  </a:lnTo>
                  <a:lnTo>
                    <a:pt x="1924" y="32594"/>
                  </a:lnTo>
                  <a:close/>
                  <a:moveTo>
                    <a:pt x="0" y="36216"/>
                  </a:moveTo>
                  <a:lnTo>
                    <a:pt x="0" y="38142"/>
                  </a:lnTo>
                  <a:lnTo>
                    <a:pt x="1924" y="38142"/>
                  </a:lnTo>
                  <a:lnTo>
                    <a:pt x="1924" y="36216"/>
                  </a:lnTo>
                  <a:close/>
                  <a:moveTo>
                    <a:pt x="0" y="39837"/>
                  </a:moveTo>
                  <a:lnTo>
                    <a:pt x="0" y="41764"/>
                  </a:lnTo>
                  <a:lnTo>
                    <a:pt x="1924" y="41764"/>
                  </a:lnTo>
                  <a:lnTo>
                    <a:pt x="1924" y="39837"/>
                  </a:lnTo>
                  <a:close/>
                  <a:moveTo>
                    <a:pt x="0" y="43459"/>
                  </a:moveTo>
                  <a:lnTo>
                    <a:pt x="0" y="45385"/>
                  </a:lnTo>
                  <a:lnTo>
                    <a:pt x="1924" y="45388"/>
                  </a:lnTo>
                  <a:lnTo>
                    <a:pt x="1924" y="43459"/>
                  </a:lnTo>
                  <a:close/>
                  <a:moveTo>
                    <a:pt x="0" y="47080"/>
                  </a:moveTo>
                  <a:lnTo>
                    <a:pt x="0" y="49007"/>
                  </a:lnTo>
                  <a:lnTo>
                    <a:pt x="1924" y="49010"/>
                  </a:lnTo>
                  <a:lnTo>
                    <a:pt x="1924" y="47080"/>
                  </a:lnTo>
                  <a:close/>
                  <a:moveTo>
                    <a:pt x="0" y="50702"/>
                  </a:moveTo>
                  <a:lnTo>
                    <a:pt x="0" y="52628"/>
                  </a:lnTo>
                  <a:lnTo>
                    <a:pt x="1924" y="52631"/>
                  </a:lnTo>
                  <a:lnTo>
                    <a:pt x="1924" y="50702"/>
                  </a:lnTo>
                  <a:close/>
                  <a:moveTo>
                    <a:pt x="0" y="54323"/>
                  </a:moveTo>
                  <a:lnTo>
                    <a:pt x="0" y="56250"/>
                  </a:lnTo>
                  <a:lnTo>
                    <a:pt x="1924" y="56250"/>
                  </a:lnTo>
                  <a:lnTo>
                    <a:pt x="1924" y="54323"/>
                  </a:lnTo>
                  <a:close/>
                  <a:moveTo>
                    <a:pt x="0" y="57944"/>
                  </a:moveTo>
                  <a:lnTo>
                    <a:pt x="0" y="59871"/>
                  </a:lnTo>
                  <a:lnTo>
                    <a:pt x="1924" y="59874"/>
                  </a:lnTo>
                  <a:lnTo>
                    <a:pt x="1924" y="57944"/>
                  </a:lnTo>
                  <a:close/>
                  <a:moveTo>
                    <a:pt x="0" y="61566"/>
                  </a:moveTo>
                  <a:lnTo>
                    <a:pt x="0" y="63493"/>
                  </a:lnTo>
                  <a:lnTo>
                    <a:pt x="1924" y="63495"/>
                  </a:lnTo>
                  <a:lnTo>
                    <a:pt x="1924" y="61566"/>
                  </a:lnTo>
                  <a:close/>
                  <a:moveTo>
                    <a:pt x="0" y="65187"/>
                  </a:moveTo>
                  <a:lnTo>
                    <a:pt x="0" y="67114"/>
                  </a:lnTo>
                  <a:lnTo>
                    <a:pt x="1924" y="67117"/>
                  </a:lnTo>
                  <a:lnTo>
                    <a:pt x="1924" y="65187"/>
                  </a:lnTo>
                  <a:close/>
                  <a:moveTo>
                    <a:pt x="0" y="68809"/>
                  </a:moveTo>
                  <a:lnTo>
                    <a:pt x="0" y="70735"/>
                  </a:lnTo>
                  <a:lnTo>
                    <a:pt x="1924" y="70735"/>
                  </a:lnTo>
                  <a:lnTo>
                    <a:pt x="1924" y="68809"/>
                  </a:lnTo>
                  <a:close/>
                  <a:moveTo>
                    <a:pt x="0" y="72430"/>
                  </a:moveTo>
                  <a:lnTo>
                    <a:pt x="0" y="74357"/>
                  </a:lnTo>
                  <a:lnTo>
                    <a:pt x="1924" y="74357"/>
                  </a:lnTo>
                  <a:lnTo>
                    <a:pt x="1924" y="72430"/>
                  </a:lnTo>
                  <a:close/>
                  <a:moveTo>
                    <a:pt x="0" y="76052"/>
                  </a:moveTo>
                  <a:lnTo>
                    <a:pt x="0" y="77978"/>
                  </a:lnTo>
                  <a:lnTo>
                    <a:pt x="1924" y="77981"/>
                  </a:lnTo>
                  <a:lnTo>
                    <a:pt x="1924" y="76052"/>
                  </a:lnTo>
                  <a:close/>
                  <a:moveTo>
                    <a:pt x="0" y="79673"/>
                  </a:moveTo>
                  <a:lnTo>
                    <a:pt x="0" y="81600"/>
                  </a:lnTo>
                  <a:lnTo>
                    <a:pt x="1924" y="81603"/>
                  </a:lnTo>
                  <a:lnTo>
                    <a:pt x="1924" y="79673"/>
                  </a:lnTo>
                  <a:close/>
                  <a:moveTo>
                    <a:pt x="0" y="83295"/>
                  </a:moveTo>
                  <a:lnTo>
                    <a:pt x="0" y="85221"/>
                  </a:lnTo>
                  <a:lnTo>
                    <a:pt x="1924" y="85221"/>
                  </a:lnTo>
                  <a:lnTo>
                    <a:pt x="1924" y="83295"/>
                  </a:lnTo>
                  <a:close/>
                  <a:moveTo>
                    <a:pt x="0" y="86916"/>
                  </a:moveTo>
                  <a:lnTo>
                    <a:pt x="0" y="88843"/>
                  </a:lnTo>
                  <a:lnTo>
                    <a:pt x="1924" y="88843"/>
                  </a:lnTo>
                  <a:lnTo>
                    <a:pt x="1924" y="86916"/>
                  </a:lnTo>
                  <a:close/>
                  <a:moveTo>
                    <a:pt x="0" y="90538"/>
                  </a:moveTo>
                  <a:lnTo>
                    <a:pt x="0" y="92464"/>
                  </a:lnTo>
                  <a:lnTo>
                    <a:pt x="1924" y="92467"/>
                  </a:lnTo>
                  <a:lnTo>
                    <a:pt x="1924" y="90538"/>
                  </a:lnTo>
                  <a:close/>
                  <a:moveTo>
                    <a:pt x="0" y="94159"/>
                  </a:moveTo>
                  <a:lnTo>
                    <a:pt x="0" y="96086"/>
                  </a:lnTo>
                  <a:lnTo>
                    <a:pt x="1924" y="96089"/>
                  </a:lnTo>
                  <a:lnTo>
                    <a:pt x="1924" y="94159"/>
                  </a:lnTo>
                  <a:close/>
                  <a:moveTo>
                    <a:pt x="0" y="97781"/>
                  </a:moveTo>
                  <a:lnTo>
                    <a:pt x="0" y="99707"/>
                  </a:lnTo>
                  <a:lnTo>
                    <a:pt x="1924" y="99707"/>
                  </a:lnTo>
                  <a:lnTo>
                    <a:pt x="19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9"/>
            <p:cNvSpPr/>
            <p:nvPr/>
          </p:nvSpPr>
          <p:spPr>
            <a:xfrm rot="5400000">
              <a:off x="2239122" y="2612649"/>
              <a:ext cx="84469" cy="4563618"/>
            </a:xfrm>
            <a:custGeom>
              <a:avLst/>
              <a:gdLst/>
              <a:ahLst/>
              <a:cxnLst/>
              <a:rect l="l" t="t" r="r" b="b"/>
              <a:pathLst>
                <a:path w="1844" h="99626" extrusionOk="0">
                  <a:moveTo>
                    <a:pt x="1" y="0"/>
                  </a:moveTo>
                  <a:lnTo>
                    <a:pt x="1" y="1846"/>
                  </a:lnTo>
                  <a:lnTo>
                    <a:pt x="1843" y="1846"/>
                  </a:lnTo>
                  <a:lnTo>
                    <a:pt x="1843" y="0"/>
                  </a:lnTo>
                  <a:close/>
                  <a:moveTo>
                    <a:pt x="1" y="3622"/>
                  </a:moveTo>
                  <a:lnTo>
                    <a:pt x="1" y="5467"/>
                  </a:lnTo>
                  <a:lnTo>
                    <a:pt x="1843" y="5467"/>
                  </a:lnTo>
                  <a:lnTo>
                    <a:pt x="1843" y="3622"/>
                  </a:lnTo>
                  <a:close/>
                  <a:moveTo>
                    <a:pt x="1" y="7243"/>
                  </a:moveTo>
                  <a:lnTo>
                    <a:pt x="1" y="9089"/>
                  </a:lnTo>
                  <a:lnTo>
                    <a:pt x="1843" y="9089"/>
                  </a:lnTo>
                  <a:lnTo>
                    <a:pt x="1843" y="7243"/>
                  </a:lnTo>
                  <a:close/>
                  <a:moveTo>
                    <a:pt x="1" y="10865"/>
                  </a:moveTo>
                  <a:lnTo>
                    <a:pt x="1" y="12710"/>
                  </a:lnTo>
                  <a:lnTo>
                    <a:pt x="1843" y="12710"/>
                  </a:lnTo>
                  <a:lnTo>
                    <a:pt x="1843" y="10865"/>
                  </a:lnTo>
                  <a:close/>
                  <a:moveTo>
                    <a:pt x="1" y="14486"/>
                  </a:moveTo>
                  <a:lnTo>
                    <a:pt x="1" y="16332"/>
                  </a:lnTo>
                  <a:lnTo>
                    <a:pt x="1843" y="16332"/>
                  </a:lnTo>
                  <a:lnTo>
                    <a:pt x="1843" y="14486"/>
                  </a:lnTo>
                  <a:close/>
                  <a:moveTo>
                    <a:pt x="1" y="18108"/>
                  </a:moveTo>
                  <a:lnTo>
                    <a:pt x="1" y="19953"/>
                  </a:lnTo>
                  <a:lnTo>
                    <a:pt x="1843" y="19953"/>
                  </a:lnTo>
                  <a:lnTo>
                    <a:pt x="1843" y="18108"/>
                  </a:lnTo>
                  <a:close/>
                  <a:moveTo>
                    <a:pt x="1" y="21729"/>
                  </a:moveTo>
                  <a:lnTo>
                    <a:pt x="1" y="23575"/>
                  </a:lnTo>
                  <a:lnTo>
                    <a:pt x="1843" y="23575"/>
                  </a:lnTo>
                  <a:lnTo>
                    <a:pt x="1843" y="21729"/>
                  </a:lnTo>
                  <a:close/>
                  <a:moveTo>
                    <a:pt x="1" y="25351"/>
                  </a:moveTo>
                  <a:lnTo>
                    <a:pt x="1" y="27196"/>
                  </a:lnTo>
                  <a:lnTo>
                    <a:pt x="1843" y="27196"/>
                  </a:lnTo>
                  <a:lnTo>
                    <a:pt x="1843" y="25351"/>
                  </a:lnTo>
                  <a:close/>
                  <a:moveTo>
                    <a:pt x="1" y="28972"/>
                  </a:moveTo>
                  <a:lnTo>
                    <a:pt x="1" y="30818"/>
                  </a:lnTo>
                  <a:lnTo>
                    <a:pt x="1843" y="30818"/>
                  </a:lnTo>
                  <a:lnTo>
                    <a:pt x="1843" y="28972"/>
                  </a:lnTo>
                  <a:close/>
                  <a:moveTo>
                    <a:pt x="1" y="32594"/>
                  </a:moveTo>
                  <a:lnTo>
                    <a:pt x="1" y="34439"/>
                  </a:lnTo>
                  <a:lnTo>
                    <a:pt x="1843" y="34439"/>
                  </a:lnTo>
                  <a:lnTo>
                    <a:pt x="1843" y="32594"/>
                  </a:lnTo>
                  <a:close/>
                  <a:moveTo>
                    <a:pt x="1" y="36215"/>
                  </a:moveTo>
                  <a:lnTo>
                    <a:pt x="1" y="38061"/>
                  </a:lnTo>
                  <a:lnTo>
                    <a:pt x="1843" y="38061"/>
                  </a:lnTo>
                  <a:lnTo>
                    <a:pt x="1843" y="36215"/>
                  </a:lnTo>
                  <a:close/>
                  <a:moveTo>
                    <a:pt x="1" y="39837"/>
                  </a:moveTo>
                  <a:lnTo>
                    <a:pt x="1" y="41682"/>
                  </a:lnTo>
                  <a:lnTo>
                    <a:pt x="1843" y="41682"/>
                  </a:lnTo>
                  <a:lnTo>
                    <a:pt x="1843" y="39837"/>
                  </a:lnTo>
                  <a:close/>
                  <a:moveTo>
                    <a:pt x="1" y="43458"/>
                  </a:moveTo>
                  <a:lnTo>
                    <a:pt x="1" y="45304"/>
                  </a:lnTo>
                  <a:lnTo>
                    <a:pt x="1843" y="45304"/>
                  </a:lnTo>
                  <a:lnTo>
                    <a:pt x="1843" y="43458"/>
                  </a:lnTo>
                  <a:close/>
                  <a:moveTo>
                    <a:pt x="1" y="47080"/>
                  </a:moveTo>
                  <a:lnTo>
                    <a:pt x="1" y="48925"/>
                  </a:lnTo>
                  <a:lnTo>
                    <a:pt x="1843" y="48925"/>
                  </a:lnTo>
                  <a:lnTo>
                    <a:pt x="1843" y="47080"/>
                  </a:lnTo>
                  <a:close/>
                  <a:moveTo>
                    <a:pt x="1" y="50701"/>
                  </a:moveTo>
                  <a:lnTo>
                    <a:pt x="1" y="52547"/>
                  </a:lnTo>
                  <a:lnTo>
                    <a:pt x="1843" y="52547"/>
                  </a:lnTo>
                  <a:lnTo>
                    <a:pt x="1843" y="50701"/>
                  </a:lnTo>
                  <a:close/>
                  <a:moveTo>
                    <a:pt x="1" y="54323"/>
                  </a:moveTo>
                  <a:lnTo>
                    <a:pt x="1" y="56168"/>
                  </a:lnTo>
                  <a:lnTo>
                    <a:pt x="1843" y="56168"/>
                  </a:lnTo>
                  <a:lnTo>
                    <a:pt x="1843" y="54323"/>
                  </a:lnTo>
                  <a:close/>
                  <a:moveTo>
                    <a:pt x="1" y="57944"/>
                  </a:moveTo>
                  <a:lnTo>
                    <a:pt x="1" y="59790"/>
                  </a:lnTo>
                  <a:lnTo>
                    <a:pt x="1843" y="59790"/>
                  </a:lnTo>
                  <a:lnTo>
                    <a:pt x="1843" y="57944"/>
                  </a:lnTo>
                  <a:close/>
                  <a:moveTo>
                    <a:pt x="1" y="61565"/>
                  </a:moveTo>
                  <a:lnTo>
                    <a:pt x="1" y="63411"/>
                  </a:lnTo>
                  <a:lnTo>
                    <a:pt x="1843" y="63411"/>
                  </a:lnTo>
                  <a:lnTo>
                    <a:pt x="1843" y="61565"/>
                  </a:lnTo>
                  <a:close/>
                  <a:moveTo>
                    <a:pt x="1" y="65187"/>
                  </a:moveTo>
                  <a:lnTo>
                    <a:pt x="1" y="67032"/>
                  </a:lnTo>
                  <a:lnTo>
                    <a:pt x="1843" y="67032"/>
                  </a:lnTo>
                  <a:lnTo>
                    <a:pt x="1843" y="65187"/>
                  </a:lnTo>
                  <a:close/>
                  <a:moveTo>
                    <a:pt x="1" y="68808"/>
                  </a:moveTo>
                  <a:lnTo>
                    <a:pt x="1" y="70654"/>
                  </a:lnTo>
                  <a:lnTo>
                    <a:pt x="1843" y="70654"/>
                  </a:lnTo>
                  <a:lnTo>
                    <a:pt x="1843" y="68808"/>
                  </a:lnTo>
                  <a:close/>
                  <a:moveTo>
                    <a:pt x="1" y="72430"/>
                  </a:moveTo>
                  <a:lnTo>
                    <a:pt x="1" y="74275"/>
                  </a:lnTo>
                  <a:lnTo>
                    <a:pt x="1843" y="74275"/>
                  </a:lnTo>
                  <a:lnTo>
                    <a:pt x="1843" y="72430"/>
                  </a:lnTo>
                  <a:close/>
                  <a:moveTo>
                    <a:pt x="1" y="76051"/>
                  </a:moveTo>
                  <a:lnTo>
                    <a:pt x="1" y="77897"/>
                  </a:lnTo>
                  <a:lnTo>
                    <a:pt x="1843" y="77897"/>
                  </a:lnTo>
                  <a:lnTo>
                    <a:pt x="1843" y="76051"/>
                  </a:lnTo>
                  <a:close/>
                  <a:moveTo>
                    <a:pt x="1" y="79673"/>
                  </a:moveTo>
                  <a:lnTo>
                    <a:pt x="1" y="81518"/>
                  </a:lnTo>
                  <a:lnTo>
                    <a:pt x="1843" y="81518"/>
                  </a:lnTo>
                  <a:lnTo>
                    <a:pt x="1843" y="79673"/>
                  </a:lnTo>
                  <a:close/>
                  <a:moveTo>
                    <a:pt x="1" y="83294"/>
                  </a:moveTo>
                  <a:lnTo>
                    <a:pt x="1" y="85140"/>
                  </a:lnTo>
                  <a:lnTo>
                    <a:pt x="1843" y="85140"/>
                  </a:lnTo>
                  <a:lnTo>
                    <a:pt x="1843" y="83294"/>
                  </a:lnTo>
                  <a:close/>
                  <a:moveTo>
                    <a:pt x="1" y="86916"/>
                  </a:moveTo>
                  <a:lnTo>
                    <a:pt x="1" y="88761"/>
                  </a:lnTo>
                  <a:lnTo>
                    <a:pt x="1843" y="88761"/>
                  </a:lnTo>
                  <a:lnTo>
                    <a:pt x="1843" y="86916"/>
                  </a:lnTo>
                  <a:close/>
                  <a:moveTo>
                    <a:pt x="1" y="90537"/>
                  </a:moveTo>
                  <a:lnTo>
                    <a:pt x="1" y="92383"/>
                  </a:lnTo>
                  <a:lnTo>
                    <a:pt x="1843" y="92383"/>
                  </a:lnTo>
                  <a:lnTo>
                    <a:pt x="1843" y="90537"/>
                  </a:lnTo>
                  <a:close/>
                  <a:moveTo>
                    <a:pt x="1" y="94159"/>
                  </a:moveTo>
                  <a:lnTo>
                    <a:pt x="1" y="96004"/>
                  </a:lnTo>
                  <a:lnTo>
                    <a:pt x="1843" y="96004"/>
                  </a:lnTo>
                  <a:lnTo>
                    <a:pt x="1843" y="94159"/>
                  </a:lnTo>
                  <a:close/>
                  <a:moveTo>
                    <a:pt x="1" y="97780"/>
                  </a:moveTo>
                  <a:lnTo>
                    <a:pt x="1" y="99626"/>
                  </a:lnTo>
                  <a:lnTo>
                    <a:pt x="1843" y="99626"/>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9"/>
            <p:cNvSpPr/>
            <p:nvPr/>
          </p:nvSpPr>
          <p:spPr>
            <a:xfrm rot="5400000">
              <a:off x="2240909" y="2448154"/>
              <a:ext cx="80850" cy="4559908"/>
            </a:xfrm>
            <a:custGeom>
              <a:avLst/>
              <a:gdLst/>
              <a:ahLst/>
              <a:cxnLst/>
              <a:rect l="l" t="t" r="r" b="b"/>
              <a:pathLst>
                <a:path w="1765" h="99545" extrusionOk="0">
                  <a:moveTo>
                    <a:pt x="0" y="0"/>
                  </a:moveTo>
                  <a:lnTo>
                    <a:pt x="0" y="1764"/>
                  </a:lnTo>
                  <a:lnTo>
                    <a:pt x="1764" y="1761"/>
                  </a:lnTo>
                  <a:lnTo>
                    <a:pt x="1764" y="0"/>
                  </a:lnTo>
                  <a:close/>
                  <a:moveTo>
                    <a:pt x="0" y="3621"/>
                  </a:moveTo>
                  <a:lnTo>
                    <a:pt x="0" y="5386"/>
                  </a:lnTo>
                  <a:lnTo>
                    <a:pt x="1764" y="5383"/>
                  </a:lnTo>
                  <a:lnTo>
                    <a:pt x="1764" y="3621"/>
                  </a:lnTo>
                  <a:close/>
                  <a:moveTo>
                    <a:pt x="0" y="7243"/>
                  </a:moveTo>
                  <a:lnTo>
                    <a:pt x="0" y="9007"/>
                  </a:lnTo>
                  <a:lnTo>
                    <a:pt x="1764" y="9004"/>
                  </a:lnTo>
                  <a:lnTo>
                    <a:pt x="1764" y="7243"/>
                  </a:lnTo>
                  <a:close/>
                  <a:moveTo>
                    <a:pt x="0" y="10864"/>
                  </a:moveTo>
                  <a:lnTo>
                    <a:pt x="0" y="12629"/>
                  </a:lnTo>
                  <a:lnTo>
                    <a:pt x="1764" y="12626"/>
                  </a:lnTo>
                  <a:lnTo>
                    <a:pt x="1764" y="10864"/>
                  </a:lnTo>
                  <a:close/>
                  <a:moveTo>
                    <a:pt x="0" y="14486"/>
                  </a:moveTo>
                  <a:lnTo>
                    <a:pt x="0" y="16250"/>
                  </a:lnTo>
                  <a:lnTo>
                    <a:pt x="1764" y="16247"/>
                  </a:lnTo>
                  <a:lnTo>
                    <a:pt x="1764" y="14486"/>
                  </a:lnTo>
                  <a:close/>
                  <a:moveTo>
                    <a:pt x="0" y="18107"/>
                  </a:moveTo>
                  <a:lnTo>
                    <a:pt x="0" y="19872"/>
                  </a:lnTo>
                  <a:lnTo>
                    <a:pt x="1764" y="19869"/>
                  </a:lnTo>
                  <a:lnTo>
                    <a:pt x="1764" y="18107"/>
                  </a:lnTo>
                  <a:close/>
                  <a:moveTo>
                    <a:pt x="0" y="21729"/>
                  </a:moveTo>
                  <a:lnTo>
                    <a:pt x="0" y="23493"/>
                  </a:lnTo>
                  <a:lnTo>
                    <a:pt x="1764" y="23490"/>
                  </a:lnTo>
                  <a:lnTo>
                    <a:pt x="1764" y="21729"/>
                  </a:lnTo>
                  <a:close/>
                  <a:moveTo>
                    <a:pt x="0" y="25350"/>
                  </a:moveTo>
                  <a:lnTo>
                    <a:pt x="0" y="27115"/>
                  </a:lnTo>
                  <a:lnTo>
                    <a:pt x="1764" y="27112"/>
                  </a:lnTo>
                  <a:lnTo>
                    <a:pt x="1764" y="25350"/>
                  </a:lnTo>
                  <a:close/>
                  <a:moveTo>
                    <a:pt x="0" y="28972"/>
                  </a:moveTo>
                  <a:lnTo>
                    <a:pt x="0" y="30736"/>
                  </a:lnTo>
                  <a:lnTo>
                    <a:pt x="1764" y="30733"/>
                  </a:lnTo>
                  <a:lnTo>
                    <a:pt x="1764" y="28972"/>
                  </a:lnTo>
                  <a:close/>
                  <a:moveTo>
                    <a:pt x="0" y="32593"/>
                  </a:moveTo>
                  <a:lnTo>
                    <a:pt x="0" y="34358"/>
                  </a:lnTo>
                  <a:lnTo>
                    <a:pt x="1764" y="34355"/>
                  </a:lnTo>
                  <a:lnTo>
                    <a:pt x="1764" y="32593"/>
                  </a:lnTo>
                  <a:close/>
                  <a:moveTo>
                    <a:pt x="0" y="36215"/>
                  </a:moveTo>
                  <a:lnTo>
                    <a:pt x="0" y="37979"/>
                  </a:lnTo>
                  <a:lnTo>
                    <a:pt x="1764" y="37976"/>
                  </a:lnTo>
                  <a:lnTo>
                    <a:pt x="1764" y="36215"/>
                  </a:lnTo>
                  <a:close/>
                  <a:moveTo>
                    <a:pt x="0" y="39836"/>
                  </a:moveTo>
                  <a:lnTo>
                    <a:pt x="0" y="41601"/>
                  </a:lnTo>
                  <a:lnTo>
                    <a:pt x="1764" y="41598"/>
                  </a:lnTo>
                  <a:lnTo>
                    <a:pt x="1764" y="39836"/>
                  </a:lnTo>
                  <a:close/>
                  <a:moveTo>
                    <a:pt x="0" y="43458"/>
                  </a:moveTo>
                  <a:lnTo>
                    <a:pt x="0" y="45222"/>
                  </a:lnTo>
                  <a:lnTo>
                    <a:pt x="1764" y="45219"/>
                  </a:lnTo>
                  <a:lnTo>
                    <a:pt x="1764" y="43458"/>
                  </a:lnTo>
                  <a:close/>
                  <a:moveTo>
                    <a:pt x="0" y="47079"/>
                  </a:moveTo>
                  <a:lnTo>
                    <a:pt x="0" y="48844"/>
                  </a:lnTo>
                  <a:lnTo>
                    <a:pt x="1764" y="48841"/>
                  </a:lnTo>
                  <a:lnTo>
                    <a:pt x="1764" y="47079"/>
                  </a:lnTo>
                  <a:close/>
                  <a:moveTo>
                    <a:pt x="0" y="50701"/>
                  </a:moveTo>
                  <a:lnTo>
                    <a:pt x="0" y="52465"/>
                  </a:lnTo>
                  <a:lnTo>
                    <a:pt x="1764" y="52462"/>
                  </a:lnTo>
                  <a:lnTo>
                    <a:pt x="1764" y="50701"/>
                  </a:lnTo>
                  <a:close/>
                  <a:moveTo>
                    <a:pt x="0" y="54322"/>
                  </a:moveTo>
                  <a:lnTo>
                    <a:pt x="0" y="56086"/>
                  </a:lnTo>
                  <a:lnTo>
                    <a:pt x="1764" y="56084"/>
                  </a:lnTo>
                  <a:lnTo>
                    <a:pt x="1764" y="54322"/>
                  </a:lnTo>
                  <a:close/>
                  <a:moveTo>
                    <a:pt x="0" y="57944"/>
                  </a:moveTo>
                  <a:lnTo>
                    <a:pt x="0" y="59708"/>
                  </a:lnTo>
                  <a:lnTo>
                    <a:pt x="1764" y="59705"/>
                  </a:lnTo>
                  <a:lnTo>
                    <a:pt x="1764" y="57944"/>
                  </a:lnTo>
                  <a:close/>
                  <a:moveTo>
                    <a:pt x="0" y="61565"/>
                  </a:moveTo>
                  <a:lnTo>
                    <a:pt x="0" y="63329"/>
                  </a:lnTo>
                  <a:lnTo>
                    <a:pt x="1764" y="63327"/>
                  </a:lnTo>
                  <a:lnTo>
                    <a:pt x="1764" y="61565"/>
                  </a:lnTo>
                  <a:close/>
                  <a:moveTo>
                    <a:pt x="0" y="65187"/>
                  </a:moveTo>
                  <a:lnTo>
                    <a:pt x="0" y="66951"/>
                  </a:lnTo>
                  <a:lnTo>
                    <a:pt x="1764" y="66948"/>
                  </a:lnTo>
                  <a:lnTo>
                    <a:pt x="1764" y="65187"/>
                  </a:lnTo>
                  <a:close/>
                  <a:moveTo>
                    <a:pt x="0" y="68808"/>
                  </a:moveTo>
                  <a:lnTo>
                    <a:pt x="0" y="70572"/>
                  </a:lnTo>
                  <a:lnTo>
                    <a:pt x="1764" y="70569"/>
                  </a:lnTo>
                  <a:lnTo>
                    <a:pt x="1764" y="68808"/>
                  </a:lnTo>
                  <a:close/>
                  <a:moveTo>
                    <a:pt x="0" y="72429"/>
                  </a:moveTo>
                  <a:lnTo>
                    <a:pt x="0" y="74194"/>
                  </a:lnTo>
                  <a:lnTo>
                    <a:pt x="1764" y="74191"/>
                  </a:lnTo>
                  <a:lnTo>
                    <a:pt x="1764" y="72429"/>
                  </a:lnTo>
                  <a:close/>
                  <a:moveTo>
                    <a:pt x="0" y="76051"/>
                  </a:moveTo>
                  <a:lnTo>
                    <a:pt x="0" y="77815"/>
                  </a:lnTo>
                  <a:lnTo>
                    <a:pt x="1764" y="77812"/>
                  </a:lnTo>
                  <a:lnTo>
                    <a:pt x="1764" y="76051"/>
                  </a:lnTo>
                  <a:close/>
                  <a:moveTo>
                    <a:pt x="0" y="79672"/>
                  </a:moveTo>
                  <a:lnTo>
                    <a:pt x="0" y="81437"/>
                  </a:lnTo>
                  <a:lnTo>
                    <a:pt x="1764" y="81434"/>
                  </a:lnTo>
                  <a:lnTo>
                    <a:pt x="1764" y="79672"/>
                  </a:lnTo>
                  <a:close/>
                  <a:moveTo>
                    <a:pt x="0" y="83294"/>
                  </a:moveTo>
                  <a:lnTo>
                    <a:pt x="0" y="85058"/>
                  </a:lnTo>
                  <a:lnTo>
                    <a:pt x="1764" y="85055"/>
                  </a:lnTo>
                  <a:lnTo>
                    <a:pt x="1764" y="83294"/>
                  </a:lnTo>
                  <a:close/>
                  <a:moveTo>
                    <a:pt x="0" y="86915"/>
                  </a:moveTo>
                  <a:lnTo>
                    <a:pt x="0" y="88680"/>
                  </a:lnTo>
                  <a:lnTo>
                    <a:pt x="1764" y="88677"/>
                  </a:lnTo>
                  <a:lnTo>
                    <a:pt x="1764" y="86915"/>
                  </a:lnTo>
                  <a:close/>
                  <a:moveTo>
                    <a:pt x="0" y="90537"/>
                  </a:moveTo>
                  <a:lnTo>
                    <a:pt x="0" y="92301"/>
                  </a:lnTo>
                  <a:lnTo>
                    <a:pt x="1764" y="92298"/>
                  </a:lnTo>
                  <a:lnTo>
                    <a:pt x="1764" y="90537"/>
                  </a:lnTo>
                  <a:close/>
                  <a:moveTo>
                    <a:pt x="0" y="94158"/>
                  </a:moveTo>
                  <a:lnTo>
                    <a:pt x="0" y="95923"/>
                  </a:lnTo>
                  <a:lnTo>
                    <a:pt x="1764" y="95920"/>
                  </a:lnTo>
                  <a:lnTo>
                    <a:pt x="1764" y="94158"/>
                  </a:lnTo>
                  <a:close/>
                  <a:moveTo>
                    <a:pt x="0" y="97780"/>
                  </a:moveTo>
                  <a:lnTo>
                    <a:pt x="0" y="99544"/>
                  </a:lnTo>
                  <a:lnTo>
                    <a:pt x="1764" y="99541"/>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9"/>
            <p:cNvSpPr/>
            <p:nvPr/>
          </p:nvSpPr>
          <p:spPr>
            <a:xfrm rot="5400000">
              <a:off x="2242855" y="2283774"/>
              <a:ext cx="77002" cy="4555922"/>
            </a:xfrm>
            <a:custGeom>
              <a:avLst/>
              <a:gdLst/>
              <a:ahLst/>
              <a:cxnLst/>
              <a:rect l="l" t="t" r="r" b="b"/>
              <a:pathLst>
                <a:path w="1681" h="99458" extrusionOk="0">
                  <a:moveTo>
                    <a:pt x="0" y="0"/>
                  </a:moveTo>
                  <a:lnTo>
                    <a:pt x="0" y="1678"/>
                  </a:lnTo>
                  <a:lnTo>
                    <a:pt x="1681" y="1678"/>
                  </a:lnTo>
                  <a:lnTo>
                    <a:pt x="1681" y="0"/>
                  </a:lnTo>
                  <a:close/>
                  <a:moveTo>
                    <a:pt x="0" y="3622"/>
                  </a:moveTo>
                  <a:lnTo>
                    <a:pt x="0" y="5299"/>
                  </a:lnTo>
                  <a:lnTo>
                    <a:pt x="1681" y="5299"/>
                  </a:lnTo>
                  <a:lnTo>
                    <a:pt x="1681" y="3622"/>
                  </a:lnTo>
                  <a:close/>
                  <a:moveTo>
                    <a:pt x="0" y="7243"/>
                  </a:moveTo>
                  <a:lnTo>
                    <a:pt x="0" y="8921"/>
                  </a:lnTo>
                  <a:lnTo>
                    <a:pt x="1681" y="8921"/>
                  </a:lnTo>
                  <a:lnTo>
                    <a:pt x="1681" y="7243"/>
                  </a:lnTo>
                  <a:close/>
                  <a:moveTo>
                    <a:pt x="0" y="10865"/>
                  </a:moveTo>
                  <a:lnTo>
                    <a:pt x="0" y="12542"/>
                  </a:lnTo>
                  <a:lnTo>
                    <a:pt x="1681" y="12542"/>
                  </a:lnTo>
                  <a:lnTo>
                    <a:pt x="1681" y="10865"/>
                  </a:lnTo>
                  <a:close/>
                  <a:moveTo>
                    <a:pt x="0" y="14486"/>
                  </a:moveTo>
                  <a:lnTo>
                    <a:pt x="0" y="16164"/>
                  </a:lnTo>
                  <a:lnTo>
                    <a:pt x="1681" y="16164"/>
                  </a:lnTo>
                  <a:lnTo>
                    <a:pt x="1681" y="14486"/>
                  </a:lnTo>
                  <a:close/>
                  <a:moveTo>
                    <a:pt x="0" y="18108"/>
                  </a:moveTo>
                  <a:lnTo>
                    <a:pt x="0" y="19785"/>
                  </a:lnTo>
                  <a:lnTo>
                    <a:pt x="1681" y="19785"/>
                  </a:lnTo>
                  <a:lnTo>
                    <a:pt x="1681" y="18108"/>
                  </a:lnTo>
                  <a:close/>
                  <a:moveTo>
                    <a:pt x="0" y="21729"/>
                  </a:moveTo>
                  <a:lnTo>
                    <a:pt x="0" y="23407"/>
                  </a:lnTo>
                  <a:lnTo>
                    <a:pt x="1681" y="23407"/>
                  </a:lnTo>
                  <a:lnTo>
                    <a:pt x="1681" y="21729"/>
                  </a:lnTo>
                  <a:close/>
                  <a:moveTo>
                    <a:pt x="0" y="25351"/>
                  </a:moveTo>
                  <a:lnTo>
                    <a:pt x="0" y="27028"/>
                  </a:lnTo>
                  <a:lnTo>
                    <a:pt x="1681" y="27028"/>
                  </a:lnTo>
                  <a:lnTo>
                    <a:pt x="1681" y="25351"/>
                  </a:lnTo>
                  <a:close/>
                  <a:moveTo>
                    <a:pt x="0" y="28972"/>
                  </a:moveTo>
                  <a:lnTo>
                    <a:pt x="0" y="30650"/>
                  </a:lnTo>
                  <a:lnTo>
                    <a:pt x="1681" y="30650"/>
                  </a:lnTo>
                  <a:lnTo>
                    <a:pt x="1681" y="28972"/>
                  </a:lnTo>
                  <a:close/>
                  <a:moveTo>
                    <a:pt x="0" y="32594"/>
                  </a:moveTo>
                  <a:lnTo>
                    <a:pt x="0" y="34271"/>
                  </a:lnTo>
                  <a:lnTo>
                    <a:pt x="1681" y="34271"/>
                  </a:lnTo>
                  <a:lnTo>
                    <a:pt x="1681" y="32594"/>
                  </a:lnTo>
                  <a:close/>
                  <a:moveTo>
                    <a:pt x="0" y="36215"/>
                  </a:moveTo>
                  <a:lnTo>
                    <a:pt x="0" y="37893"/>
                  </a:lnTo>
                  <a:lnTo>
                    <a:pt x="1681" y="37893"/>
                  </a:lnTo>
                  <a:lnTo>
                    <a:pt x="1681" y="36215"/>
                  </a:lnTo>
                  <a:close/>
                  <a:moveTo>
                    <a:pt x="0" y="39837"/>
                  </a:moveTo>
                  <a:lnTo>
                    <a:pt x="0" y="41514"/>
                  </a:lnTo>
                  <a:lnTo>
                    <a:pt x="1681" y="41514"/>
                  </a:lnTo>
                  <a:lnTo>
                    <a:pt x="1681" y="39837"/>
                  </a:lnTo>
                  <a:close/>
                  <a:moveTo>
                    <a:pt x="0" y="43458"/>
                  </a:moveTo>
                  <a:lnTo>
                    <a:pt x="0" y="45136"/>
                  </a:lnTo>
                  <a:lnTo>
                    <a:pt x="1681" y="45136"/>
                  </a:lnTo>
                  <a:lnTo>
                    <a:pt x="1681" y="43458"/>
                  </a:lnTo>
                  <a:close/>
                  <a:moveTo>
                    <a:pt x="0" y="47080"/>
                  </a:moveTo>
                  <a:lnTo>
                    <a:pt x="0" y="48757"/>
                  </a:lnTo>
                  <a:lnTo>
                    <a:pt x="1681" y="48757"/>
                  </a:lnTo>
                  <a:lnTo>
                    <a:pt x="1681" y="47080"/>
                  </a:lnTo>
                  <a:close/>
                  <a:moveTo>
                    <a:pt x="0" y="50701"/>
                  </a:moveTo>
                  <a:lnTo>
                    <a:pt x="0" y="52379"/>
                  </a:lnTo>
                  <a:lnTo>
                    <a:pt x="1681" y="52379"/>
                  </a:lnTo>
                  <a:lnTo>
                    <a:pt x="1681" y="50701"/>
                  </a:lnTo>
                  <a:close/>
                  <a:moveTo>
                    <a:pt x="0" y="54323"/>
                  </a:moveTo>
                  <a:lnTo>
                    <a:pt x="0" y="56000"/>
                  </a:lnTo>
                  <a:lnTo>
                    <a:pt x="1681" y="56000"/>
                  </a:lnTo>
                  <a:lnTo>
                    <a:pt x="1681" y="54323"/>
                  </a:lnTo>
                  <a:close/>
                  <a:moveTo>
                    <a:pt x="0" y="57944"/>
                  </a:moveTo>
                  <a:lnTo>
                    <a:pt x="0" y="59621"/>
                  </a:lnTo>
                  <a:lnTo>
                    <a:pt x="1681" y="59621"/>
                  </a:lnTo>
                  <a:lnTo>
                    <a:pt x="1681" y="57944"/>
                  </a:lnTo>
                  <a:close/>
                  <a:moveTo>
                    <a:pt x="0" y="61566"/>
                  </a:moveTo>
                  <a:lnTo>
                    <a:pt x="0" y="63243"/>
                  </a:lnTo>
                  <a:lnTo>
                    <a:pt x="1681" y="63243"/>
                  </a:lnTo>
                  <a:lnTo>
                    <a:pt x="1681" y="61566"/>
                  </a:lnTo>
                  <a:close/>
                  <a:moveTo>
                    <a:pt x="0" y="65187"/>
                  </a:moveTo>
                  <a:lnTo>
                    <a:pt x="0" y="66864"/>
                  </a:lnTo>
                  <a:lnTo>
                    <a:pt x="1681" y="66864"/>
                  </a:lnTo>
                  <a:lnTo>
                    <a:pt x="1681" y="65187"/>
                  </a:lnTo>
                  <a:close/>
                  <a:moveTo>
                    <a:pt x="0" y="68808"/>
                  </a:moveTo>
                  <a:lnTo>
                    <a:pt x="0" y="70486"/>
                  </a:lnTo>
                  <a:lnTo>
                    <a:pt x="1681" y="70486"/>
                  </a:lnTo>
                  <a:lnTo>
                    <a:pt x="1681" y="68808"/>
                  </a:lnTo>
                  <a:close/>
                  <a:moveTo>
                    <a:pt x="0" y="72430"/>
                  </a:moveTo>
                  <a:lnTo>
                    <a:pt x="0" y="74107"/>
                  </a:lnTo>
                  <a:lnTo>
                    <a:pt x="1681" y="74107"/>
                  </a:lnTo>
                  <a:lnTo>
                    <a:pt x="1681" y="72430"/>
                  </a:lnTo>
                  <a:close/>
                  <a:moveTo>
                    <a:pt x="0" y="76051"/>
                  </a:moveTo>
                  <a:lnTo>
                    <a:pt x="0" y="77729"/>
                  </a:lnTo>
                  <a:lnTo>
                    <a:pt x="1681" y="77729"/>
                  </a:lnTo>
                  <a:lnTo>
                    <a:pt x="1681" y="76051"/>
                  </a:lnTo>
                  <a:close/>
                  <a:moveTo>
                    <a:pt x="0" y="79673"/>
                  </a:moveTo>
                  <a:lnTo>
                    <a:pt x="0" y="81350"/>
                  </a:lnTo>
                  <a:lnTo>
                    <a:pt x="1681" y="81350"/>
                  </a:lnTo>
                  <a:lnTo>
                    <a:pt x="1681" y="79673"/>
                  </a:lnTo>
                  <a:close/>
                  <a:moveTo>
                    <a:pt x="0" y="83294"/>
                  </a:moveTo>
                  <a:lnTo>
                    <a:pt x="0" y="84972"/>
                  </a:lnTo>
                  <a:lnTo>
                    <a:pt x="1681" y="84972"/>
                  </a:lnTo>
                  <a:lnTo>
                    <a:pt x="1681" y="83294"/>
                  </a:lnTo>
                  <a:close/>
                  <a:moveTo>
                    <a:pt x="0" y="86916"/>
                  </a:moveTo>
                  <a:lnTo>
                    <a:pt x="0" y="88593"/>
                  </a:lnTo>
                  <a:lnTo>
                    <a:pt x="1681" y="88593"/>
                  </a:lnTo>
                  <a:lnTo>
                    <a:pt x="1681" y="86916"/>
                  </a:lnTo>
                  <a:close/>
                  <a:moveTo>
                    <a:pt x="0" y="90537"/>
                  </a:moveTo>
                  <a:lnTo>
                    <a:pt x="0" y="92215"/>
                  </a:lnTo>
                  <a:lnTo>
                    <a:pt x="1681" y="92215"/>
                  </a:lnTo>
                  <a:lnTo>
                    <a:pt x="1681" y="90537"/>
                  </a:lnTo>
                  <a:close/>
                  <a:moveTo>
                    <a:pt x="0" y="94159"/>
                  </a:moveTo>
                  <a:lnTo>
                    <a:pt x="0" y="95836"/>
                  </a:lnTo>
                  <a:lnTo>
                    <a:pt x="1681" y="95836"/>
                  </a:lnTo>
                  <a:lnTo>
                    <a:pt x="1681" y="94159"/>
                  </a:lnTo>
                  <a:close/>
                  <a:moveTo>
                    <a:pt x="0" y="97780"/>
                  </a:moveTo>
                  <a:lnTo>
                    <a:pt x="0" y="99458"/>
                  </a:lnTo>
                  <a:lnTo>
                    <a:pt x="1681" y="99458"/>
                  </a:lnTo>
                  <a:lnTo>
                    <a:pt x="168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9"/>
            <p:cNvSpPr/>
            <p:nvPr/>
          </p:nvSpPr>
          <p:spPr>
            <a:xfrm rot="5400000">
              <a:off x="2244734" y="2119279"/>
              <a:ext cx="73200" cy="4552212"/>
            </a:xfrm>
            <a:custGeom>
              <a:avLst/>
              <a:gdLst/>
              <a:ahLst/>
              <a:cxnLst/>
              <a:rect l="l" t="t" r="r" b="b"/>
              <a:pathLst>
                <a:path w="1598" h="99377" extrusionOk="0">
                  <a:moveTo>
                    <a:pt x="1" y="0"/>
                  </a:moveTo>
                  <a:lnTo>
                    <a:pt x="1" y="1596"/>
                  </a:lnTo>
                  <a:lnTo>
                    <a:pt x="1597" y="1596"/>
                  </a:lnTo>
                  <a:lnTo>
                    <a:pt x="1597" y="0"/>
                  </a:lnTo>
                  <a:close/>
                  <a:moveTo>
                    <a:pt x="1" y="3621"/>
                  </a:moveTo>
                  <a:lnTo>
                    <a:pt x="1" y="5218"/>
                  </a:lnTo>
                  <a:lnTo>
                    <a:pt x="1597" y="5218"/>
                  </a:lnTo>
                  <a:lnTo>
                    <a:pt x="1597" y="3621"/>
                  </a:lnTo>
                  <a:close/>
                  <a:moveTo>
                    <a:pt x="1" y="7243"/>
                  </a:moveTo>
                  <a:lnTo>
                    <a:pt x="1" y="8839"/>
                  </a:lnTo>
                  <a:lnTo>
                    <a:pt x="1597" y="8839"/>
                  </a:lnTo>
                  <a:lnTo>
                    <a:pt x="1597" y="7243"/>
                  </a:lnTo>
                  <a:close/>
                  <a:moveTo>
                    <a:pt x="1" y="10864"/>
                  </a:moveTo>
                  <a:lnTo>
                    <a:pt x="1" y="12461"/>
                  </a:lnTo>
                  <a:lnTo>
                    <a:pt x="1597" y="12461"/>
                  </a:lnTo>
                  <a:lnTo>
                    <a:pt x="1597" y="10864"/>
                  </a:lnTo>
                  <a:close/>
                  <a:moveTo>
                    <a:pt x="1" y="14486"/>
                  </a:moveTo>
                  <a:lnTo>
                    <a:pt x="1" y="16082"/>
                  </a:lnTo>
                  <a:lnTo>
                    <a:pt x="1597" y="16082"/>
                  </a:lnTo>
                  <a:lnTo>
                    <a:pt x="1597" y="14486"/>
                  </a:lnTo>
                  <a:close/>
                  <a:moveTo>
                    <a:pt x="1" y="18107"/>
                  </a:moveTo>
                  <a:lnTo>
                    <a:pt x="1" y="19704"/>
                  </a:lnTo>
                  <a:lnTo>
                    <a:pt x="1597" y="19704"/>
                  </a:lnTo>
                  <a:lnTo>
                    <a:pt x="1597" y="18107"/>
                  </a:lnTo>
                  <a:close/>
                  <a:moveTo>
                    <a:pt x="1" y="21729"/>
                  </a:moveTo>
                  <a:lnTo>
                    <a:pt x="1" y="23325"/>
                  </a:lnTo>
                  <a:lnTo>
                    <a:pt x="1597" y="23325"/>
                  </a:lnTo>
                  <a:lnTo>
                    <a:pt x="1597" y="21729"/>
                  </a:lnTo>
                  <a:close/>
                  <a:moveTo>
                    <a:pt x="1" y="25350"/>
                  </a:moveTo>
                  <a:lnTo>
                    <a:pt x="1" y="26947"/>
                  </a:lnTo>
                  <a:lnTo>
                    <a:pt x="1597" y="26947"/>
                  </a:lnTo>
                  <a:lnTo>
                    <a:pt x="1597" y="25350"/>
                  </a:lnTo>
                  <a:close/>
                  <a:moveTo>
                    <a:pt x="1" y="28972"/>
                  </a:moveTo>
                  <a:lnTo>
                    <a:pt x="1" y="30568"/>
                  </a:lnTo>
                  <a:lnTo>
                    <a:pt x="1597" y="30568"/>
                  </a:lnTo>
                  <a:lnTo>
                    <a:pt x="1597" y="28972"/>
                  </a:lnTo>
                  <a:close/>
                  <a:moveTo>
                    <a:pt x="1" y="32593"/>
                  </a:moveTo>
                  <a:lnTo>
                    <a:pt x="1" y="34190"/>
                  </a:lnTo>
                  <a:lnTo>
                    <a:pt x="1597" y="34190"/>
                  </a:lnTo>
                  <a:lnTo>
                    <a:pt x="1597" y="32593"/>
                  </a:lnTo>
                  <a:close/>
                  <a:moveTo>
                    <a:pt x="1" y="36215"/>
                  </a:moveTo>
                  <a:lnTo>
                    <a:pt x="1" y="37811"/>
                  </a:lnTo>
                  <a:lnTo>
                    <a:pt x="1597" y="37811"/>
                  </a:lnTo>
                  <a:lnTo>
                    <a:pt x="1597" y="36215"/>
                  </a:lnTo>
                  <a:close/>
                  <a:moveTo>
                    <a:pt x="1" y="39836"/>
                  </a:moveTo>
                  <a:lnTo>
                    <a:pt x="1" y="41433"/>
                  </a:lnTo>
                  <a:lnTo>
                    <a:pt x="1597" y="41433"/>
                  </a:lnTo>
                  <a:lnTo>
                    <a:pt x="1597" y="39836"/>
                  </a:lnTo>
                  <a:close/>
                  <a:moveTo>
                    <a:pt x="1" y="43458"/>
                  </a:moveTo>
                  <a:lnTo>
                    <a:pt x="1" y="45054"/>
                  </a:lnTo>
                  <a:lnTo>
                    <a:pt x="1597" y="45054"/>
                  </a:lnTo>
                  <a:lnTo>
                    <a:pt x="1597" y="43458"/>
                  </a:lnTo>
                  <a:close/>
                  <a:moveTo>
                    <a:pt x="1" y="47079"/>
                  </a:moveTo>
                  <a:lnTo>
                    <a:pt x="1" y="48676"/>
                  </a:lnTo>
                  <a:lnTo>
                    <a:pt x="1597" y="48676"/>
                  </a:lnTo>
                  <a:lnTo>
                    <a:pt x="1597" y="47079"/>
                  </a:lnTo>
                  <a:close/>
                  <a:moveTo>
                    <a:pt x="1" y="50701"/>
                  </a:moveTo>
                  <a:lnTo>
                    <a:pt x="1" y="52297"/>
                  </a:lnTo>
                  <a:lnTo>
                    <a:pt x="1597" y="52297"/>
                  </a:lnTo>
                  <a:lnTo>
                    <a:pt x="1597" y="50701"/>
                  </a:lnTo>
                  <a:close/>
                  <a:moveTo>
                    <a:pt x="1" y="54322"/>
                  </a:moveTo>
                  <a:lnTo>
                    <a:pt x="1" y="55918"/>
                  </a:lnTo>
                  <a:lnTo>
                    <a:pt x="1597" y="55918"/>
                  </a:lnTo>
                  <a:lnTo>
                    <a:pt x="1597" y="54322"/>
                  </a:lnTo>
                  <a:close/>
                  <a:moveTo>
                    <a:pt x="1" y="57944"/>
                  </a:moveTo>
                  <a:lnTo>
                    <a:pt x="1" y="59540"/>
                  </a:lnTo>
                  <a:lnTo>
                    <a:pt x="1597" y="59540"/>
                  </a:lnTo>
                  <a:lnTo>
                    <a:pt x="1597" y="57944"/>
                  </a:lnTo>
                  <a:close/>
                  <a:moveTo>
                    <a:pt x="1" y="61565"/>
                  </a:moveTo>
                  <a:lnTo>
                    <a:pt x="1" y="63161"/>
                  </a:lnTo>
                  <a:lnTo>
                    <a:pt x="1597" y="63161"/>
                  </a:lnTo>
                  <a:lnTo>
                    <a:pt x="1597" y="61565"/>
                  </a:lnTo>
                  <a:close/>
                  <a:moveTo>
                    <a:pt x="1" y="65187"/>
                  </a:moveTo>
                  <a:lnTo>
                    <a:pt x="1" y="66783"/>
                  </a:lnTo>
                  <a:lnTo>
                    <a:pt x="1597" y="66783"/>
                  </a:lnTo>
                  <a:lnTo>
                    <a:pt x="1597" y="65187"/>
                  </a:lnTo>
                  <a:close/>
                  <a:moveTo>
                    <a:pt x="1" y="68808"/>
                  </a:moveTo>
                  <a:lnTo>
                    <a:pt x="1" y="70404"/>
                  </a:lnTo>
                  <a:lnTo>
                    <a:pt x="1597" y="70404"/>
                  </a:lnTo>
                  <a:lnTo>
                    <a:pt x="1597" y="68808"/>
                  </a:lnTo>
                  <a:close/>
                  <a:moveTo>
                    <a:pt x="1" y="72429"/>
                  </a:moveTo>
                  <a:lnTo>
                    <a:pt x="1" y="74026"/>
                  </a:lnTo>
                  <a:lnTo>
                    <a:pt x="1597" y="74026"/>
                  </a:lnTo>
                  <a:lnTo>
                    <a:pt x="1597" y="72429"/>
                  </a:lnTo>
                  <a:close/>
                  <a:moveTo>
                    <a:pt x="1" y="76051"/>
                  </a:moveTo>
                  <a:lnTo>
                    <a:pt x="1" y="77647"/>
                  </a:lnTo>
                  <a:lnTo>
                    <a:pt x="1597" y="77647"/>
                  </a:lnTo>
                  <a:lnTo>
                    <a:pt x="1597" y="76051"/>
                  </a:lnTo>
                  <a:close/>
                  <a:moveTo>
                    <a:pt x="1" y="79672"/>
                  </a:moveTo>
                  <a:lnTo>
                    <a:pt x="1" y="81269"/>
                  </a:lnTo>
                  <a:lnTo>
                    <a:pt x="1597" y="81269"/>
                  </a:lnTo>
                  <a:lnTo>
                    <a:pt x="1597" y="79672"/>
                  </a:lnTo>
                  <a:close/>
                  <a:moveTo>
                    <a:pt x="1" y="83294"/>
                  </a:moveTo>
                  <a:lnTo>
                    <a:pt x="1" y="84890"/>
                  </a:lnTo>
                  <a:lnTo>
                    <a:pt x="1597" y="84890"/>
                  </a:lnTo>
                  <a:lnTo>
                    <a:pt x="1597" y="83294"/>
                  </a:lnTo>
                  <a:close/>
                  <a:moveTo>
                    <a:pt x="1" y="86915"/>
                  </a:moveTo>
                  <a:lnTo>
                    <a:pt x="1" y="88512"/>
                  </a:lnTo>
                  <a:lnTo>
                    <a:pt x="1597" y="88512"/>
                  </a:lnTo>
                  <a:lnTo>
                    <a:pt x="1597" y="86915"/>
                  </a:lnTo>
                  <a:close/>
                  <a:moveTo>
                    <a:pt x="1" y="90537"/>
                  </a:moveTo>
                  <a:lnTo>
                    <a:pt x="1" y="92133"/>
                  </a:lnTo>
                  <a:lnTo>
                    <a:pt x="1597" y="92133"/>
                  </a:lnTo>
                  <a:lnTo>
                    <a:pt x="1597" y="90537"/>
                  </a:lnTo>
                  <a:close/>
                  <a:moveTo>
                    <a:pt x="1" y="94158"/>
                  </a:moveTo>
                  <a:lnTo>
                    <a:pt x="1" y="95755"/>
                  </a:lnTo>
                  <a:lnTo>
                    <a:pt x="1597" y="95755"/>
                  </a:lnTo>
                  <a:lnTo>
                    <a:pt x="1597" y="94158"/>
                  </a:lnTo>
                  <a:close/>
                  <a:moveTo>
                    <a:pt x="1" y="97780"/>
                  </a:moveTo>
                  <a:lnTo>
                    <a:pt x="1" y="99376"/>
                  </a:lnTo>
                  <a:lnTo>
                    <a:pt x="1597" y="99376"/>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9"/>
            <p:cNvSpPr/>
            <p:nvPr/>
          </p:nvSpPr>
          <p:spPr>
            <a:xfrm rot="5400000">
              <a:off x="2246635" y="1954853"/>
              <a:ext cx="69444" cy="4548502"/>
            </a:xfrm>
            <a:custGeom>
              <a:avLst/>
              <a:gdLst/>
              <a:ahLst/>
              <a:cxnLst/>
              <a:rect l="l" t="t" r="r" b="b"/>
              <a:pathLst>
                <a:path w="1516" h="99296" extrusionOk="0">
                  <a:moveTo>
                    <a:pt x="0" y="1"/>
                  </a:moveTo>
                  <a:lnTo>
                    <a:pt x="0" y="1516"/>
                  </a:lnTo>
                  <a:lnTo>
                    <a:pt x="1516" y="1516"/>
                  </a:lnTo>
                  <a:lnTo>
                    <a:pt x="1516" y="1"/>
                  </a:lnTo>
                  <a:close/>
                  <a:moveTo>
                    <a:pt x="0" y="3622"/>
                  </a:moveTo>
                  <a:lnTo>
                    <a:pt x="0" y="5137"/>
                  </a:lnTo>
                  <a:lnTo>
                    <a:pt x="1516" y="5137"/>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6"/>
                  </a:moveTo>
                  <a:lnTo>
                    <a:pt x="0" y="16002"/>
                  </a:lnTo>
                  <a:lnTo>
                    <a:pt x="1516" y="16002"/>
                  </a:lnTo>
                  <a:lnTo>
                    <a:pt x="1516" y="14486"/>
                  </a:lnTo>
                  <a:close/>
                  <a:moveTo>
                    <a:pt x="0" y="18108"/>
                  </a:moveTo>
                  <a:lnTo>
                    <a:pt x="0" y="19623"/>
                  </a:lnTo>
                  <a:lnTo>
                    <a:pt x="1516" y="19623"/>
                  </a:lnTo>
                  <a:lnTo>
                    <a:pt x="1516" y="18108"/>
                  </a:lnTo>
                  <a:close/>
                  <a:moveTo>
                    <a:pt x="0" y="21729"/>
                  </a:moveTo>
                  <a:lnTo>
                    <a:pt x="0" y="23245"/>
                  </a:lnTo>
                  <a:lnTo>
                    <a:pt x="1516" y="23245"/>
                  </a:lnTo>
                  <a:lnTo>
                    <a:pt x="1516" y="21729"/>
                  </a:lnTo>
                  <a:close/>
                  <a:moveTo>
                    <a:pt x="0" y="25351"/>
                  </a:moveTo>
                  <a:lnTo>
                    <a:pt x="0" y="26866"/>
                  </a:lnTo>
                  <a:lnTo>
                    <a:pt x="1516" y="26866"/>
                  </a:lnTo>
                  <a:lnTo>
                    <a:pt x="1516" y="25351"/>
                  </a:lnTo>
                  <a:close/>
                  <a:moveTo>
                    <a:pt x="0" y="28972"/>
                  </a:moveTo>
                  <a:lnTo>
                    <a:pt x="0" y="30488"/>
                  </a:lnTo>
                  <a:lnTo>
                    <a:pt x="1516" y="30488"/>
                  </a:lnTo>
                  <a:lnTo>
                    <a:pt x="1516" y="28972"/>
                  </a:lnTo>
                  <a:close/>
                  <a:moveTo>
                    <a:pt x="0" y="32594"/>
                  </a:moveTo>
                  <a:lnTo>
                    <a:pt x="0" y="34109"/>
                  </a:lnTo>
                  <a:lnTo>
                    <a:pt x="1516" y="34109"/>
                  </a:lnTo>
                  <a:lnTo>
                    <a:pt x="1516" y="32594"/>
                  </a:lnTo>
                  <a:close/>
                  <a:moveTo>
                    <a:pt x="0" y="36215"/>
                  </a:moveTo>
                  <a:lnTo>
                    <a:pt x="0" y="37731"/>
                  </a:lnTo>
                  <a:lnTo>
                    <a:pt x="1516" y="37731"/>
                  </a:lnTo>
                  <a:lnTo>
                    <a:pt x="1516" y="36215"/>
                  </a:lnTo>
                  <a:close/>
                  <a:moveTo>
                    <a:pt x="0" y="39837"/>
                  </a:moveTo>
                  <a:lnTo>
                    <a:pt x="0" y="41352"/>
                  </a:lnTo>
                  <a:lnTo>
                    <a:pt x="1516" y="41352"/>
                  </a:lnTo>
                  <a:lnTo>
                    <a:pt x="1516" y="39837"/>
                  </a:lnTo>
                  <a:close/>
                  <a:moveTo>
                    <a:pt x="0" y="43458"/>
                  </a:moveTo>
                  <a:lnTo>
                    <a:pt x="0" y="44973"/>
                  </a:lnTo>
                  <a:lnTo>
                    <a:pt x="1516" y="44973"/>
                  </a:lnTo>
                  <a:lnTo>
                    <a:pt x="1516" y="43458"/>
                  </a:lnTo>
                  <a:close/>
                  <a:moveTo>
                    <a:pt x="0" y="47080"/>
                  </a:moveTo>
                  <a:lnTo>
                    <a:pt x="0" y="48595"/>
                  </a:lnTo>
                  <a:lnTo>
                    <a:pt x="1516" y="48595"/>
                  </a:lnTo>
                  <a:lnTo>
                    <a:pt x="1516" y="47080"/>
                  </a:lnTo>
                  <a:close/>
                  <a:moveTo>
                    <a:pt x="0" y="50701"/>
                  </a:moveTo>
                  <a:lnTo>
                    <a:pt x="0" y="52216"/>
                  </a:lnTo>
                  <a:lnTo>
                    <a:pt x="1516" y="52216"/>
                  </a:lnTo>
                  <a:lnTo>
                    <a:pt x="1516" y="50701"/>
                  </a:lnTo>
                  <a:close/>
                  <a:moveTo>
                    <a:pt x="0" y="54323"/>
                  </a:moveTo>
                  <a:lnTo>
                    <a:pt x="0" y="55838"/>
                  </a:lnTo>
                  <a:lnTo>
                    <a:pt x="1516" y="55838"/>
                  </a:lnTo>
                  <a:lnTo>
                    <a:pt x="1516" y="54323"/>
                  </a:lnTo>
                  <a:close/>
                  <a:moveTo>
                    <a:pt x="0" y="57944"/>
                  </a:moveTo>
                  <a:lnTo>
                    <a:pt x="0" y="59459"/>
                  </a:lnTo>
                  <a:lnTo>
                    <a:pt x="1516" y="59459"/>
                  </a:lnTo>
                  <a:lnTo>
                    <a:pt x="1516" y="57944"/>
                  </a:lnTo>
                  <a:close/>
                  <a:moveTo>
                    <a:pt x="0" y="61566"/>
                  </a:moveTo>
                  <a:lnTo>
                    <a:pt x="0" y="63081"/>
                  </a:lnTo>
                  <a:lnTo>
                    <a:pt x="1516" y="63081"/>
                  </a:lnTo>
                  <a:lnTo>
                    <a:pt x="1516" y="61566"/>
                  </a:lnTo>
                  <a:close/>
                  <a:moveTo>
                    <a:pt x="0" y="65187"/>
                  </a:moveTo>
                  <a:lnTo>
                    <a:pt x="0" y="66702"/>
                  </a:lnTo>
                  <a:lnTo>
                    <a:pt x="1516" y="66702"/>
                  </a:lnTo>
                  <a:lnTo>
                    <a:pt x="1516" y="65187"/>
                  </a:lnTo>
                  <a:close/>
                  <a:moveTo>
                    <a:pt x="0" y="68809"/>
                  </a:moveTo>
                  <a:lnTo>
                    <a:pt x="0" y="70324"/>
                  </a:lnTo>
                  <a:lnTo>
                    <a:pt x="1516" y="70324"/>
                  </a:lnTo>
                  <a:lnTo>
                    <a:pt x="1516" y="68809"/>
                  </a:lnTo>
                  <a:close/>
                  <a:moveTo>
                    <a:pt x="0" y="72430"/>
                  </a:moveTo>
                  <a:lnTo>
                    <a:pt x="0" y="73945"/>
                  </a:lnTo>
                  <a:lnTo>
                    <a:pt x="1516" y="73945"/>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4"/>
                  </a:moveTo>
                  <a:lnTo>
                    <a:pt x="0" y="84810"/>
                  </a:lnTo>
                  <a:lnTo>
                    <a:pt x="1516" y="84810"/>
                  </a:lnTo>
                  <a:lnTo>
                    <a:pt x="1516" y="83294"/>
                  </a:lnTo>
                  <a:close/>
                  <a:moveTo>
                    <a:pt x="0" y="86916"/>
                  </a:moveTo>
                  <a:lnTo>
                    <a:pt x="0" y="88431"/>
                  </a:lnTo>
                  <a:lnTo>
                    <a:pt x="1516" y="88431"/>
                  </a:lnTo>
                  <a:lnTo>
                    <a:pt x="1516" y="86916"/>
                  </a:lnTo>
                  <a:close/>
                  <a:moveTo>
                    <a:pt x="0" y="90537"/>
                  </a:moveTo>
                  <a:lnTo>
                    <a:pt x="0" y="92053"/>
                  </a:lnTo>
                  <a:lnTo>
                    <a:pt x="1516" y="92053"/>
                  </a:lnTo>
                  <a:lnTo>
                    <a:pt x="1516" y="90537"/>
                  </a:lnTo>
                  <a:close/>
                  <a:moveTo>
                    <a:pt x="0" y="94159"/>
                  </a:moveTo>
                  <a:lnTo>
                    <a:pt x="0" y="95674"/>
                  </a:lnTo>
                  <a:lnTo>
                    <a:pt x="1516" y="95674"/>
                  </a:lnTo>
                  <a:lnTo>
                    <a:pt x="1516" y="94159"/>
                  </a:lnTo>
                  <a:close/>
                  <a:moveTo>
                    <a:pt x="0" y="97780"/>
                  </a:moveTo>
                  <a:lnTo>
                    <a:pt x="0" y="99296"/>
                  </a:lnTo>
                  <a:lnTo>
                    <a:pt x="1516" y="99296"/>
                  </a:lnTo>
                  <a:lnTo>
                    <a:pt x="151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9"/>
            <p:cNvSpPr/>
            <p:nvPr/>
          </p:nvSpPr>
          <p:spPr>
            <a:xfrm rot="5400000">
              <a:off x="2248536" y="1790336"/>
              <a:ext cx="65596" cy="4544791"/>
            </a:xfrm>
            <a:custGeom>
              <a:avLst/>
              <a:gdLst/>
              <a:ahLst/>
              <a:cxnLst/>
              <a:rect l="l" t="t" r="r" b="b"/>
              <a:pathLst>
                <a:path w="1432" h="99215" extrusionOk="0">
                  <a:moveTo>
                    <a:pt x="1" y="0"/>
                  </a:moveTo>
                  <a:lnTo>
                    <a:pt x="1" y="1434"/>
                  </a:lnTo>
                  <a:lnTo>
                    <a:pt x="1432" y="1434"/>
                  </a:lnTo>
                  <a:lnTo>
                    <a:pt x="1432" y="0"/>
                  </a:lnTo>
                  <a:close/>
                  <a:moveTo>
                    <a:pt x="1" y="3622"/>
                  </a:moveTo>
                  <a:lnTo>
                    <a:pt x="1" y="5056"/>
                  </a:lnTo>
                  <a:lnTo>
                    <a:pt x="1432" y="5056"/>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0"/>
                  </a:moveTo>
                  <a:lnTo>
                    <a:pt x="1" y="26785"/>
                  </a:lnTo>
                  <a:lnTo>
                    <a:pt x="1432" y="26785"/>
                  </a:lnTo>
                  <a:lnTo>
                    <a:pt x="1432" y="25350"/>
                  </a:lnTo>
                  <a:close/>
                  <a:moveTo>
                    <a:pt x="1" y="28972"/>
                  </a:moveTo>
                  <a:lnTo>
                    <a:pt x="1" y="30406"/>
                  </a:lnTo>
                  <a:lnTo>
                    <a:pt x="1432" y="30406"/>
                  </a:lnTo>
                  <a:lnTo>
                    <a:pt x="1432" y="28972"/>
                  </a:lnTo>
                  <a:close/>
                  <a:moveTo>
                    <a:pt x="1" y="32593"/>
                  </a:moveTo>
                  <a:lnTo>
                    <a:pt x="1" y="34028"/>
                  </a:lnTo>
                  <a:lnTo>
                    <a:pt x="1432" y="34028"/>
                  </a:lnTo>
                  <a:lnTo>
                    <a:pt x="1432" y="32593"/>
                  </a:lnTo>
                  <a:close/>
                  <a:moveTo>
                    <a:pt x="1" y="36215"/>
                  </a:moveTo>
                  <a:lnTo>
                    <a:pt x="1" y="37649"/>
                  </a:lnTo>
                  <a:lnTo>
                    <a:pt x="1432" y="37649"/>
                  </a:lnTo>
                  <a:lnTo>
                    <a:pt x="1432" y="36215"/>
                  </a:lnTo>
                  <a:close/>
                  <a:moveTo>
                    <a:pt x="1" y="39836"/>
                  </a:moveTo>
                  <a:lnTo>
                    <a:pt x="1" y="41270"/>
                  </a:lnTo>
                  <a:lnTo>
                    <a:pt x="1432" y="41270"/>
                  </a:lnTo>
                  <a:lnTo>
                    <a:pt x="1432" y="39836"/>
                  </a:lnTo>
                  <a:close/>
                  <a:moveTo>
                    <a:pt x="1" y="43458"/>
                  </a:moveTo>
                  <a:lnTo>
                    <a:pt x="1" y="44892"/>
                  </a:lnTo>
                  <a:lnTo>
                    <a:pt x="1432" y="44892"/>
                  </a:lnTo>
                  <a:lnTo>
                    <a:pt x="1432" y="43458"/>
                  </a:lnTo>
                  <a:close/>
                  <a:moveTo>
                    <a:pt x="1" y="47079"/>
                  </a:moveTo>
                  <a:lnTo>
                    <a:pt x="1" y="48513"/>
                  </a:lnTo>
                  <a:lnTo>
                    <a:pt x="1432" y="48513"/>
                  </a:lnTo>
                  <a:lnTo>
                    <a:pt x="1432" y="47079"/>
                  </a:lnTo>
                  <a:close/>
                  <a:moveTo>
                    <a:pt x="1" y="50701"/>
                  </a:moveTo>
                  <a:lnTo>
                    <a:pt x="1" y="52135"/>
                  </a:lnTo>
                  <a:lnTo>
                    <a:pt x="1432" y="52135"/>
                  </a:lnTo>
                  <a:lnTo>
                    <a:pt x="1432" y="50701"/>
                  </a:lnTo>
                  <a:close/>
                  <a:moveTo>
                    <a:pt x="1" y="54322"/>
                  </a:moveTo>
                  <a:lnTo>
                    <a:pt x="1" y="55756"/>
                  </a:lnTo>
                  <a:lnTo>
                    <a:pt x="1432" y="55756"/>
                  </a:lnTo>
                  <a:lnTo>
                    <a:pt x="1432" y="54322"/>
                  </a:lnTo>
                  <a:close/>
                  <a:moveTo>
                    <a:pt x="1" y="57944"/>
                  </a:moveTo>
                  <a:lnTo>
                    <a:pt x="1" y="59378"/>
                  </a:lnTo>
                  <a:lnTo>
                    <a:pt x="1432" y="59378"/>
                  </a:lnTo>
                  <a:lnTo>
                    <a:pt x="1432" y="57944"/>
                  </a:lnTo>
                  <a:close/>
                  <a:moveTo>
                    <a:pt x="1" y="61565"/>
                  </a:moveTo>
                  <a:lnTo>
                    <a:pt x="1" y="62999"/>
                  </a:lnTo>
                  <a:lnTo>
                    <a:pt x="1432" y="62999"/>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5"/>
                  </a:moveTo>
                  <a:lnTo>
                    <a:pt x="1" y="88350"/>
                  </a:lnTo>
                  <a:lnTo>
                    <a:pt x="1432" y="88350"/>
                  </a:lnTo>
                  <a:lnTo>
                    <a:pt x="1432" y="86915"/>
                  </a:lnTo>
                  <a:close/>
                  <a:moveTo>
                    <a:pt x="1" y="90537"/>
                  </a:moveTo>
                  <a:lnTo>
                    <a:pt x="1" y="91971"/>
                  </a:lnTo>
                  <a:lnTo>
                    <a:pt x="1432" y="91971"/>
                  </a:lnTo>
                  <a:lnTo>
                    <a:pt x="1432" y="90537"/>
                  </a:lnTo>
                  <a:close/>
                  <a:moveTo>
                    <a:pt x="1" y="94158"/>
                  </a:moveTo>
                  <a:lnTo>
                    <a:pt x="1" y="95593"/>
                  </a:lnTo>
                  <a:lnTo>
                    <a:pt x="1432" y="95593"/>
                  </a:lnTo>
                  <a:lnTo>
                    <a:pt x="1432" y="94158"/>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9"/>
            <p:cNvSpPr/>
            <p:nvPr/>
          </p:nvSpPr>
          <p:spPr>
            <a:xfrm rot="5400000">
              <a:off x="2250345" y="1625864"/>
              <a:ext cx="62023" cy="4541081"/>
            </a:xfrm>
            <a:custGeom>
              <a:avLst/>
              <a:gdLst/>
              <a:ahLst/>
              <a:cxnLst/>
              <a:rect l="l" t="t" r="r" b="b"/>
              <a:pathLst>
                <a:path w="1354" h="99134" extrusionOk="0">
                  <a:moveTo>
                    <a:pt x="0" y="1"/>
                  </a:moveTo>
                  <a:lnTo>
                    <a:pt x="0" y="1354"/>
                  </a:lnTo>
                  <a:lnTo>
                    <a:pt x="1353" y="1354"/>
                  </a:lnTo>
                  <a:lnTo>
                    <a:pt x="1353" y="1"/>
                  </a:lnTo>
                  <a:close/>
                  <a:moveTo>
                    <a:pt x="0" y="3622"/>
                  </a:moveTo>
                  <a:lnTo>
                    <a:pt x="0" y="4975"/>
                  </a:lnTo>
                  <a:lnTo>
                    <a:pt x="1353" y="4975"/>
                  </a:lnTo>
                  <a:lnTo>
                    <a:pt x="1353" y="3622"/>
                  </a:lnTo>
                  <a:close/>
                  <a:moveTo>
                    <a:pt x="0" y="7244"/>
                  </a:moveTo>
                  <a:lnTo>
                    <a:pt x="0" y="8597"/>
                  </a:lnTo>
                  <a:lnTo>
                    <a:pt x="1353" y="8597"/>
                  </a:lnTo>
                  <a:lnTo>
                    <a:pt x="1353" y="7244"/>
                  </a:lnTo>
                  <a:close/>
                  <a:moveTo>
                    <a:pt x="0" y="10865"/>
                  </a:moveTo>
                  <a:lnTo>
                    <a:pt x="0" y="12218"/>
                  </a:lnTo>
                  <a:lnTo>
                    <a:pt x="1353" y="12218"/>
                  </a:lnTo>
                  <a:lnTo>
                    <a:pt x="1353" y="10865"/>
                  </a:lnTo>
                  <a:close/>
                  <a:moveTo>
                    <a:pt x="0" y="14487"/>
                  </a:moveTo>
                  <a:lnTo>
                    <a:pt x="0" y="15840"/>
                  </a:lnTo>
                  <a:lnTo>
                    <a:pt x="1353" y="15840"/>
                  </a:lnTo>
                  <a:lnTo>
                    <a:pt x="1353" y="14487"/>
                  </a:lnTo>
                  <a:close/>
                  <a:moveTo>
                    <a:pt x="0" y="18108"/>
                  </a:moveTo>
                  <a:lnTo>
                    <a:pt x="0" y="19461"/>
                  </a:lnTo>
                  <a:lnTo>
                    <a:pt x="1353" y="19461"/>
                  </a:lnTo>
                  <a:lnTo>
                    <a:pt x="1353" y="18108"/>
                  </a:lnTo>
                  <a:close/>
                  <a:moveTo>
                    <a:pt x="0" y="21730"/>
                  </a:moveTo>
                  <a:lnTo>
                    <a:pt x="0" y="23083"/>
                  </a:lnTo>
                  <a:lnTo>
                    <a:pt x="1353" y="23083"/>
                  </a:lnTo>
                  <a:lnTo>
                    <a:pt x="1353" y="21730"/>
                  </a:lnTo>
                  <a:close/>
                  <a:moveTo>
                    <a:pt x="0" y="25351"/>
                  </a:moveTo>
                  <a:lnTo>
                    <a:pt x="0" y="26704"/>
                  </a:lnTo>
                  <a:lnTo>
                    <a:pt x="1353" y="26704"/>
                  </a:lnTo>
                  <a:lnTo>
                    <a:pt x="1353" y="25351"/>
                  </a:lnTo>
                  <a:close/>
                  <a:moveTo>
                    <a:pt x="0" y="28972"/>
                  </a:moveTo>
                  <a:lnTo>
                    <a:pt x="0" y="30325"/>
                  </a:lnTo>
                  <a:lnTo>
                    <a:pt x="1353" y="30325"/>
                  </a:lnTo>
                  <a:lnTo>
                    <a:pt x="1353" y="28972"/>
                  </a:lnTo>
                  <a:close/>
                  <a:moveTo>
                    <a:pt x="0" y="32594"/>
                  </a:moveTo>
                  <a:lnTo>
                    <a:pt x="0" y="33947"/>
                  </a:lnTo>
                  <a:lnTo>
                    <a:pt x="1353" y="33947"/>
                  </a:lnTo>
                  <a:lnTo>
                    <a:pt x="1353" y="32594"/>
                  </a:lnTo>
                  <a:close/>
                  <a:moveTo>
                    <a:pt x="0" y="36215"/>
                  </a:moveTo>
                  <a:lnTo>
                    <a:pt x="0" y="37568"/>
                  </a:lnTo>
                  <a:lnTo>
                    <a:pt x="1353" y="37568"/>
                  </a:lnTo>
                  <a:lnTo>
                    <a:pt x="1353" y="36215"/>
                  </a:lnTo>
                  <a:close/>
                  <a:moveTo>
                    <a:pt x="0" y="39837"/>
                  </a:moveTo>
                  <a:lnTo>
                    <a:pt x="0" y="41190"/>
                  </a:lnTo>
                  <a:lnTo>
                    <a:pt x="1353" y="41190"/>
                  </a:lnTo>
                  <a:lnTo>
                    <a:pt x="1353" y="39837"/>
                  </a:lnTo>
                  <a:close/>
                  <a:moveTo>
                    <a:pt x="0" y="43458"/>
                  </a:moveTo>
                  <a:lnTo>
                    <a:pt x="0" y="44811"/>
                  </a:lnTo>
                  <a:lnTo>
                    <a:pt x="1353" y="44811"/>
                  </a:lnTo>
                  <a:lnTo>
                    <a:pt x="1353" y="43458"/>
                  </a:lnTo>
                  <a:close/>
                  <a:moveTo>
                    <a:pt x="0" y="47080"/>
                  </a:moveTo>
                  <a:lnTo>
                    <a:pt x="0" y="48433"/>
                  </a:lnTo>
                  <a:lnTo>
                    <a:pt x="1353" y="48433"/>
                  </a:lnTo>
                  <a:lnTo>
                    <a:pt x="1353" y="47080"/>
                  </a:lnTo>
                  <a:close/>
                  <a:moveTo>
                    <a:pt x="0" y="50701"/>
                  </a:moveTo>
                  <a:lnTo>
                    <a:pt x="0" y="52054"/>
                  </a:lnTo>
                  <a:lnTo>
                    <a:pt x="1353" y="52054"/>
                  </a:lnTo>
                  <a:lnTo>
                    <a:pt x="1353" y="50701"/>
                  </a:lnTo>
                  <a:close/>
                  <a:moveTo>
                    <a:pt x="0" y="54323"/>
                  </a:moveTo>
                  <a:lnTo>
                    <a:pt x="0" y="55676"/>
                  </a:lnTo>
                  <a:lnTo>
                    <a:pt x="1353" y="55676"/>
                  </a:lnTo>
                  <a:lnTo>
                    <a:pt x="1353" y="54323"/>
                  </a:lnTo>
                  <a:close/>
                  <a:moveTo>
                    <a:pt x="0" y="57944"/>
                  </a:moveTo>
                  <a:lnTo>
                    <a:pt x="0" y="59297"/>
                  </a:lnTo>
                  <a:lnTo>
                    <a:pt x="1353" y="59297"/>
                  </a:lnTo>
                  <a:lnTo>
                    <a:pt x="1353" y="57944"/>
                  </a:lnTo>
                  <a:close/>
                  <a:moveTo>
                    <a:pt x="0" y="61566"/>
                  </a:moveTo>
                  <a:lnTo>
                    <a:pt x="0" y="62919"/>
                  </a:lnTo>
                  <a:lnTo>
                    <a:pt x="1353" y="62919"/>
                  </a:lnTo>
                  <a:lnTo>
                    <a:pt x="1353" y="61566"/>
                  </a:lnTo>
                  <a:close/>
                  <a:moveTo>
                    <a:pt x="0" y="65187"/>
                  </a:moveTo>
                  <a:lnTo>
                    <a:pt x="0" y="66540"/>
                  </a:lnTo>
                  <a:lnTo>
                    <a:pt x="1353" y="66540"/>
                  </a:lnTo>
                  <a:lnTo>
                    <a:pt x="1353" y="65187"/>
                  </a:lnTo>
                  <a:close/>
                  <a:moveTo>
                    <a:pt x="0" y="68809"/>
                  </a:moveTo>
                  <a:lnTo>
                    <a:pt x="0" y="70162"/>
                  </a:lnTo>
                  <a:lnTo>
                    <a:pt x="1353" y="70162"/>
                  </a:lnTo>
                  <a:lnTo>
                    <a:pt x="1353" y="68809"/>
                  </a:lnTo>
                  <a:close/>
                  <a:moveTo>
                    <a:pt x="0" y="72430"/>
                  </a:moveTo>
                  <a:lnTo>
                    <a:pt x="0" y="73783"/>
                  </a:lnTo>
                  <a:lnTo>
                    <a:pt x="1353" y="73783"/>
                  </a:lnTo>
                  <a:lnTo>
                    <a:pt x="1353" y="72430"/>
                  </a:lnTo>
                  <a:close/>
                  <a:moveTo>
                    <a:pt x="0" y="76052"/>
                  </a:moveTo>
                  <a:lnTo>
                    <a:pt x="0" y="77405"/>
                  </a:lnTo>
                  <a:lnTo>
                    <a:pt x="1353" y="77405"/>
                  </a:lnTo>
                  <a:lnTo>
                    <a:pt x="1353" y="76052"/>
                  </a:lnTo>
                  <a:close/>
                  <a:moveTo>
                    <a:pt x="0" y="79673"/>
                  </a:moveTo>
                  <a:lnTo>
                    <a:pt x="0" y="81026"/>
                  </a:lnTo>
                  <a:lnTo>
                    <a:pt x="1353" y="81026"/>
                  </a:lnTo>
                  <a:lnTo>
                    <a:pt x="1353" y="79673"/>
                  </a:lnTo>
                  <a:close/>
                  <a:moveTo>
                    <a:pt x="0" y="83295"/>
                  </a:moveTo>
                  <a:lnTo>
                    <a:pt x="0" y="84648"/>
                  </a:lnTo>
                  <a:lnTo>
                    <a:pt x="1353" y="84648"/>
                  </a:lnTo>
                  <a:lnTo>
                    <a:pt x="1353" y="83295"/>
                  </a:lnTo>
                  <a:close/>
                  <a:moveTo>
                    <a:pt x="0" y="86916"/>
                  </a:moveTo>
                  <a:lnTo>
                    <a:pt x="0" y="88269"/>
                  </a:lnTo>
                  <a:lnTo>
                    <a:pt x="1353" y="88269"/>
                  </a:lnTo>
                  <a:lnTo>
                    <a:pt x="1353" y="86916"/>
                  </a:lnTo>
                  <a:close/>
                  <a:moveTo>
                    <a:pt x="0" y="90538"/>
                  </a:moveTo>
                  <a:lnTo>
                    <a:pt x="0" y="91891"/>
                  </a:lnTo>
                  <a:lnTo>
                    <a:pt x="1353" y="91891"/>
                  </a:lnTo>
                  <a:lnTo>
                    <a:pt x="1353" y="90538"/>
                  </a:lnTo>
                  <a:close/>
                  <a:moveTo>
                    <a:pt x="0" y="94159"/>
                  </a:moveTo>
                  <a:lnTo>
                    <a:pt x="0" y="95512"/>
                  </a:lnTo>
                  <a:lnTo>
                    <a:pt x="1353" y="95512"/>
                  </a:lnTo>
                  <a:lnTo>
                    <a:pt x="1353" y="94159"/>
                  </a:lnTo>
                  <a:close/>
                  <a:moveTo>
                    <a:pt x="0" y="97780"/>
                  </a:moveTo>
                  <a:lnTo>
                    <a:pt x="0" y="99133"/>
                  </a:lnTo>
                  <a:lnTo>
                    <a:pt x="1353" y="99133"/>
                  </a:lnTo>
                  <a:lnTo>
                    <a:pt x="135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9"/>
            <p:cNvSpPr/>
            <p:nvPr/>
          </p:nvSpPr>
          <p:spPr>
            <a:xfrm rot="5400000">
              <a:off x="2252269" y="1461506"/>
              <a:ext cx="58176" cy="4537050"/>
            </a:xfrm>
            <a:custGeom>
              <a:avLst/>
              <a:gdLst/>
              <a:ahLst/>
              <a:cxnLst/>
              <a:rect l="l" t="t" r="r" b="b"/>
              <a:pathLst>
                <a:path w="1270" h="99046"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0"/>
                  </a:moveTo>
                  <a:lnTo>
                    <a:pt x="1" y="26617"/>
                  </a:lnTo>
                  <a:lnTo>
                    <a:pt x="1270" y="26617"/>
                  </a:lnTo>
                  <a:lnTo>
                    <a:pt x="1270" y="25350"/>
                  </a:lnTo>
                  <a:close/>
                  <a:moveTo>
                    <a:pt x="1" y="28972"/>
                  </a:moveTo>
                  <a:lnTo>
                    <a:pt x="1" y="30238"/>
                  </a:lnTo>
                  <a:lnTo>
                    <a:pt x="1270" y="30238"/>
                  </a:lnTo>
                  <a:lnTo>
                    <a:pt x="1270" y="28972"/>
                  </a:lnTo>
                  <a:close/>
                  <a:moveTo>
                    <a:pt x="1" y="32593"/>
                  </a:moveTo>
                  <a:lnTo>
                    <a:pt x="1" y="33859"/>
                  </a:lnTo>
                  <a:lnTo>
                    <a:pt x="1270" y="33859"/>
                  </a:lnTo>
                  <a:lnTo>
                    <a:pt x="1270" y="32593"/>
                  </a:lnTo>
                  <a:close/>
                  <a:moveTo>
                    <a:pt x="1" y="36215"/>
                  </a:moveTo>
                  <a:lnTo>
                    <a:pt x="1" y="37481"/>
                  </a:lnTo>
                  <a:lnTo>
                    <a:pt x="1270" y="37481"/>
                  </a:lnTo>
                  <a:lnTo>
                    <a:pt x="1270" y="36215"/>
                  </a:lnTo>
                  <a:close/>
                  <a:moveTo>
                    <a:pt x="1" y="39836"/>
                  </a:moveTo>
                  <a:lnTo>
                    <a:pt x="1" y="41102"/>
                  </a:lnTo>
                  <a:lnTo>
                    <a:pt x="1270" y="41102"/>
                  </a:lnTo>
                  <a:lnTo>
                    <a:pt x="1270" y="39836"/>
                  </a:lnTo>
                  <a:close/>
                  <a:moveTo>
                    <a:pt x="1" y="43458"/>
                  </a:moveTo>
                  <a:lnTo>
                    <a:pt x="1" y="44724"/>
                  </a:lnTo>
                  <a:lnTo>
                    <a:pt x="1270" y="44724"/>
                  </a:lnTo>
                  <a:lnTo>
                    <a:pt x="1270" y="43458"/>
                  </a:lnTo>
                  <a:close/>
                  <a:moveTo>
                    <a:pt x="1" y="47079"/>
                  </a:moveTo>
                  <a:lnTo>
                    <a:pt x="1" y="48345"/>
                  </a:lnTo>
                  <a:lnTo>
                    <a:pt x="1270" y="48345"/>
                  </a:lnTo>
                  <a:lnTo>
                    <a:pt x="1270" y="47079"/>
                  </a:lnTo>
                  <a:close/>
                  <a:moveTo>
                    <a:pt x="1" y="50701"/>
                  </a:moveTo>
                  <a:lnTo>
                    <a:pt x="1" y="51967"/>
                  </a:lnTo>
                  <a:lnTo>
                    <a:pt x="1270" y="51967"/>
                  </a:lnTo>
                  <a:lnTo>
                    <a:pt x="1270" y="50701"/>
                  </a:lnTo>
                  <a:close/>
                  <a:moveTo>
                    <a:pt x="1" y="54322"/>
                  </a:moveTo>
                  <a:lnTo>
                    <a:pt x="1" y="55588"/>
                  </a:lnTo>
                  <a:lnTo>
                    <a:pt x="1270" y="55588"/>
                  </a:lnTo>
                  <a:lnTo>
                    <a:pt x="1270" y="54322"/>
                  </a:lnTo>
                  <a:close/>
                  <a:moveTo>
                    <a:pt x="1" y="57944"/>
                  </a:moveTo>
                  <a:lnTo>
                    <a:pt x="1" y="59210"/>
                  </a:lnTo>
                  <a:lnTo>
                    <a:pt x="1270" y="59210"/>
                  </a:lnTo>
                  <a:lnTo>
                    <a:pt x="1270" y="57944"/>
                  </a:lnTo>
                  <a:close/>
                  <a:moveTo>
                    <a:pt x="1" y="61565"/>
                  </a:moveTo>
                  <a:lnTo>
                    <a:pt x="1" y="62831"/>
                  </a:lnTo>
                  <a:lnTo>
                    <a:pt x="1270" y="62831"/>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8"/>
                  </a:moveTo>
                  <a:lnTo>
                    <a:pt x="1" y="95425"/>
                  </a:lnTo>
                  <a:lnTo>
                    <a:pt x="1270" y="95425"/>
                  </a:lnTo>
                  <a:lnTo>
                    <a:pt x="1270" y="94158"/>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9"/>
            <p:cNvSpPr/>
            <p:nvPr/>
          </p:nvSpPr>
          <p:spPr>
            <a:xfrm rot="5400000">
              <a:off x="2254078" y="1296989"/>
              <a:ext cx="54419" cy="4533522"/>
            </a:xfrm>
            <a:custGeom>
              <a:avLst/>
              <a:gdLst/>
              <a:ahLst/>
              <a:cxnLst/>
              <a:rect l="l" t="t" r="r" b="b"/>
              <a:pathLst>
                <a:path w="1188" h="98969" extrusionOk="0">
                  <a:moveTo>
                    <a:pt x="0" y="1"/>
                  </a:moveTo>
                  <a:lnTo>
                    <a:pt x="0" y="1186"/>
                  </a:lnTo>
                  <a:lnTo>
                    <a:pt x="1188" y="1189"/>
                  </a:lnTo>
                  <a:lnTo>
                    <a:pt x="1188" y="1"/>
                  </a:lnTo>
                  <a:close/>
                  <a:moveTo>
                    <a:pt x="0" y="3622"/>
                  </a:moveTo>
                  <a:lnTo>
                    <a:pt x="0" y="4807"/>
                  </a:lnTo>
                  <a:lnTo>
                    <a:pt x="1188" y="4810"/>
                  </a:lnTo>
                  <a:lnTo>
                    <a:pt x="1188" y="3622"/>
                  </a:lnTo>
                  <a:close/>
                  <a:moveTo>
                    <a:pt x="0" y="7244"/>
                  </a:moveTo>
                  <a:lnTo>
                    <a:pt x="0" y="8429"/>
                  </a:lnTo>
                  <a:lnTo>
                    <a:pt x="1188" y="8432"/>
                  </a:lnTo>
                  <a:lnTo>
                    <a:pt x="1188" y="7244"/>
                  </a:lnTo>
                  <a:close/>
                  <a:moveTo>
                    <a:pt x="0" y="10865"/>
                  </a:moveTo>
                  <a:lnTo>
                    <a:pt x="0" y="12050"/>
                  </a:lnTo>
                  <a:lnTo>
                    <a:pt x="1188" y="12053"/>
                  </a:lnTo>
                  <a:lnTo>
                    <a:pt x="1188" y="10865"/>
                  </a:lnTo>
                  <a:close/>
                  <a:moveTo>
                    <a:pt x="0" y="14487"/>
                  </a:moveTo>
                  <a:lnTo>
                    <a:pt x="0" y="15672"/>
                  </a:lnTo>
                  <a:lnTo>
                    <a:pt x="1188" y="15674"/>
                  </a:lnTo>
                  <a:lnTo>
                    <a:pt x="1188" y="14487"/>
                  </a:lnTo>
                  <a:close/>
                  <a:moveTo>
                    <a:pt x="0" y="18108"/>
                  </a:moveTo>
                  <a:lnTo>
                    <a:pt x="0" y="19293"/>
                  </a:lnTo>
                  <a:lnTo>
                    <a:pt x="1188" y="19296"/>
                  </a:lnTo>
                  <a:lnTo>
                    <a:pt x="1188" y="18108"/>
                  </a:lnTo>
                  <a:close/>
                  <a:moveTo>
                    <a:pt x="0" y="21730"/>
                  </a:moveTo>
                  <a:lnTo>
                    <a:pt x="0" y="22915"/>
                  </a:lnTo>
                  <a:lnTo>
                    <a:pt x="1188" y="22917"/>
                  </a:lnTo>
                  <a:lnTo>
                    <a:pt x="1188" y="21730"/>
                  </a:lnTo>
                  <a:close/>
                  <a:moveTo>
                    <a:pt x="0" y="25351"/>
                  </a:moveTo>
                  <a:lnTo>
                    <a:pt x="0" y="26536"/>
                  </a:lnTo>
                  <a:lnTo>
                    <a:pt x="1188" y="26539"/>
                  </a:lnTo>
                  <a:lnTo>
                    <a:pt x="1188" y="25351"/>
                  </a:lnTo>
                  <a:close/>
                  <a:moveTo>
                    <a:pt x="0" y="28973"/>
                  </a:moveTo>
                  <a:lnTo>
                    <a:pt x="0" y="30157"/>
                  </a:lnTo>
                  <a:lnTo>
                    <a:pt x="1188" y="30160"/>
                  </a:lnTo>
                  <a:lnTo>
                    <a:pt x="1188" y="28973"/>
                  </a:lnTo>
                  <a:close/>
                  <a:moveTo>
                    <a:pt x="0" y="32594"/>
                  </a:moveTo>
                  <a:lnTo>
                    <a:pt x="0" y="33779"/>
                  </a:lnTo>
                  <a:lnTo>
                    <a:pt x="1188" y="33782"/>
                  </a:lnTo>
                  <a:lnTo>
                    <a:pt x="1188" y="32594"/>
                  </a:lnTo>
                  <a:close/>
                  <a:moveTo>
                    <a:pt x="0" y="36215"/>
                  </a:moveTo>
                  <a:lnTo>
                    <a:pt x="0" y="37400"/>
                  </a:lnTo>
                  <a:lnTo>
                    <a:pt x="1188" y="37403"/>
                  </a:lnTo>
                  <a:lnTo>
                    <a:pt x="1188" y="36215"/>
                  </a:lnTo>
                  <a:close/>
                  <a:moveTo>
                    <a:pt x="0" y="39837"/>
                  </a:moveTo>
                  <a:lnTo>
                    <a:pt x="0" y="41022"/>
                  </a:lnTo>
                  <a:lnTo>
                    <a:pt x="1188" y="41025"/>
                  </a:lnTo>
                  <a:lnTo>
                    <a:pt x="1188" y="39837"/>
                  </a:lnTo>
                  <a:close/>
                  <a:moveTo>
                    <a:pt x="0" y="43458"/>
                  </a:moveTo>
                  <a:lnTo>
                    <a:pt x="0" y="44643"/>
                  </a:lnTo>
                  <a:lnTo>
                    <a:pt x="1188" y="44646"/>
                  </a:lnTo>
                  <a:lnTo>
                    <a:pt x="1188" y="43458"/>
                  </a:lnTo>
                  <a:close/>
                  <a:moveTo>
                    <a:pt x="0" y="47080"/>
                  </a:moveTo>
                  <a:lnTo>
                    <a:pt x="0" y="48265"/>
                  </a:lnTo>
                  <a:lnTo>
                    <a:pt x="1188" y="48268"/>
                  </a:lnTo>
                  <a:lnTo>
                    <a:pt x="1188" y="47080"/>
                  </a:lnTo>
                  <a:close/>
                  <a:moveTo>
                    <a:pt x="0" y="50701"/>
                  </a:moveTo>
                  <a:lnTo>
                    <a:pt x="0" y="51886"/>
                  </a:lnTo>
                  <a:lnTo>
                    <a:pt x="1188" y="51889"/>
                  </a:lnTo>
                  <a:lnTo>
                    <a:pt x="1188" y="50701"/>
                  </a:lnTo>
                  <a:close/>
                  <a:moveTo>
                    <a:pt x="0" y="54323"/>
                  </a:moveTo>
                  <a:lnTo>
                    <a:pt x="0" y="55508"/>
                  </a:lnTo>
                  <a:lnTo>
                    <a:pt x="1188" y="55511"/>
                  </a:lnTo>
                  <a:lnTo>
                    <a:pt x="1188" y="54323"/>
                  </a:lnTo>
                  <a:close/>
                  <a:moveTo>
                    <a:pt x="0" y="57944"/>
                  </a:moveTo>
                  <a:lnTo>
                    <a:pt x="0" y="59129"/>
                  </a:lnTo>
                  <a:lnTo>
                    <a:pt x="1188" y="59132"/>
                  </a:lnTo>
                  <a:lnTo>
                    <a:pt x="1188" y="57944"/>
                  </a:lnTo>
                  <a:close/>
                  <a:moveTo>
                    <a:pt x="0" y="61566"/>
                  </a:moveTo>
                  <a:lnTo>
                    <a:pt x="0" y="62751"/>
                  </a:lnTo>
                  <a:lnTo>
                    <a:pt x="1188" y="62754"/>
                  </a:lnTo>
                  <a:lnTo>
                    <a:pt x="1188" y="61566"/>
                  </a:lnTo>
                  <a:close/>
                  <a:moveTo>
                    <a:pt x="0" y="65187"/>
                  </a:moveTo>
                  <a:lnTo>
                    <a:pt x="0" y="66372"/>
                  </a:lnTo>
                  <a:lnTo>
                    <a:pt x="1188" y="66375"/>
                  </a:lnTo>
                  <a:lnTo>
                    <a:pt x="1188" y="65187"/>
                  </a:lnTo>
                  <a:close/>
                  <a:moveTo>
                    <a:pt x="0" y="68809"/>
                  </a:moveTo>
                  <a:lnTo>
                    <a:pt x="0" y="69994"/>
                  </a:lnTo>
                  <a:lnTo>
                    <a:pt x="1188" y="69997"/>
                  </a:lnTo>
                  <a:lnTo>
                    <a:pt x="1188" y="68809"/>
                  </a:lnTo>
                  <a:close/>
                  <a:moveTo>
                    <a:pt x="0" y="72430"/>
                  </a:moveTo>
                  <a:lnTo>
                    <a:pt x="0" y="73615"/>
                  </a:lnTo>
                  <a:lnTo>
                    <a:pt x="1188" y="73618"/>
                  </a:lnTo>
                  <a:lnTo>
                    <a:pt x="1188" y="72430"/>
                  </a:lnTo>
                  <a:close/>
                  <a:moveTo>
                    <a:pt x="0" y="76052"/>
                  </a:moveTo>
                  <a:lnTo>
                    <a:pt x="0" y="77237"/>
                  </a:lnTo>
                  <a:lnTo>
                    <a:pt x="1188" y="77239"/>
                  </a:lnTo>
                  <a:lnTo>
                    <a:pt x="1188" y="76052"/>
                  </a:lnTo>
                  <a:close/>
                  <a:moveTo>
                    <a:pt x="0" y="79673"/>
                  </a:moveTo>
                  <a:lnTo>
                    <a:pt x="0" y="80858"/>
                  </a:lnTo>
                  <a:lnTo>
                    <a:pt x="1188" y="80861"/>
                  </a:lnTo>
                  <a:lnTo>
                    <a:pt x="1188" y="79673"/>
                  </a:lnTo>
                  <a:close/>
                  <a:moveTo>
                    <a:pt x="0" y="83295"/>
                  </a:moveTo>
                  <a:lnTo>
                    <a:pt x="0" y="84480"/>
                  </a:lnTo>
                  <a:lnTo>
                    <a:pt x="1188" y="84482"/>
                  </a:lnTo>
                  <a:lnTo>
                    <a:pt x="1188" y="83295"/>
                  </a:lnTo>
                  <a:close/>
                  <a:moveTo>
                    <a:pt x="0" y="86916"/>
                  </a:moveTo>
                  <a:lnTo>
                    <a:pt x="0" y="88101"/>
                  </a:lnTo>
                  <a:lnTo>
                    <a:pt x="1188" y="88104"/>
                  </a:lnTo>
                  <a:lnTo>
                    <a:pt x="1188" y="86916"/>
                  </a:lnTo>
                  <a:close/>
                  <a:moveTo>
                    <a:pt x="0" y="90538"/>
                  </a:moveTo>
                  <a:lnTo>
                    <a:pt x="0" y="91722"/>
                  </a:lnTo>
                  <a:lnTo>
                    <a:pt x="1188" y="91725"/>
                  </a:lnTo>
                  <a:lnTo>
                    <a:pt x="1188" y="90538"/>
                  </a:lnTo>
                  <a:close/>
                  <a:moveTo>
                    <a:pt x="0" y="94159"/>
                  </a:moveTo>
                  <a:lnTo>
                    <a:pt x="0" y="95344"/>
                  </a:lnTo>
                  <a:lnTo>
                    <a:pt x="1188" y="95347"/>
                  </a:lnTo>
                  <a:lnTo>
                    <a:pt x="1188" y="94159"/>
                  </a:lnTo>
                  <a:close/>
                  <a:moveTo>
                    <a:pt x="0" y="97780"/>
                  </a:moveTo>
                  <a:lnTo>
                    <a:pt x="0" y="98965"/>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9"/>
            <p:cNvSpPr/>
            <p:nvPr/>
          </p:nvSpPr>
          <p:spPr>
            <a:xfrm rot="5400000">
              <a:off x="2256048" y="1132586"/>
              <a:ext cx="50617" cy="4529629"/>
            </a:xfrm>
            <a:custGeom>
              <a:avLst/>
              <a:gdLst/>
              <a:ahLst/>
              <a:cxnLst/>
              <a:rect l="l" t="t" r="r" b="b"/>
              <a:pathLst>
                <a:path w="1105" h="98884" extrusionOk="0">
                  <a:moveTo>
                    <a:pt x="0" y="0"/>
                  </a:moveTo>
                  <a:lnTo>
                    <a:pt x="0" y="1104"/>
                  </a:lnTo>
                  <a:lnTo>
                    <a:pt x="1104" y="1104"/>
                  </a:lnTo>
                  <a:lnTo>
                    <a:pt x="1104" y="0"/>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1"/>
                  </a:lnTo>
                  <a:lnTo>
                    <a:pt x="1104" y="19211"/>
                  </a:lnTo>
                  <a:lnTo>
                    <a:pt x="1104" y="18108"/>
                  </a:lnTo>
                  <a:close/>
                  <a:moveTo>
                    <a:pt x="0" y="21729"/>
                  </a:moveTo>
                  <a:lnTo>
                    <a:pt x="0" y="22833"/>
                  </a:lnTo>
                  <a:lnTo>
                    <a:pt x="1104" y="22833"/>
                  </a:lnTo>
                  <a:lnTo>
                    <a:pt x="1104" y="21729"/>
                  </a:lnTo>
                  <a:close/>
                  <a:moveTo>
                    <a:pt x="0" y="25351"/>
                  </a:moveTo>
                  <a:lnTo>
                    <a:pt x="0" y="26454"/>
                  </a:lnTo>
                  <a:lnTo>
                    <a:pt x="1104" y="26454"/>
                  </a:lnTo>
                  <a:lnTo>
                    <a:pt x="1104" y="25351"/>
                  </a:lnTo>
                  <a:close/>
                  <a:moveTo>
                    <a:pt x="0" y="28972"/>
                  </a:moveTo>
                  <a:lnTo>
                    <a:pt x="0" y="30076"/>
                  </a:lnTo>
                  <a:lnTo>
                    <a:pt x="1104" y="30076"/>
                  </a:lnTo>
                  <a:lnTo>
                    <a:pt x="1104" y="28972"/>
                  </a:lnTo>
                  <a:close/>
                  <a:moveTo>
                    <a:pt x="0" y="32594"/>
                  </a:moveTo>
                  <a:lnTo>
                    <a:pt x="0" y="33697"/>
                  </a:lnTo>
                  <a:lnTo>
                    <a:pt x="1104" y="33697"/>
                  </a:lnTo>
                  <a:lnTo>
                    <a:pt x="1104" y="32594"/>
                  </a:lnTo>
                  <a:close/>
                  <a:moveTo>
                    <a:pt x="0" y="36215"/>
                  </a:moveTo>
                  <a:lnTo>
                    <a:pt x="0" y="37319"/>
                  </a:lnTo>
                  <a:lnTo>
                    <a:pt x="1104" y="37319"/>
                  </a:lnTo>
                  <a:lnTo>
                    <a:pt x="1104" y="36215"/>
                  </a:lnTo>
                  <a:close/>
                  <a:moveTo>
                    <a:pt x="0" y="39836"/>
                  </a:moveTo>
                  <a:lnTo>
                    <a:pt x="0" y="40940"/>
                  </a:lnTo>
                  <a:lnTo>
                    <a:pt x="1104" y="40940"/>
                  </a:lnTo>
                  <a:lnTo>
                    <a:pt x="1104" y="39836"/>
                  </a:lnTo>
                  <a:close/>
                  <a:moveTo>
                    <a:pt x="0" y="43458"/>
                  </a:moveTo>
                  <a:lnTo>
                    <a:pt x="0" y="44562"/>
                  </a:lnTo>
                  <a:lnTo>
                    <a:pt x="1104" y="44562"/>
                  </a:lnTo>
                  <a:lnTo>
                    <a:pt x="1104" y="43458"/>
                  </a:lnTo>
                  <a:close/>
                  <a:moveTo>
                    <a:pt x="0" y="47079"/>
                  </a:moveTo>
                  <a:lnTo>
                    <a:pt x="0" y="48183"/>
                  </a:lnTo>
                  <a:lnTo>
                    <a:pt x="1104" y="48183"/>
                  </a:lnTo>
                  <a:lnTo>
                    <a:pt x="1104" y="47079"/>
                  </a:lnTo>
                  <a:close/>
                  <a:moveTo>
                    <a:pt x="0" y="50701"/>
                  </a:moveTo>
                  <a:lnTo>
                    <a:pt x="0" y="51805"/>
                  </a:lnTo>
                  <a:lnTo>
                    <a:pt x="1104" y="51805"/>
                  </a:lnTo>
                  <a:lnTo>
                    <a:pt x="1104" y="50701"/>
                  </a:lnTo>
                  <a:close/>
                  <a:moveTo>
                    <a:pt x="0" y="54322"/>
                  </a:moveTo>
                  <a:lnTo>
                    <a:pt x="0" y="55426"/>
                  </a:lnTo>
                  <a:lnTo>
                    <a:pt x="1104" y="55426"/>
                  </a:lnTo>
                  <a:lnTo>
                    <a:pt x="1104" y="54322"/>
                  </a:lnTo>
                  <a:close/>
                  <a:moveTo>
                    <a:pt x="0" y="57944"/>
                  </a:moveTo>
                  <a:lnTo>
                    <a:pt x="0" y="59048"/>
                  </a:lnTo>
                  <a:lnTo>
                    <a:pt x="1104" y="59048"/>
                  </a:lnTo>
                  <a:lnTo>
                    <a:pt x="1104" y="57944"/>
                  </a:lnTo>
                  <a:close/>
                  <a:moveTo>
                    <a:pt x="0" y="61565"/>
                  </a:moveTo>
                  <a:lnTo>
                    <a:pt x="0" y="62669"/>
                  </a:lnTo>
                  <a:lnTo>
                    <a:pt x="1104" y="62669"/>
                  </a:lnTo>
                  <a:lnTo>
                    <a:pt x="1104" y="61565"/>
                  </a:lnTo>
                  <a:close/>
                  <a:moveTo>
                    <a:pt x="0" y="65187"/>
                  </a:moveTo>
                  <a:lnTo>
                    <a:pt x="0" y="66291"/>
                  </a:lnTo>
                  <a:lnTo>
                    <a:pt x="1104" y="66291"/>
                  </a:lnTo>
                  <a:lnTo>
                    <a:pt x="1104" y="65187"/>
                  </a:lnTo>
                  <a:close/>
                  <a:moveTo>
                    <a:pt x="0" y="68808"/>
                  </a:moveTo>
                  <a:lnTo>
                    <a:pt x="0" y="69912"/>
                  </a:lnTo>
                  <a:lnTo>
                    <a:pt x="1104" y="69912"/>
                  </a:lnTo>
                  <a:lnTo>
                    <a:pt x="1104" y="68808"/>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19"/>
                  </a:lnTo>
                  <a:lnTo>
                    <a:pt x="1104" y="88019"/>
                  </a:lnTo>
                  <a:lnTo>
                    <a:pt x="1104" y="86916"/>
                  </a:lnTo>
                  <a:close/>
                  <a:moveTo>
                    <a:pt x="0" y="90537"/>
                  </a:moveTo>
                  <a:lnTo>
                    <a:pt x="0" y="91641"/>
                  </a:lnTo>
                  <a:lnTo>
                    <a:pt x="1104" y="91641"/>
                  </a:lnTo>
                  <a:lnTo>
                    <a:pt x="1104" y="90537"/>
                  </a:lnTo>
                  <a:close/>
                  <a:moveTo>
                    <a:pt x="0" y="94159"/>
                  </a:moveTo>
                  <a:lnTo>
                    <a:pt x="0" y="95262"/>
                  </a:lnTo>
                  <a:lnTo>
                    <a:pt x="1104" y="95262"/>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9"/>
            <p:cNvSpPr/>
            <p:nvPr/>
          </p:nvSpPr>
          <p:spPr>
            <a:xfrm rot="5400000">
              <a:off x="2257903" y="968114"/>
              <a:ext cx="46907" cy="4525964"/>
            </a:xfrm>
            <a:custGeom>
              <a:avLst/>
              <a:gdLst/>
              <a:ahLst/>
              <a:cxnLst/>
              <a:rect l="l" t="t" r="r" b="b"/>
              <a:pathLst>
                <a:path w="1024" h="98804" extrusionOk="0">
                  <a:moveTo>
                    <a:pt x="1" y="1"/>
                  </a:moveTo>
                  <a:lnTo>
                    <a:pt x="1" y="1024"/>
                  </a:lnTo>
                  <a:lnTo>
                    <a:pt x="1024" y="1024"/>
                  </a:lnTo>
                  <a:lnTo>
                    <a:pt x="1024" y="1"/>
                  </a:lnTo>
                  <a:close/>
                  <a:moveTo>
                    <a:pt x="1" y="3622"/>
                  </a:moveTo>
                  <a:lnTo>
                    <a:pt x="1" y="4645"/>
                  </a:lnTo>
                  <a:lnTo>
                    <a:pt x="1024" y="4645"/>
                  </a:lnTo>
                  <a:lnTo>
                    <a:pt x="1024" y="3622"/>
                  </a:lnTo>
                  <a:close/>
                  <a:moveTo>
                    <a:pt x="1" y="7244"/>
                  </a:moveTo>
                  <a:lnTo>
                    <a:pt x="1" y="8266"/>
                  </a:lnTo>
                  <a:lnTo>
                    <a:pt x="1024" y="8266"/>
                  </a:lnTo>
                  <a:lnTo>
                    <a:pt x="1024" y="7244"/>
                  </a:lnTo>
                  <a:close/>
                  <a:moveTo>
                    <a:pt x="1" y="10865"/>
                  </a:moveTo>
                  <a:lnTo>
                    <a:pt x="1" y="11888"/>
                  </a:lnTo>
                  <a:lnTo>
                    <a:pt x="1024" y="11888"/>
                  </a:lnTo>
                  <a:lnTo>
                    <a:pt x="1024" y="10865"/>
                  </a:lnTo>
                  <a:close/>
                  <a:moveTo>
                    <a:pt x="1" y="14487"/>
                  </a:moveTo>
                  <a:lnTo>
                    <a:pt x="1" y="15509"/>
                  </a:lnTo>
                  <a:lnTo>
                    <a:pt x="1024" y="15509"/>
                  </a:lnTo>
                  <a:lnTo>
                    <a:pt x="1024" y="14487"/>
                  </a:lnTo>
                  <a:close/>
                  <a:moveTo>
                    <a:pt x="1" y="18108"/>
                  </a:moveTo>
                  <a:lnTo>
                    <a:pt x="1" y="19131"/>
                  </a:lnTo>
                  <a:lnTo>
                    <a:pt x="1024" y="19131"/>
                  </a:lnTo>
                  <a:lnTo>
                    <a:pt x="1024" y="18108"/>
                  </a:lnTo>
                  <a:close/>
                  <a:moveTo>
                    <a:pt x="1" y="21730"/>
                  </a:moveTo>
                  <a:lnTo>
                    <a:pt x="1" y="22752"/>
                  </a:lnTo>
                  <a:lnTo>
                    <a:pt x="1024" y="22752"/>
                  </a:lnTo>
                  <a:lnTo>
                    <a:pt x="1024" y="21730"/>
                  </a:lnTo>
                  <a:close/>
                  <a:moveTo>
                    <a:pt x="1" y="25351"/>
                  </a:moveTo>
                  <a:lnTo>
                    <a:pt x="1" y="26374"/>
                  </a:lnTo>
                  <a:lnTo>
                    <a:pt x="1024" y="26374"/>
                  </a:lnTo>
                  <a:lnTo>
                    <a:pt x="1024" y="25351"/>
                  </a:lnTo>
                  <a:close/>
                  <a:moveTo>
                    <a:pt x="1" y="28973"/>
                  </a:moveTo>
                  <a:lnTo>
                    <a:pt x="1" y="29995"/>
                  </a:lnTo>
                  <a:lnTo>
                    <a:pt x="1024" y="29995"/>
                  </a:lnTo>
                  <a:lnTo>
                    <a:pt x="1024" y="28973"/>
                  </a:lnTo>
                  <a:close/>
                  <a:moveTo>
                    <a:pt x="1" y="32594"/>
                  </a:moveTo>
                  <a:lnTo>
                    <a:pt x="1" y="33617"/>
                  </a:lnTo>
                  <a:lnTo>
                    <a:pt x="1024" y="33617"/>
                  </a:lnTo>
                  <a:lnTo>
                    <a:pt x="1024" y="32594"/>
                  </a:lnTo>
                  <a:close/>
                  <a:moveTo>
                    <a:pt x="1" y="36216"/>
                  </a:moveTo>
                  <a:lnTo>
                    <a:pt x="1" y="37238"/>
                  </a:lnTo>
                  <a:lnTo>
                    <a:pt x="1024" y="37238"/>
                  </a:lnTo>
                  <a:lnTo>
                    <a:pt x="1024" y="36216"/>
                  </a:lnTo>
                  <a:close/>
                  <a:moveTo>
                    <a:pt x="1" y="39837"/>
                  </a:moveTo>
                  <a:lnTo>
                    <a:pt x="1" y="40860"/>
                  </a:lnTo>
                  <a:lnTo>
                    <a:pt x="1024" y="40860"/>
                  </a:lnTo>
                  <a:lnTo>
                    <a:pt x="1024" y="39837"/>
                  </a:lnTo>
                  <a:close/>
                  <a:moveTo>
                    <a:pt x="1" y="43459"/>
                  </a:moveTo>
                  <a:lnTo>
                    <a:pt x="1" y="44481"/>
                  </a:lnTo>
                  <a:lnTo>
                    <a:pt x="1024" y="44481"/>
                  </a:lnTo>
                  <a:lnTo>
                    <a:pt x="1024" y="43459"/>
                  </a:lnTo>
                  <a:close/>
                  <a:moveTo>
                    <a:pt x="1" y="47080"/>
                  </a:moveTo>
                  <a:lnTo>
                    <a:pt x="1" y="48103"/>
                  </a:lnTo>
                  <a:lnTo>
                    <a:pt x="1024" y="48103"/>
                  </a:lnTo>
                  <a:lnTo>
                    <a:pt x="1024" y="47080"/>
                  </a:lnTo>
                  <a:close/>
                  <a:moveTo>
                    <a:pt x="1" y="50701"/>
                  </a:moveTo>
                  <a:lnTo>
                    <a:pt x="1" y="51724"/>
                  </a:lnTo>
                  <a:lnTo>
                    <a:pt x="1024" y="51724"/>
                  </a:lnTo>
                  <a:lnTo>
                    <a:pt x="1024" y="50701"/>
                  </a:lnTo>
                  <a:close/>
                  <a:moveTo>
                    <a:pt x="1" y="54323"/>
                  </a:moveTo>
                  <a:lnTo>
                    <a:pt x="1" y="55346"/>
                  </a:lnTo>
                  <a:lnTo>
                    <a:pt x="1024" y="55346"/>
                  </a:lnTo>
                  <a:lnTo>
                    <a:pt x="1024" y="54323"/>
                  </a:lnTo>
                  <a:close/>
                  <a:moveTo>
                    <a:pt x="1" y="57944"/>
                  </a:moveTo>
                  <a:lnTo>
                    <a:pt x="1" y="58967"/>
                  </a:lnTo>
                  <a:lnTo>
                    <a:pt x="1024" y="58967"/>
                  </a:lnTo>
                  <a:lnTo>
                    <a:pt x="1024" y="57944"/>
                  </a:lnTo>
                  <a:close/>
                  <a:moveTo>
                    <a:pt x="1" y="61566"/>
                  </a:moveTo>
                  <a:lnTo>
                    <a:pt x="1" y="62589"/>
                  </a:lnTo>
                  <a:lnTo>
                    <a:pt x="1024" y="62589"/>
                  </a:lnTo>
                  <a:lnTo>
                    <a:pt x="1024" y="61566"/>
                  </a:lnTo>
                  <a:close/>
                  <a:moveTo>
                    <a:pt x="1" y="65187"/>
                  </a:moveTo>
                  <a:lnTo>
                    <a:pt x="1" y="66210"/>
                  </a:lnTo>
                  <a:lnTo>
                    <a:pt x="1024" y="66210"/>
                  </a:lnTo>
                  <a:lnTo>
                    <a:pt x="1024" y="65187"/>
                  </a:lnTo>
                  <a:close/>
                  <a:moveTo>
                    <a:pt x="1" y="68809"/>
                  </a:moveTo>
                  <a:lnTo>
                    <a:pt x="1" y="69832"/>
                  </a:lnTo>
                  <a:lnTo>
                    <a:pt x="1024" y="69832"/>
                  </a:lnTo>
                  <a:lnTo>
                    <a:pt x="1024" y="68809"/>
                  </a:lnTo>
                  <a:close/>
                  <a:moveTo>
                    <a:pt x="1" y="72430"/>
                  </a:moveTo>
                  <a:lnTo>
                    <a:pt x="1" y="73453"/>
                  </a:lnTo>
                  <a:lnTo>
                    <a:pt x="1024" y="73453"/>
                  </a:lnTo>
                  <a:lnTo>
                    <a:pt x="1024" y="72430"/>
                  </a:lnTo>
                  <a:close/>
                  <a:moveTo>
                    <a:pt x="1" y="76052"/>
                  </a:moveTo>
                  <a:lnTo>
                    <a:pt x="1" y="77074"/>
                  </a:lnTo>
                  <a:lnTo>
                    <a:pt x="1024" y="77074"/>
                  </a:lnTo>
                  <a:lnTo>
                    <a:pt x="1024" y="76052"/>
                  </a:lnTo>
                  <a:close/>
                  <a:moveTo>
                    <a:pt x="1" y="79673"/>
                  </a:moveTo>
                  <a:lnTo>
                    <a:pt x="1" y="80696"/>
                  </a:lnTo>
                  <a:lnTo>
                    <a:pt x="1024" y="80696"/>
                  </a:lnTo>
                  <a:lnTo>
                    <a:pt x="1024" y="79673"/>
                  </a:lnTo>
                  <a:close/>
                  <a:moveTo>
                    <a:pt x="1" y="83295"/>
                  </a:moveTo>
                  <a:lnTo>
                    <a:pt x="1" y="84317"/>
                  </a:lnTo>
                  <a:lnTo>
                    <a:pt x="1024" y="84317"/>
                  </a:lnTo>
                  <a:lnTo>
                    <a:pt x="1024" y="83295"/>
                  </a:lnTo>
                  <a:close/>
                  <a:moveTo>
                    <a:pt x="1" y="86916"/>
                  </a:moveTo>
                  <a:lnTo>
                    <a:pt x="1" y="87939"/>
                  </a:lnTo>
                  <a:lnTo>
                    <a:pt x="1024" y="87939"/>
                  </a:lnTo>
                  <a:lnTo>
                    <a:pt x="1024" y="86916"/>
                  </a:lnTo>
                  <a:close/>
                  <a:moveTo>
                    <a:pt x="1" y="90538"/>
                  </a:moveTo>
                  <a:lnTo>
                    <a:pt x="1" y="91560"/>
                  </a:lnTo>
                  <a:lnTo>
                    <a:pt x="1024" y="91560"/>
                  </a:lnTo>
                  <a:lnTo>
                    <a:pt x="1024" y="90538"/>
                  </a:lnTo>
                  <a:close/>
                  <a:moveTo>
                    <a:pt x="1" y="94159"/>
                  </a:moveTo>
                  <a:lnTo>
                    <a:pt x="1" y="95182"/>
                  </a:lnTo>
                  <a:lnTo>
                    <a:pt x="1024" y="95182"/>
                  </a:lnTo>
                  <a:lnTo>
                    <a:pt x="1024" y="94159"/>
                  </a:lnTo>
                  <a:close/>
                  <a:moveTo>
                    <a:pt x="1" y="97781"/>
                  </a:moveTo>
                  <a:lnTo>
                    <a:pt x="1" y="98803"/>
                  </a:lnTo>
                  <a:lnTo>
                    <a:pt x="1024" y="98803"/>
                  </a:lnTo>
                  <a:lnTo>
                    <a:pt x="1024"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rot="5400000">
              <a:off x="2259781" y="803711"/>
              <a:ext cx="43151" cy="4522208"/>
            </a:xfrm>
            <a:custGeom>
              <a:avLst/>
              <a:gdLst/>
              <a:ahLst/>
              <a:cxnLst/>
              <a:rect l="l" t="t" r="r" b="b"/>
              <a:pathLst>
                <a:path w="942" h="98722" extrusionOk="0">
                  <a:moveTo>
                    <a:pt x="0" y="0"/>
                  </a:moveTo>
                  <a:lnTo>
                    <a:pt x="0" y="942"/>
                  </a:lnTo>
                  <a:lnTo>
                    <a:pt x="942" y="942"/>
                  </a:lnTo>
                  <a:lnTo>
                    <a:pt x="942" y="0"/>
                  </a:lnTo>
                  <a:close/>
                  <a:moveTo>
                    <a:pt x="0" y="3622"/>
                  </a:moveTo>
                  <a:lnTo>
                    <a:pt x="0" y="4563"/>
                  </a:lnTo>
                  <a:lnTo>
                    <a:pt x="942" y="4563"/>
                  </a:lnTo>
                  <a:lnTo>
                    <a:pt x="942" y="3622"/>
                  </a:lnTo>
                  <a:close/>
                  <a:moveTo>
                    <a:pt x="0" y="7243"/>
                  </a:moveTo>
                  <a:lnTo>
                    <a:pt x="0" y="8185"/>
                  </a:lnTo>
                  <a:lnTo>
                    <a:pt x="942" y="8185"/>
                  </a:lnTo>
                  <a:lnTo>
                    <a:pt x="942" y="7243"/>
                  </a:lnTo>
                  <a:close/>
                  <a:moveTo>
                    <a:pt x="0" y="10865"/>
                  </a:moveTo>
                  <a:lnTo>
                    <a:pt x="0" y="11806"/>
                  </a:lnTo>
                  <a:lnTo>
                    <a:pt x="942" y="11806"/>
                  </a:lnTo>
                  <a:lnTo>
                    <a:pt x="942" y="10865"/>
                  </a:lnTo>
                  <a:close/>
                  <a:moveTo>
                    <a:pt x="0" y="14486"/>
                  </a:moveTo>
                  <a:lnTo>
                    <a:pt x="0" y="15428"/>
                  </a:lnTo>
                  <a:lnTo>
                    <a:pt x="942" y="15428"/>
                  </a:lnTo>
                  <a:lnTo>
                    <a:pt x="942" y="14486"/>
                  </a:lnTo>
                  <a:close/>
                  <a:moveTo>
                    <a:pt x="0" y="18108"/>
                  </a:moveTo>
                  <a:lnTo>
                    <a:pt x="0" y="19049"/>
                  </a:lnTo>
                  <a:lnTo>
                    <a:pt x="942" y="19049"/>
                  </a:lnTo>
                  <a:lnTo>
                    <a:pt x="942" y="18108"/>
                  </a:lnTo>
                  <a:close/>
                  <a:moveTo>
                    <a:pt x="0" y="21729"/>
                  </a:moveTo>
                  <a:lnTo>
                    <a:pt x="0" y="22671"/>
                  </a:lnTo>
                  <a:lnTo>
                    <a:pt x="942" y="22671"/>
                  </a:lnTo>
                  <a:lnTo>
                    <a:pt x="942" y="21729"/>
                  </a:lnTo>
                  <a:close/>
                  <a:moveTo>
                    <a:pt x="0" y="25351"/>
                  </a:moveTo>
                  <a:lnTo>
                    <a:pt x="0" y="26292"/>
                  </a:lnTo>
                  <a:lnTo>
                    <a:pt x="942" y="26292"/>
                  </a:lnTo>
                  <a:lnTo>
                    <a:pt x="942" y="25351"/>
                  </a:lnTo>
                  <a:close/>
                  <a:moveTo>
                    <a:pt x="0" y="28972"/>
                  </a:moveTo>
                  <a:lnTo>
                    <a:pt x="0" y="29914"/>
                  </a:lnTo>
                  <a:lnTo>
                    <a:pt x="942" y="29914"/>
                  </a:lnTo>
                  <a:lnTo>
                    <a:pt x="942" y="28972"/>
                  </a:lnTo>
                  <a:close/>
                  <a:moveTo>
                    <a:pt x="0" y="32594"/>
                  </a:moveTo>
                  <a:lnTo>
                    <a:pt x="0" y="33535"/>
                  </a:lnTo>
                  <a:lnTo>
                    <a:pt x="942" y="33535"/>
                  </a:lnTo>
                  <a:lnTo>
                    <a:pt x="942" y="32594"/>
                  </a:lnTo>
                  <a:close/>
                  <a:moveTo>
                    <a:pt x="0" y="36215"/>
                  </a:moveTo>
                  <a:lnTo>
                    <a:pt x="0" y="37157"/>
                  </a:lnTo>
                  <a:lnTo>
                    <a:pt x="942" y="37157"/>
                  </a:lnTo>
                  <a:lnTo>
                    <a:pt x="942" y="36215"/>
                  </a:lnTo>
                  <a:close/>
                  <a:moveTo>
                    <a:pt x="0" y="39837"/>
                  </a:moveTo>
                  <a:lnTo>
                    <a:pt x="0" y="40778"/>
                  </a:lnTo>
                  <a:lnTo>
                    <a:pt x="942" y="40778"/>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5"/>
                  </a:moveTo>
                  <a:lnTo>
                    <a:pt x="0" y="62507"/>
                  </a:lnTo>
                  <a:lnTo>
                    <a:pt x="942" y="62507"/>
                  </a:lnTo>
                  <a:lnTo>
                    <a:pt x="942" y="61565"/>
                  </a:lnTo>
                  <a:close/>
                  <a:moveTo>
                    <a:pt x="0" y="65187"/>
                  </a:moveTo>
                  <a:lnTo>
                    <a:pt x="0" y="66129"/>
                  </a:lnTo>
                  <a:lnTo>
                    <a:pt x="942" y="66129"/>
                  </a:lnTo>
                  <a:lnTo>
                    <a:pt x="942" y="65187"/>
                  </a:lnTo>
                  <a:close/>
                  <a:moveTo>
                    <a:pt x="0" y="68808"/>
                  </a:moveTo>
                  <a:lnTo>
                    <a:pt x="0" y="69750"/>
                  </a:lnTo>
                  <a:lnTo>
                    <a:pt x="942" y="69750"/>
                  </a:lnTo>
                  <a:lnTo>
                    <a:pt x="942" y="68808"/>
                  </a:lnTo>
                  <a:close/>
                  <a:moveTo>
                    <a:pt x="0" y="72430"/>
                  </a:moveTo>
                  <a:lnTo>
                    <a:pt x="0" y="73371"/>
                  </a:lnTo>
                  <a:lnTo>
                    <a:pt x="942" y="73371"/>
                  </a:lnTo>
                  <a:lnTo>
                    <a:pt x="942" y="72430"/>
                  </a:lnTo>
                  <a:close/>
                  <a:moveTo>
                    <a:pt x="0" y="76051"/>
                  </a:moveTo>
                  <a:lnTo>
                    <a:pt x="0" y="76993"/>
                  </a:lnTo>
                  <a:lnTo>
                    <a:pt x="942" y="76993"/>
                  </a:lnTo>
                  <a:lnTo>
                    <a:pt x="942" y="76051"/>
                  </a:lnTo>
                  <a:close/>
                  <a:moveTo>
                    <a:pt x="0" y="79673"/>
                  </a:moveTo>
                  <a:lnTo>
                    <a:pt x="0" y="80614"/>
                  </a:lnTo>
                  <a:lnTo>
                    <a:pt x="942" y="80614"/>
                  </a:lnTo>
                  <a:lnTo>
                    <a:pt x="942" y="79673"/>
                  </a:lnTo>
                  <a:close/>
                  <a:moveTo>
                    <a:pt x="0" y="83294"/>
                  </a:moveTo>
                  <a:lnTo>
                    <a:pt x="0" y="84236"/>
                  </a:lnTo>
                  <a:lnTo>
                    <a:pt x="942" y="84236"/>
                  </a:lnTo>
                  <a:lnTo>
                    <a:pt x="942" y="83294"/>
                  </a:lnTo>
                  <a:close/>
                  <a:moveTo>
                    <a:pt x="0" y="86916"/>
                  </a:moveTo>
                  <a:lnTo>
                    <a:pt x="0" y="87857"/>
                  </a:lnTo>
                  <a:lnTo>
                    <a:pt x="942" y="87857"/>
                  </a:lnTo>
                  <a:lnTo>
                    <a:pt x="942" y="86916"/>
                  </a:lnTo>
                  <a:close/>
                  <a:moveTo>
                    <a:pt x="0" y="90537"/>
                  </a:moveTo>
                  <a:lnTo>
                    <a:pt x="0" y="91479"/>
                  </a:lnTo>
                  <a:lnTo>
                    <a:pt x="942" y="91479"/>
                  </a:lnTo>
                  <a:lnTo>
                    <a:pt x="942" y="90537"/>
                  </a:lnTo>
                  <a:close/>
                  <a:moveTo>
                    <a:pt x="0" y="94159"/>
                  </a:moveTo>
                  <a:lnTo>
                    <a:pt x="0" y="95100"/>
                  </a:lnTo>
                  <a:lnTo>
                    <a:pt x="942" y="95100"/>
                  </a:lnTo>
                  <a:lnTo>
                    <a:pt x="942" y="94159"/>
                  </a:lnTo>
                  <a:close/>
                  <a:moveTo>
                    <a:pt x="0" y="97780"/>
                  </a:moveTo>
                  <a:lnTo>
                    <a:pt x="0" y="98722"/>
                  </a:lnTo>
                  <a:lnTo>
                    <a:pt x="942" y="98722"/>
                  </a:lnTo>
                  <a:lnTo>
                    <a:pt x="94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rot="5400000">
              <a:off x="2261614" y="639124"/>
              <a:ext cx="39486" cy="4518543"/>
            </a:xfrm>
            <a:custGeom>
              <a:avLst/>
              <a:gdLst/>
              <a:ahLst/>
              <a:cxnLst/>
              <a:rect l="l" t="t" r="r" b="b"/>
              <a:pathLst>
                <a:path w="862" h="98642" extrusionOk="0">
                  <a:moveTo>
                    <a:pt x="1" y="1"/>
                  </a:moveTo>
                  <a:lnTo>
                    <a:pt x="1" y="861"/>
                  </a:lnTo>
                  <a:lnTo>
                    <a:pt x="861" y="861"/>
                  </a:lnTo>
                  <a:lnTo>
                    <a:pt x="861" y="1"/>
                  </a:lnTo>
                  <a:close/>
                  <a:moveTo>
                    <a:pt x="1" y="3622"/>
                  </a:moveTo>
                  <a:lnTo>
                    <a:pt x="1" y="4483"/>
                  </a:lnTo>
                  <a:lnTo>
                    <a:pt x="861" y="4483"/>
                  </a:lnTo>
                  <a:lnTo>
                    <a:pt x="861" y="3622"/>
                  </a:lnTo>
                  <a:close/>
                  <a:moveTo>
                    <a:pt x="1" y="7244"/>
                  </a:moveTo>
                  <a:lnTo>
                    <a:pt x="1" y="8104"/>
                  </a:lnTo>
                  <a:lnTo>
                    <a:pt x="861" y="8104"/>
                  </a:lnTo>
                  <a:lnTo>
                    <a:pt x="861" y="7244"/>
                  </a:lnTo>
                  <a:close/>
                  <a:moveTo>
                    <a:pt x="1" y="10865"/>
                  </a:moveTo>
                  <a:lnTo>
                    <a:pt x="1" y="11726"/>
                  </a:lnTo>
                  <a:lnTo>
                    <a:pt x="861" y="11726"/>
                  </a:lnTo>
                  <a:lnTo>
                    <a:pt x="861" y="10865"/>
                  </a:lnTo>
                  <a:close/>
                  <a:moveTo>
                    <a:pt x="1" y="14487"/>
                  </a:moveTo>
                  <a:lnTo>
                    <a:pt x="1" y="15347"/>
                  </a:lnTo>
                  <a:lnTo>
                    <a:pt x="861" y="15347"/>
                  </a:lnTo>
                  <a:lnTo>
                    <a:pt x="861" y="14487"/>
                  </a:lnTo>
                  <a:close/>
                  <a:moveTo>
                    <a:pt x="1" y="18108"/>
                  </a:moveTo>
                  <a:lnTo>
                    <a:pt x="1" y="18969"/>
                  </a:lnTo>
                  <a:lnTo>
                    <a:pt x="861" y="18969"/>
                  </a:lnTo>
                  <a:lnTo>
                    <a:pt x="861" y="18108"/>
                  </a:lnTo>
                  <a:close/>
                  <a:moveTo>
                    <a:pt x="1" y="21730"/>
                  </a:moveTo>
                  <a:lnTo>
                    <a:pt x="1" y="22590"/>
                  </a:lnTo>
                  <a:lnTo>
                    <a:pt x="861" y="22590"/>
                  </a:lnTo>
                  <a:lnTo>
                    <a:pt x="861" y="21730"/>
                  </a:lnTo>
                  <a:close/>
                  <a:moveTo>
                    <a:pt x="1" y="25351"/>
                  </a:moveTo>
                  <a:lnTo>
                    <a:pt x="1" y="26212"/>
                  </a:lnTo>
                  <a:lnTo>
                    <a:pt x="861" y="26209"/>
                  </a:lnTo>
                  <a:lnTo>
                    <a:pt x="861" y="25351"/>
                  </a:lnTo>
                  <a:close/>
                  <a:moveTo>
                    <a:pt x="1" y="28973"/>
                  </a:moveTo>
                  <a:lnTo>
                    <a:pt x="1" y="29833"/>
                  </a:lnTo>
                  <a:lnTo>
                    <a:pt x="861" y="29830"/>
                  </a:lnTo>
                  <a:lnTo>
                    <a:pt x="861" y="28973"/>
                  </a:lnTo>
                  <a:close/>
                  <a:moveTo>
                    <a:pt x="1" y="32594"/>
                  </a:moveTo>
                  <a:lnTo>
                    <a:pt x="1" y="33455"/>
                  </a:lnTo>
                  <a:lnTo>
                    <a:pt x="861" y="33452"/>
                  </a:lnTo>
                  <a:lnTo>
                    <a:pt x="861" y="32594"/>
                  </a:lnTo>
                  <a:close/>
                  <a:moveTo>
                    <a:pt x="1" y="36216"/>
                  </a:moveTo>
                  <a:lnTo>
                    <a:pt x="1" y="37076"/>
                  </a:lnTo>
                  <a:lnTo>
                    <a:pt x="861" y="37073"/>
                  </a:lnTo>
                  <a:lnTo>
                    <a:pt x="861" y="36216"/>
                  </a:lnTo>
                  <a:close/>
                  <a:moveTo>
                    <a:pt x="1" y="39837"/>
                  </a:moveTo>
                  <a:lnTo>
                    <a:pt x="1" y="40698"/>
                  </a:lnTo>
                  <a:lnTo>
                    <a:pt x="861" y="40695"/>
                  </a:lnTo>
                  <a:lnTo>
                    <a:pt x="861" y="39837"/>
                  </a:lnTo>
                  <a:close/>
                  <a:moveTo>
                    <a:pt x="1" y="43459"/>
                  </a:moveTo>
                  <a:lnTo>
                    <a:pt x="1" y="44319"/>
                  </a:lnTo>
                  <a:lnTo>
                    <a:pt x="861" y="44319"/>
                  </a:lnTo>
                  <a:lnTo>
                    <a:pt x="861" y="43459"/>
                  </a:lnTo>
                  <a:close/>
                  <a:moveTo>
                    <a:pt x="1" y="47080"/>
                  </a:moveTo>
                  <a:lnTo>
                    <a:pt x="1" y="47941"/>
                  </a:lnTo>
                  <a:lnTo>
                    <a:pt x="861" y="47941"/>
                  </a:lnTo>
                  <a:lnTo>
                    <a:pt x="861" y="47080"/>
                  </a:lnTo>
                  <a:close/>
                  <a:moveTo>
                    <a:pt x="1" y="50702"/>
                  </a:moveTo>
                  <a:lnTo>
                    <a:pt x="1" y="51562"/>
                  </a:lnTo>
                  <a:lnTo>
                    <a:pt x="861" y="51562"/>
                  </a:lnTo>
                  <a:lnTo>
                    <a:pt x="861" y="50702"/>
                  </a:lnTo>
                  <a:close/>
                  <a:moveTo>
                    <a:pt x="1" y="54323"/>
                  </a:moveTo>
                  <a:lnTo>
                    <a:pt x="1" y="55184"/>
                  </a:lnTo>
                  <a:lnTo>
                    <a:pt x="861" y="55184"/>
                  </a:lnTo>
                  <a:lnTo>
                    <a:pt x="861" y="54323"/>
                  </a:lnTo>
                  <a:close/>
                  <a:moveTo>
                    <a:pt x="1" y="57945"/>
                  </a:moveTo>
                  <a:lnTo>
                    <a:pt x="1" y="58805"/>
                  </a:lnTo>
                  <a:lnTo>
                    <a:pt x="861" y="58805"/>
                  </a:lnTo>
                  <a:lnTo>
                    <a:pt x="861" y="57945"/>
                  </a:lnTo>
                  <a:close/>
                  <a:moveTo>
                    <a:pt x="1" y="61566"/>
                  </a:moveTo>
                  <a:lnTo>
                    <a:pt x="1" y="62426"/>
                  </a:lnTo>
                  <a:lnTo>
                    <a:pt x="861" y="62426"/>
                  </a:lnTo>
                  <a:lnTo>
                    <a:pt x="861" y="61566"/>
                  </a:lnTo>
                  <a:close/>
                  <a:moveTo>
                    <a:pt x="1" y="65187"/>
                  </a:moveTo>
                  <a:lnTo>
                    <a:pt x="1" y="66048"/>
                  </a:lnTo>
                  <a:lnTo>
                    <a:pt x="861" y="66048"/>
                  </a:lnTo>
                  <a:lnTo>
                    <a:pt x="861" y="65187"/>
                  </a:lnTo>
                  <a:close/>
                  <a:moveTo>
                    <a:pt x="1" y="68809"/>
                  </a:moveTo>
                  <a:lnTo>
                    <a:pt x="1" y="69669"/>
                  </a:lnTo>
                  <a:lnTo>
                    <a:pt x="861" y="69667"/>
                  </a:lnTo>
                  <a:lnTo>
                    <a:pt x="861" y="68809"/>
                  </a:lnTo>
                  <a:close/>
                  <a:moveTo>
                    <a:pt x="1" y="72430"/>
                  </a:moveTo>
                  <a:lnTo>
                    <a:pt x="1" y="73291"/>
                  </a:lnTo>
                  <a:lnTo>
                    <a:pt x="861" y="73288"/>
                  </a:lnTo>
                  <a:lnTo>
                    <a:pt x="861" y="72430"/>
                  </a:lnTo>
                  <a:close/>
                  <a:moveTo>
                    <a:pt x="1" y="76052"/>
                  </a:moveTo>
                  <a:lnTo>
                    <a:pt x="1" y="76912"/>
                  </a:lnTo>
                  <a:lnTo>
                    <a:pt x="861" y="76909"/>
                  </a:lnTo>
                  <a:lnTo>
                    <a:pt x="861" y="76052"/>
                  </a:lnTo>
                  <a:close/>
                  <a:moveTo>
                    <a:pt x="1" y="79673"/>
                  </a:moveTo>
                  <a:lnTo>
                    <a:pt x="1" y="80534"/>
                  </a:lnTo>
                  <a:lnTo>
                    <a:pt x="861" y="80531"/>
                  </a:lnTo>
                  <a:lnTo>
                    <a:pt x="861" y="79673"/>
                  </a:lnTo>
                  <a:close/>
                  <a:moveTo>
                    <a:pt x="1" y="83295"/>
                  </a:moveTo>
                  <a:lnTo>
                    <a:pt x="1" y="84155"/>
                  </a:lnTo>
                  <a:lnTo>
                    <a:pt x="861" y="84152"/>
                  </a:lnTo>
                  <a:lnTo>
                    <a:pt x="861" y="83295"/>
                  </a:lnTo>
                  <a:close/>
                  <a:moveTo>
                    <a:pt x="1" y="86916"/>
                  </a:moveTo>
                  <a:lnTo>
                    <a:pt x="1" y="87777"/>
                  </a:lnTo>
                  <a:lnTo>
                    <a:pt x="861" y="87774"/>
                  </a:lnTo>
                  <a:lnTo>
                    <a:pt x="861" y="86916"/>
                  </a:lnTo>
                  <a:close/>
                  <a:moveTo>
                    <a:pt x="1" y="90538"/>
                  </a:moveTo>
                  <a:lnTo>
                    <a:pt x="1" y="91398"/>
                  </a:lnTo>
                  <a:lnTo>
                    <a:pt x="861" y="91395"/>
                  </a:lnTo>
                  <a:lnTo>
                    <a:pt x="861" y="90538"/>
                  </a:lnTo>
                  <a:close/>
                  <a:moveTo>
                    <a:pt x="1" y="94159"/>
                  </a:moveTo>
                  <a:lnTo>
                    <a:pt x="1" y="95020"/>
                  </a:lnTo>
                  <a:lnTo>
                    <a:pt x="861" y="95017"/>
                  </a:lnTo>
                  <a:lnTo>
                    <a:pt x="861" y="94159"/>
                  </a:lnTo>
                  <a:close/>
                  <a:moveTo>
                    <a:pt x="1" y="97781"/>
                  </a:moveTo>
                  <a:lnTo>
                    <a:pt x="1" y="98641"/>
                  </a:lnTo>
                  <a:lnTo>
                    <a:pt x="861" y="98641"/>
                  </a:lnTo>
                  <a:lnTo>
                    <a:pt x="86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rot="5400000">
              <a:off x="2263560" y="474790"/>
              <a:ext cx="35592" cy="4514512"/>
            </a:xfrm>
            <a:custGeom>
              <a:avLst/>
              <a:gdLst/>
              <a:ahLst/>
              <a:cxnLst/>
              <a:rect l="l" t="t" r="r" b="b"/>
              <a:pathLst>
                <a:path w="777" h="98554" extrusionOk="0">
                  <a:moveTo>
                    <a:pt x="0" y="0"/>
                  </a:moveTo>
                  <a:lnTo>
                    <a:pt x="0" y="774"/>
                  </a:lnTo>
                  <a:lnTo>
                    <a:pt x="777" y="774"/>
                  </a:lnTo>
                  <a:lnTo>
                    <a:pt x="777" y="0"/>
                  </a:lnTo>
                  <a:close/>
                  <a:moveTo>
                    <a:pt x="0" y="3622"/>
                  </a:moveTo>
                  <a:lnTo>
                    <a:pt x="0" y="4395"/>
                  </a:lnTo>
                  <a:lnTo>
                    <a:pt x="777" y="4395"/>
                  </a:lnTo>
                  <a:lnTo>
                    <a:pt x="777" y="3622"/>
                  </a:lnTo>
                  <a:close/>
                  <a:moveTo>
                    <a:pt x="0" y="7243"/>
                  </a:moveTo>
                  <a:lnTo>
                    <a:pt x="0" y="8017"/>
                  </a:lnTo>
                  <a:lnTo>
                    <a:pt x="777" y="8017"/>
                  </a:lnTo>
                  <a:lnTo>
                    <a:pt x="777" y="7243"/>
                  </a:lnTo>
                  <a:close/>
                  <a:moveTo>
                    <a:pt x="0" y="10865"/>
                  </a:moveTo>
                  <a:lnTo>
                    <a:pt x="0" y="11638"/>
                  </a:lnTo>
                  <a:lnTo>
                    <a:pt x="777" y="11638"/>
                  </a:lnTo>
                  <a:lnTo>
                    <a:pt x="777" y="10865"/>
                  </a:lnTo>
                  <a:close/>
                  <a:moveTo>
                    <a:pt x="0" y="14486"/>
                  </a:moveTo>
                  <a:lnTo>
                    <a:pt x="0" y="15260"/>
                  </a:lnTo>
                  <a:lnTo>
                    <a:pt x="777" y="15260"/>
                  </a:lnTo>
                  <a:lnTo>
                    <a:pt x="777" y="14486"/>
                  </a:lnTo>
                  <a:close/>
                  <a:moveTo>
                    <a:pt x="0" y="18108"/>
                  </a:moveTo>
                  <a:lnTo>
                    <a:pt x="0" y="18881"/>
                  </a:lnTo>
                  <a:lnTo>
                    <a:pt x="777" y="18881"/>
                  </a:lnTo>
                  <a:lnTo>
                    <a:pt x="777" y="18108"/>
                  </a:lnTo>
                  <a:close/>
                  <a:moveTo>
                    <a:pt x="0" y="21729"/>
                  </a:moveTo>
                  <a:lnTo>
                    <a:pt x="0" y="22503"/>
                  </a:lnTo>
                  <a:lnTo>
                    <a:pt x="777" y="22503"/>
                  </a:lnTo>
                  <a:lnTo>
                    <a:pt x="777" y="21729"/>
                  </a:lnTo>
                  <a:close/>
                  <a:moveTo>
                    <a:pt x="0" y="25351"/>
                  </a:moveTo>
                  <a:lnTo>
                    <a:pt x="0" y="26124"/>
                  </a:lnTo>
                  <a:lnTo>
                    <a:pt x="777" y="26124"/>
                  </a:lnTo>
                  <a:lnTo>
                    <a:pt x="777" y="25351"/>
                  </a:lnTo>
                  <a:close/>
                  <a:moveTo>
                    <a:pt x="0" y="28972"/>
                  </a:moveTo>
                  <a:lnTo>
                    <a:pt x="0" y="29746"/>
                  </a:lnTo>
                  <a:lnTo>
                    <a:pt x="777" y="29746"/>
                  </a:lnTo>
                  <a:lnTo>
                    <a:pt x="777" y="28972"/>
                  </a:lnTo>
                  <a:close/>
                  <a:moveTo>
                    <a:pt x="0" y="32594"/>
                  </a:moveTo>
                  <a:lnTo>
                    <a:pt x="0" y="33367"/>
                  </a:lnTo>
                  <a:lnTo>
                    <a:pt x="777" y="33367"/>
                  </a:lnTo>
                  <a:lnTo>
                    <a:pt x="777" y="32594"/>
                  </a:lnTo>
                  <a:close/>
                  <a:moveTo>
                    <a:pt x="0" y="36215"/>
                  </a:moveTo>
                  <a:lnTo>
                    <a:pt x="0" y="36989"/>
                  </a:lnTo>
                  <a:lnTo>
                    <a:pt x="777" y="36989"/>
                  </a:lnTo>
                  <a:lnTo>
                    <a:pt x="777" y="36215"/>
                  </a:lnTo>
                  <a:close/>
                  <a:moveTo>
                    <a:pt x="0" y="39837"/>
                  </a:moveTo>
                  <a:lnTo>
                    <a:pt x="0" y="40610"/>
                  </a:lnTo>
                  <a:lnTo>
                    <a:pt x="777" y="40610"/>
                  </a:lnTo>
                  <a:lnTo>
                    <a:pt x="777" y="39837"/>
                  </a:lnTo>
                  <a:close/>
                  <a:moveTo>
                    <a:pt x="0" y="43458"/>
                  </a:moveTo>
                  <a:lnTo>
                    <a:pt x="0" y="44232"/>
                  </a:lnTo>
                  <a:lnTo>
                    <a:pt x="777" y="44232"/>
                  </a:lnTo>
                  <a:lnTo>
                    <a:pt x="777" y="43458"/>
                  </a:lnTo>
                  <a:close/>
                  <a:moveTo>
                    <a:pt x="0" y="47080"/>
                  </a:moveTo>
                  <a:lnTo>
                    <a:pt x="0" y="47853"/>
                  </a:lnTo>
                  <a:lnTo>
                    <a:pt x="777" y="47853"/>
                  </a:lnTo>
                  <a:lnTo>
                    <a:pt x="777" y="47080"/>
                  </a:lnTo>
                  <a:close/>
                  <a:moveTo>
                    <a:pt x="0" y="50701"/>
                  </a:moveTo>
                  <a:lnTo>
                    <a:pt x="0" y="51475"/>
                  </a:lnTo>
                  <a:lnTo>
                    <a:pt x="777" y="51475"/>
                  </a:lnTo>
                  <a:lnTo>
                    <a:pt x="777" y="50701"/>
                  </a:lnTo>
                  <a:close/>
                  <a:moveTo>
                    <a:pt x="0" y="54323"/>
                  </a:moveTo>
                  <a:lnTo>
                    <a:pt x="0" y="55096"/>
                  </a:lnTo>
                  <a:lnTo>
                    <a:pt x="777" y="55096"/>
                  </a:lnTo>
                  <a:lnTo>
                    <a:pt x="777" y="54323"/>
                  </a:lnTo>
                  <a:close/>
                  <a:moveTo>
                    <a:pt x="0" y="57944"/>
                  </a:moveTo>
                  <a:lnTo>
                    <a:pt x="0" y="58718"/>
                  </a:lnTo>
                  <a:lnTo>
                    <a:pt x="777" y="58718"/>
                  </a:lnTo>
                  <a:lnTo>
                    <a:pt x="777" y="57944"/>
                  </a:lnTo>
                  <a:close/>
                  <a:moveTo>
                    <a:pt x="0" y="61565"/>
                  </a:moveTo>
                  <a:lnTo>
                    <a:pt x="0" y="62339"/>
                  </a:lnTo>
                  <a:lnTo>
                    <a:pt x="777" y="62339"/>
                  </a:lnTo>
                  <a:lnTo>
                    <a:pt x="777" y="61565"/>
                  </a:lnTo>
                  <a:close/>
                  <a:moveTo>
                    <a:pt x="0" y="65187"/>
                  </a:moveTo>
                  <a:lnTo>
                    <a:pt x="0" y="65960"/>
                  </a:lnTo>
                  <a:lnTo>
                    <a:pt x="777" y="65960"/>
                  </a:lnTo>
                  <a:lnTo>
                    <a:pt x="777" y="65187"/>
                  </a:lnTo>
                  <a:close/>
                  <a:moveTo>
                    <a:pt x="0" y="68808"/>
                  </a:moveTo>
                  <a:lnTo>
                    <a:pt x="0" y="69582"/>
                  </a:lnTo>
                  <a:lnTo>
                    <a:pt x="777" y="69582"/>
                  </a:lnTo>
                  <a:lnTo>
                    <a:pt x="777" y="68808"/>
                  </a:lnTo>
                  <a:close/>
                  <a:moveTo>
                    <a:pt x="0" y="72430"/>
                  </a:moveTo>
                  <a:lnTo>
                    <a:pt x="0" y="73203"/>
                  </a:lnTo>
                  <a:lnTo>
                    <a:pt x="777" y="73203"/>
                  </a:lnTo>
                  <a:lnTo>
                    <a:pt x="777" y="72430"/>
                  </a:lnTo>
                  <a:close/>
                  <a:moveTo>
                    <a:pt x="0" y="76051"/>
                  </a:moveTo>
                  <a:lnTo>
                    <a:pt x="0" y="76825"/>
                  </a:lnTo>
                  <a:lnTo>
                    <a:pt x="777" y="76825"/>
                  </a:lnTo>
                  <a:lnTo>
                    <a:pt x="777" y="76051"/>
                  </a:lnTo>
                  <a:close/>
                  <a:moveTo>
                    <a:pt x="0" y="79673"/>
                  </a:moveTo>
                  <a:lnTo>
                    <a:pt x="0" y="80446"/>
                  </a:lnTo>
                  <a:lnTo>
                    <a:pt x="777" y="80446"/>
                  </a:lnTo>
                  <a:lnTo>
                    <a:pt x="777" y="79673"/>
                  </a:lnTo>
                  <a:close/>
                  <a:moveTo>
                    <a:pt x="0" y="83294"/>
                  </a:moveTo>
                  <a:lnTo>
                    <a:pt x="0" y="84068"/>
                  </a:lnTo>
                  <a:lnTo>
                    <a:pt x="777" y="84068"/>
                  </a:lnTo>
                  <a:lnTo>
                    <a:pt x="777" y="83294"/>
                  </a:lnTo>
                  <a:close/>
                  <a:moveTo>
                    <a:pt x="0" y="86916"/>
                  </a:moveTo>
                  <a:lnTo>
                    <a:pt x="0" y="87689"/>
                  </a:lnTo>
                  <a:lnTo>
                    <a:pt x="777" y="87689"/>
                  </a:lnTo>
                  <a:lnTo>
                    <a:pt x="777" y="86916"/>
                  </a:lnTo>
                  <a:close/>
                  <a:moveTo>
                    <a:pt x="0" y="90537"/>
                  </a:moveTo>
                  <a:lnTo>
                    <a:pt x="0" y="91311"/>
                  </a:lnTo>
                  <a:lnTo>
                    <a:pt x="777" y="91311"/>
                  </a:lnTo>
                  <a:lnTo>
                    <a:pt x="777" y="90537"/>
                  </a:lnTo>
                  <a:close/>
                  <a:moveTo>
                    <a:pt x="0" y="94159"/>
                  </a:moveTo>
                  <a:lnTo>
                    <a:pt x="0" y="94932"/>
                  </a:lnTo>
                  <a:lnTo>
                    <a:pt x="777" y="94932"/>
                  </a:lnTo>
                  <a:lnTo>
                    <a:pt x="777" y="94159"/>
                  </a:lnTo>
                  <a:close/>
                  <a:moveTo>
                    <a:pt x="0" y="97780"/>
                  </a:moveTo>
                  <a:lnTo>
                    <a:pt x="0" y="98554"/>
                  </a:lnTo>
                  <a:lnTo>
                    <a:pt x="777" y="98554"/>
                  </a:lnTo>
                  <a:lnTo>
                    <a:pt x="77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rot="5400000">
              <a:off x="2265484" y="310249"/>
              <a:ext cx="31745" cy="4510848"/>
            </a:xfrm>
            <a:custGeom>
              <a:avLst/>
              <a:gdLst/>
              <a:ahLst/>
              <a:cxnLst/>
              <a:rect l="l" t="t" r="r" b="b"/>
              <a:pathLst>
                <a:path w="693" h="98474" extrusionOk="0">
                  <a:moveTo>
                    <a:pt x="1" y="1"/>
                  </a:moveTo>
                  <a:lnTo>
                    <a:pt x="1" y="693"/>
                  </a:lnTo>
                  <a:lnTo>
                    <a:pt x="693" y="693"/>
                  </a:lnTo>
                  <a:lnTo>
                    <a:pt x="693" y="1"/>
                  </a:lnTo>
                  <a:close/>
                  <a:moveTo>
                    <a:pt x="1" y="3622"/>
                  </a:moveTo>
                  <a:lnTo>
                    <a:pt x="1" y="4315"/>
                  </a:lnTo>
                  <a:lnTo>
                    <a:pt x="693" y="4315"/>
                  </a:lnTo>
                  <a:lnTo>
                    <a:pt x="693" y="3622"/>
                  </a:lnTo>
                  <a:close/>
                  <a:moveTo>
                    <a:pt x="1" y="7244"/>
                  </a:moveTo>
                  <a:lnTo>
                    <a:pt x="1" y="7936"/>
                  </a:lnTo>
                  <a:lnTo>
                    <a:pt x="693" y="7936"/>
                  </a:lnTo>
                  <a:lnTo>
                    <a:pt x="693" y="7244"/>
                  </a:lnTo>
                  <a:close/>
                  <a:moveTo>
                    <a:pt x="1" y="10865"/>
                  </a:moveTo>
                  <a:lnTo>
                    <a:pt x="1" y="11558"/>
                  </a:lnTo>
                  <a:lnTo>
                    <a:pt x="693" y="11558"/>
                  </a:lnTo>
                  <a:lnTo>
                    <a:pt x="693" y="10865"/>
                  </a:lnTo>
                  <a:close/>
                  <a:moveTo>
                    <a:pt x="1" y="14487"/>
                  </a:moveTo>
                  <a:lnTo>
                    <a:pt x="1" y="15179"/>
                  </a:lnTo>
                  <a:lnTo>
                    <a:pt x="693" y="15179"/>
                  </a:lnTo>
                  <a:lnTo>
                    <a:pt x="693" y="14487"/>
                  </a:lnTo>
                  <a:close/>
                  <a:moveTo>
                    <a:pt x="1" y="18108"/>
                  </a:moveTo>
                  <a:lnTo>
                    <a:pt x="1" y="18801"/>
                  </a:lnTo>
                  <a:lnTo>
                    <a:pt x="693" y="18801"/>
                  </a:lnTo>
                  <a:lnTo>
                    <a:pt x="693" y="18108"/>
                  </a:lnTo>
                  <a:close/>
                  <a:moveTo>
                    <a:pt x="1" y="21730"/>
                  </a:moveTo>
                  <a:lnTo>
                    <a:pt x="1" y="22422"/>
                  </a:lnTo>
                  <a:lnTo>
                    <a:pt x="693" y="22422"/>
                  </a:lnTo>
                  <a:lnTo>
                    <a:pt x="693" y="21730"/>
                  </a:lnTo>
                  <a:close/>
                  <a:moveTo>
                    <a:pt x="1" y="25351"/>
                  </a:moveTo>
                  <a:lnTo>
                    <a:pt x="1" y="26044"/>
                  </a:lnTo>
                  <a:lnTo>
                    <a:pt x="693" y="26044"/>
                  </a:lnTo>
                  <a:lnTo>
                    <a:pt x="693" y="25351"/>
                  </a:lnTo>
                  <a:close/>
                  <a:moveTo>
                    <a:pt x="1" y="28973"/>
                  </a:moveTo>
                  <a:lnTo>
                    <a:pt x="1" y="29665"/>
                  </a:lnTo>
                  <a:lnTo>
                    <a:pt x="693" y="29665"/>
                  </a:lnTo>
                  <a:lnTo>
                    <a:pt x="693" y="28973"/>
                  </a:lnTo>
                  <a:close/>
                  <a:moveTo>
                    <a:pt x="1" y="32594"/>
                  </a:moveTo>
                  <a:lnTo>
                    <a:pt x="1" y="33287"/>
                  </a:lnTo>
                  <a:lnTo>
                    <a:pt x="693" y="33287"/>
                  </a:lnTo>
                  <a:lnTo>
                    <a:pt x="693" y="32594"/>
                  </a:lnTo>
                  <a:close/>
                  <a:moveTo>
                    <a:pt x="1" y="36216"/>
                  </a:moveTo>
                  <a:lnTo>
                    <a:pt x="1" y="36908"/>
                  </a:lnTo>
                  <a:lnTo>
                    <a:pt x="693" y="36908"/>
                  </a:lnTo>
                  <a:lnTo>
                    <a:pt x="693" y="36216"/>
                  </a:lnTo>
                  <a:close/>
                  <a:moveTo>
                    <a:pt x="1" y="39837"/>
                  </a:moveTo>
                  <a:lnTo>
                    <a:pt x="1" y="40530"/>
                  </a:lnTo>
                  <a:lnTo>
                    <a:pt x="693" y="40530"/>
                  </a:lnTo>
                  <a:lnTo>
                    <a:pt x="693" y="39837"/>
                  </a:lnTo>
                  <a:close/>
                  <a:moveTo>
                    <a:pt x="1" y="43459"/>
                  </a:moveTo>
                  <a:lnTo>
                    <a:pt x="1" y="44151"/>
                  </a:lnTo>
                  <a:lnTo>
                    <a:pt x="693" y="44151"/>
                  </a:lnTo>
                  <a:lnTo>
                    <a:pt x="693" y="43459"/>
                  </a:lnTo>
                  <a:close/>
                  <a:moveTo>
                    <a:pt x="1" y="47080"/>
                  </a:moveTo>
                  <a:lnTo>
                    <a:pt x="1" y="47773"/>
                  </a:lnTo>
                  <a:lnTo>
                    <a:pt x="693" y="47773"/>
                  </a:lnTo>
                  <a:lnTo>
                    <a:pt x="693" y="47080"/>
                  </a:lnTo>
                  <a:close/>
                  <a:moveTo>
                    <a:pt x="1" y="50702"/>
                  </a:moveTo>
                  <a:lnTo>
                    <a:pt x="1" y="51394"/>
                  </a:lnTo>
                  <a:lnTo>
                    <a:pt x="693" y="51394"/>
                  </a:lnTo>
                  <a:lnTo>
                    <a:pt x="693" y="50702"/>
                  </a:lnTo>
                  <a:close/>
                  <a:moveTo>
                    <a:pt x="1" y="54323"/>
                  </a:moveTo>
                  <a:lnTo>
                    <a:pt x="1" y="55016"/>
                  </a:lnTo>
                  <a:lnTo>
                    <a:pt x="693" y="55016"/>
                  </a:lnTo>
                  <a:lnTo>
                    <a:pt x="693" y="54323"/>
                  </a:lnTo>
                  <a:close/>
                  <a:moveTo>
                    <a:pt x="1" y="57945"/>
                  </a:moveTo>
                  <a:lnTo>
                    <a:pt x="1" y="58637"/>
                  </a:lnTo>
                  <a:lnTo>
                    <a:pt x="693" y="58637"/>
                  </a:lnTo>
                  <a:lnTo>
                    <a:pt x="693" y="57945"/>
                  </a:lnTo>
                  <a:close/>
                  <a:moveTo>
                    <a:pt x="1" y="61566"/>
                  </a:moveTo>
                  <a:lnTo>
                    <a:pt x="1" y="62258"/>
                  </a:lnTo>
                  <a:lnTo>
                    <a:pt x="693" y="62258"/>
                  </a:lnTo>
                  <a:lnTo>
                    <a:pt x="693" y="61566"/>
                  </a:lnTo>
                  <a:close/>
                  <a:moveTo>
                    <a:pt x="1" y="65187"/>
                  </a:moveTo>
                  <a:lnTo>
                    <a:pt x="1" y="65880"/>
                  </a:lnTo>
                  <a:lnTo>
                    <a:pt x="693" y="65880"/>
                  </a:lnTo>
                  <a:lnTo>
                    <a:pt x="693" y="65187"/>
                  </a:lnTo>
                  <a:close/>
                  <a:moveTo>
                    <a:pt x="1" y="68809"/>
                  </a:moveTo>
                  <a:lnTo>
                    <a:pt x="1" y="69501"/>
                  </a:lnTo>
                  <a:lnTo>
                    <a:pt x="693" y="69501"/>
                  </a:lnTo>
                  <a:lnTo>
                    <a:pt x="693" y="68809"/>
                  </a:lnTo>
                  <a:close/>
                  <a:moveTo>
                    <a:pt x="1" y="72430"/>
                  </a:moveTo>
                  <a:lnTo>
                    <a:pt x="1" y="73123"/>
                  </a:lnTo>
                  <a:lnTo>
                    <a:pt x="693" y="73123"/>
                  </a:lnTo>
                  <a:lnTo>
                    <a:pt x="693" y="72430"/>
                  </a:lnTo>
                  <a:close/>
                  <a:moveTo>
                    <a:pt x="1" y="76052"/>
                  </a:moveTo>
                  <a:lnTo>
                    <a:pt x="1" y="76744"/>
                  </a:lnTo>
                  <a:lnTo>
                    <a:pt x="693" y="76744"/>
                  </a:lnTo>
                  <a:lnTo>
                    <a:pt x="693" y="76052"/>
                  </a:lnTo>
                  <a:close/>
                  <a:moveTo>
                    <a:pt x="1" y="79673"/>
                  </a:moveTo>
                  <a:lnTo>
                    <a:pt x="1" y="80366"/>
                  </a:lnTo>
                  <a:lnTo>
                    <a:pt x="693" y="80366"/>
                  </a:lnTo>
                  <a:lnTo>
                    <a:pt x="693" y="79673"/>
                  </a:lnTo>
                  <a:close/>
                  <a:moveTo>
                    <a:pt x="1" y="83295"/>
                  </a:moveTo>
                  <a:lnTo>
                    <a:pt x="1" y="83987"/>
                  </a:lnTo>
                  <a:lnTo>
                    <a:pt x="693" y="83987"/>
                  </a:lnTo>
                  <a:lnTo>
                    <a:pt x="693" y="83295"/>
                  </a:lnTo>
                  <a:close/>
                  <a:moveTo>
                    <a:pt x="1" y="86916"/>
                  </a:moveTo>
                  <a:lnTo>
                    <a:pt x="1" y="87609"/>
                  </a:lnTo>
                  <a:lnTo>
                    <a:pt x="693" y="87609"/>
                  </a:lnTo>
                  <a:lnTo>
                    <a:pt x="693" y="86916"/>
                  </a:lnTo>
                  <a:close/>
                  <a:moveTo>
                    <a:pt x="1" y="90538"/>
                  </a:moveTo>
                  <a:lnTo>
                    <a:pt x="1" y="91230"/>
                  </a:lnTo>
                  <a:lnTo>
                    <a:pt x="693" y="91230"/>
                  </a:lnTo>
                  <a:lnTo>
                    <a:pt x="693" y="90538"/>
                  </a:lnTo>
                  <a:close/>
                  <a:moveTo>
                    <a:pt x="1" y="94159"/>
                  </a:moveTo>
                  <a:lnTo>
                    <a:pt x="1" y="94852"/>
                  </a:lnTo>
                  <a:lnTo>
                    <a:pt x="693" y="94852"/>
                  </a:lnTo>
                  <a:lnTo>
                    <a:pt x="693" y="94159"/>
                  </a:lnTo>
                  <a:close/>
                  <a:moveTo>
                    <a:pt x="1" y="97781"/>
                  </a:moveTo>
                  <a:lnTo>
                    <a:pt x="1" y="98473"/>
                  </a:lnTo>
                  <a:lnTo>
                    <a:pt x="693" y="98473"/>
                  </a:lnTo>
                  <a:lnTo>
                    <a:pt x="69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rot="5400000">
              <a:off x="2267317" y="145846"/>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3"/>
                  </a:lnTo>
                  <a:lnTo>
                    <a:pt x="612" y="4233"/>
                  </a:lnTo>
                  <a:lnTo>
                    <a:pt x="612" y="3622"/>
                  </a:lnTo>
                  <a:close/>
                  <a:moveTo>
                    <a:pt x="1" y="7243"/>
                  </a:moveTo>
                  <a:lnTo>
                    <a:pt x="1" y="7855"/>
                  </a:lnTo>
                  <a:lnTo>
                    <a:pt x="612" y="7855"/>
                  </a:lnTo>
                  <a:lnTo>
                    <a:pt x="612" y="7243"/>
                  </a:lnTo>
                  <a:close/>
                  <a:moveTo>
                    <a:pt x="1" y="10865"/>
                  </a:moveTo>
                  <a:lnTo>
                    <a:pt x="1" y="11476"/>
                  </a:lnTo>
                  <a:lnTo>
                    <a:pt x="612" y="11476"/>
                  </a:lnTo>
                  <a:lnTo>
                    <a:pt x="612" y="10865"/>
                  </a:lnTo>
                  <a:close/>
                  <a:moveTo>
                    <a:pt x="1" y="14486"/>
                  </a:moveTo>
                  <a:lnTo>
                    <a:pt x="1" y="15098"/>
                  </a:lnTo>
                  <a:lnTo>
                    <a:pt x="612" y="15098"/>
                  </a:lnTo>
                  <a:lnTo>
                    <a:pt x="612" y="14486"/>
                  </a:lnTo>
                  <a:close/>
                  <a:moveTo>
                    <a:pt x="1" y="18108"/>
                  </a:moveTo>
                  <a:lnTo>
                    <a:pt x="1" y="18719"/>
                  </a:lnTo>
                  <a:lnTo>
                    <a:pt x="612" y="18719"/>
                  </a:lnTo>
                  <a:lnTo>
                    <a:pt x="612" y="18108"/>
                  </a:lnTo>
                  <a:close/>
                  <a:moveTo>
                    <a:pt x="1" y="21729"/>
                  </a:moveTo>
                  <a:lnTo>
                    <a:pt x="1" y="22341"/>
                  </a:lnTo>
                  <a:lnTo>
                    <a:pt x="612" y="22341"/>
                  </a:lnTo>
                  <a:lnTo>
                    <a:pt x="612" y="21729"/>
                  </a:lnTo>
                  <a:close/>
                  <a:moveTo>
                    <a:pt x="1" y="25351"/>
                  </a:moveTo>
                  <a:lnTo>
                    <a:pt x="1" y="25962"/>
                  </a:lnTo>
                  <a:lnTo>
                    <a:pt x="612" y="25962"/>
                  </a:lnTo>
                  <a:lnTo>
                    <a:pt x="612" y="25351"/>
                  </a:lnTo>
                  <a:close/>
                  <a:moveTo>
                    <a:pt x="1" y="28972"/>
                  </a:moveTo>
                  <a:lnTo>
                    <a:pt x="1" y="29584"/>
                  </a:lnTo>
                  <a:lnTo>
                    <a:pt x="612" y="29584"/>
                  </a:lnTo>
                  <a:lnTo>
                    <a:pt x="612" y="28972"/>
                  </a:lnTo>
                  <a:close/>
                  <a:moveTo>
                    <a:pt x="1" y="32594"/>
                  </a:moveTo>
                  <a:lnTo>
                    <a:pt x="1" y="33205"/>
                  </a:lnTo>
                  <a:lnTo>
                    <a:pt x="612" y="33205"/>
                  </a:lnTo>
                  <a:lnTo>
                    <a:pt x="612" y="32594"/>
                  </a:lnTo>
                  <a:close/>
                  <a:moveTo>
                    <a:pt x="1" y="36215"/>
                  </a:moveTo>
                  <a:lnTo>
                    <a:pt x="1" y="36827"/>
                  </a:lnTo>
                  <a:lnTo>
                    <a:pt x="612" y="36827"/>
                  </a:lnTo>
                  <a:lnTo>
                    <a:pt x="612" y="36215"/>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2"/>
                  </a:lnTo>
                  <a:lnTo>
                    <a:pt x="612" y="51312"/>
                  </a:lnTo>
                  <a:lnTo>
                    <a:pt x="612" y="50701"/>
                  </a:lnTo>
                  <a:close/>
                  <a:moveTo>
                    <a:pt x="1" y="54323"/>
                  </a:moveTo>
                  <a:lnTo>
                    <a:pt x="1" y="54934"/>
                  </a:lnTo>
                  <a:lnTo>
                    <a:pt x="612" y="54934"/>
                  </a:lnTo>
                  <a:lnTo>
                    <a:pt x="612" y="54323"/>
                  </a:lnTo>
                  <a:close/>
                  <a:moveTo>
                    <a:pt x="1" y="57944"/>
                  </a:moveTo>
                  <a:lnTo>
                    <a:pt x="1" y="58555"/>
                  </a:lnTo>
                  <a:lnTo>
                    <a:pt x="612" y="58555"/>
                  </a:lnTo>
                  <a:lnTo>
                    <a:pt x="612" y="57944"/>
                  </a:lnTo>
                  <a:close/>
                  <a:moveTo>
                    <a:pt x="1" y="61566"/>
                  </a:moveTo>
                  <a:lnTo>
                    <a:pt x="1" y="62177"/>
                  </a:lnTo>
                  <a:lnTo>
                    <a:pt x="612" y="62177"/>
                  </a:lnTo>
                  <a:lnTo>
                    <a:pt x="612" y="61566"/>
                  </a:lnTo>
                  <a:close/>
                  <a:moveTo>
                    <a:pt x="1" y="65187"/>
                  </a:moveTo>
                  <a:lnTo>
                    <a:pt x="1" y="65798"/>
                  </a:lnTo>
                  <a:lnTo>
                    <a:pt x="612" y="65798"/>
                  </a:lnTo>
                  <a:lnTo>
                    <a:pt x="612" y="65187"/>
                  </a:lnTo>
                  <a:close/>
                  <a:moveTo>
                    <a:pt x="1" y="68809"/>
                  </a:moveTo>
                  <a:lnTo>
                    <a:pt x="1" y="69420"/>
                  </a:lnTo>
                  <a:lnTo>
                    <a:pt x="612" y="69420"/>
                  </a:lnTo>
                  <a:lnTo>
                    <a:pt x="612" y="68809"/>
                  </a:lnTo>
                  <a:close/>
                  <a:moveTo>
                    <a:pt x="1" y="72430"/>
                  </a:moveTo>
                  <a:lnTo>
                    <a:pt x="1" y="73041"/>
                  </a:lnTo>
                  <a:lnTo>
                    <a:pt x="612" y="73041"/>
                  </a:lnTo>
                  <a:lnTo>
                    <a:pt x="612" y="72430"/>
                  </a:lnTo>
                  <a:close/>
                  <a:moveTo>
                    <a:pt x="1" y="76051"/>
                  </a:moveTo>
                  <a:lnTo>
                    <a:pt x="1" y="76663"/>
                  </a:lnTo>
                  <a:lnTo>
                    <a:pt x="612" y="76663"/>
                  </a:lnTo>
                  <a:lnTo>
                    <a:pt x="612" y="76051"/>
                  </a:lnTo>
                  <a:close/>
                  <a:moveTo>
                    <a:pt x="1" y="79673"/>
                  </a:moveTo>
                  <a:lnTo>
                    <a:pt x="1" y="80284"/>
                  </a:lnTo>
                  <a:lnTo>
                    <a:pt x="612" y="80284"/>
                  </a:lnTo>
                  <a:lnTo>
                    <a:pt x="612" y="79673"/>
                  </a:lnTo>
                  <a:close/>
                  <a:moveTo>
                    <a:pt x="1" y="83294"/>
                  </a:moveTo>
                  <a:lnTo>
                    <a:pt x="1" y="83906"/>
                  </a:lnTo>
                  <a:lnTo>
                    <a:pt x="612" y="83906"/>
                  </a:lnTo>
                  <a:lnTo>
                    <a:pt x="612" y="83294"/>
                  </a:lnTo>
                  <a:close/>
                  <a:moveTo>
                    <a:pt x="1" y="86916"/>
                  </a:moveTo>
                  <a:lnTo>
                    <a:pt x="1" y="87527"/>
                  </a:lnTo>
                  <a:lnTo>
                    <a:pt x="612" y="87527"/>
                  </a:lnTo>
                  <a:lnTo>
                    <a:pt x="612" y="86916"/>
                  </a:lnTo>
                  <a:close/>
                  <a:moveTo>
                    <a:pt x="1" y="90537"/>
                  </a:moveTo>
                  <a:lnTo>
                    <a:pt x="1" y="91149"/>
                  </a:lnTo>
                  <a:lnTo>
                    <a:pt x="612" y="91149"/>
                  </a:lnTo>
                  <a:lnTo>
                    <a:pt x="612" y="90537"/>
                  </a:lnTo>
                  <a:close/>
                  <a:moveTo>
                    <a:pt x="1" y="94159"/>
                  </a:moveTo>
                  <a:lnTo>
                    <a:pt x="1" y="94770"/>
                  </a:lnTo>
                  <a:lnTo>
                    <a:pt x="612" y="94770"/>
                  </a:lnTo>
                  <a:lnTo>
                    <a:pt x="612" y="94159"/>
                  </a:lnTo>
                  <a:close/>
                  <a:moveTo>
                    <a:pt x="1" y="97780"/>
                  </a:moveTo>
                  <a:lnTo>
                    <a:pt x="1" y="98392"/>
                  </a:lnTo>
                  <a:lnTo>
                    <a:pt x="612" y="98392"/>
                  </a:lnTo>
                  <a:lnTo>
                    <a:pt x="61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rot="5400000">
              <a:off x="2269241" y="-18648"/>
              <a:ext cx="24186" cy="4503381"/>
            </a:xfrm>
            <a:custGeom>
              <a:avLst/>
              <a:gdLst/>
              <a:ahLst/>
              <a:cxnLst/>
              <a:rect l="l" t="t" r="r" b="b"/>
              <a:pathLst>
                <a:path w="528" h="98311" extrusionOk="0">
                  <a:moveTo>
                    <a:pt x="0" y="0"/>
                  </a:moveTo>
                  <a:lnTo>
                    <a:pt x="0" y="530"/>
                  </a:lnTo>
                  <a:lnTo>
                    <a:pt x="528" y="527"/>
                  </a:lnTo>
                  <a:lnTo>
                    <a:pt x="528" y="0"/>
                  </a:lnTo>
                  <a:close/>
                  <a:moveTo>
                    <a:pt x="0" y="3622"/>
                  </a:moveTo>
                  <a:lnTo>
                    <a:pt x="0" y="4152"/>
                  </a:lnTo>
                  <a:lnTo>
                    <a:pt x="528" y="4149"/>
                  </a:lnTo>
                  <a:lnTo>
                    <a:pt x="528" y="3622"/>
                  </a:lnTo>
                  <a:close/>
                  <a:moveTo>
                    <a:pt x="0" y="7243"/>
                  </a:moveTo>
                  <a:lnTo>
                    <a:pt x="0" y="7773"/>
                  </a:lnTo>
                  <a:lnTo>
                    <a:pt x="528" y="7770"/>
                  </a:lnTo>
                  <a:lnTo>
                    <a:pt x="528" y="7243"/>
                  </a:lnTo>
                  <a:close/>
                  <a:moveTo>
                    <a:pt x="0" y="10865"/>
                  </a:moveTo>
                  <a:lnTo>
                    <a:pt x="0" y="11395"/>
                  </a:lnTo>
                  <a:lnTo>
                    <a:pt x="528" y="11392"/>
                  </a:lnTo>
                  <a:lnTo>
                    <a:pt x="528" y="10865"/>
                  </a:lnTo>
                  <a:close/>
                  <a:moveTo>
                    <a:pt x="0" y="14486"/>
                  </a:moveTo>
                  <a:lnTo>
                    <a:pt x="0" y="15016"/>
                  </a:lnTo>
                  <a:lnTo>
                    <a:pt x="528" y="15013"/>
                  </a:lnTo>
                  <a:lnTo>
                    <a:pt x="528" y="14486"/>
                  </a:lnTo>
                  <a:close/>
                  <a:moveTo>
                    <a:pt x="0" y="18107"/>
                  </a:moveTo>
                  <a:lnTo>
                    <a:pt x="0" y="18638"/>
                  </a:lnTo>
                  <a:lnTo>
                    <a:pt x="528" y="18635"/>
                  </a:lnTo>
                  <a:lnTo>
                    <a:pt x="528" y="18107"/>
                  </a:lnTo>
                  <a:close/>
                  <a:moveTo>
                    <a:pt x="0" y="21729"/>
                  </a:moveTo>
                  <a:lnTo>
                    <a:pt x="0" y="22259"/>
                  </a:lnTo>
                  <a:lnTo>
                    <a:pt x="528" y="22256"/>
                  </a:lnTo>
                  <a:lnTo>
                    <a:pt x="528" y="21729"/>
                  </a:lnTo>
                  <a:close/>
                  <a:moveTo>
                    <a:pt x="0" y="25350"/>
                  </a:moveTo>
                  <a:lnTo>
                    <a:pt x="0" y="25881"/>
                  </a:lnTo>
                  <a:lnTo>
                    <a:pt x="528" y="25878"/>
                  </a:lnTo>
                  <a:lnTo>
                    <a:pt x="528" y="25350"/>
                  </a:lnTo>
                  <a:close/>
                  <a:moveTo>
                    <a:pt x="0" y="28972"/>
                  </a:moveTo>
                  <a:lnTo>
                    <a:pt x="0" y="29502"/>
                  </a:lnTo>
                  <a:lnTo>
                    <a:pt x="528" y="29499"/>
                  </a:lnTo>
                  <a:lnTo>
                    <a:pt x="528" y="28972"/>
                  </a:lnTo>
                  <a:close/>
                  <a:moveTo>
                    <a:pt x="0" y="32593"/>
                  </a:moveTo>
                  <a:lnTo>
                    <a:pt x="0" y="33124"/>
                  </a:lnTo>
                  <a:lnTo>
                    <a:pt x="528" y="33121"/>
                  </a:lnTo>
                  <a:lnTo>
                    <a:pt x="528" y="32593"/>
                  </a:lnTo>
                  <a:close/>
                  <a:moveTo>
                    <a:pt x="0" y="36215"/>
                  </a:moveTo>
                  <a:lnTo>
                    <a:pt x="0" y="36745"/>
                  </a:lnTo>
                  <a:lnTo>
                    <a:pt x="528" y="36742"/>
                  </a:lnTo>
                  <a:lnTo>
                    <a:pt x="528" y="36215"/>
                  </a:lnTo>
                  <a:close/>
                  <a:moveTo>
                    <a:pt x="0" y="39836"/>
                  </a:moveTo>
                  <a:lnTo>
                    <a:pt x="0" y="40366"/>
                  </a:lnTo>
                  <a:lnTo>
                    <a:pt x="528" y="40364"/>
                  </a:lnTo>
                  <a:lnTo>
                    <a:pt x="528" y="39836"/>
                  </a:lnTo>
                  <a:close/>
                  <a:moveTo>
                    <a:pt x="0" y="43458"/>
                  </a:moveTo>
                  <a:lnTo>
                    <a:pt x="0" y="43988"/>
                  </a:lnTo>
                  <a:lnTo>
                    <a:pt x="528" y="43985"/>
                  </a:lnTo>
                  <a:lnTo>
                    <a:pt x="528" y="43458"/>
                  </a:lnTo>
                  <a:close/>
                  <a:moveTo>
                    <a:pt x="0" y="47079"/>
                  </a:moveTo>
                  <a:lnTo>
                    <a:pt x="0" y="47609"/>
                  </a:lnTo>
                  <a:lnTo>
                    <a:pt x="528" y="47607"/>
                  </a:lnTo>
                  <a:lnTo>
                    <a:pt x="528" y="47079"/>
                  </a:lnTo>
                  <a:close/>
                  <a:moveTo>
                    <a:pt x="0" y="50701"/>
                  </a:moveTo>
                  <a:lnTo>
                    <a:pt x="0" y="51231"/>
                  </a:lnTo>
                  <a:lnTo>
                    <a:pt x="528" y="51228"/>
                  </a:lnTo>
                  <a:lnTo>
                    <a:pt x="528" y="50701"/>
                  </a:lnTo>
                  <a:close/>
                  <a:moveTo>
                    <a:pt x="0" y="54322"/>
                  </a:moveTo>
                  <a:lnTo>
                    <a:pt x="0" y="54852"/>
                  </a:lnTo>
                  <a:lnTo>
                    <a:pt x="528" y="54849"/>
                  </a:lnTo>
                  <a:lnTo>
                    <a:pt x="528" y="54322"/>
                  </a:lnTo>
                  <a:close/>
                  <a:moveTo>
                    <a:pt x="0" y="57944"/>
                  </a:moveTo>
                  <a:lnTo>
                    <a:pt x="0" y="58474"/>
                  </a:lnTo>
                  <a:lnTo>
                    <a:pt x="528" y="58471"/>
                  </a:lnTo>
                  <a:lnTo>
                    <a:pt x="528" y="57944"/>
                  </a:lnTo>
                  <a:close/>
                  <a:moveTo>
                    <a:pt x="0" y="61565"/>
                  </a:moveTo>
                  <a:lnTo>
                    <a:pt x="0" y="62095"/>
                  </a:lnTo>
                  <a:lnTo>
                    <a:pt x="528" y="62092"/>
                  </a:lnTo>
                  <a:lnTo>
                    <a:pt x="528" y="61565"/>
                  </a:lnTo>
                  <a:close/>
                  <a:moveTo>
                    <a:pt x="0" y="65187"/>
                  </a:moveTo>
                  <a:lnTo>
                    <a:pt x="0" y="65717"/>
                  </a:lnTo>
                  <a:lnTo>
                    <a:pt x="528" y="65714"/>
                  </a:lnTo>
                  <a:lnTo>
                    <a:pt x="528" y="65187"/>
                  </a:lnTo>
                  <a:close/>
                  <a:moveTo>
                    <a:pt x="0" y="68808"/>
                  </a:moveTo>
                  <a:lnTo>
                    <a:pt x="0" y="69338"/>
                  </a:lnTo>
                  <a:lnTo>
                    <a:pt x="528" y="69335"/>
                  </a:lnTo>
                  <a:lnTo>
                    <a:pt x="528" y="68808"/>
                  </a:lnTo>
                  <a:close/>
                  <a:moveTo>
                    <a:pt x="0" y="72430"/>
                  </a:moveTo>
                  <a:lnTo>
                    <a:pt x="0" y="72960"/>
                  </a:lnTo>
                  <a:lnTo>
                    <a:pt x="528" y="72957"/>
                  </a:lnTo>
                  <a:lnTo>
                    <a:pt x="528" y="72430"/>
                  </a:lnTo>
                  <a:close/>
                  <a:moveTo>
                    <a:pt x="0" y="76051"/>
                  </a:moveTo>
                  <a:lnTo>
                    <a:pt x="0" y="76581"/>
                  </a:lnTo>
                  <a:lnTo>
                    <a:pt x="528" y="76578"/>
                  </a:lnTo>
                  <a:lnTo>
                    <a:pt x="528" y="76051"/>
                  </a:lnTo>
                  <a:close/>
                  <a:moveTo>
                    <a:pt x="0" y="79673"/>
                  </a:moveTo>
                  <a:lnTo>
                    <a:pt x="0" y="80203"/>
                  </a:lnTo>
                  <a:lnTo>
                    <a:pt x="528" y="80200"/>
                  </a:lnTo>
                  <a:lnTo>
                    <a:pt x="528" y="79673"/>
                  </a:lnTo>
                  <a:close/>
                  <a:moveTo>
                    <a:pt x="0" y="83294"/>
                  </a:moveTo>
                  <a:lnTo>
                    <a:pt x="0" y="83824"/>
                  </a:lnTo>
                  <a:lnTo>
                    <a:pt x="528" y="83821"/>
                  </a:lnTo>
                  <a:lnTo>
                    <a:pt x="528" y="83294"/>
                  </a:lnTo>
                  <a:close/>
                  <a:moveTo>
                    <a:pt x="0" y="86915"/>
                  </a:moveTo>
                  <a:lnTo>
                    <a:pt x="0" y="87446"/>
                  </a:lnTo>
                  <a:lnTo>
                    <a:pt x="528" y="87443"/>
                  </a:lnTo>
                  <a:lnTo>
                    <a:pt x="528" y="86915"/>
                  </a:lnTo>
                  <a:close/>
                  <a:moveTo>
                    <a:pt x="0" y="90537"/>
                  </a:moveTo>
                  <a:lnTo>
                    <a:pt x="0" y="91067"/>
                  </a:lnTo>
                  <a:lnTo>
                    <a:pt x="528" y="91064"/>
                  </a:lnTo>
                  <a:lnTo>
                    <a:pt x="528" y="90537"/>
                  </a:lnTo>
                  <a:close/>
                  <a:moveTo>
                    <a:pt x="0" y="94158"/>
                  </a:moveTo>
                  <a:lnTo>
                    <a:pt x="0" y="94689"/>
                  </a:lnTo>
                  <a:lnTo>
                    <a:pt x="528" y="94686"/>
                  </a:lnTo>
                  <a:lnTo>
                    <a:pt x="528" y="94158"/>
                  </a:lnTo>
                  <a:close/>
                  <a:moveTo>
                    <a:pt x="0" y="97780"/>
                  </a:moveTo>
                  <a:lnTo>
                    <a:pt x="0" y="98310"/>
                  </a:lnTo>
                  <a:lnTo>
                    <a:pt x="528" y="98307"/>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rot="5400000">
              <a:off x="2271050" y="-183166"/>
              <a:ext cx="20613" cy="4499671"/>
            </a:xfrm>
            <a:custGeom>
              <a:avLst/>
              <a:gdLst/>
              <a:ahLst/>
              <a:cxnLst/>
              <a:rect l="l" t="t" r="r" b="b"/>
              <a:pathLst>
                <a:path w="450" h="98230" extrusionOk="0">
                  <a:moveTo>
                    <a:pt x="1" y="1"/>
                  </a:moveTo>
                  <a:lnTo>
                    <a:pt x="1" y="450"/>
                  </a:lnTo>
                  <a:lnTo>
                    <a:pt x="450" y="450"/>
                  </a:lnTo>
                  <a:lnTo>
                    <a:pt x="450" y="1"/>
                  </a:lnTo>
                  <a:close/>
                  <a:moveTo>
                    <a:pt x="1" y="3622"/>
                  </a:moveTo>
                  <a:lnTo>
                    <a:pt x="1" y="4071"/>
                  </a:lnTo>
                  <a:lnTo>
                    <a:pt x="450" y="4071"/>
                  </a:lnTo>
                  <a:lnTo>
                    <a:pt x="450" y="3622"/>
                  </a:lnTo>
                  <a:close/>
                  <a:moveTo>
                    <a:pt x="1" y="7244"/>
                  </a:moveTo>
                  <a:lnTo>
                    <a:pt x="1" y="7693"/>
                  </a:lnTo>
                  <a:lnTo>
                    <a:pt x="450" y="7693"/>
                  </a:lnTo>
                  <a:lnTo>
                    <a:pt x="450" y="7244"/>
                  </a:lnTo>
                  <a:close/>
                  <a:moveTo>
                    <a:pt x="1" y="10865"/>
                  </a:moveTo>
                  <a:lnTo>
                    <a:pt x="1" y="11314"/>
                  </a:lnTo>
                  <a:lnTo>
                    <a:pt x="450" y="11314"/>
                  </a:lnTo>
                  <a:lnTo>
                    <a:pt x="450" y="10865"/>
                  </a:lnTo>
                  <a:close/>
                  <a:moveTo>
                    <a:pt x="1" y="14487"/>
                  </a:moveTo>
                  <a:lnTo>
                    <a:pt x="1" y="14936"/>
                  </a:lnTo>
                  <a:lnTo>
                    <a:pt x="450" y="14936"/>
                  </a:lnTo>
                  <a:lnTo>
                    <a:pt x="450" y="14487"/>
                  </a:lnTo>
                  <a:close/>
                  <a:moveTo>
                    <a:pt x="1" y="18108"/>
                  </a:moveTo>
                  <a:lnTo>
                    <a:pt x="1" y="18557"/>
                  </a:lnTo>
                  <a:lnTo>
                    <a:pt x="450" y="18557"/>
                  </a:lnTo>
                  <a:lnTo>
                    <a:pt x="450" y="18108"/>
                  </a:lnTo>
                  <a:close/>
                  <a:moveTo>
                    <a:pt x="1" y="21730"/>
                  </a:moveTo>
                  <a:lnTo>
                    <a:pt x="1" y="22179"/>
                  </a:lnTo>
                  <a:lnTo>
                    <a:pt x="450" y="22179"/>
                  </a:lnTo>
                  <a:lnTo>
                    <a:pt x="450" y="21730"/>
                  </a:lnTo>
                  <a:close/>
                  <a:moveTo>
                    <a:pt x="1" y="25351"/>
                  </a:moveTo>
                  <a:lnTo>
                    <a:pt x="1" y="25800"/>
                  </a:lnTo>
                  <a:lnTo>
                    <a:pt x="450" y="25800"/>
                  </a:lnTo>
                  <a:lnTo>
                    <a:pt x="450" y="25351"/>
                  </a:lnTo>
                  <a:close/>
                  <a:moveTo>
                    <a:pt x="1" y="28972"/>
                  </a:moveTo>
                  <a:lnTo>
                    <a:pt x="1" y="29422"/>
                  </a:lnTo>
                  <a:lnTo>
                    <a:pt x="450" y="29422"/>
                  </a:lnTo>
                  <a:lnTo>
                    <a:pt x="450" y="28972"/>
                  </a:lnTo>
                  <a:close/>
                  <a:moveTo>
                    <a:pt x="1" y="32594"/>
                  </a:moveTo>
                  <a:lnTo>
                    <a:pt x="1" y="33043"/>
                  </a:lnTo>
                  <a:lnTo>
                    <a:pt x="450" y="33043"/>
                  </a:lnTo>
                  <a:lnTo>
                    <a:pt x="450" y="32594"/>
                  </a:lnTo>
                  <a:close/>
                  <a:moveTo>
                    <a:pt x="1" y="36215"/>
                  </a:moveTo>
                  <a:lnTo>
                    <a:pt x="1" y="36664"/>
                  </a:lnTo>
                  <a:lnTo>
                    <a:pt x="450" y="36664"/>
                  </a:lnTo>
                  <a:lnTo>
                    <a:pt x="450" y="36215"/>
                  </a:lnTo>
                  <a:close/>
                  <a:moveTo>
                    <a:pt x="1" y="39837"/>
                  </a:moveTo>
                  <a:lnTo>
                    <a:pt x="1" y="40286"/>
                  </a:lnTo>
                  <a:lnTo>
                    <a:pt x="450" y="40286"/>
                  </a:lnTo>
                  <a:lnTo>
                    <a:pt x="450" y="39837"/>
                  </a:lnTo>
                  <a:close/>
                  <a:moveTo>
                    <a:pt x="1" y="43458"/>
                  </a:moveTo>
                  <a:lnTo>
                    <a:pt x="1" y="43907"/>
                  </a:lnTo>
                  <a:lnTo>
                    <a:pt x="450" y="43907"/>
                  </a:lnTo>
                  <a:lnTo>
                    <a:pt x="450" y="43458"/>
                  </a:lnTo>
                  <a:close/>
                  <a:moveTo>
                    <a:pt x="1" y="47080"/>
                  </a:moveTo>
                  <a:lnTo>
                    <a:pt x="1" y="47529"/>
                  </a:lnTo>
                  <a:lnTo>
                    <a:pt x="450" y="47529"/>
                  </a:lnTo>
                  <a:lnTo>
                    <a:pt x="450" y="47080"/>
                  </a:lnTo>
                  <a:close/>
                  <a:moveTo>
                    <a:pt x="1" y="50701"/>
                  </a:moveTo>
                  <a:lnTo>
                    <a:pt x="1" y="51150"/>
                  </a:lnTo>
                  <a:lnTo>
                    <a:pt x="450" y="51150"/>
                  </a:lnTo>
                  <a:lnTo>
                    <a:pt x="450" y="50701"/>
                  </a:lnTo>
                  <a:close/>
                  <a:moveTo>
                    <a:pt x="1" y="54323"/>
                  </a:moveTo>
                  <a:lnTo>
                    <a:pt x="1" y="54772"/>
                  </a:lnTo>
                  <a:lnTo>
                    <a:pt x="450" y="54772"/>
                  </a:lnTo>
                  <a:lnTo>
                    <a:pt x="450" y="54323"/>
                  </a:lnTo>
                  <a:close/>
                  <a:moveTo>
                    <a:pt x="1" y="57944"/>
                  </a:moveTo>
                  <a:lnTo>
                    <a:pt x="1" y="58393"/>
                  </a:lnTo>
                  <a:lnTo>
                    <a:pt x="450" y="58393"/>
                  </a:lnTo>
                  <a:lnTo>
                    <a:pt x="450" y="57944"/>
                  </a:lnTo>
                  <a:close/>
                  <a:moveTo>
                    <a:pt x="1" y="61566"/>
                  </a:moveTo>
                  <a:lnTo>
                    <a:pt x="1" y="62015"/>
                  </a:lnTo>
                  <a:lnTo>
                    <a:pt x="450" y="62015"/>
                  </a:lnTo>
                  <a:lnTo>
                    <a:pt x="450" y="61566"/>
                  </a:lnTo>
                  <a:close/>
                  <a:moveTo>
                    <a:pt x="1" y="65187"/>
                  </a:moveTo>
                  <a:lnTo>
                    <a:pt x="1" y="65636"/>
                  </a:lnTo>
                  <a:lnTo>
                    <a:pt x="450" y="65636"/>
                  </a:lnTo>
                  <a:lnTo>
                    <a:pt x="450" y="65187"/>
                  </a:lnTo>
                  <a:close/>
                  <a:moveTo>
                    <a:pt x="1" y="68809"/>
                  </a:moveTo>
                  <a:lnTo>
                    <a:pt x="1" y="69258"/>
                  </a:lnTo>
                  <a:lnTo>
                    <a:pt x="450" y="69258"/>
                  </a:lnTo>
                  <a:lnTo>
                    <a:pt x="450" y="68809"/>
                  </a:lnTo>
                  <a:close/>
                  <a:moveTo>
                    <a:pt x="1" y="72430"/>
                  </a:moveTo>
                  <a:lnTo>
                    <a:pt x="1" y="72879"/>
                  </a:lnTo>
                  <a:lnTo>
                    <a:pt x="450" y="72879"/>
                  </a:lnTo>
                  <a:lnTo>
                    <a:pt x="450" y="72430"/>
                  </a:lnTo>
                  <a:close/>
                  <a:moveTo>
                    <a:pt x="1" y="76052"/>
                  </a:moveTo>
                  <a:lnTo>
                    <a:pt x="1" y="76501"/>
                  </a:lnTo>
                  <a:lnTo>
                    <a:pt x="450" y="76501"/>
                  </a:lnTo>
                  <a:lnTo>
                    <a:pt x="450" y="76052"/>
                  </a:lnTo>
                  <a:close/>
                  <a:moveTo>
                    <a:pt x="1" y="79673"/>
                  </a:moveTo>
                  <a:lnTo>
                    <a:pt x="1" y="80122"/>
                  </a:lnTo>
                  <a:lnTo>
                    <a:pt x="450" y="80122"/>
                  </a:lnTo>
                  <a:lnTo>
                    <a:pt x="450" y="79673"/>
                  </a:lnTo>
                  <a:close/>
                  <a:moveTo>
                    <a:pt x="1" y="83295"/>
                  </a:moveTo>
                  <a:lnTo>
                    <a:pt x="1" y="83744"/>
                  </a:lnTo>
                  <a:lnTo>
                    <a:pt x="450" y="83744"/>
                  </a:lnTo>
                  <a:lnTo>
                    <a:pt x="450" y="83295"/>
                  </a:lnTo>
                  <a:close/>
                  <a:moveTo>
                    <a:pt x="1" y="86916"/>
                  </a:moveTo>
                  <a:lnTo>
                    <a:pt x="1" y="87365"/>
                  </a:lnTo>
                  <a:lnTo>
                    <a:pt x="450" y="87365"/>
                  </a:lnTo>
                  <a:lnTo>
                    <a:pt x="450" y="86916"/>
                  </a:lnTo>
                  <a:close/>
                  <a:moveTo>
                    <a:pt x="1" y="90537"/>
                  </a:moveTo>
                  <a:lnTo>
                    <a:pt x="1" y="90987"/>
                  </a:lnTo>
                  <a:lnTo>
                    <a:pt x="450" y="90987"/>
                  </a:lnTo>
                  <a:lnTo>
                    <a:pt x="450" y="90537"/>
                  </a:lnTo>
                  <a:close/>
                  <a:moveTo>
                    <a:pt x="1" y="94159"/>
                  </a:moveTo>
                  <a:lnTo>
                    <a:pt x="1" y="94608"/>
                  </a:lnTo>
                  <a:lnTo>
                    <a:pt x="450" y="94608"/>
                  </a:lnTo>
                  <a:lnTo>
                    <a:pt x="450" y="94159"/>
                  </a:lnTo>
                  <a:close/>
                  <a:moveTo>
                    <a:pt x="1" y="97780"/>
                  </a:moveTo>
                  <a:lnTo>
                    <a:pt x="1" y="98229"/>
                  </a:lnTo>
                  <a:lnTo>
                    <a:pt x="450" y="98229"/>
                  </a:lnTo>
                  <a:lnTo>
                    <a:pt x="45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9"/>
            <p:cNvSpPr/>
            <p:nvPr/>
          </p:nvSpPr>
          <p:spPr>
            <a:xfrm rot="5400000">
              <a:off x="2273020" y="-347569"/>
              <a:ext cx="16766" cy="4495823"/>
            </a:xfrm>
            <a:custGeom>
              <a:avLst/>
              <a:gdLst/>
              <a:ahLst/>
              <a:cxnLst/>
              <a:rect l="l" t="t" r="r" b="b"/>
              <a:pathLst>
                <a:path w="366" h="98146" extrusionOk="0">
                  <a:moveTo>
                    <a:pt x="0" y="0"/>
                  </a:moveTo>
                  <a:lnTo>
                    <a:pt x="0" y="365"/>
                  </a:lnTo>
                  <a:lnTo>
                    <a:pt x="365" y="365"/>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3"/>
                  </a:moveTo>
                  <a:lnTo>
                    <a:pt x="0" y="32959"/>
                  </a:lnTo>
                  <a:lnTo>
                    <a:pt x="365" y="32959"/>
                  </a:lnTo>
                  <a:lnTo>
                    <a:pt x="365" y="32593"/>
                  </a:lnTo>
                  <a:close/>
                  <a:moveTo>
                    <a:pt x="0" y="36215"/>
                  </a:moveTo>
                  <a:lnTo>
                    <a:pt x="0" y="36580"/>
                  </a:lnTo>
                  <a:lnTo>
                    <a:pt x="365" y="36580"/>
                  </a:lnTo>
                  <a:lnTo>
                    <a:pt x="365" y="36215"/>
                  </a:lnTo>
                  <a:close/>
                  <a:moveTo>
                    <a:pt x="0" y="39836"/>
                  </a:moveTo>
                  <a:lnTo>
                    <a:pt x="0" y="40201"/>
                  </a:lnTo>
                  <a:lnTo>
                    <a:pt x="365" y="40201"/>
                  </a:lnTo>
                  <a:lnTo>
                    <a:pt x="365" y="39836"/>
                  </a:lnTo>
                  <a:close/>
                  <a:moveTo>
                    <a:pt x="0" y="43458"/>
                  </a:moveTo>
                  <a:lnTo>
                    <a:pt x="0" y="43823"/>
                  </a:lnTo>
                  <a:lnTo>
                    <a:pt x="365" y="43823"/>
                  </a:lnTo>
                  <a:lnTo>
                    <a:pt x="365" y="43458"/>
                  </a:lnTo>
                  <a:close/>
                  <a:moveTo>
                    <a:pt x="0" y="47079"/>
                  </a:moveTo>
                  <a:lnTo>
                    <a:pt x="0" y="47444"/>
                  </a:lnTo>
                  <a:lnTo>
                    <a:pt x="365" y="47444"/>
                  </a:lnTo>
                  <a:lnTo>
                    <a:pt x="365" y="47079"/>
                  </a:lnTo>
                  <a:close/>
                  <a:moveTo>
                    <a:pt x="0" y="50701"/>
                  </a:moveTo>
                  <a:lnTo>
                    <a:pt x="0" y="51066"/>
                  </a:lnTo>
                  <a:lnTo>
                    <a:pt x="365" y="51066"/>
                  </a:lnTo>
                  <a:lnTo>
                    <a:pt x="365" y="50701"/>
                  </a:lnTo>
                  <a:close/>
                  <a:moveTo>
                    <a:pt x="0" y="54322"/>
                  </a:moveTo>
                  <a:lnTo>
                    <a:pt x="0" y="54687"/>
                  </a:lnTo>
                  <a:lnTo>
                    <a:pt x="365" y="54687"/>
                  </a:lnTo>
                  <a:lnTo>
                    <a:pt x="365" y="54322"/>
                  </a:lnTo>
                  <a:close/>
                  <a:moveTo>
                    <a:pt x="0" y="57944"/>
                  </a:moveTo>
                  <a:lnTo>
                    <a:pt x="0" y="58309"/>
                  </a:lnTo>
                  <a:lnTo>
                    <a:pt x="365" y="58309"/>
                  </a:lnTo>
                  <a:lnTo>
                    <a:pt x="365" y="57944"/>
                  </a:lnTo>
                  <a:close/>
                  <a:moveTo>
                    <a:pt x="0" y="61565"/>
                  </a:moveTo>
                  <a:lnTo>
                    <a:pt x="0" y="61930"/>
                  </a:lnTo>
                  <a:lnTo>
                    <a:pt x="365" y="61930"/>
                  </a:lnTo>
                  <a:lnTo>
                    <a:pt x="365" y="61565"/>
                  </a:lnTo>
                  <a:close/>
                  <a:moveTo>
                    <a:pt x="0" y="65187"/>
                  </a:moveTo>
                  <a:lnTo>
                    <a:pt x="0" y="65552"/>
                  </a:lnTo>
                  <a:lnTo>
                    <a:pt x="365" y="65552"/>
                  </a:lnTo>
                  <a:lnTo>
                    <a:pt x="365" y="65187"/>
                  </a:lnTo>
                  <a:close/>
                  <a:moveTo>
                    <a:pt x="0" y="68808"/>
                  </a:moveTo>
                  <a:lnTo>
                    <a:pt x="0" y="69173"/>
                  </a:lnTo>
                  <a:lnTo>
                    <a:pt x="365" y="69173"/>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rot="5400000">
              <a:off x="2274829" y="-511949"/>
              <a:ext cx="13055" cy="4491975"/>
            </a:xfrm>
            <a:custGeom>
              <a:avLst/>
              <a:gdLst/>
              <a:ahLst/>
              <a:cxnLst/>
              <a:rect l="l" t="t" r="r" b="b"/>
              <a:pathLst>
                <a:path w="285" h="98062" extrusionOk="0">
                  <a:moveTo>
                    <a:pt x="1" y="1"/>
                  </a:moveTo>
                  <a:lnTo>
                    <a:pt x="1" y="282"/>
                  </a:lnTo>
                  <a:lnTo>
                    <a:pt x="285" y="282"/>
                  </a:lnTo>
                  <a:lnTo>
                    <a:pt x="285" y="1"/>
                  </a:lnTo>
                  <a:close/>
                  <a:moveTo>
                    <a:pt x="1" y="3622"/>
                  </a:moveTo>
                  <a:lnTo>
                    <a:pt x="1" y="3903"/>
                  </a:lnTo>
                  <a:lnTo>
                    <a:pt x="285" y="3903"/>
                  </a:lnTo>
                  <a:lnTo>
                    <a:pt x="285" y="3622"/>
                  </a:lnTo>
                  <a:close/>
                  <a:moveTo>
                    <a:pt x="1" y="7244"/>
                  </a:moveTo>
                  <a:lnTo>
                    <a:pt x="1" y="7525"/>
                  </a:lnTo>
                  <a:lnTo>
                    <a:pt x="285" y="7525"/>
                  </a:lnTo>
                  <a:lnTo>
                    <a:pt x="285" y="7244"/>
                  </a:lnTo>
                  <a:close/>
                  <a:moveTo>
                    <a:pt x="1" y="10865"/>
                  </a:moveTo>
                  <a:lnTo>
                    <a:pt x="1" y="11146"/>
                  </a:lnTo>
                  <a:lnTo>
                    <a:pt x="285" y="11146"/>
                  </a:lnTo>
                  <a:lnTo>
                    <a:pt x="285" y="10865"/>
                  </a:lnTo>
                  <a:close/>
                  <a:moveTo>
                    <a:pt x="1" y="14487"/>
                  </a:moveTo>
                  <a:lnTo>
                    <a:pt x="1" y="14768"/>
                  </a:lnTo>
                  <a:lnTo>
                    <a:pt x="285" y="14768"/>
                  </a:lnTo>
                  <a:lnTo>
                    <a:pt x="285" y="14487"/>
                  </a:lnTo>
                  <a:close/>
                  <a:moveTo>
                    <a:pt x="1" y="18108"/>
                  </a:moveTo>
                  <a:lnTo>
                    <a:pt x="1" y="18389"/>
                  </a:lnTo>
                  <a:lnTo>
                    <a:pt x="285" y="18389"/>
                  </a:lnTo>
                  <a:lnTo>
                    <a:pt x="285" y="18108"/>
                  </a:lnTo>
                  <a:close/>
                  <a:moveTo>
                    <a:pt x="1" y="21730"/>
                  </a:moveTo>
                  <a:lnTo>
                    <a:pt x="1" y="22011"/>
                  </a:lnTo>
                  <a:lnTo>
                    <a:pt x="285" y="22011"/>
                  </a:lnTo>
                  <a:lnTo>
                    <a:pt x="285" y="21730"/>
                  </a:lnTo>
                  <a:close/>
                  <a:moveTo>
                    <a:pt x="1" y="25351"/>
                  </a:moveTo>
                  <a:lnTo>
                    <a:pt x="1" y="25632"/>
                  </a:lnTo>
                  <a:lnTo>
                    <a:pt x="285" y="25632"/>
                  </a:lnTo>
                  <a:lnTo>
                    <a:pt x="285" y="25351"/>
                  </a:lnTo>
                  <a:close/>
                  <a:moveTo>
                    <a:pt x="1" y="28972"/>
                  </a:moveTo>
                  <a:lnTo>
                    <a:pt x="1" y="29253"/>
                  </a:lnTo>
                  <a:lnTo>
                    <a:pt x="285" y="29253"/>
                  </a:lnTo>
                  <a:lnTo>
                    <a:pt x="285" y="28972"/>
                  </a:lnTo>
                  <a:close/>
                  <a:moveTo>
                    <a:pt x="1" y="32594"/>
                  </a:moveTo>
                  <a:lnTo>
                    <a:pt x="1" y="32875"/>
                  </a:lnTo>
                  <a:lnTo>
                    <a:pt x="285" y="32875"/>
                  </a:lnTo>
                  <a:lnTo>
                    <a:pt x="285" y="32594"/>
                  </a:lnTo>
                  <a:close/>
                  <a:moveTo>
                    <a:pt x="1" y="36215"/>
                  </a:moveTo>
                  <a:lnTo>
                    <a:pt x="1" y="36496"/>
                  </a:lnTo>
                  <a:lnTo>
                    <a:pt x="285" y="36496"/>
                  </a:lnTo>
                  <a:lnTo>
                    <a:pt x="285" y="36215"/>
                  </a:lnTo>
                  <a:close/>
                  <a:moveTo>
                    <a:pt x="1" y="39837"/>
                  </a:moveTo>
                  <a:lnTo>
                    <a:pt x="1" y="40118"/>
                  </a:lnTo>
                  <a:lnTo>
                    <a:pt x="285" y="40118"/>
                  </a:lnTo>
                  <a:lnTo>
                    <a:pt x="285" y="39837"/>
                  </a:lnTo>
                  <a:close/>
                  <a:moveTo>
                    <a:pt x="1" y="43458"/>
                  </a:moveTo>
                  <a:lnTo>
                    <a:pt x="1" y="43739"/>
                  </a:lnTo>
                  <a:lnTo>
                    <a:pt x="285" y="43739"/>
                  </a:lnTo>
                  <a:lnTo>
                    <a:pt x="285" y="43458"/>
                  </a:lnTo>
                  <a:close/>
                  <a:moveTo>
                    <a:pt x="1" y="47077"/>
                  </a:moveTo>
                  <a:lnTo>
                    <a:pt x="1" y="47361"/>
                  </a:lnTo>
                  <a:lnTo>
                    <a:pt x="285" y="47361"/>
                  </a:lnTo>
                  <a:lnTo>
                    <a:pt x="285" y="47077"/>
                  </a:lnTo>
                  <a:close/>
                  <a:moveTo>
                    <a:pt x="1" y="50701"/>
                  </a:moveTo>
                  <a:lnTo>
                    <a:pt x="1" y="50982"/>
                  </a:lnTo>
                  <a:lnTo>
                    <a:pt x="285" y="50982"/>
                  </a:lnTo>
                  <a:lnTo>
                    <a:pt x="285" y="50701"/>
                  </a:lnTo>
                  <a:close/>
                  <a:moveTo>
                    <a:pt x="1" y="54323"/>
                  </a:moveTo>
                  <a:lnTo>
                    <a:pt x="1" y="54604"/>
                  </a:lnTo>
                  <a:lnTo>
                    <a:pt x="285" y="54604"/>
                  </a:lnTo>
                  <a:lnTo>
                    <a:pt x="285" y="54323"/>
                  </a:lnTo>
                  <a:close/>
                  <a:moveTo>
                    <a:pt x="1" y="57941"/>
                  </a:moveTo>
                  <a:lnTo>
                    <a:pt x="1" y="58225"/>
                  </a:lnTo>
                  <a:lnTo>
                    <a:pt x="285" y="58225"/>
                  </a:lnTo>
                  <a:lnTo>
                    <a:pt x="285" y="57941"/>
                  </a:lnTo>
                  <a:close/>
                  <a:moveTo>
                    <a:pt x="1" y="61563"/>
                  </a:moveTo>
                  <a:lnTo>
                    <a:pt x="1" y="61847"/>
                  </a:lnTo>
                  <a:lnTo>
                    <a:pt x="285" y="61847"/>
                  </a:lnTo>
                  <a:lnTo>
                    <a:pt x="285" y="61563"/>
                  </a:lnTo>
                  <a:close/>
                  <a:moveTo>
                    <a:pt x="1" y="65187"/>
                  </a:moveTo>
                  <a:lnTo>
                    <a:pt x="1" y="65468"/>
                  </a:lnTo>
                  <a:lnTo>
                    <a:pt x="285" y="65468"/>
                  </a:lnTo>
                  <a:lnTo>
                    <a:pt x="285" y="65187"/>
                  </a:lnTo>
                  <a:close/>
                  <a:moveTo>
                    <a:pt x="1" y="68809"/>
                  </a:moveTo>
                  <a:lnTo>
                    <a:pt x="1" y="69090"/>
                  </a:lnTo>
                  <a:lnTo>
                    <a:pt x="285" y="69090"/>
                  </a:lnTo>
                  <a:lnTo>
                    <a:pt x="285" y="68809"/>
                  </a:lnTo>
                  <a:close/>
                  <a:moveTo>
                    <a:pt x="1" y="72427"/>
                  </a:moveTo>
                  <a:lnTo>
                    <a:pt x="1" y="72711"/>
                  </a:lnTo>
                  <a:lnTo>
                    <a:pt x="285" y="72711"/>
                  </a:lnTo>
                  <a:lnTo>
                    <a:pt x="285" y="72427"/>
                  </a:lnTo>
                  <a:close/>
                  <a:moveTo>
                    <a:pt x="1" y="76049"/>
                  </a:moveTo>
                  <a:lnTo>
                    <a:pt x="1" y="76333"/>
                  </a:lnTo>
                  <a:lnTo>
                    <a:pt x="285" y="76333"/>
                  </a:lnTo>
                  <a:lnTo>
                    <a:pt x="285" y="76049"/>
                  </a:lnTo>
                  <a:close/>
                  <a:moveTo>
                    <a:pt x="1" y="79673"/>
                  </a:moveTo>
                  <a:lnTo>
                    <a:pt x="1" y="79954"/>
                  </a:lnTo>
                  <a:lnTo>
                    <a:pt x="285" y="79954"/>
                  </a:lnTo>
                  <a:lnTo>
                    <a:pt x="285" y="79673"/>
                  </a:lnTo>
                  <a:close/>
                  <a:moveTo>
                    <a:pt x="1" y="83295"/>
                  </a:moveTo>
                  <a:lnTo>
                    <a:pt x="1" y="83576"/>
                  </a:lnTo>
                  <a:lnTo>
                    <a:pt x="285" y="83576"/>
                  </a:lnTo>
                  <a:lnTo>
                    <a:pt x="285" y="83295"/>
                  </a:lnTo>
                  <a:close/>
                  <a:moveTo>
                    <a:pt x="1" y="86916"/>
                  </a:moveTo>
                  <a:lnTo>
                    <a:pt x="1" y="87197"/>
                  </a:lnTo>
                  <a:lnTo>
                    <a:pt x="285" y="87197"/>
                  </a:lnTo>
                  <a:lnTo>
                    <a:pt x="285" y="86916"/>
                  </a:lnTo>
                  <a:close/>
                  <a:moveTo>
                    <a:pt x="1" y="90538"/>
                  </a:moveTo>
                  <a:lnTo>
                    <a:pt x="1" y="90819"/>
                  </a:lnTo>
                  <a:lnTo>
                    <a:pt x="285" y="90819"/>
                  </a:lnTo>
                  <a:lnTo>
                    <a:pt x="285" y="90538"/>
                  </a:lnTo>
                  <a:close/>
                  <a:moveTo>
                    <a:pt x="1" y="94159"/>
                  </a:moveTo>
                  <a:lnTo>
                    <a:pt x="1" y="94440"/>
                  </a:lnTo>
                  <a:lnTo>
                    <a:pt x="285" y="94440"/>
                  </a:lnTo>
                  <a:lnTo>
                    <a:pt x="285" y="94159"/>
                  </a:lnTo>
                  <a:close/>
                  <a:moveTo>
                    <a:pt x="1" y="97780"/>
                  </a:moveTo>
                  <a:lnTo>
                    <a:pt x="1" y="98061"/>
                  </a:lnTo>
                  <a:lnTo>
                    <a:pt x="285" y="98061"/>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rot="5400000">
              <a:off x="2276753" y="-676398"/>
              <a:ext cx="9207" cy="4488219"/>
            </a:xfrm>
            <a:custGeom>
              <a:avLst/>
              <a:gdLst/>
              <a:ahLst/>
              <a:cxnLst/>
              <a:rect l="l" t="t" r="r" b="b"/>
              <a:pathLst>
                <a:path w="201" h="97980" extrusionOk="0">
                  <a:moveTo>
                    <a:pt x="0" y="0"/>
                  </a:moveTo>
                  <a:lnTo>
                    <a:pt x="0" y="200"/>
                  </a:lnTo>
                  <a:lnTo>
                    <a:pt x="200" y="200"/>
                  </a:lnTo>
                  <a:lnTo>
                    <a:pt x="200" y="0"/>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0"/>
                  </a:lnTo>
                  <a:lnTo>
                    <a:pt x="200" y="25550"/>
                  </a:lnTo>
                  <a:lnTo>
                    <a:pt x="200" y="25351"/>
                  </a:lnTo>
                  <a:close/>
                  <a:moveTo>
                    <a:pt x="0" y="28972"/>
                  </a:moveTo>
                  <a:lnTo>
                    <a:pt x="0" y="29172"/>
                  </a:lnTo>
                  <a:lnTo>
                    <a:pt x="200" y="29172"/>
                  </a:lnTo>
                  <a:lnTo>
                    <a:pt x="200" y="28972"/>
                  </a:lnTo>
                  <a:close/>
                  <a:moveTo>
                    <a:pt x="0" y="32594"/>
                  </a:moveTo>
                  <a:lnTo>
                    <a:pt x="0" y="32793"/>
                  </a:lnTo>
                  <a:lnTo>
                    <a:pt x="200" y="32793"/>
                  </a:lnTo>
                  <a:lnTo>
                    <a:pt x="200" y="32594"/>
                  </a:lnTo>
                  <a:close/>
                  <a:moveTo>
                    <a:pt x="0" y="36215"/>
                  </a:moveTo>
                  <a:lnTo>
                    <a:pt x="0" y="36415"/>
                  </a:lnTo>
                  <a:lnTo>
                    <a:pt x="200" y="36415"/>
                  </a:lnTo>
                  <a:lnTo>
                    <a:pt x="200" y="36215"/>
                  </a:lnTo>
                  <a:close/>
                  <a:moveTo>
                    <a:pt x="0" y="39836"/>
                  </a:moveTo>
                  <a:lnTo>
                    <a:pt x="0" y="40036"/>
                  </a:lnTo>
                  <a:lnTo>
                    <a:pt x="200" y="40036"/>
                  </a:lnTo>
                  <a:lnTo>
                    <a:pt x="200" y="39836"/>
                  </a:lnTo>
                  <a:close/>
                  <a:moveTo>
                    <a:pt x="0" y="43458"/>
                  </a:moveTo>
                  <a:lnTo>
                    <a:pt x="0" y="43658"/>
                  </a:lnTo>
                  <a:lnTo>
                    <a:pt x="200" y="43658"/>
                  </a:lnTo>
                  <a:lnTo>
                    <a:pt x="200" y="43458"/>
                  </a:lnTo>
                  <a:close/>
                  <a:moveTo>
                    <a:pt x="0" y="47079"/>
                  </a:moveTo>
                  <a:lnTo>
                    <a:pt x="0" y="47279"/>
                  </a:lnTo>
                  <a:lnTo>
                    <a:pt x="200" y="47279"/>
                  </a:lnTo>
                  <a:lnTo>
                    <a:pt x="200" y="47079"/>
                  </a:lnTo>
                  <a:close/>
                  <a:moveTo>
                    <a:pt x="0" y="50701"/>
                  </a:moveTo>
                  <a:lnTo>
                    <a:pt x="0" y="50901"/>
                  </a:lnTo>
                  <a:lnTo>
                    <a:pt x="200" y="50901"/>
                  </a:lnTo>
                  <a:lnTo>
                    <a:pt x="200" y="50701"/>
                  </a:lnTo>
                  <a:close/>
                  <a:moveTo>
                    <a:pt x="0" y="54322"/>
                  </a:moveTo>
                  <a:lnTo>
                    <a:pt x="0" y="54522"/>
                  </a:lnTo>
                  <a:lnTo>
                    <a:pt x="200" y="54522"/>
                  </a:lnTo>
                  <a:lnTo>
                    <a:pt x="200" y="54322"/>
                  </a:lnTo>
                  <a:close/>
                  <a:moveTo>
                    <a:pt x="0" y="57944"/>
                  </a:moveTo>
                  <a:lnTo>
                    <a:pt x="0" y="58144"/>
                  </a:lnTo>
                  <a:lnTo>
                    <a:pt x="200" y="58144"/>
                  </a:lnTo>
                  <a:lnTo>
                    <a:pt x="200" y="57944"/>
                  </a:lnTo>
                  <a:close/>
                  <a:moveTo>
                    <a:pt x="0" y="61565"/>
                  </a:moveTo>
                  <a:lnTo>
                    <a:pt x="0" y="61765"/>
                  </a:lnTo>
                  <a:lnTo>
                    <a:pt x="200" y="61765"/>
                  </a:lnTo>
                  <a:lnTo>
                    <a:pt x="200" y="61565"/>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5"/>
                  </a:lnTo>
                  <a:lnTo>
                    <a:pt x="200" y="87115"/>
                  </a:lnTo>
                  <a:lnTo>
                    <a:pt x="200" y="86916"/>
                  </a:lnTo>
                  <a:close/>
                  <a:moveTo>
                    <a:pt x="0" y="90537"/>
                  </a:moveTo>
                  <a:lnTo>
                    <a:pt x="0" y="90737"/>
                  </a:lnTo>
                  <a:lnTo>
                    <a:pt x="200" y="90737"/>
                  </a:lnTo>
                  <a:lnTo>
                    <a:pt x="200" y="90537"/>
                  </a:lnTo>
                  <a:close/>
                  <a:moveTo>
                    <a:pt x="0" y="94159"/>
                  </a:moveTo>
                  <a:lnTo>
                    <a:pt x="0" y="94358"/>
                  </a:lnTo>
                  <a:lnTo>
                    <a:pt x="200" y="94358"/>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rot="5400000">
              <a:off x="2278608" y="-840870"/>
              <a:ext cx="5497" cy="4484554"/>
            </a:xfrm>
            <a:custGeom>
              <a:avLst/>
              <a:gdLst/>
              <a:ahLst/>
              <a:cxnLst/>
              <a:rect l="l" t="t" r="r" b="b"/>
              <a:pathLst>
                <a:path w="120" h="97900" extrusionOk="0">
                  <a:moveTo>
                    <a:pt x="1" y="1"/>
                  </a:moveTo>
                  <a:lnTo>
                    <a:pt x="1" y="120"/>
                  </a:lnTo>
                  <a:lnTo>
                    <a:pt x="119" y="120"/>
                  </a:lnTo>
                  <a:lnTo>
                    <a:pt x="119" y="1"/>
                  </a:lnTo>
                  <a:close/>
                  <a:moveTo>
                    <a:pt x="1" y="3622"/>
                  </a:moveTo>
                  <a:lnTo>
                    <a:pt x="1" y="3741"/>
                  </a:lnTo>
                  <a:lnTo>
                    <a:pt x="119" y="3741"/>
                  </a:lnTo>
                  <a:lnTo>
                    <a:pt x="119" y="3622"/>
                  </a:lnTo>
                  <a:close/>
                  <a:moveTo>
                    <a:pt x="1" y="7244"/>
                  </a:moveTo>
                  <a:lnTo>
                    <a:pt x="1" y="7363"/>
                  </a:lnTo>
                  <a:lnTo>
                    <a:pt x="119" y="7363"/>
                  </a:lnTo>
                  <a:lnTo>
                    <a:pt x="119" y="7244"/>
                  </a:lnTo>
                  <a:close/>
                  <a:moveTo>
                    <a:pt x="1" y="10865"/>
                  </a:moveTo>
                  <a:lnTo>
                    <a:pt x="1" y="10984"/>
                  </a:lnTo>
                  <a:lnTo>
                    <a:pt x="119" y="10984"/>
                  </a:lnTo>
                  <a:lnTo>
                    <a:pt x="119" y="10865"/>
                  </a:lnTo>
                  <a:close/>
                  <a:moveTo>
                    <a:pt x="1" y="14487"/>
                  </a:moveTo>
                  <a:lnTo>
                    <a:pt x="1" y="14605"/>
                  </a:lnTo>
                  <a:lnTo>
                    <a:pt x="119" y="14605"/>
                  </a:lnTo>
                  <a:lnTo>
                    <a:pt x="119" y="14487"/>
                  </a:lnTo>
                  <a:close/>
                  <a:moveTo>
                    <a:pt x="1" y="18108"/>
                  </a:moveTo>
                  <a:lnTo>
                    <a:pt x="1" y="18227"/>
                  </a:lnTo>
                  <a:lnTo>
                    <a:pt x="119" y="18227"/>
                  </a:lnTo>
                  <a:lnTo>
                    <a:pt x="119" y="18108"/>
                  </a:lnTo>
                  <a:close/>
                  <a:moveTo>
                    <a:pt x="1" y="21730"/>
                  </a:moveTo>
                  <a:lnTo>
                    <a:pt x="1" y="21848"/>
                  </a:lnTo>
                  <a:lnTo>
                    <a:pt x="119" y="21848"/>
                  </a:lnTo>
                  <a:lnTo>
                    <a:pt x="119" y="21730"/>
                  </a:lnTo>
                  <a:close/>
                  <a:moveTo>
                    <a:pt x="1" y="25351"/>
                  </a:moveTo>
                  <a:lnTo>
                    <a:pt x="1" y="25470"/>
                  </a:lnTo>
                  <a:lnTo>
                    <a:pt x="119" y="25470"/>
                  </a:lnTo>
                  <a:lnTo>
                    <a:pt x="119" y="25351"/>
                  </a:lnTo>
                  <a:close/>
                  <a:moveTo>
                    <a:pt x="1" y="28973"/>
                  </a:moveTo>
                  <a:lnTo>
                    <a:pt x="1" y="29091"/>
                  </a:lnTo>
                  <a:lnTo>
                    <a:pt x="119" y="29091"/>
                  </a:lnTo>
                  <a:lnTo>
                    <a:pt x="119" y="28973"/>
                  </a:lnTo>
                  <a:close/>
                  <a:moveTo>
                    <a:pt x="1" y="32594"/>
                  </a:moveTo>
                  <a:lnTo>
                    <a:pt x="1" y="32713"/>
                  </a:lnTo>
                  <a:lnTo>
                    <a:pt x="119" y="32713"/>
                  </a:lnTo>
                  <a:lnTo>
                    <a:pt x="119" y="32594"/>
                  </a:lnTo>
                  <a:close/>
                  <a:moveTo>
                    <a:pt x="1" y="36216"/>
                  </a:moveTo>
                  <a:lnTo>
                    <a:pt x="1" y="36334"/>
                  </a:lnTo>
                  <a:lnTo>
                    <a:pt x="119" y="36334"/>
                  </a:lnTo>
                  <a:lnTo>
                    <a:pt x="119" y="36216"/>
                  </a:lnTo>
                  <a:close/>
                  <a:moveTo>
                    <a:pt x="1" y="39837"/>
                  </a:moveTo>
                  <a:lnTo>
                    <a:pt x="1" y="39956"/>
                  </a:lnTo>
                  <a:lnTo>
                    <a:pt x="119" y="39956"/>
                  </a:lnTo>
                  <a:lnTo>
                    <a:pt x="119" y="39837"/>
                  </a:lnTo>
                  <a:close/>
                  <a:moveTo>
                    <a:pt x="1" y="43458"/>
                  </a:moveTo>
                  <a:lnTo>
                    <a:pt x="1" y="43577"/>
                  </a:lnTo>
                  <a:lnTo>
                    <a:pt x="119" y="43577"/>
                  </a:lnTo>
                  <a:lnTo>
                    <a:pt x="119" y="43458"/>
                  </a:lnTo>
                  <a:close/>
                  <a:moveTo>
                    <a:pt x="1" y="47080"/>
                  </a:moveTo>
                  <a:lnTo>
                    <a:pt x="1" y="47199"/>
                  </a:lnTo>
                  <a:lnTo>
                    <a:pt x="119" y="47199"/>
                  </a:lnTo>
                  <a:lnTo>
                    <a:pt x="119" y="47080"/>
                  </a:lnTo>
                  <a:close/>
                  <a:moveTo>
                    <a:pt x="1" y="50701"/>
                  </a:moveTo>
                  <a:lnTo>
                    <a:pt x="1" y="50820"/>
                  </a:lnTo>
                  <a:lnTo>
                    <a:pt x="119" y="50820"/>
                  </a:lnTo>
                  <a:lnTo>
                    <a:pt x="119" y="50701"/>
                  </a:lnTo>
                  <a:close/>
                  <a:moveTo>
                    <a:pt x="1" y="54323"/>
                  </a:moveTo>
                  <a:lnTo>
                    <a:pt x="1" y="54442"/>
                  </a:lnTo>
                  <a:lnTo>
                    <a:pt x="119" y="54442"/>
                  </a:lnTo>
                  <a:lnTo>
                    <a:pt x="119" y="54323"/>
                  </a:lnTo>
                  <a:close/>
                  <a:moveTo>
                    <a:pt x="1" y="57944"/>
                  </a:moveTo>
                  <a:lnTo>
                    <a:pt x="1" y="58063"/>
                  </a:lnTo>
                  <a:lnTo>
                    <a:pt x="119" y="58063"/>
                  </a:lnTo>
                  <a:lnTo>
                    <a:pt x="119" y="57944"/>
                  </a:lnTo>
                  <a:close/>
                  <a:moveTo>
                    <a:pt x="1" y="61566"/>
                  </a:moveTo>
                  <a:lnTo>
                    <a:pt x="1" y="61685"/>
                  </a:lnTo>
                  <a:lnTo>
                    <a:pt x="119" y="61685"/>
                  </a:lnTo>
                  <a:lnTo>
                    <a:pt x="119" y="61566"/>
                  </a:lnTo>
                  <a:close/>
                  <a:moveTo>
                    <a:pt x="1" y="65187"/>
                  </a:moveTo>
                  <a:lnTo>
                    <a:pt x="1" y="65306"/>
                  </a:lnTo>
                  <a:lnTo>
                    <a:pt x="119" y="65306"/>
                  </a:lnTo>
                  <a:lnTo>
                    <a:pt x="119" y="65187"/>
                  </a:lnTo>
                  <a:close/>
                  <a:moveTo>
                    <a:pt x="1" y="68809"/>
                  </a:moveTo>
                  <a:lnTo>
                    <a:pt x="1" y="68928"/>
                  </a:lnTo>
                  <a:lnTo>
                    <a:pt x="119" y="68928"/>
                  </a:lnTo>
                  <a:lnTo>
                    <a:pt x="119" y="68809"/>
                  </a:lnTo>
                  <a:close/>
                  <a:moveTo>
                    <a:pt x="1" y="72430"/>
                  </a:moveTo>
                  <a:lnTo>
                    <a:pt x="1" y="72549"/>
                  </a:lnTo>
                  <a:lnTo>
                    <a:pt x="119" y="72549"/>
                  </a:lnTo>
                  <a:lnTo>
                    <a:pt x="119" y="72430"/>
                  </a:lnTo>
                  <a:close/>
                  <a:moveTo>
                    <a:pt x="1" y="76052"/>
                  </a:moveTo>
                  <a:lnTo>
                    <a:pt x="1" y="76171"/>
                  </a:lnTo>
                  <a:lnTo>
                    <a:pt x="119" y="76171"/>
                  </a:lnTo>
                  <a:lnTo>
                    <a:pt x="119" y="76052"/>
                  </a:lnTo>
                  <a:close/>
                  <a:moveTo>
                    <a:pt x="1" y="79673"/>
                  </a:moveTo>
                  <a:lnTo>
                    <a:pt x="1" y="79792"/>
                  </a:lnTo>
                  <a:lnTo>
                    <a:pt x="119" y="79792"/>
                  </a:lnTo>
                  <a:lnTo>
                    <a:pt x="119" y="79673"/>
                  </a:lnTo>
                  <a:close/>
                  <a:moveTo>
                    <a:pt x="1" y="83295"/>
                  </a:moveTo>
                  <a:lnTo>
                    <a:pt x="1" y="83413"/>
                  </a:lnTo>
                  <a:lnTo>
                    <a:pt x="119" y="83413"/>
                  </a:lnTo>
                  <a:lnTo>
                    <a:pt x="119" y="83295"/>
                  </a:lnTo>
                  <a:close/>
                  <a:moveTo>
                    <a:pt x="1" y="86916"/>
                  </a:moveTo>
                  <a:lnTo>
                    <a:pt x="1" y="87035"/>
                  </a:lnTo>
                  <a:lnTo>
                    <a:pt x="119" y="87035"/>
                  </a:lnTo>
                  <a:lnTo>
                    <a:pt x="119" y="86916"/>
                  </a:lnTo>
                  <a:close/>
                  <a:moveTo>
                    <a:pt x="1" y="90538"/>
                  </a:moveTo>
                  <a:lnTo>
                    <a:pt x="1" y="90656"/>
                  </a:lnTo>
                  <a:lnTo>
                    <a:pt x="119" y="90656"/>
                  </a:lnTo>
                  <a:lnTo>
                    <a:pt x="119" y="90538"/>
                  </a:lnTo>
                  <a:close/>
                  <a:moveTo>
                    <a:pt x="1" y="94159"/>
                  </a:moveTo>
                  <a:lnTo>
                    <a:pt x="1" y="94278"/>
                  </a:lnTo>
                  <a:lnTo>
                    <a:pt x="119" y="94278"/>
                  </a:lnTo>
                  <a:lnTo>
                    <a:pt x="119" y="94159"/>
                  </a:lnTo>
                  <a:close/>
                  <a:moveTo>
                    <a:pt x="1" y="97781"/>
                  </a:moveTo>
                  <a:lnTo>
                    <a:pt x="1" y="97899"/>
                  </a:lnTo>
                  <a:lnTo>
                    <a:pt x="119" y="97899"/>
                  </a:lnTo>
                  <a:lnTo>
                    <a:pt x="119"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rot="5400000">
              <a:off x="2280532" y="-1005365"/>
              <a:ext cx="1649" cy="4480798"/>
            </a:xfrm>
            <a:custGeom>
              <a:avLst/>
              <a:gdLst/>
              <a:ahLst/>
              <a:cxnLst/>
              <a:rect l="l" t="t" r="r" b="b"/>
              <a:pathLst>
                <a:path w="36" h="97818" extrusionOk="0">
                  <a:moveTo>
                    <a:pt x="1" y="0"/>
                  </a:moveTo>
                  <a:lnTo>
                    <a:pt x="1" y="38"/>
                  </a:lnTo>
                  <a:lnTo>
                    <a:pt x="36" y="38"/>
                  </a:lnTo>
                  <a:lnTo>
                    <a:pt x="36" y="0"/>
                  </a:lnTo>
                  <a:close/>
                  <a:moveTo>
                    <a:pt x="1" y="3622"/>
                  </a:moveTo>
                  <a:lnTo>
                    <a:pt x="1" y="3660"/>
                  </a:lnTo>
                  <a:lnTo>
                    <a:pt x="36" y="3660"/>
                  </a:lnTo>
                  <a:lnTo>
                    <a:pt x="36" y="3622"/>
                  </a:lnTo>
                  <a:close/>
                  <a:moveTo>
                    <a:pt x="1" y="7243"/>
                  </a:moveTo>
                  <a:lnTo>
                    <a:pt x="1" y="7281"/>
                  </a:lnTo>
                  <a:lnTo>
                    <a:pt x="36" y="7281"/>
                  </a:lnTo>
                  <a:lnTo>
                    <a:pt x="36" y="7243"/>
                  </a:lnTo>
                  <a:close/>
                  <a:moveTo>
                    <a:pt x="1" y="10865"/>
                  </a:moveTo>
                  <a:lnTo>
                    <a:pt x="1" y="10902"/>
                  </a:lnTo>
                  <a:lnTo>
                    <a:pt x="36" y="10902"/>
                  </a:lnTo>
                  <a:lnTo>
                    <a:pt x="36" y="10865"/>
                  </a:lnTo>
                  <a:close/>
                  <a:moveTo>
                    <a:pt x="1" y="14486"/>
                  </a:moveTo>
                  <a:lnTo>
                    <a:pt x="1" y="14524"/>
                  </a:lnTo>
                  <a:lnTo>
                    <a:pt x="36" y="14524"/>
                  </a:lnTo>
                  <a:lnTo>
                    <a:pt x="36" y="14486"/>
                  </a:lnTo>
                  <a:close/>
                  <a:moveTo>
                    <a:pt x="1" y="18108"/>
                  </a:moveTo>
                  <a:lnTo>
                    <a:pt x="1" y="18145"/>
                  </a:lnTo>
                  <a:lnTo>
                    <a:pt x="36" y="18145"/>
                  </a:lnTo>
                  <a:lnTo>
                    <a:pt x="36" y="18108"/>
                  </a:lnTo>
                  <a:close/>
                  <a:moveTo>
                    <a:pt x="1" y="21729"/>
                  </a:moveTo>
                  <a:lnTo>
                    <a:pt x="1" y="21767"/>
                  </a:lnTo>
                  <a:lnTo>
                    <a:pt x="36" y="21767"/>
                  </a:lnTo>
                  <a:lnTo>
                    <a:pt x="36" y="21729"/>
                  </a:lnTo>
                  <a:close/>
                  <a:moveTo>
                    <a:pt x="1" y="25351"/>
                  </a:moveTo>
                  <a:lnTo>
                    <a:pt x="1" y="25388"/>
                  </a:lnTo>
                  <a:lnTo>
                    <a:pt x="36" y="25388"/>
                  </a:lnTo>
                  <a:lnTo>
                    <a:pt x="36" y="25351"/>
                  </a:lnTo>
                  <a:close/>
                  <a:moveTo>
                    <a:pt x="1" y="28972"/>
                  </a:moveTo>
                  <a:lnTo>
                    <a:pt x="1" y="29010"/>
                  </a:lnTo>
                  <a:lnTo>
                    <a:pt x="36" y="29010"/>
                  </a:lnTo>
                  <a:lnTo>
                    <a:pt x="36" y="28972"/>
                  </a:lnTo>
                  <a:close/>
                  <a:moveTo>
                    <a:pt x="1" y="32594"/>
                  </a:moveTo>
                  <a:lnTo>
                    <a:pt x="1" y="32631"/>
                  </a:lnTo>
                  <a:lnTo>
                    <a:pt x="36" y="32631"/>
                  </a:lnTo>
                  <a:lnTo>
                    <a:pt x="36" y="32594"/>
                  </a:lnTo>
                  <a:close/>
                  <a:moveTo>
                    <a:pt x="1" y="36215"/>
                  </a:moveTo>
                  <a:lnTo>
                    <a:pt x="1" y="36253"/>
                  </a:lnTo>
                  <a:lnTo>
                    <a:pt x="36" y="36253"/>
                  </a:lnTo>
                  <a:lnTo>
                    <a:pt x="36" y="36215"/>
                  </a:lnTo>
                  <a:close/>
                  <a:moveTo>
                    <a:pt x="1" y="39837"/>
                  </a:moveTo>
                  <a:lnTo>
                    <a:pt x="1" y="39874"/>
                  </a:lnTo>
                  <a:lnTo>
                    <a:pt x="36" y="39874"/>
                  </a:lnTo>
                  <a:lnTo>
                    <a:pt x="36" y="39837"/>
                  </a:lnTo>
                  <a:close/>
                  <a:moveTo>
                    <a:pt x="1" y="43458"/>
                  </a:moveTo>
                  <a:lnTo>
                    <a:pt x="1" y="43496"/>
                  </a:lnTo>
                  <a:lnTo>
                    <a:pt x="36" y="43496"/>
                  </a:lnTo>
                  <a:lnTo>
                    <a:pt x="36" y="43458"/>
                  </a:lnTo>
                  <a:close/>
                  <a:moveTo>
                    <a:pt x="1" y="47080"/>
                  </a:moveTo>
                  <a:lnTo>
                    <a:pt x="1" y="47117"/>
                  </a:lnTo>
                  <a:lnTo>
                    <a:pt x="36" y="47117"/>
                  </a:lnTo>
                  <a:lnTo>
                    <a:pt x="36" y="47080"/>
                  </a:lnTo>
                  <a:close/>
                  <a:moveTo>
                    <a:pt x="1" y="50701"/>
                  </a:moveTo>
                  <a:lnTo>
                    <a:pt x="1" y="50739"/>
                  </a:lnTo>
                  <a:lnTo>
                    <a:pt x="36" y="50739"/>
                  </a:lnTo>
                  <a:lnTo>
                    <a:pt x="36" y="50701"/>
                  </a:lnTo>
                  <a:close/>
                  <a:moveTo>
                    <a:pt x="1" y="54322"/>
                  </a:moveTo>
                  <a:lnTo>
                    <a:pt x="1" y="54360"/>
                  </a:lnTo>
                  <a:lnTo>
                    <a:pt x="36" y="54360"/>
                  </a:lnTo>
                  <a:lnTo>
                    <a:pt x="36" y="54322"/>
                  </a:lnTo>
                  <a:close/>
                  <a:moveTo>
                    <a:pt x="1" y="57944"/>
                  </a:moveTo>
                  <a:lnTo>
                    <a:pt x="1" y="57982"/>
                  </a:lnTo>
                  <a:lnTo>
                    <a:pt x="36" y="57982"/>
                  </a:lnTo>
                  <a:lnTo>
                    <a:pt x="36" y="57944"/>
                  </a:lnTo>
                  <a:close/>
                  <a:moveTo>
                    <a:pt x="1" y="61565"/>
                  </a:moveTo>
                  <a:lnTo>
                    <a:pt x="1" y="61603"/>
                  </a:lnTo>
                  <a:lnTo>
                    <a:pt x="36" y="61603"/>
                  </a:lnTo>
                  <a:lnTo>
                    <a:pt x="36" y="61565"/>
                  </a:lnTo>
                  <a:close/>
                  <a:moveTo>
                    <a:pt x="1" y="65187"/>
                  </a:moveTo>
                  <a:lnTo>
                    <a:pt x="1" y="65225"/>
                  </a:lnTo>
                  <a:lnTo>
                    <a:pt x="36" y="65225"/>
                  </a:lnTo>
                  <a:lnTo>
                    <a:pt x="36" y="65187"/>
                  </a:lnTo>
                  <a:close/>
                  <a:moveTo>
                    <a:pt x="1" y="68808"/>
                  </a:moveTo>
                  <a:lnTo>
                    <a:pt x="1" y="68846"/>
                  </a:lnTo>
                  <a:lnTo>
                    <a:pt x="36" y="68846"/>
                  </a:lnTo>
                  <a:lnTo>
                    <a:pt x="36" y="68808"/>
                  </a:lnTo>
                  <a:close/>
                  <a:moveTo>
                    <a:pt x="1" y="72430"/>
                  </a:moveTo>
                  <a:lnTo>
                    <a:pt x="1" y="72467"/>
                  </a:lnTo>
                  <a:lnTo>
                    <a:pt x="36" y="72467"/>
                  </a:lnTo>
                  <a:lnTo>
                    <a:pt x="36" y="72430"/>
                  </a:lnTo>
                  <a:close/>
                  <a:moveTo>
                    <a:pt x="1" y="76051"/>
                  </a:moveTo>
                  <a:lnTo>
                    <a:pt x="1" y="76089"/>
                  </a:lnTo>
                  <a:lnTo>
                    <a:pt x="36" y="76089"/>
                  </a:lnTo>
                  <a:lnTo>
                    <a:pt x="36" y="76051"/>
                  </a:lnTo>
                  <a:close/>
                  <a:moveTo>
                    <a:pt x="1" y="79673"/>
                  </a:moveTo>
                  <a:lnTo>
                    <a:pt x="1" y="79710"/>
                  </a:lnTo>
                  <a:lnTo>
                    <a:pt x="36" y="79710"/>
                  </a:lnTo>
                  <a:lnTo>
                    <a:pt x="36" y="79673"/>
                  </a:lnTo>
                  <a:close/>
                  <a:moveTo>
                    <a:pt x="1" y="83294"/>
                  </a:moveTo>
                  <a:lnTo>
                    <a:pt x="1" y="83332"/>
                  </a:lnTo>
                  <a:lnTo>
                    <a:pt x="36" y="83332"/>
                  </a:lnTo>
                  <a:lnTo>
                    <a:pt x="36" y="83294"/>
                  </a:lnTo>
                  <a:close/>
                  <a:moveTo>
                    <a:pt x="1" y="86916"/>
                  </a:moveTo>
                  <a:lnTo>
                    <a:pt x="1" y="86953"/>
                  </a:lnTo>
                  <a:lnTo>
                    <a:pt x="36" y="86953"/>
                  </a:lnTo>
                  <a:lnTo>
                    <a:pt x="36" y="86916"/>
                  </a:lnTo>
                  <a:close/>
                  <a:moveTo>
                    <a:pt x="1" y="90537"/>
                  </a:moveTo>
                  <a:lnTo>
                    <a:pt x="1" y="90575"/>
                  </a:lnTo>
                  <a:lnTo>
                    <a:pt x="36" y="90575"/>
                  </a:lnTo>
                  <a:lnTo>
                    <a:pt x="36" y="90537"/>
                  </a:lnTo>
                  <a:close/>
                  <a:moveTo>
                    <a:pt x="1" y="94159"/>
                  </a:moveTo>
                  <a:lnTo>
                    <a:pt x="1" y="94196"/>
                  </a:lnTo>
                  <a:lnTo>
                    <a:pt x="36" y="94196"/>
                  </a:lnTo>
                  <a:lnTo>
                    <a:pt x="36" y="94159"/>
                  </a:lnTo>
                  <a:close/>
                  <a:moveTo>
                    <a:pt x="1" y="97780"/>
                  </a:moveTo>
                  <a:lnTo>
                    <a:pt x="1" y="97818"/>
                  </a:lnTo>
                  <a:lnTo>
                    <a:pt x="36" y="97818"/>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rot="5400000">
              <a:off x="6886728" y="2777075"/>
              <a:ext cx="88134" cy="4567328"/>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rot="5400000">
              <a:off x="6888629" y="2612695"/>
              <a:ext cx="84469" cy="4563526"/>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rot="5400000">
              <a:off x="6890439" y="2448223"/>
              <a:ext cx="80850" cy="455977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rot="5400000">
              <a:off x="6892385" y="2283705"/>
              <a:ext cx="77002" cy="4556060"/>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rot="5400000">
              <a:off x="6894264" y="2119210"/>
              <a:ext cx="73200" cy="4552349"/>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rot="5400000">
              <a:off x="6896096" y="1954853"/>
              <a:ext cx="69444" cy="4548502"/>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rot="5400000">
              <a:off x="6897997" y="1790336"/>
              <a:ext cx="65596" cy="4544791"/>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rot="5400000">
              <a:off x="6899737" y="1625932"/>
              <a:ext cx="62023" cy="4540943"/>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rot="5400000">
              <a:off x="6901707" y="1461483"/>
              <a:ext cx="58176" cy="4537095"/>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rot="5400000">
              <a:off x="6903654" y="1297012"/>
              <a:ext cx="54419" cy="4533477"/>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rot="5400000">
              <a:off x="6905486" y="1132563"/>
              <a:ext cx="50617" cy="4529675"/>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rot="5400000">
              <a:off x="6907342" y="968137"/>
              <a:ext cx="46907" cy="4525918"/>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rot="5400000">
              <a:off x="6909357" y="803688"/>
              <a:ext cx="43151" cy="4522254"/>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9"/>
            <p:cNvSpPr/>
            <p:nvPr/>
          </p:nvSpPr>
          <p:spPr>
            <a:xfrm rot="5400000">
              <a:off x="6911121" y="639216"/>
              <a:ext cx="39486" cy="4518360"/>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9"/>
            <p:cNvSpPr/>
            <p:nvPr/>
          </p:nvSpPr>
          <p:spPr>
            <a:xfrm rot="5400000">
              <a:off x="6913090" y="474721"/>
              <a:ext cx="35592" cy="451465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rot="5400000">
              <a:off x="6914991" y="310204"/>
              <a:ext cx="31745" cy="4510939"/>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rot="5400000">
              <a:off x="6916778" y="145846"/>
              <a:ext cx="28080" cy="4507092"/>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9"/>
            <p:cNvSpPr/>
            <p:nvPr/>
          </p:nvSpPr>
          <p:spPr>
            <a:xfrm rot="5400000">
              <a:off x="6918702" y="-18648"/>
              <a:ext cx="24186" cy="4503381"/>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rot="5400000">
              <a:off x="6920580" y="-183097"/>
              <a:ext cx="20613" cy="4499533"/>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rot="5400000">
              <a:off x="6922481" y="-347569"/>
              <a:ext cx="16766" cy="4495823"/>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rot="5400000">
              <a:off x="6924336" y="-511995"/>
              <a:ext cx="13055" cy="4492067"/>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rot="5400000">
              <a:off x="6926191" y="-676421"/>
              <a:ext cx="9207" cy="4488265"/>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rot="5400000">
              <a:off x="6928047" y="-840847"/>
              <a:ext cx="5497" cy="4484508"/>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rot="5400000">
              <a:off x="6930039" y="-1005319"/>
              <a:ext cx="1649" cy="4480706"/>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82" name="Google Shape;1182;p19"/>
          <p:cNvPicPr preferRelativeResize="0"/>
          <p:nvPr/>
        </p:nvPicPr>
        <p:blipFill rotWithShape="1">
          <a:blip r:embed="rId2">
            <a:alphaModFix/>
          </a:blip>
          <a:srcRect l="3191" t="12786" r="8888" b="7544"/>
          <a:stretch/>
        </p:blipFill>
        <p:spPr>
          <a:xfrm>
            <a:off x="1016875" y="1626100"/>
            <a:ext cx="2784119" cy="2830000"/>
          </a:xfrm>
          <a:prstGeom prst="rect">
            <a:avLst/>
          </a:prstGeom>
          <a:noFill/>
          <a:ln w="76200" cap="flat" cmpd="sng">
            <a:solidFill>
              <a:schemeClr val="accent1"/>
            </a:solidFill>
            <a:prstDash val="solid"/>
            <a:round/>
            <a:headEnd type="none" w="sm" len="sm"/>
            <a:tailEnd type="none" w="sm" len="sm"/>
          </a:ln>
        </p:spPr>
      </p:pic>
      <p:pic>
        <p:nvPicPr>
          <p:cNvPr id="1183" name="Google Shape;1183;p19"/>
          <p:cNvPicPr preferRelativeResize="0"/>
          <p:nvPr/>
        </p:nvPicPr>
        <p:blipFill rotWithShape="1">
          <a:blip r:embed="rId2">
            <a:alphaModFix/>
          </a:blip>
          <a:srcRect l="15247" t="26038" r="7154" b="3642"/>
          <a:stretch/>
        </p:blipFill>
        <p:spPr>
          <a:xfrm>
            <a:off x="5346881" y="1626100"/>
            <a:ext cx="2784119" cy="2830000"/>
          </a:xfrm>
          <a:prstGeom prst="rect">
            <a:avLst/>
          </a:prstGeom>
          <a:noFill/>
          <a:ln w="76200" cap="flat" cmpd="sng">
            <a:solidFill>
              <a:schemeClr val="accent1"/>
            </a:solidFill>
            <a:prstDash val="solid"/>
            <a:round/>
            <a:headEnd type="none" w="sm" len="sm"/>
            <a:tailEnd type="none" w="sm" len="sm"/>
          </a:ln>
        </p:spPr>
      </p:pic>
      <p:sp>
        <p:nvSpPr>
          <p:cNvPr id="1184" name="Google Shape;1184;p19"/>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5" name="Google Shape;1185;p19"/>
          <p:cNvSpPr txBox="1">
            <a:spLocks noGrp="1"/>
          </p:cNvSpPr>
          <p:nvPr>
            <p:ph type="title" idx="2"/>
          </p:nvPr>
        </p:nvSpPr>
        <p:spPr>
          <a:xfrm>
            <a:off x="1096150" y="1944606"/>
            <a:ext cx="24015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Clr>
                <a:schemeClr val="accent1"/>
              </a:buClr>
              <a:buSzPts val="2000"/>
              <a:buNone/>
              <a:defRPr sz="2000">
                <a:solidFill>
                  <a:schemeClr val="accent1"/>
                </a:solidFill>
              </a:defRPr>
            </a:lvl2pPr>
            <a:lvl3pPr lvl="2" rtl="0">
              <a:spcBef>
                <a:spcPts val="0"/>
              </a:spcBef>
              <a:spcAft>
                <a:spcPts val="0"/>
              </a:spcAft>
              <a:buClr>
                <a:schemeClr val="accent1"/>
              </a:buClr>
              <a:buSzPts val="2000"/>
              <a:buNone/>
              <a:defRPr sz="2000">
                <a:solidFill>
                  <a:schemeClr val="accent1"/>
                </a:solidFill>
              </a:defRPr>
            </a:lvl3pPr>
            <a:lvl4pPr lvl="3" rtl="0">
              <a:spcBef>
                <a:spcPts val="0"/>
              </a:spcBef>
              <a:spcAft>
                <a:spcPts val="0"/>
              </a:spcAft>
              <a:buClr>
                <a:schemeClr val="accent1"/>
              </a:buClr>
              <a:buSzPts val="2000"/>
              <a:buNone/>
              <a:defRPr sz="2000">
                <a:solidFill>
                  <a:schemeClr val="accent1"/>
                </a:solidFill>
              </a:defRPr>
            </a:lvl4pPr>
            <a:lvl5pPr lvl="4" rtl="0">
              <a:spcBef>
                <a:spcPts val="0"/>
              </a:spcBef>
              <a:spcAft>
                <a:spcPts val="0"/>
              </a:spcAft>
              <a:buClr>
                <a:schemeClr val="accent1"/>
              </a:buClr>
              <a:buSzPts val="2000"/>
              <a:buNone/>
              <a:defRPr sz="2000">
                <a:solidFill>
                  <a:schemeClr val="accent1"/>
                </a:solidFill>
              </a:defRPr>
            </a:lvl5pPr>
            <a:lvl6pPr lvl="5" rtl="0">
              <a:spcBef>
                <a:spcPts val="0"/>
              </a:spcBef>
              <a:spcAft>
                <a:spcPts val="0"/>
              </a:spcAft>
              <a:buClr>
                <a:schemeClr val="accent1"/>
              </a:buClr>
              <a:buSzPts val="2000"/>
              <a:buNone/>
              <a:defRPr sz="2000">
                <a:solidFill>
                  <a:schemeClr val="accent1"/>
                </a:solidFill>
              </a:defRPr>
            </a:lvl6pPr>
            <a:lvl7pPr lvl="6" rtl="0">
              <a:spcBef>
                <a:spcPts val="0"/>
              </a:spcBef>
              <a:spcAft>
                <a:spcPts val="0"/>
              </a:spcAft>
              <a:buClr>
                <a:schemeClr val="accent1"/>
              </a:buClr>
              <a:buSzPts val="2000"/>
              <a:buNone/>
              <a:defRPr sz="2000">
                <a:solidFill>
                  <a:schemeClr val="accent1"/>
                </a:solidFill>
              </a:defRPr>
            </a:lvl7pPr>
            <a:lvl8pPr lvl="7" rtl="0">
              <a:spcBef>
                <a:spcPts val="0"/>
              </a:spcBef>
              <a:spcAft>
                <a:spcPts val="0"/>
              </a:spcAft>
              <a:buClr>
                <a:schemeClr val="accent1"/>
              </a:buClr>
              <a:buSzPts val="2000"/>
              <a:buNone/>
              <a:defRPr sz="2000">
                <a:solidFill>
                  <a:schemeClr val="accent1"/>
                </a:solidFill>
              </a:defRPr>
            </a:lvl8pPr>
            <a:lvl9pPr lvl="8" rtl="0">
              <a:spcBef>
                <a:spcPts val="0"/>
              </a:spcBef>
              <a:spcAft>
                <a:spcPts val="0"/>
              </a:spcAft>
              <a:buClr>
                <a:schemeClr val="accent1"/>
              </a:buClr>
              <a:buSzPts val="2000"/>
              <a:buNone/>
              <a:defRPr sz="2000">
                <a:solidFill>
                  <a:schemeClr val="accent1"/>
                </a:solidFill>
              </a:defRPr>
            </a:lvl9pPr>
          </a:lstStyle>
          <a:p>
            <a:endParaRPr/>
          </a:p>
        </p:txBody>
      </p:sp>
      <p:sp>
        <p:nvSpPr>
          <p:cNvPr id="1186" name="Google Shape;1186;p19"/>
          <p:cNvSpPr txBox="1">
            <a:spLocks noGrp="1"/>
          </p:cNvSpPr>
          <p:nvPr>
            <p:ph type="subTitle" idx="1"/>
          </p:nvPr>
        </p:nvSpPr>
        <p:spPr>
          <a:xfrm>
            <a:off x="1096150" y="2304600"/>
            <a:ext cx="26226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87" name="Google Shape;1187;p19"/>
          <p:cNvSpPr txBox="1">
            <a:spLocks noGrp="1"/>
          </p:cNvSpPr>
          <p:nvPr>
            <p:ph type="title" idx="3"/>
          </p:nvPr>
        </p:nvSpPr>
        <p:spPr>
          <a:xfrm>
            <a:off x="5424568" y="1944600"/>
            <a:ext cx="24015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Clr>
                <a:schemeClr val="accent1"/>
              </a:buClr>
              <a:buSzPts val="2000"/>
              <a:buNone/>
              <a:defRPr sz="2000">
                <a:solidFill>
                  <a:schemeClr val="accent1"/>
                </a:solidFill>
              </a:defRPr>
            </a:lvl2pPr>
            <a:lvl3pPr lvl="2" rtl="0">
              <a:spcBef>
                <a:spcPts val="0"/>
              </a:spcBef>
              <a:spcAft>
                <a:spcPts val="0"/>
              </a:spcAft>
              <a:buClr>
                <a:schemeClr val="accent1"/>
              </a:buClr>
              <a:buSzPts val="2000"/>
              <a:buNone/>
              <a:defRPr sz="2000">
                <a:solidFill>
                  <a:schemeClr val="accent1"/>
                </a:solidFill>
              </a:defRPr>
            </a:lvl3pPr>
            <a:lvl4pPr lvl="3" rtl="0">
              <a:spcBef>
                <a:spcPts val="0"/>
              </a:spcBef>
              <a:spcAft>
                <a:spcPts val="0"/>
              </a:spcAft>
              <a:buClr>
                <a:schemeClr val="accent1"/>
              </a:buClr>
              <a:buSzPts val="2000"/>
              <a:buNone/>
              <a:defRPr sz="2000">
                <a:solidFill>
                  <a:schemeClr val="accent1"/>
                </a:solidFill>
              </a:defRPr>
            </a:lvl4pPr>
            <a:lvl5pPr lvl="4" rtl="0">
              <a:spcBef>
                <a:spcPts val="0"/>
              </a:spcBef>
              <a:spcAft>
                <a:spcPts val="0"/>
              </a:spcAft>
              <a:buClr>
                <a:schemeClr val="accent1"/>
              </a:buClr>
              <a:buSzPts val="2000"/>
              <a:buNone/>
              <a:defRPr sz="2000">
                <a:solidFill>
                  <a:schemeClr val="accent1"/>
                </a:solidFill>
              </a:defRPr>
            </a:lvl5pPr>
            <a:lvl6pPr lvl="5" rtl="0">
              <a:spcBef>
                <a:spcPts val="0"/>
              </a:spcBef>
              <a:spcAft>
                <a:spcPts val="0"/>
              </a:spcAft>
              <a:buClr>
                <a:schemeClr val="accent1"/>
              </a:buClr>
              <a:buSzPts val="2000"/>
              <a:buNone/>
              <a:defRPr sz="2000">
                <a:solidFill>
                  <a:schemeClr val="accent1"/>
                </a:solidFill>
              </a:defRPr>
            </a:lvl6pPr>
            <a:lvl7pPr lvl="6" rtl="0">
              <a:spcBef>
                <a:spcPts val="0"/>
              </a:spcBef>
              <a:spcAft>
                <a:spcPts val="0"/>
              </a:spcAft>
              <a:buClr>
                <a:schemeClr val="accent1"/>
              </a:buClr>
              <a:buSzPts val="2000"/>
              <a:buNone/>
              <a:defRPr sz="2000">
                <a:solidFill>
                  <a:schemeClr val="accent1"/>
                </a:solidFill>
              </a:defRPr>
            </a:lvl7pPr>
            <a:lvl8pPr lvl="7" rtl="0">
              <a:spcBef>
                <a:spcPts val="0"/>
              </a:spcBef>
              <a:spcAft>
                <a:spcPts val="0"/>
              </a:spcAft>
              <a:buClr>
                <a:schemeClr val="accent1"/>
              </a:buClr>
              <a:buSzPts val="2000"/>
              <a:buNone/>
              <a:defRPr sz="2000">
                <a:solidFill>
                  <a:schemeClr val="accent1"/>
                </a:solidFill>
              </a:defRPr>
            </a:lvl8pPr>
            <a:lvl9pPr lvl="8" rtl="0">
              <a:spcBef>
                <a:spcPts val="0"/>
              </a:spcBef>
              <a:spcAft>
                <a:spcPts val="0"/>
              </a:spcAft>
              <a:buClr>
                <a:schemeClr val="accent1"/>
              </a:buClr>
              <a:buSzPts val="2000"/>
              <a:buNone/>
              <a:defRPr sz="2000">
                <a:solidFill>
                  <a:schemeClr val="accent1"/>
                </a:solidFill>
              </a:defRPr>
            </a:lvl9pPr>
          </a:lstStyle>
          <a:p>
            <a:endParaRPr/>
          </a:p>
        </p:txBody>
      </p:sp>
      <p:sp>
        <p:nvSpPr>
          <p:cNvPr id="1188" name="Google Shape;1188;p19"/>
          <p:cNvSpPr txBox="1">
            <a:spLocks noGrp="1"/>
          </p:cNvSpPr>
          <p:nvPr>
            <p:ph type="subTitle" idx="4"/>
          </p:nvPr>
        </p:nvSpPr>
        <p:spPr>
          <a:xfrm>
            <a:off x="5424576" y="2304600"/>
            <a:ext cx="26226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0">
    <p:bg>
      <p:bgPr>
        <a:solidFill>
          <a:schemeClr val="dk1"/>
        </a:solidFill>
        <a:effectLst/>
      </p:bgPr>
    </p:bg>
    <p:spTree>
      <p:nvGrpSpPr>
        <p:cNvPr id="1" name="Shape 1189"/>
        <p:cNvGrpSpPr/>
        <p:nvPr/>
      </p:nvGrpSpPr>
      <p:grpSpPr>
        <a:xfrm>
          <a:off x="0" y="0"/>
          <a:ext cx="0" cy="0"/>
          <a:chOff x="0" y="0"/>
          <a:chExt cx="0" cy="0"/>
        </a:xfrm>
      </p:grpSpPr>
      <p:grpSp>
        <p:nvGrpSpPr>
          <p:cNvPr id="1190" name="Google Shape;1190;p20"/>
          <p:cNvGrpSpPr/>
          <p:nvPr/>
        </p:nvGrpSpPr>
        <p:grpSpPr>
          <a:xfrm flipH="1">
            <a:off x="4063796" y="-86398"/>
            <a:ext cx="5080204" cy="5316303"/>
            <a:chOff x="76045" y="-71773"/>
            <a:chExt cx="5080204" cy="5316303"/>
          </a:xfrm>
        </p:grpSpPr>
        <p:sp>
          <p:nvSpPr>
            <p:cNvPr id="1191" name="Google Shape;1191;p20"/>
            <p:cNvSpPr/>
            <p:nvPr/>
          </p:nvSpPr>
          <p:spPr>
            <a:xfrm rot="10800000">
              <a:off x="76045" y="-71773"/>
              <a:ext cx="115630" cy="5316303"/>
            </a:xfrm>
            <a:custGeom>
              <a:avLst/>
              <a:gdLst/>
              <a:ahLst/>
              <a:cxnLst/>
              <a:rect l="l" t="t" r="r" b="b"/>
              <a:pathLst>
                <a:path w="2174" h="99954" extrusionOk="0">
                  <a:moveTo>
                    <a:pt x="1" y="1"/>
                  </a:moveTo>
                  <a:lnTo>
                    <a:pt x="1" y="2173"/>
                  </a:lnTo>
                  <a:lnTo>
                    <a:pt x="2174" y="2173"/>
                  </a:lnTo>
                  <a:lnTo>
                    <a:pt x="2174" y="1"/>
                  </a:lnTo>
                  <a:close/>
                  <a:moveTo>
                    <a:pt x="1" y="3622"/>
                  </a:moveTo>
                  <a:lnTo>
                    <a:pt x="1" y="5795"/>
                  </a:lnTo>
                  <a:lnTo>
                    <a:pt x="2174" y="5795"/>
                  </a:lnTo>
                  <a:lnTo>
                    <a:pt x="2174" y="3622"/>
                  </a:lnTo>
                  <a:close/>
                  <a:moveTo>
                    <a:pt x="1" y="7244"/>
                  </a:moveTo>
                  <a:lnTo>
                    <a:pt x="1" y="9416"/>
                  </a:lnTo>
                  <a:lnTo>
                    <a:pt x="2174" y="9416"/>
                  </a:lnTo>
                  <a:lnTo>
                    <a:pt x="2174" y="7244"/>
                  </a:lnTo>
                  <a:close/>
                  <a:moveTo>
                    <a:pt x="1" y="10865"/>
                  </a:moveTo>
                  <a:lnTo>
                    <a:pt x="1" y="13038"/>
                  </a:lnTo>
                  <a:lnTo>
                    <a:pt x="2174" y="13038"/>
                  </a:lnTo>
                  <a:lnTo>
                    <a:pt x="2174" y="10865"/>
                  </a:lnTo>
                  <a:close/>
                  <a:moveTo>
                    <a:pt x="1" y="14486"/>
                  </a:moveTo>
                  <a:lnTo>
                    <a:pt x="1" y="16659"/>
                  </a:lnTo>
                  <a:lnTo>
                    <a:pt x="2174" y="16659"/>
                  </a:lnTo>
                  <a:lnTo>
                    <a:pt x="2174" y="14486"/>
                  </a:lnTo>
                  <a:close/>
                  <a:moveTo>
                    <a:pt x="1" y="18108"/>
                  </a:moveTo>
                  <a:lnTo>
                    <a:pt x="1" y="20281"/>
                  </a:lnTo>
                  <a:lnTo>
                    <a:pt x="2174" y="20281"/>
                  </a:lnTo>
                  <a:lnTo>
                    <a:pt x="2174" y="18108"/>
                  </a:lnTo>
                  <a:close/>
                  <a:moveTo>
                    <a:pt x="1" y="21729"/>
                  </a:moveTo>
                  <a:lnTo>
                    <a:pt x="1" y="23902"/>
                  </a:lnTo>
                  <a:lnTo>
                    <a:pt x="2174" y="23902"/>
                  </a:lnTo>
                  <a:lnTo>
                    <a:pt x="2174" y="21729"/>
                  </a:lnTo>
                  <a:close/>
                  <a:moveTo>
                    <a:pt x="1" y="25351"/>
                  </a:moveTo>
                  <a:lnTo>
                    <a:pt x="1" y="27524"/>
                  </a:lnTo>
                  <a:lnTo>
                    <a:pt x="2174" y="27524"/>
                  </a:lnTo>
                  <a:lnTo>
                    <a:pt x="2174" y="25351"/>
                  </a:lnTo>
                  <a:close/>
                  <a:moveTo>
                    <a:pt x="1" y="28972"/>
                  </a:moveTo>
                  <a:lnTo>
                    <a:pt x="1" y="31145"/>
                  </a:lnTo>
                  <a:lnTo>
                    <a:pt x="2174" y="31145"/>
                  </a:lnTo>
                  <a:lnTo>
                    <a:pt x="2174" y="28972"/>
                  </a:lnTo>
                  <a:close/>
                  <a:moveTo>
                    <a:pt x="1" y="32594"/>
                  </a:moveTo>
                  <a:lnTo>
                    <a:pt x="1" y="34767"/>
                  </a:lnTo>
                  <a:lnTo>
                    <a:pt x="2174" y="34767"/>
                  </a:lnTo>
                  <a:lnTo>
                    <a:pt x="2174" y="32594"/>
                  </a:lnTo>
                  <a:close/>
                  <a:moveTo>
                    <a:pt x="1" y="36215"/>
                  </a:moveTo>
                  <a:lnTo>
                    <a:pt x="1" y="38388"/>
                  </a:lnTo>
                  <a:lnTo>
                    <a:pt x="2174" y="38388"/>
                  </a:lnTo>
                  <a:lnTo>
                    <a:pt x="2174" y="36215"/>
                  </a:lnTo>
                  <a:close/>
                  <a:moveTo>
                    <a:pt x="1" y="39837"/>
                  </a:moveTo>
                  <a:lnTo>
                    <a:pt x="1" y="42010"/>
                  </a:lnTo>
                  <a:lnTo>
                    <a:pt x="2174" y="42010"/>
                  </a:lnTo>
                  <a:lnTo>
                    <a:pt x="2174" y="39837"/>
                  </a:lnTo>
                  <a:close/>
                  <a:moveTo>
                    <a:pt x="1" y="43458"/>
                  </a:moveTo>
                  <a:lnTo>
                    <a:pt x="1" y="45631"/>
                  </a:lnTo>
                  <a:lnTo>
                    <a:pt x="2174" y="45631"/>
                  </a:lnTo>
                  <a:lnTo>
                    <a:pt x="2174" y="43458"/>
                  </a:lnTo>
                  <a:close/>
                  <a:moveTo>
                    <a:pt x="1" y="47080"/>
                  </a:moveTo>
                  <a:lnTo>
                    <a:pt x="1" y="49253"/>
                  </a:lnTo>
                  <a:lnTo>
                    <a:pt x="2174" y="49253"/>
                  </a:lnTo>
                  <a:lnTo>
                    <a:pt x="2174" y="47080"/>
                  </a:lnTo>
                  <a:close/>
                  <a:moveTo>
                    <a:pt x="1" y="50701"/>
                  </a:moveTo>
                  <a:lnTo>
                    <a:pt x="1" y="52874"/>
                  </a:lnTo>
                  <a:lnTo>
                    <a:pt x="2174" y="52874"/>
                  </a:lnTo>
                  <a:lnTo>
                    <a:pt x="2174" y="50701"/>
                  </a:lnTo>
                  <a:close/>
                  <a:moveTo>
                    <a:pt x="1" y="54323"/>
                  </a:moveTo>
                  <a:lnTo>
                    <a:pt x="1" y="56496"/>
                  </a:lnTo>
                  <a:lnTo>
                    <a:pt x="2174" y="56496"/>
                  </a:lnTo>
                  <a:lnTo>
                    <a:pt x="2174" y="54323"/>
                  </a:lnTo>
                  <a:close/>
                  <a:moveTo>
                    <a:pt x="1" y="57944"/>
                  </a:moveTo>
                  <a:lnTo>
                    <a:pt x="1" y="60117"/>
                  </a:lnTo>
                  <a:lnTo>
                    <a:pt x="2174" y="60117"/>
                  </a:lnTo>
                  <a:lnTo>
                    <a:pt x="2174" y="57944"/>
                  </a:lnTo>
                  <a:close/>
                  <a:moveTo>
                    <a:pt x="1" y="61566"/>
                  </a:moveTo>
                  <a:lnTo>
                    <a:pt x="1" y="63738"/>
                  </a:lnTo>
                  <a:lnTo>
                    <a:pt x="2174" y="63738"/>
                  </a:lnTo>
                  <a:lnTo>
                    <a:pt x="2174" y="61566"/>
                  </a:lnTo>
                  <a:close/>
                  <a:moveTo>
                    <a:pt x="1" y="65187"/>
                  </a:moveTo>
                  <a:lnTo>
                    <a:pt x="1" y="67360"/>
                  </a:lnTo>
                  <a:lnTo>
                    <a:pt x="2174" y="67360"/>
                  </a:lnTo>
                  <a:lnTo>
                    <a:pt x="2174" y="65187"/>
                  </a:lnTo>
                  <a:close/>
                  <a:moveTo>
                    <a:pt x="1" y="68809"/>
                  </a:moveTo>
                  <a:lnTo>
                    <a:pt x="1" y="70981"/>
                  </a:lnTo>
                  <a:lnTo>
                    <a:pt x="2174" y="70981"/>
                  </a:lnTo>
                  <a:lnTo>
                    <a:pt x="2174" y="68809"/>
                  </a:lnTo>
                  <a:close/>
                  <a:moveTo>
                    <a:pt x="1" y="72430"/>
                  </a:moveTo>
                  <a:lnTo>
                    <a:pt x="1" y="74603"/>
                  </a:lnTo>
                  <a:lnTo>
                    <a:pt x="2174" y="74603"/>
                  </a:lnTo>
                  <a:lnTo>
                    <a:pt x="2174" y="72430"/>
                  </a:lnTo>
                  <a:close/>
                  <a:moveTo>
                    <a:pt x="1" y="76051"/>
                  </a:moveTo>
                  <a:lnTo>
                    <a:pt x="1" y="78224"/>
                  </a:lnTo>
                  <a:lnTo>
                    <a:pt x="2174" y="78224"/>
                  </a:lnTo>
                  <a:lnTo>
                    <a:pt x="2174" y="76051"/>
                  </a:lnTo>
                  <a:close/>
                  <a:moveTo>
                    <a:pt x="1" y="79673"/>
                  </a:moveTo>
                  <a:lnTo>
                    <a:pt x="1" y="81846"/>
                  </a:lnTo>
                  <a:lnTo>
                    <a:pt x="2174" y="81846"/>
                  </a:lnTo>
                  <a:lnTo>
                    <a:pt x="2174" y="79673"/>
                  </a:lnTo>
                  <a:close/>
                  <a:moveTo>
                    <a:pt x="1" y="83294"/>
                  </a:moveTo>
                  <a:lnTo>
                    <a:pt x="1" y="85467"/>
                  </a:lnTo>
                  <a:lnTo>
                    <a:pt x="2174" y="85467"/>
                  </a:lnTo>
                  <a:lnTo>
                    <a:pt x="2174" y="83294"/>
                  </a:lnTo>
                  <a:close/>
                  <a:moveTo>
                    <a:pt x="1" y="86916"/>
                  </a:moveTo>
                  <a:lnTo>
                    <a:pt x="1" y="89089"/>
                  </a:lnTo>
                  <a:lnTo>
                    <a:pt x="2174" y="89089"/>
                  </a:lnTo>
                  <a:lnTo>
                    <a:pt x="2174" y="86916"/>
                  </a:lnTo>
                  <a:close/>
                  <a:moveTo>
                    <a:pt x="1" y="90537"/>
                  </a:moveTo>
                  <a:lnTo>
                    <a:pt x="1" y="92710"/>
                  </a:lnTo>
                  <a:lnTo>
                    <a:pt x="2174" y="92710"/>
                  </a:lnTo>
                  <a:lnTo>
                    <a:pt x="2174" y="90537"/>
                  </a:lnTo>
                  <a:close/>
                  <a:moveTo>
                    <a:pt x="1" y="94159"/>
                  </a:moveTo>
                  <a:lnTo>
                    <a:pt x="1" y="96332"/>
                  </a:lnTo>
                  <a:lnTo>
                    <a:pt x="2174" y="96332"/>
                  </a:lnTo>
                  <a:lnTo>
                    <a:pt x="2174" y="94159"/>
                  </a:lnTo>
                  <a:close/>
                  <a:moveTo>
                    <a:pt x="1" y="97780"/>
                  </a:moveTo>
                  <a:lnTo>
                    <a:pt x="1" y="99953"/>
                  </a:lnTo>
                  <a:lnTo>
                    <a:pt x="2174" y="99953"/>
                  </a:lnTo>
                  <a:lnTo>
                    <a:pt x="217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0"/>
            <p:cNvSpPr/>
            <p:nvPr/>
          </p:nvSpPr>
          <p:spPr>
            <a:xfrm rot="10800000">
              <a:off x="271244" y="-69592"/>
              <a:ext cx="111321" cy="5311942"/>
            </a:xfrm>
            <a:custGeom>
              <a:avLst/>
              <a:gdLst/>
              <a:ahLst/>
              <a:cxnLst/>
              <a:rect l="l" t="t" r="r" b="b"/>
              <a:pathLst>
                <a:path w="2093" h="99872" extrusionOk="0">
                  <a:moveTo>
                    <a:pt x="0" y="0"/>
                  </a:moveTo>
                  <a:lnTo>
                    <a:pt x="0" y="2092"/>
                  </a:lnTo>
                  <a:lnTo>
                    <a:pt x="2092" y="2092"/>
                  </a:lnTo>
                  <a:lnTo>
                    <a:pt x="2092" y="0"/>
                  </a:lnTo>
                  <a:close/>
                  <a:moveTo>
                    <a:pt x="0" y="3622"/>
                  </a:moveTo>
                  <a:lnTo>
                    <a:pt x="0" y="5713"/>
                  </a:lnTo>
                  <a:lnTo>
                    <a:pt x="2092" y="5713"/>
                  </a:lnTo>
                  <a:lnTo>
                    <a:pt x="2092" y="3622"/>
                  </a:lnTo>
                  <a:close/>
                  <a:moveTo>
                    <a:pt x="0" y="7243"/>
                  </a:moveTo>
                  <a:lnTo>
                    <a:pt x="0" y="9335"/>
                  </a:lnTo>
                  <a:lnTo>
                    <a:pt x="2092" y="9335"/>
                  </a:lnTo>
                  <a:lnTo>
                    <a:pt x="2092" y="7243"/>
                  </a:lnTo>
                  <a:close/>
                  <a:moveTo>
                    <a:pt x="0" y="10865"/>
                  </a:moveTo>
                  <a:lnTo>
                    <a:pt x="0" y="12956"/>
                  </a:lnTo>
                  <a:lnTo>
                    <a:pt x="2092" y="12956"/>
                  </a:lnTo>
                  <a:lnTo>
                    <a:pt x="2092" y="10865"/>
                  </a:lnTo>
                  <a:close/>
                  <a:moveTo>
                    <a:pt x="0" y="14486"/>
                  </a:moveTo>
                  <a:lnTo>
                    <a:pt x="0" y="16578"/>
                  </a:lnTo>
                  <a:lnTo>
                    <a:pt x="2092" y="16578"/>
                  </a:lnTo>
                  <a:lnTo>
                    <a:pt x="2092" y="14486"/>
                  </a:lnTo>
                  <a:close/>
                  <a:moveTo>
                    <a:pt x="0" y="18107"/>
                  </a:moveTo>
                  <a:lnTo>
                    <a:pt x="0" y="20199"/>
                  </a:lnTo>
                  <a:lnTo>
                    <a:pt x="2092" y="20199"/>
                  </a:lnTo>
                  <a:lnTo>
                    <a:pt x="2092" y="18107"/>
                  </a:lnTo>
                  <a:close/>
                  <a:moveTo>
                    <a:pt x="0" y="21729"/>
                  </a:moveTo>
                  <a:lnTo>
                    <a:pt x="0" y="23821"/>
                  </a:lnTo>
                  <a:lnTo>
                    <a:pt x="2092" y="23821"/>
                  </a:lnTo>
                  <a:lnTo>
                    <a:pt x="2092" y="21729"/>
                  </a:lnTo>
                  <a:close/>
                  <a:moveTo>
                    <a:pt x="0" y="25350"/>
                  </a:moveTo>
                  <a:lnTo>
                    <a:pt x="0" y="27442"/>
                  </a:lnTo>
                  <a:lnTo>
                    <a:pt x="2092" y="27442"/>
                  </a:lnTo>
                  <a:lnTo>
                    <a:pt x="2092" y="25350"/>
                  </a:lnTo>
                  <a:close/>
                  <a:moveTo>
                    <a:pt x="0" y="28972"/>
                  </a:moveTo>
                  <a:lnTo>
                    <a:pt x="0" y="31064"/>
                  </a:lnTo>
                  <a:lnTo>
                    <a:pt x="2092" y="31064"/>
                  </a:lnTo>
                  <a:lnTo>
                    <a:pt x="2092" y="28972"/>
                  </a:lnTo>
                  <a:close/>
                  <a:moveTo>
                    <a:pt x="0" y="32593"/>
                  </a:moveTo>
                  <a:lnTo>
                    <a:pt x="0" y="34685"/>
                  </a:lnTo>
                  <a:lnTo>
                    <a:pt x="2092" y="34685"/>
                  </a:lnTo>
                  <a:lnTo>
                    <a:pt x="2092" y="32593"/>
                  </a:lnTo>
                  <a:close/>
                  <a:moveTo>
                    <a:pt x="0" y="36215"/>
                  </a:moveTo>
                  <a:lnTo>
                    <a:pt x="0" y="38307"/>
                  </a:lnTo>
                  <a:lnTo>
                    <a:pt x="2092" y="38307"/>
                  </a:lnTo>
                  <a:lnTo>
                    <a:pt x="2092" y="36215"/>
                  </a:lnTo>
                  <a:close/>
                  <a:moveTo>
                    <a:pt x="0" y="39836"/>
                  </a:moveTo>
                  <a:lnTo>
                    <a:pt x="0" y="41928"/>
                  </a:lnTo>
                  <a:lnTo>
                    <a:pt x="2092" y="41928"/>
                  </a:lnTo>
                  <a:lnTo>
                    <a:pt x="2092" y="39836"/>
                  </a:lnTo>
                  <a:close/>
                  <a:moveTo>
                    <a:pt x="0" y="43458"/>
                  </a:moveTo>
                  <a:lnTo>
                    <a:pt x="0" y="45550"/>
                  </a:lnTo>
                  <a:lnTo>
                    <a:pt x="2092" y="45550"/>
                  </a:lnTo>
                  <a:lnTo>
                    <a:pt x="2092" y="43458"/>
                  </a:lnTo>
                  <a:close/>
                  <a:moveTo>
                    <a:pt x="0" y="47079"/>
                  </a:moveTo>
                  <a:lnTo>
                    <a:pt x="0" y="49171"/>
                  </a:lnTo>
                  <a:lnTo>
                    <a:pt x="2092" y="49171"/>
                  </a:lnTo>
                  <a:lnTo>
                    <a:pt x="2092" y="47079"/>
                  </a:lnTo>
                  <a:close/>
                  <a:moveTo>
                    <a:pt x="0" y="50701"/>
                  </a:moveTo>
                  <a:lnTo>
                    <a:pt x="0" y="52793"/>
                  </a:lnTo>
                  <a:lnTo>
                    <a:pt x="2092" y="52793"/>
                  </a:lnTo>
                  <a:lnTo>
                    <a:pt x="2092" y="50701"/>
                  </a:lnTo>
                  <a:close/>
                  <a:moveTo>
                    <a:pt x="0" y="54322"/>
                  </a:moveTo>
                  <a:lnTo>
                    <a:pt x="0" y="56414"/>
                  </a:lnTo>
                  <a:lnTo>
                    <a:pt x="2092" y="56414"/>
                  </a:lnTo>
                  <a:lnTo>
                    <a:pt x="2092" y="54322"/>
                  </a:lnTo>
                  <a:close/>
                  <a:moveTo>
                    <a:pt x="0" y="57944"/>
                  </a:moveTo>
                  <a:lnTo>
                    <a:pt x="0" y="60035"/>
                  </a:lnTo>
                  <a:lnTo>
                    <a:pt x="2092" y="60035"/>
                  </a:lnTo>
                  <a:lnTo>
                    <a:pt x="2092" y="57944"/>
                  </a:lnTo>
                  <a:close/>
                  <a:moveTo>
                    <a:pt x="0" y="61565"/>
                  </a:moveTo>
                  <a:lnTo>
                    <a:pt x="0" y="63657"/>
                  </a:lnTo>
                  <a:lnTo>
                    <a:pt x="2092" y="63657"/>
                  </a:lnTo>
                  <a:lnTo>
                    <a:pt x="2092" y="61565"/>
                  </a:lnTo>
                  <a:close/>
                  <a:moveTo>
                    <a:pt x="0" y="65187"/>
                  </a:moveTo>
                  <a:lnTo>
                    <a:pt x="0" y="67278"/>
                  </a:lnTo>
                  <a:lnTo>
                    <a:pt x="2092" y="67278"/>
                  </a:lnTo>
                  <a:lnTo>
                    <a:pt x="2092" y="65187"/>
                  </a:lnTo>
                  <a:close/>
                  <a:moveTo>
                    <a:pt x="0" y="68808"/>
                  </a:moveTo>
                  <a:lnTo>
                    <a:pt x="0" y="70900"/>
                  </a:lnTo>
                  <a:lnTo>
                    <a:pt x="2092" y="70900"/>
                  </a:lnTo>
                  <a:lnTo>
                    <a:pt x="2092" y="68808"/>
                  </a:lnTo>
                  <a:close/>
                  <a:moveTo>
                    <a:pt x="0" y="72430"/>
                  </a:moveTo>
                  <a:lnTo>
                    <a:pt x="0" y="74521"/>
                  </a:lnTo>
                  <a:lnTo>
                    <a:pt x="2092" y="74521"/>
                  </a:lnTo>
                  <a:lnTo>
                    <a:pt x="2092" y="72430"/>
                  </a:lnTo>
                  <a:close/>
                  <a:moveTo>
                    <a:pt x="0" y="76051"/>
                  </a:moveTo>
                  <a:lnTo>
                    <a:pt x="0" y="78143"/>
                  </a:lnTo>
                  <a:lnTo>
                    <a:pt x="2092" y="78143"/>
                  </a:lnTo>
                  <a:lnTo>
                    <a:pt x="2092" y="76051"/>
                  </a:lnTo>
                  <a:close/>
                  <a:moveTo>
                    <a:pt x="0" y="79673"/>
                  </a:moveTo>
                  <a:lnTo>
                    <a:pt x="0" y="81764"/>
                  </a:lnTo>
                  <a:lnTo>
                    <a:pt x="2092" y="81764"/>
                  </a:lnTo>
                  <a:lnTo>
                    <a:pt x="2092" y="79673"/>
                  </a:lnTo>
                  <a:close/>
                  <a:moveTo>
                    <a:pt x="0" y="83294"/>
                  </a:moveTo>
                  <a:lnTo>
                    <a:pt x="0" y="85386"/>
                  </a:lnTo>
                  <a:lnTo>
                    <a:pt x="2092" y="85386"/>
                  </a:lnTo>
                  <a:lnTo>
                    <a:pt x="2092" y="83294"/>
                  </a:lnTo>
                  <a:close/>
                  <a:moveTo>
                    <a:pt x="0" y="86915"/>
                  </a:moveTo>
                  <a:lnTo>
                    <a:pt x="0" y="89007"/>
                  </a:lnTo>
                  <a:lnTo>
                    <a:pt x="2092" y="89007"/>
                  </a:lnTo>
                  <a:lnTo>
                    <a:pt x="2092" y="86915"/>
                  </a:lnTo>
                  <a:close/>
                  <a:moveTo>
                    <a:pt x="0" y="90537"/>
                  </a:moveTo>
                  <a:lnTo>
                    <a:pt x="0" y="92629"/>
                  </a:lnTo>
                  <a:lnTo>
                    <a:pt x="2092" y="92629"/>
                  </a:lnTo>
                  <a:lnTo>
                    <a:pt x="2092" y="90537"/>
                  </a:lnTo>
                  <a:close/>
                  <a:moveTo>
                    <a:pt x="0" y="94158"/>
                  </a:moveTo>
                  <a:lnTo>
                    <a:pt x="0" y="96250"/>
                  </a:lnTo>
                  <a:lnTo>
                    <a:pt x="2092" y="96250"/>
                  </a:lnTo>
                  <a:lnTo>
                    <a:pt x="2092" y="94158"/>
                  </a:lnTo>
                  <a:close/>
                  <a:moveTo>
                    <a:pt x="0" y="97780"/>
                  </a:moveTo>
                  <a:lnTo>
                    <a:pt x="0" y="99872"/>
                  </a:lnTo>
                  <a:lnTo>
                    <a:pt x="2092" y="99872"/>
                  </a:lnTo>
                  <a:lnTo>
                    <a:pt x="209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0"/>
            <p:cNvSpPr/>
            <p:nvPr/>
          </p:nvSpPr>
          <p:spPr>
            <a:xfrm rot="10800000">
              <a:off x="466654" y="-67465"/>
              <a:ext cx="106854" cy="5307527"/>
            </a:xfrm>
            <a:custGeom>
              <a:avLst/>
              <a:gdLst/>
              <a:ahLst/>
              <a:cxnLst/>
              <a:rect l="l" t="t" r="r" b="b"/>
              <a:pathLst>
                <a:path w="2009" h="99789" extrusionOk="0">
                  <a:moveTo>
                    <a:pt x="1" y="1"/>
                  </a:moveTo>
                  <a:lnTo>
                    <a:pt x="1" y="2008"/>
                  </a:lnTo>
                  <a:lnTo>
                    <a:pt x="2008" y="2008"/>
                  </a:lnTo>
                  <a:lnTo>
                    <a:pt x="2008" y="1"/>
                  </a:lnTo>
                  <a:close/>
                  <a:moveTo>
                    <a:pt x="1" y="3622"/>
                  </a:moveTo>
                  <a:lnTo>
                    <a:pt x="1" y="5630"/>
                  </a:lnTo>
                  <a:lnTo>
                    <a:pt x="2008" y="5630"/>
                  </a:lnTo>
                  <a:lnTo>
                    <a:pt x="2008" y="3622"/>
                  </a:lnTo>
                  <a:close/>
                  <a:moveTo>
                    <a:pt x="1" y="7244"/>
                  </a:moveTo>
                  <a:lnTo>
                    <a:pt x="1" y="9251"/>
                  </a:lnTo>
                  <a:lnTo>
                    <a:pt x="2008" y="9251"/>
                  </a:lnTo>
                  <a:lnTo>
                    <a:pt x="2008" y="7244"/>
                  </a:lnTo>
                  <a:close/>
                  <a:moveTo>
                    <a:pt x="1" y="10865"/>
                  </a:moveTo>
                  <a:lnTo>
                    <a:pt x="1" y="12873"/>
                  </a:lnTo>
                  <a:lnTo>
                    <a:pt x="2008" y="12873"/>
                  </a:lnTo>
                  <a:lnTo>
                    <a:pt x="2008" y="10865"/>
                  </a:lnTo>
                  <a:close/>
                  <a:moveTo>
                    <a:pt x="1" y="14486"/>
                  </a:moveTo>
                  <a:lnTo>
                    <a:pt x="1" y="16494"/>
                  </a:lnTo>
                  <a:lnTo>
                    <a:pt x="2008" y="16494"/>
                  </a:lnTo>
                  <a:lnTo>
                    <a:pt x="2008" y="14486"/>
                  </a:lnTo>
                  <a:close/>
                  <a:moveTo>
                    <a:pt x="1" y="18108"/>
                  </a:moveTo>
                  <a:lnTo>
                    <a:pt x="1" y="20116"/>
                  </a:lnTo>
                  <a:lnTo>
                    <a:pt x="2008" y="20116"/>
                  </a:lnTo>
                  <a:lnTo>
                    <a:pt x="2008" y="18108"/>
                  </a:lnTo>
                  <a:close/>
                  <a:moveTo>
                    <a:pt x="1" y="21729"/>
                  </a:moveTo>
                  <a:lnTo>
                    <a:pt x="1" y="23737"/>
                  </a:lnTo>
                  <a:lnTo>
                    <a:pt x="2008" y="23737"/>
                  </a:lnTo>
                  <a:lnTo>
                    <a:pt x="2008" y="21729"/>
                  </a:lnTo>
                  <a:close/>
                  <a:moveTo>
                    <a:pt x="1" y="25351"/>
                  </a:moveTo>
                  <a:lnTo>
                    <a:pt x="1" y="27359"/>
                  </a:lnTo>
                  <a:lnTo>
                    <a:pt x="2008" y="27359"/>
                  </a:lnTo>
                  <a:lnTo>
                    <a:pt x="2008" y="25351"/>
                  </a:lnTo>
                  <a:close/>
                  <a:moveTo>
                    <a:pt x="1" y="28972"/>
                  </a:moveTo>
                  <a:lnTo>
                    <a:pt x="1" y="30980"/>
                  </a:lnTo>
                  <a:lnTo>
                    <a:pt x="2008" y="30980"/>
                  </a:lnTo>
                  <a:lnTo>
                    <a:pt x="2008" y="28972"/>
                  </a:lnTo>
                  <a:close/>
                  <a:moveTo>
                    <a:pt x="1" y="32594"/>
                  </a:moveTo>
                  <a:lnTo>
                    <a:pt x="1" y="34602"/>
                  </a:lnTo>
                  <a:lnTo>
                    <a:pt x="2008" y="34602"/>
                  </a:lnTo>
                  <a:lnTo>
                    <a:pt x="2008" y="32594"/>
                  </a:lnTo>
                  <a:close/>
                  <a:moveTo>
                    <a:pt x="1" y="36215"/>
                  </a:moveTo>
                  <a:lnTo>
                    <a:pt x="1" y="38223"/>
                  </a:lnTo>
                  <a:lnTo>
                    <a:pt x="2008" y="38223"/>
                  </a:lnTo>
                  <a:lnTo>
                    <a:pt x="2008" y="36215"/>
                  </a:lnTo>
                  <a:close/>
                  <a:moveTo>
                    <a:pt x="1" y="39837"/>
                  </a:moveTo>
                  <a:lnTo>
                    <a:pt x="1" y="41845"/>
                  </a:lnTo>
                  <a:lnTo>
                    <a:pt x="2008" y="41845"/>
                  </a:lnTo>
                  <a:lnTo>
                    <a:pt x="2008" y="39837"/>
                  </a:lnTo>
                  <a:close/>
                  <a:moveTo>
                    <a:pt x="1" y="43458"/>
                  </a:moveTo>
                  <a:lnTo>
                    <a:pt x="1" y="45466"/>
                  </a:lnTo>
                  <a:lnTo>
                    <a:pt x="2008" y="45466"/>
                  </a:lnTo>
                  <a:lnTo>
                    <a:pt x="2008" y="43458"/>
                  </a:lnTo>
                  <a:close/>
                  <a:moveTo>
                    <a:pt x="1" y="47080"/>
                  </a:moveTo>
                  <a:lnTo>
                    <a:pt x="1" y="49087"/>
                  </a:lnTo>
                  <a:lnTo>
                    <a:pt x="2008" y="49087"/>
                  </a:lnTo>
                  <a:lnTo>
                    <a:pt x="2008" y="47080"/>
                  </a:lnTo>
                  <a:close/>
                  <a:moveTo>
                    <a:pt x="1" y="50701"/>
                  </a:moveTo>
                  <a:lnTo>
                    <a:pt x="1" y="52709"/>
                  </a:lnTo>
                  <a:lnTo>
                    <a:pt x="2008" y="52709"/>
                  </a:lnTo>
                  <a:lnTo>
                    <a:pt x="2008" y="50701"/>
                  </a:lnTo>
                  <a:close/>
                  <a:moveTo>
                    <a:pt x="1" y="54323"/>
                  </a:moveTo>
                  <a:lnTo>
                    <a:pt x="1" y="56330"/>
                  </a:lnTo>
                  <a:lnTo>
                    <a:pt x="2008" y="56330"/>
                  </a:lnTo>
                  <a:lnTo>
                    <a:pt x="2008" y="54323"/>
                  </a:lnTo>
                  <a:close/>
                  <a:moveTo>
                    <a:pt x="1" y="57944"/>
                  </a:moveTo>
                  <a:lnTo>
                    <a:pt x="1" y="59952"/>
                  </a:lnTo>
                  <a:lnTo>
                    <a:pt x="2008" y="59952"/>
                  </a:lnTo>
                  <a:lnTo>
                    <a:pt x="2008" y="57944"/>
                  </a:lnTo>
                  <a:close/>
                  <a:moveTo>
                    <a:pt x="1" y="61566"/>
                  </a:moveTo>
                  <a:lnTo>
                    <a:pt x="1" y="63573"/>
                  </a:lnTo>
                  <a:lnTo>
                    <a:pt x="2008" y="63573"/>
                  </a:lnTo>
                  <a:lnTo>
                    <a:pt x="2008" y="61566"/>
                  </a:lnTo>
                  <a:close/>
                  <a:moveTo>
                    <a:pt x="1" y="65187"/>
                  </a:moveTo>
                  <a:lnTo>
                    <a:pt x="1" y="67195"/>
                  </a:lnTo>
                  <a:lnTo>
                    <a:pt x="2008" y="67195"/>
                  </a:lnTo>
                  <a:lnTo>
                    <a:pt x="2008" y="65187"/>
                  </a:lnTo>
                  <a:close/>
                  <a:moveTo>
                    <a:pt x="1" y="68809"/>
                  </a:moveTo>
                  <a:lnTo>
                    <a:pt x="1" y="70816"/>
                  </a:lnTo>
                  <a:lnTo>
                    <a:pt x="2008" y="70816"/>
                  </a:lnTo>
                  <a:lnTo>
                    <a:pt x="2008" y="68809"/>
                  </a:lnTo>
                  <a:close/>
                  <a:moveTo>
                    <a:pt x="1" y="72430"/>
                  </a:moveTo>
                  <a:lnTo>
                    <a:pt x="1" y="74438"/>
                  </a:lnTo>
                  <a:lnTo>
                    <a:pt x="2008" y="74438"/>
                  </a:lnTo>
                  <a:lnTo>
                    <a:pt x="2008" y="72430"/>
                  </a:lnTo>
                  <a:close/>
                  <a:moveTo>
                    <a:pt x="1" y="76052"/>
                  </a:moveTo>
                  <a:lnTo>
                    <a:pt x="1" y="78059"/>
                  </a:lnTo>
                  <a:lnTo>
                    <a:pt x="2008" y="78059"/>
                  </a:lnTo>
                  <a:lnTo>
                    <a:pt x="2008" y="76052"/>
                  </a:lnTo>
                  <a:close/>
                  <a:moveTo>
                    <a:pt x="1" y="79673"/>
                  </a:moveTo>
                  <a:lnTo>
                    <a:pt x="1" y="81681"/>
                  </a:lnTo>
                  <a:lnTo>
                    <a:pt x="2008" y="81681"/>
                  </a:lnTo>
                  <a:lnTo>
                    <a:pt x="2008" y="79673"/>
                  </a:lnTo>
                  <a:close/>
                  <a:moveTo>
                    <a:pt x="1" y="83294"/>
                  </a:moveTo>
                  <a:lnTo>
                    <a:pt x="1" y="85302"/>
                  </a:lnTo>
                  <a:lnTo>
                    <a:pt x="2008" y="85302"/>
                  </a:lnTo>
                  <a:lnTo>
                    <a:pt x="2008" y="83294"/>
                  </a:lnTo>
                  <a:close/>
                  <a:moveTo>
                    <a:pt x="1" y="86916"/>
                  </a:moveTo>
                  <a:lnTo>
                    <a:pt x="1" y="88924"/>
                  </a:lnTo>
                  <a:lnTo>
                    <a:pt x="2008" y="88924"/>
                  </a:lnTo>
                  <a:lnTo>
                    <a:pt x="2008" y="86916"/>
                  </a:lnTo>
                  <a:close/>
                  <a:moveTo>
                    <a:pt x="1" y="90537"/>
                  </a:moveTo>
                  <a:lnTo>
                    <a:pt x="1" y="92545"/>
                  </a:lnTo>
                  <a:lnTo>
                    <a:pt x="2008" y="92545"/>
                  </a:lnTo>
                  <a:lnTo>
                    <a:pt x="2008" y="90537"/>
                  </a:lnTo>
                  <a:close/>
                  <a:moveTo>
                    <a:pt x="1" y="94159"/>
                  </a:moveTo>
                  <a:lnTo>
                    <a:pt x="1" y="96167"/>
                  </a:lnTo>
                  <a:lnTo>
                    <a:pt x="2008" y="96167"/>
                  </a:lnTo>
                  <a:lnTo>
                    <a:pt x="2008" y="94159"/>
                  </a:lnTo>
                  <a:close/>
                  <a:moveTo>
                    <a:pt x="1" y="97780"/>
                  </a:moveTo>
                  <a:lnTo>
                    <a:pt x="1" y="99788"/>
                  </a:lnTo>
                  <a:lnTo>
                    <a:pt x="2008" y="99788"/>
                  </a:lnTo>
                  <a:lnTo>
                    <a:pt x="200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0"/>
            <p:cNvSpPr/>
            <p:nvPr/>
          </p:nvSpPr>
          <p:spPr>
            <a:xfrm rot="10800000">
              <a:off x="662065" y="-65284"/>
              <a:ext cx="102333" cy="5303166"/>
            </a:xfrm>
            <a:custGeom>
              <a:avLst/>
              <a:gdLst/>
              <a:ahLst/>
              <a:cxnLst/>
              <a:rect l="l" t="t" r="r" b="b"/>
              <a:pathLst>
                <a:path w="1924" h="99707" extrusionOk="0">
                  <a:moveTo>
                    <a:pt x="0" y="0"/>
                  </a:moveTo>
                  <a:lnTo>
                    <a:pt x="0" y="1924"/>
                  </a:lnTo>
                  <a:lnTo>
                    <a:pt x="1924" y="1927"/>
                  </a:lnTo>
                  <a:lnTo>
                    <a:pt x="1924" y="0"/>
                  </a:lnTo>
                  <a:close/>
                  <a:moveTo>
                    <a:pt x="0" y="3622"/>
                  </a:moveTo>
                  <a:lnTo>
                    <a:pt x="0" y="5545"/>
                  </a:lnTo>
                  <a:lnTo>
                    <a:pt x="1924" y="5548"/>
                  </a:lnTo>
                  <a:lnTo>
                    <a:pt x="1924" y="3622"/>
                  </a:lnTo>
                  <a:close/>
                  <a:moveTo>
                    <a:pt x="0" y="7243"/>
                  </a:moveTo>
                  <a:lnTo>
                    <a:pt x="0" y="9167"/>
                  </a:lnTo>
                  <a:lnTo>
                    <a:pt x="1924" y="9170"/>
                  </a:lnTo>
                  <a:lnTo>
                    <a:pt x="1924" y="7243"/>
                  </a:lnTo>
                  <a:close/>
                  <a:moveTo>
                    <a:pt x="0" y="10865"/>
                  </a:moveTo>
                  <a:lnTo>
                    <a:pt x="0" y="12788"/>
                  </a:lnTo>
                  <a:lnTo>
                    <a:pt x="1924" y="12788"/>
                  </a:lnTo>
                  <a:lnTo>
                    <a:pt x="1924" y="10865"/>
                  </a:lnTo>
                  <a:close/>
                  <a:moveTo>
                    <a:pt x="0" y="14486"/>
                  </a:moveTo>
                  <a:lnTo>
                    <a:pt x="0" y="16410"/>
                  </a:lnTo>
                  <a:lnTo>
                    <a:pt x="1924" y="16413"/>
                  </a:lnTo>
                  <a:lnTo>
                    <a:pt x="1924" y="14486"/>
                  </a:lnTo>
                  <a:close/>
                  <a:moveTo>
                    <a:pt x="0" y="18108"/>
                  </a:moveTo>
                  <a:lnTo>
                    <a:pt x="0" y="20031"/>
                  </a:lnTo>
                  <a:lnTo>
                    <a:pt x="1924" y="20034"/>
                  </a:lnTo>
                  <a:lnTo>
                    <a:pt x="1924" y="18108"/>
                  </a:lnTo>
                  <a:close/>
                  <a:moveTo>
                    <a:pt x="0" y="21729"/>
                  </a:moveTo>
                  <a:lnTo>
                    <a:pt x="0" y="23653"/>
                  </a:lnTo>
                  <a:lnTo>
                    <a:pt x="1924" y="23656"/>
                  </a:lnTo>
                  <a:lnTo>
                    <a:pt x="1924" y="21729"/>
                  </a:lnTo>
                  <a:close/>
                  <a:moveTo>
                    <a:pt x="0" y="25350"/>
                  </a:moveTo>
                  <a:lnTo>
                    <a:pt x="0" y="27274"/>
                  </a:lnTo>
                  <a:lnTo>
                    <a:pt x="1924" y="27277"/>
                  </a:lnTo>
                  <a:lnTo>
                    <a:pt x="1924" y="25350"/>
                  </a:lnTo>
                  <a:close/>
                  <a:moveTo>
                    <a:pt x="0" y="28972"/>
                  </a:moveTo>
                  <a:lnTo>
                    <a:pt x="0" y="30896"/>
                  </a:lnTo>
                  <a:lnTo>
                    <a:pt x="1924" y="30899"/>
                  </a:lnTo>
                  <a:lnTo>
                    <a:pt x="1924" y="28972"/>
                  </a:lnTo>
                  <a:close/>
                  <a:moveTo>
                    <a:pt x="0" y="32593"/>
                  </a:moveTo>
                  <a:lnTo>
                    <a:pt x="0" y="34517"/>
                  </a:lnTo>
                  <a:lnTo>
                    <a:pt x="1924" y="34520"/>
                  </a:lnTo>
                  <a:lnTo>
                    <a:pt x="1924" y="32593"/>
                  </a:lnTo>
                  <a:close/>
                  <a:moveTo>
                    <a:pt x="0" y="36215"/>
                  </a:moveTo>
                  <a:lnTo>
                    <a:pt x="0" y="38139"/>
                  </a:lnTo>
                  <a:lnTo>
                    <a:pt x="1924" y="38139"/>
                  </a:lnTo>
                  <a:lnTo>
                    <a:pt x="1924" y="36215"/>
                  </a:lnTo>
                  <a:close/>
                  <a:moveTo>
                    <a:pt x="0" y="39836"/>
                  </a:moveTo>
                  <a:lnTo>
                    <a:pt x="0" y="41760"/>
                  </a:lnTo>
                  <a:lnTo>
                    <a:pt x="1924" y="41760"/>
                  </a:lnTo>
                  <a:lnTo>
                    <a:pt x="1924" y="39836"/>
                  </a:lnTo>
                  <a:close/>
                  <a:moveTo>
                    <a:pt x="0" y="43458"/>
                  </a:moveTo>
                  <a:lnTo>
                    <a:pt x="0" y="45382"/>
                  </a:lnTo>
                  <a:lnTo>
                    <a:pt x="1924" y="45384"/>
                  </a:lnTo>
                  <a:lnTo>
                    <a:pt x="1924" y="43458"/>
                  </a:lnTo>
                  <a:close/>
                  <a:moveTo>
                    <a:pt x="0" y="47079"/>
                  </a:moveTo>
                  <a:lnTo>
                    <a:pt x="0" y="49003"/>
                  </a:lnTo>
                  <a:lnTo>
                    <a:pt x="1924" y="49006"/>
                  </a:lnTo>
                  <a:lnTo>
                    <a:pt x="1924" y="47079"/>
                  </a:lnTo>
                  <a:close/>
                  <a:moveTo>
                    <a:pt x="0" y="50701"/>
                  </a:moveTo>
                  <a:lnTo>
                    <a:pt x="0" y="52624"/>
                  </a:lnTo>
                  <a:lnTo>
                    <a:pt x="1924" y="52627"/>
                  </a:lnTo>
                  <a:lnTo>
                    <a:pt x="1924" y="50701"/>
                  </a:lnTo>
                  <a:close/>
                  <a:moveTo>
                    <a:pt x="0" y="54322"/>
                  </a:moveTo>
                  <a:lnTo>
                    <a:pt x="0" y="56246"/>
                  </a:lnTo>
                  <a:lnTo>
                    <a:pt x="1924" y="56246"/>
                  </a:lnTo>
                  <a:lnTo>
                    <a:pt x="1924" y="54322"/>
                  </a:lnTo>
                  <a:close/>
                  <a:moveTo>
                    <a:pt x="0" y="57944"/>
                  </a:moveTo>
                  <a:lnTo>
                    <a:pt x="0" y="59867"/>
                  </a:lnTo>
                  <a:lnTo>
                    <a:pt x="1924" y="59870"/>
                  </a:lnTo>
                  <a:lnTo>
                    <a:pt x="1924" y="57944"/>
                  </a:lnTo>
                  <a:close/>
                  <a:moveTo>
                    <a:pt x="0" y="61565"/>
                  </a:moveTo>
                  <a:lnTo>
                    <a:pt x="0" y="63489"/>
                  </a:lnTo>
                  <a:lnTo>
                    <a:pt x="1924" y="63492"/>
                  </a:lnTo>
                  <a:lnTo>
                    <a:pt x="1924" y="61565"/>
                  </a:lnTo>
                  <a:close/>
                  <a:moveTo>
                    <a:pt x="0" y="65187"/>
                  </a:moveTo>
                  <a:lnTo>
                    <a:pt x="0" y="67110"/>
                  </a:lnTo>
                  <a:lnTo>
                    <a:pt x="1924" y="67113"/>
                  </a:lnTo>
                  <a:lnTo>
                    <a:pt x="1924" y="65187"/>
                  </a:lnTo>
                  <a:close/>
                  <a:moveTo>
                    <a:pt x="0" y="68808"/>
                  </a:moveTo>
                  <a:lnTo>
                    <a:pt x="0" y="70732"/>
                  </a:lnTo>
                  <a:lnTo>
                    <a:pt x="1924" y="70732"/>
                  </a:lnTo>
                  <a:lnTo>
                    <a:pt x="1924" y="68808"/>
                  </a:lnTo>
                  <a:close/>
                  <a:moveTo>
                    <a:pt x="0" y="72430"/>
                  </a:moveTo>
                  <a:lnTo>
                    <a:pt x="0" y="74353"/>
                  </a:lnTo>
                  <a:lnTo>
                    <a:pt x="1924" y="74353"/>
                  </a:lnTo>
                  <a:lnTo>
                    <a:pt x="1924" y="72430"/>
                  </a:lnTo>
                  <a:close/>
                  <a:moveTo>
                    <a:pt x="0" y="76051"/>
                  </a:moveTo>
                  <a:lnTo>
                    <a:pt x="0" y="77975"/>
                  </a:lnTo>
                  <a:lnTo>
                    <a:pt x="1924" y="77975"/>
                  </a:lnTo>
                  <a:lnTo>
                    <a:pt x="1924" y="76051"/>
                  </a:lnTo>
                  <a:close/>
                  <a:moveTo>
                    <a:pt x="0" y="79673"/>
                  </a:moveTo>
                  <a:lnTo>
                    <a:pt x="0" y="81596"/>
                  </a:lnTo>
                  <a:lnTo>
                    <a:pt x="1924" y="81596"/>
                  </a:lnTo>
                  <a:lnTo>
                    <a:pt x="1924" y="79673"/>
                  </a:lnTo>
                  <a:close/>
                  <a:moveTo>
                    <a:pt x="0" y="83294"/>
                  </a:moveTo>
                  <a:lnTo>
                    <a:pt x="0" y="85218"/>
                  </a:lnTo>
                  <a:lnTo>
                    <a:pt x="1924" y="85218"/>
                  </a:lnTo>
                  <a:lnTo>
                    <a:pt x="1924" y="83294"/>
                  </a:lnTo>
                  <a:close/>
                  <a:moveTo>
                    <a:pt x="0" y="86915"/>
                  </a:moveTo>
                  <a:lnTo>
                    <a:pt x="0" y="88839"/>
                  </a:lnTo>
                  <a:lnTo>
                    <a:pt x="1924" y="88839"/>
                  </a:lnTo>
                  <a:lnTo>
                    <a:pt x="1924" y="86915"/>
                  </a:lnTo>
                  <a:close/>
                  <a:moveTo>
                    <a:pt x="0" y="90537"/>
                  </a:moveTo>
                  <a:lnTo>
                    <a:pt x="0" y="92464"/>
                  </a:lnTo>
                  <a:lnTo>
                    <a:pt x="1924" y="92464"/>
                  </a:lnTo>
                  <a:lnTo>
                    <a:pt x="1924" y="90537"/>
                  </a:lnTo>
                  <a:close/>
                  <a:moveTo>
                    <a:pt x="0" y="94158"/>
                  </a:moveTo>
                  <a:lnTo>
                    <a:pt x="0" y="96085"/>
                  </a:lnTo>
                  <a:lnTo>
                    <a:pt x="1924" y="96085"/>
                  </a:lnTo>
                  <a:lnTo>
                    <a:pt x="1924" y="94158"/>
                  </a:lnTo>
                  <a:close/>
                  <a:moveTo>
                    <a:pt x="0" y="97780"/>
                  </a:moveTo>
                  <a:lnTo>
                    <a:pt x="0" y="99707"/>
                  </a:lnTo>
                  <a:lnTo>
                    <a:pt x="1924" y="99704"/>
                  </a:lnTo>
                  <a:lnTo>
                    <a:pt x="19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0"/>
            <p:cNvSpPr/>
            <p:nvPr/>
          </p:nvSpPr>
          <p:spPr>
            <a:xfrm rot="10800000">
              <a:off x="857263" y="-62997"/>
              <a:ext cx="98078" cy="5298752"/>
            </a:xfrm>
            <a:custGeom>
              <a:avLst/>
              <a:gdLst/>
              <a:ahLst/>
              <a:cxnLst/>
              <a:rect l="l" t="t" r="r" b="b"/>
              <a:pathLst>
                <a:path w="1844" h="99624" extrusionOk="0">
                  <a:moveTo>
                    <a:pt x="1" y="1"/>
                  </a:moveTo>
                  <a:lnTo>
                    <a:pt x="1" y="1843"/>
                  </a:lnTo>
                  <a:lnTo>
                    <a:pt x="1843" y="1843"/>
                  </a:lnTo>
                  <a:lnTo>
                    <a:pt x="1843" y="1"/>
                  </a:lnTo>
                  <a:close/>
                  <a:moveTo>
                    <a:pt x="1" y="3622"/>
                  </a:moveTo>
                  <a:lnTo>
                    <a:pt x="1" y="5465"/>
                  </a:lnTo>
                  <a:lnTo>
                    <a:pt x="1843" y="5465"/>
                  </a:lnTo>
                  <a:lnTo>
                    <a:pt x="1843" y="3622"/>
                  </a:lnTo>
                  <a:close/>
                  <a:moveTo>
                    <a:pt x="1" y="7244"/>
                  </a:moveTo>
                  <a:lnTo>
                    <a:pt x="1" y="9086"/>
                  </a:lnTo>
                  <a:lnTo>
                    <a:pt x="1843" y="9086"/>
                  </a:lnTo>
                  <a:lnTo>
                    <a:pt x="1843" y="7244"/>
                  </a:lnTo>
                  <a:close/>
                  <a:moveTo>
                    <a:pt x="1" y="10865"/>
                  </a:moveTo>
                  <a:lnTo>
                    <a:pt x="1" y="12708"/>
                  </a:lnTo>
                  <a:lnTo>
                    <a:pt x="1843" y="12708"/>
                  </a:lnTo>
                  <a:lnTo>
                    <a:pt x="1843" y="10865"/>
                  </a:lnTo>
                  <a:close/>
                  <a:moveTo>
                    <a:pt x="1" y="14487"/>
                  </a:moveTo>
                  <a:lnTo>
                    <a:pt x="1" y="16329"/>
                  </a:lnTo>
                  <a:lnTo>
                    <a:pt x="1843" y="16329"/>
                  </a:lnTo>
                  <a:lnTo>
                    <a:pt x="1843" y="14487"/>
                  </a:lnTo>
                  <a:close/>
                  <a:moveTo>
                    <a:pt x="1" y="18108"/>
                  </a:moveTo>
                  <a:lnTo>
                    <a:pt x="1" y="19951"/>
                  </a:lnTo>
                  <a:lnTo>
                    <a:pt x="1843" y="19951"/>
                  </a:lnTo>
                  <a:lnTo>
                    <a:pt x="1843" y="18108"/>
                  </a:lnTo>
                  <a:close/>
                  <a:moveTo>
                    <a:pt x="1" y="21730"/>
                  </a:moveTo>
                  <a:lnTo>
                    <a:pt x="1" y="23572"/>
                  </a:lnTo>
                  <a:lnTo>
                    <a:pt x="1843" y="23572"/>
                  </a:lnTo>
                  <a:lnTo>
                    <a:pt x="1843" y="21730"/>
                  </a:lnTo>
                  <a:close/>
                  <a:moveTo>
                    <a:pt x="1" y="25351"/>
                  </a:moveTo>
                  <a:lnTo>
                    <a:pt x="1" y="27194"/>
                  </a:lnTo>
                  <a:lnTo>
                    <a:pt x="1843" y="27194"/>
                  </a:lnTo>
                  <a:lnTo>
                    <a:pt x="1843" y="25351"/>
                  </a:lnTo>
                  <a:close/>
                  <a:moveTo>
                    <a:pt x="1" y="28972"/>
                  </a:moveTo>
                  <a:lnTo>
                    <a:pt x="1" y="30815"/>
                  </a:lnTo>
                  <a:lnTo>
                    <a:pt x="1843" y="30815"/>
                  </a:lnTo>
                  <a:lnTo>
                    <a:pt x="1843" y="28972"/>
                  </a:lnTo>
                  <a:close/>
                  <a:moveTo>
                    <a:pt x="1" y="32594"/>
                  </a:moveTo>
                  <a:lnTo>
                    <a:pt x="1" y="34437"/>
                  </a:lnTo>
                  <a:lnTo>
                    <a:pt x="1843" y="34437"/>
                  </a:lnTo>
                  <a:lnTo>
                    <a:pt x="1843" y="32594"/>
                  </a:lnTo>
                  <a:close/>
                  <a:moveTo>
                    <a:pt x="1" y="36215"/>
                  </a:moveTo>
                  <a:lnTo>
                    <a:pt x="1" y="38058"/>
                  </a:lnTo>
                  <a:lnTo>
                    <a:pt x="1843" y="38058"/>
                  </a:lnTo>
                  <a:lnTo>
                    <a:pt x="1843" y="36215"/>
                  </a:lnTo>
                  <a:close/>
                  <a:moveTo>
                    <a:pt x="1" y="39837"/>
                  </a:moveTo>
                  <a:lnTo>
                    <a:pt x="1" y="41680"/>
                  </a:lnTo>
                  <a:lnTo>
                    <a:pt x="1843" y="41680"/>
                  </a:lnTo>
                  <a:lnTo>
                    <a:pt x="1843" y="39837"/>
                  </a:lnTo>
                  <a:close/>
                  <a:moveTo>
                    <a:pt x="1" y="43458"/>
                  </a:moveTo>
                  <a:lnTo>
                    <a:pt x="1" y="45301"/>
                  </a:lnTo>
                  <a:lnTo>
                    <a:pt x="1843" y="45301"/>
                  </a:lnTo>
                  <a:lnTo>
                    <a:pt x="1843" y="43458"/>
                  </a:lnTo>
                  <a:close/>
                  <a:moveTo>
                    <a:pt x="1" y="47080"/>
                  </a:moveTo>
                  <a:lnTo>
                    <a:pt x="1" y="48922"/>
                  </a:lnTo>
                  <a:lnTo>
                    <a:pt x="1843" y="48922"/>
                  </a:lnTo>
                  <a:lnTo>
                    <a:pt x="1843" y="47080"/>
                  </a:lnTo>
                  <a:close/>
                  <a:moveTo>
                    <a:pt x="1" y="50701"/>
                  </a:moveTo>
                  <a:lnTo>
                    <a:pt x="1" y="52544"/>
                  </a:lnTo>
                  <a:lnTo>
                    <a:pt x="1843" y="52544"/>
                  </a:lnTo>
                  <a:lnTo>
                    <a:pt x="1843" y="50701"/>
                  </a:lnTo>
                  <a:close/>
                  <a:moveTo>
                    <a:pt x="1" y="54323"/>
                  </a:moveTo>
                  <a:lnTo>
                    <a:pt x="1" y="56165"/>
                  </a:lnTo>
                  <a:lnTo>
                    <a:pt x="1843" y="56165"/>
                  </a:lnTo>
                  <a:lnTo>
                    <a:pt x="1843" y="54323"/>
                  </a:lnTo>
                  <a:close/>
                  <a:moveTo>
                    <a:pt x="1" y="57944"/>
                  </a:moveTo>
                  <a:lnTo>
                    <a:pt x="1" y="59787"/>
                  </a:lnTo>
                  <a:lnTo>
                    <a:pt x="1843" y="59787"/>
                  </a:lnTo>
                  <a:lnTo>
                    <a:pt x="1843" y="57944"/>
                  </a:lnTo>
                  <a:close/>
                  <a:moveTo>
                    <a:pt x="1" y="61566"/>
                  </a:moveTo>
                  <a:lnTo>
                    <a:pt x="1" y="63408"/>
                  </a:lnTo>
                  <a:lnTo>
                    <a:pt x="1843" y="63408"/>
                  </a:lnTo>
                  <a:lnTo>
                    <a:pt x="1843" y="61566"/>
                  </a:lnTo>
                  <a:close/>
                  <a:moveTo>
                    <a:pt x="1" y="65187"/>
                  </a:moveTo>
                  <a:lnTo>
                    <a:pt x="1" y="67030"/>
                  </a:lnTo>
                  <a:lnTo>
                    <a:pt x="1843" y="67030"/>
                  </a:lnTo>
                  <a:lnTo>
                    <a:pt x="1843" y="65187"/>
                  </a:lnTo>
                  <a:close/>
                  <a:moveTo>
                    <a:pt x="1" y="68809"/>
                  </a:moveTo>
                  <a:lnTo>
                    <a:pt x="1" y="70651"/>
                  </a:lnTo>
                  <a:lnTo>
                    <a:pt x="1843" y="70651"/>
                  </a:lnTo>
                  <a:lnTo>
                    <a:pt x="1843" y="68809"/>
                  </a:lnTo>
                  <a:close/>
                  <a:moveTo>
                    <a:pt x="1" y="72430"/>
                  </a:moveTo>
                  <a:lnTo>
                    <a:pt x="1" y="74273"/>
                  </a:lnTo>
                  <a:lnTo>
                    <a:pt x="1843" y="74273"/>
                  </a:lnTo>
                  <a:lnTo>
                    <a:pt x="1843" y="72430"/>
                  </a:lnTo>
                  <a:close/>
                  <a:moveTo>
                    <a:pt x="1" y="76052"/>
                  </a:moveTo>
                  <a:lnTo>
                    <a:pt x="1" y="77894"/>
                  </a:lnTo>
                  <a:lnTo>
                    <a:pt x="1843" y="77894"/>
                  </a:lnTo>
                  <a:lnTo>
                    <a:pt x="1843" y="76052"/>
                  </a:lnTo>
                  <a:close/>
                  <a:moveTo>
                    <a:pt x="1" y="79673"/>
                  </a:moveTo>
                  <a:lnTo>
                    <a:pt x="1" y="81516"/>
                  </a:lnTo>
                  <a:lnTo>
                    <a:pt x="1843" y="81516"/>
                  </a:lnTo>
                  <a:lnTo>
                    <a:pt x="1843" y="79673"/>
                  </a:lnTo>
                  <a:close/>
                  <a:moveTo>
                    <a:pt x="1" y="83295"/>
                  </a:moveTo>
                  <a:lnTo>
                    <a:pt x="1" y="85137"/>
                  </a:lnTo>
                  <a:lnTo>
                    <a:pt x="1843" y="85137"/>
                  </a:lnTo>
                  <a:lnTo>
                    <a:pt x="1843" y="83295"/>
                  </a:lnTo>
                  <a:close/>
                  <a:moveTo>
                    <a:pt x="1" y="86916"/>
                  </a:moveTo>
                  <a:lnTo>
                    <a:pt x="1" y="88759"/>
                  </a:lnTo>
                  <a:lnTo>
                    <a:pt x="1843" y="88759"/>
                  </a:lnTo>
                  <a:lnTo>
                    <a:pt x="1843" y="86916"/>
                  </a:lnTo>
                  <a:close/>
                  <a:moveTo>
                    <a:pt x="1" y="90538"/>
                  </a:moveTo>
                  <a:lnTo>
                    <a:pt x="1" y="92380"/>
                  </a:lnTo>
                  <a:lnTo>
                    <a:pt x="1843" y="92380"/>
                  </a:lnTo>
                  <a:lnTo>
                    <a:pt x="1843" y="90538"/>
                  </a:lnTo>
                  <a:close/>
                  <a:moveTo>
                    <a:pt x="1" y="94159"/>
                  </a:moveTo>
                  <a:lnTo>
                    <a:pt x="1" y="96002"/>
                  </a:lnTo>
                  <a:lnTo>
                    <a:pt x="1843" y="96002"/>
                  </a:lnTo>
                  <a:lnTo>
                    <a:pt x="1843" y="94159"/>
                  </a:lnTo>
                  <a:close/>
                  <a:moveTo>
                    <a:pt x="1" y="97780"/>
                  </a:moveTo>
                  <a:lnTo>
                    <a:pt x="1" y="99623"/>
                  </a:lnTo>
                  <a:lnTo>
                    <a:pt x="1843" y="99623"/>
                  </a:lnTo>
                  <a:lnTo>
                    <a:pt x="184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0"/>
            <p:cNvSpPr/>
            <p:nvPr/>
          </p:nvSpPr>
          <p:spPr>
            <a:xfrm rot="10800000">
              <a:off x="1052515" y="-60816"/>
              <a:ext cx="93876" cy="5294390"/>
            </a:xfrm>
            <a:custGeom>
              <a:avLst/>
              <a:gdLst/>
              <a:ahLst/>
              <a:cxnLst/>
              <a:rect l="l" t="t" r="r" b="b"/>
              <a:pathLst>
                <a:path w="1765" h="99542" extrusionOk="0">
                  <a:moveTo>
                    <a:pt x="0" y="0"/>
                  </a:moveTo>
                  <a:lnTo>
                    <a:pt x="0" y="1762"/>
                  </a:lnTo>
                  <a:lnTo>
                    <a:pt x="1764" y="1762"/>
                  </a:lnTo>
                  <a:lnTo>
                    <a:pt x="1764" y="0"/>
                  </a:lnTo>
                  <a:close/>
                  <a:moveTo>
                    <a:pt x="0" y="3622"/>
                  </a:moveTo>
                  <a:lnTo>
                    <a:pt x="0" y="5383"/>
                  </a:lnTo>
                  <a:lnTo>
                    <a:pt x="1764" y="5383"/>
                  </a:lnTo>
                  <a:lnTo>
                    <a:pt x="1764" y="3622"/>
                  </a:lnTo>
                  <a:close/>
                  <a:moveTo>
                    <a:pt x="0" y="7243"/>
                  </a:moveTo>
                  <a:lnTo>
                    <a:pt x="0" y="9005"/>
                  </a:lnTo>
                  <a:lnTo>
                    <a:pt x="1764" y="9005"/>
                  </a:lnTo>
                  <a:lnTo>
                    <a:pt x="1764" y="7243"/>
                  </a:lnTo>
                  <a:close/>
                  <a:moveTo>
                    <a:pt x="0" y="10865"/>
                  </a:moveTo>
                  <a:lnTo>
                    <a:pt x="0" y="12626"/>
                  </a:lnTo>
                  <a:lnTo>
                    <a:pt x="1764" y="12626"/>
                  </a:lnTo>
                  <a:lnTo>
                    <a:pt x="1764" y="10865"/>
                  </a:lnTo>
                  <a:close/>
                  <a:moveTo>
                    <a:pt x="0" y="14486"/>
                  </a:moveTo>
                  <a:lnTo>
                    <a:pt x="0" y="16248"/>
                  </a:lnTo>
                  <a:lnTo>
                    <a:pt x="1764" y="16248"/>
                  </a:lnTo>
                  <a:lnTo>
                    <a:pt x="1764" y="14486"/>
                  </a:lnTo>
                  <a:close/>
                  <a:moveTo>
                    <a:pt x="0" y="18108"/>
                  </a:moveTo>
                  <a:lnTo>
                    <a:pt x="0" y="19869"/>
                  </a:lnTo>
                  <a:lnTo>
                    <a:pt x="1764" y="19869"/>
                  </a:lnTo>
                  <a:lnTo>
                    <a:pt x="1764" y="18108"/>
                  </a:lnTo>
                  <a:close/>
                  <a:moveTo>
                    <a:pt x="0" y="21729"/>
                  </a:moveTo>
                  <a:lnTo>
                    <a:pt x="0" y="23491"/>
                  </a:lnTo>
                  <a:lnTo>
                    <a:pt x="1764" y="23491"/>
                  </a:lnTo>
                  <a:lnTo>
                    <a:pt x="1764" y="21729"/>
                  </a:lnTo>
                  <a:close/>
                  <a:moveTo>
                    <a:pt x="0" y="25351"/>
                  </a:moveTo>
                  <a:lnTo>
                    <a:pt x="0" y="27112"/>
                  </a:lnTo>
                  <a:lnTo>
                    <a:pt x="1764" y="27112"/>
                  </a:lnTo>
                  <a:lnTo>
                    <a:pt x="1764" y="25351"/>
                  </a:lnTo>
                  <a:close/>
                  <a:moveTo>
                    <a:pt x="0" y="28972"/>
                  </a:moveTo>
                  <a:lnTo>
                    <a:pt x="0" y="30734"/>
                  </a:lnTo>
                  <a:lnTo>
                    <a:pt x="1764" y="30734"/>
                  </a:lnTo>
                  <a:lnTo>
                    <a:pt x="1764" y="28972"/>
                  </a:lnTo>
                  <a:close/>
                  <a:moveTo>
                    <a:pt x="0" y="32594"/>
                  </a:moveTo>
                  <a:lnTo>
                    <a:pt x="0" y="34355"/>
                  </a:lnTo>
                  <a:lnTo>
                    <a:pt x="1764" y="34355"/>
                  </a:lnTo>
                  <a:lnTo>
                    <a:pt x="1764" y="32594"/>
                  </a:lnTo>
                  <a:close/>
                  <a:moveTo>
                    <a:pt x="0" y="36215"/>
                  </a:moveTo>
                  <a:lnTo>
                    <a:pt x="0" y="37976"/>
                  </a:lnTo>
                  <a:lnTo>
                    <a:pt x="1764" y="37976"/>
                  </a:lnTo>
                  <a:lnTo>
                    <a:pt x="1764" y="36215"/>
                  </a:lnTo>
                  <a:close/>
                  <a:moveTo>
                    <a:pt x="0" y="39836"/>
                  </a:moveTo>
                  <a:lnTo>
                    <a:pt x="0" y="41598"/>
                  </a:lnTo>
                  <a:lnTo>
                    <a:pt x="1764" y="41598"/>
                  </a:lnTo>
                  <a:lnTo>
                    <a:pt x="1764" y="39836"/>
                  </a:lnTo>
                  <a:close/>
                  <a:moveTo>
                    <a:pt x="0" y="43458"/>
                  </a:moveTo>
                  <a:lnTo>
                    <a:pt x="0" y="45219"/>
                  </a:lnTo>
                  <a:lnTo>
                    <a:pt x="1764" y="45219"/>
                  </a:lnTo>
                  <a:lnTo>
                    <a:pt x="1764" y="43458"/>
                  </a:lnTo>
                  <a:close/>
                  <a:moveTo>
                    <a:pt x="0" y="47079"/>
                  </a:moveTo>
                  <a:lnTo>
                    <a:pt x="0" y="48841"/>
                  </a:lnTo>
                  <a:lnTo>
                    <a:pt x="1764" y="48841"/>
                  </a:lnTo>
                  <a:lnTo>
                    <a:pt x="1764" y="47079"/>
                  </a:lnTo>
                  <a:close/>
                  <a:moveTo>
                    <a:pt x="0" y="50701"/>
                  </a:moveTo>
                  <a:lnTo>
                    <a:pt x="0" y="52462"/>
                  </a:lnTo>
                  <a:lnTo>
                    <a:pt x="1764" y="52462"/>
                  </a:lnTo>
                  <a:lnTo>
                    <a:pt x="1764" y="50701"/>
                  </a:lnTo>
                  <a:close/>
                  <a:moveTo>
                    <a:pt x="0" y="54322"/>
                  </a:moveTo>
                  <a:lnTo>
                    <a:pt x="0" y="56084"/>
                  </a:lnTo>
                  <a:lnTo>
                    <a:pt x="1764" y="56084"/>
                  </a:lnTo>
                  <a:lnTo>
                    <a:pt x="1764" y="54322"/>
                  </a:lnTo>
                  <a:close/>
                  <a:moveTo>
                    <a:pt x="0" y="57944"/>
                  </a:moveTo>
                  <a:lnTo>
                    <a:pt x="0" y="59705"/>
                  </a:lnTo>
                  <a:lnTo>
                    <a:pt x="1764" y="59705"/>
                  </a:lnTo>
                  <a:lnTo>
                    <a:pt x="1764" y="57944"/>
                  </a:lnTo>
                  <a:close/>
                  <a:moveTo>
                    <a:pt x="0" y="61565"/>
                  </a:moveTo>
                  <a:lnTo>
                    <a:pt x="0" y="63327"/>
                  </a:lnTo>
                  <a:lnTo>
                    <a:pt x="1764" y="63327"/>
                  </a:lnTo>
                  <a:lnTo>
                    <a:pt x="1764" y="61565"/>
                  </a:lnTo>
                  <a:close/>
                  <a:moveTo>
                    <a:pt x="0" y="65187"/>
                  </a:moveTo>
                  <a:lnTo>
                    <a:pt x="0" y="66948"/>
                  </a:lnTo>
                  <a:lnTo>
                    <a:pt x="1764" y="66948"/>
                  </a:lnTo>
                  <a:lnTo>
                    <a:pt x="1764" y="65187"/>
                  </a:lnTo>
                  <a:close/>
                  <a:moveTo>
                    <a:pt x="0" y="68808"/>
                  </a:moveTo>
                  <a:lnTo>
                    <a:pt x="0" y="70570"/>
                  </a:lnTo>
                  <a:lnTo>
                    <a:pt x="1764" y="70570"/>
                  </a:lnTo>
                  <a:lnTo>
                    <a:pt x="1764" y="68808"/>
                  </a:lnTo>
                  <a:close/>
                  <a:moveTo>
                    <a:pt x="0" y="72430"/>
                  </a:moveTo>
                  <a:lnTo>
                    <a:pt x="0" y="74191"/>
                  </a:lnTo>
                  <a:lnTo>
                    <a:pt x="1764" y="74191"/>
                  </a:lnTo>
                  <a:lnTo>
                    <a:pt x="1764" y="72430"/>
                  </a:lnTo>
                  <a:close/>
                  <a:moveTo>
                    <a:pt x="0" y="76051"/>
                  </a:moveTo>
                  <a:lnTo>
                    <a:pt x="0" y="77813"/>
                  </a:lnTo>
                  <a:lnTo>
                    <a:pt x="1764" y="77813"/>
                  </a:lnTo>
                  <a:lnTo>
                    <a:pt x="1764" y="76051"/>
                  </a:lnTo>
                  <a:close/>
                  <a:moveTo>
                    <a:pt x="0" y="79673"/>
                  </a:moveTo>
                  <a:lnTo>
                    <a:pt x="0" y="81434"/>
                  </a:lnTo>
                  <a:lnTo>
                    <a:pt x="1764" y="81434"/>
                  </a:lnTo>
                  <a:lnTo>
                    <a:pt x="1764" y="79673"/>
                  </a:lnTo>
                  <a:close/>
                  <a:moveTo>
                    <a:pt x="0" y="83294"/>
                  </a:moveTo>
                  <a:lnTo>
                    <a:pt x="0" y="85056"/>
                  </a:lnTo>
                  <a:lnTo>
                    <a:pt x="1764" y="85056"/>
                  </a:lnTo>
                  <a:lnTo>
                    <a:pt x="1764" y="83294"/>
                  </a:lnTo>
                  <a:close/>
                  <a:moveTo>
                    <a:pt x="0" y="86916"/>
                  </a:moveTo>
                  <a:lnTo>
                    <a:pt x="0" y="88677"/>
                  </a:lnTo>
                  <a:lnTo>
                    <a:pt x="1764" y="88677"/>
                  </a:lnTo>
                  <a:lnTo>
                    <a:pt x="1764" y="86916"/>
                  </a:lnTo>
                  <a:close/>
                  <a:moveTo>
                    <a:pt x="0" y="90537"/>
                  </a:moveTo>
                  <a:lnTo>
                    <a:pt x="0" y="92299"/>
                  </a:lnTo>
                  <a:lnTo>
                    <a:pt x="1764" y="92299"/>
                  </a:lnTo>
                  <a:lnTo>
                    <a:pt x="1764" y="90537"/>
                  </a:lnTo>
                  <a:close/>
                  <a:moveTo>
                    <a:pt x="0" y="94159"/>
                  </a:moveTo>
                  <a:lnTo>
                    <a:pt x="0" y="95920"/>
                  </a:lnTo>
                  <a:lnTo>
                    <a:pt x="1764" y="95920"/>
                  </a:lnTo>
                  <a:lnTo>
                    <a:pt x="1764" y="94159"/>
                  </a:lnTo>
                  <a:close/>
                  <a:moveTo>
                    <a:pt x="0" y="97780"/>
                  </a:moveTo>
                  <a:lnTo>
                    <a:pt x="0" y="99542"/>
                  </a:lnTo>
                  <a:lnTo>
                    <a:pt x="1764" y="99542"/>
                  </a:lnTo>
                  <a:lnTo>
                    <a:pt x="176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0"/>
            <p:cNvSpPr/>
            <p:nvPr/>
          </p:nvSpPr>
          <p:spPr>
            <a:xfrm rot="10800000">
              <a:off x="1247926" y="-58636"/>
              <a:ext cx="89408" cy="5290082"/>
            </a:xfrm>
            <a:custGeom>
              <a:avLst/>
              <a:gdLst/>
              <a:ahLst/>
              <a:cxnLst/>
              <a:rect l="l" t="t" r="r" b="b"/>
              <a:pathLst>
                <a:path w="1681" h="99461" extrusionOk="0">
                  <a:moveTo>
                    <a:pt x="0" y="1"/>
                  </a:moveTo>
                  <a:lnTo>
                    <a:pt x="0" y="1681"/>
                  </a:lnTo>
                  <a:lnTo>
                    <a:pt x="1681" y="1681"/>
                  </a:lnTo>
                  <a:lnTo>
                    <a:pt x="1681" y="1"/>
                  </a:lnTo>
                  <a:close/>
                  <a:moveTo>
                    <a:pt x="0" y="3622"/>
                  </a:moveTo>
                  <a:lnTo>
                    <a:pt x="0" y="5303"/>
                  </a:lnTo>
                  <a:lnTo>
                    <a:pt x="1681" y="5303"/>
                  </a:lnTo>
                  <a:lnTo>
                    <a:pt x="1681" y="3622"/>
                  </a:lnTo>
                  <a:close/>
                  <a:moveTo>
                    <a:pt x="0" y="7244"/>
                  </a:moveTo>
                  <a:lnTo>
                    <a:pt x="0" y="8924"/>
                  </a:lnTo>
                  <a:lnTo>
                    <a:pt x="1681" y="8924"/>
                  </a:lnTo>
                  <a:lnTo>
                    <a:pt x="1681" y="7244"/>
                  </a:lnTo>
                  <a:close/>
                  <a:moveTo>
                    <a:pt x="0" y="10865"/>
                  </a:moveTo>
                  <a:lnTo>
                    <a:pt x="0" y="12546"/>
                  </a:lnTo>
                  <a:lnTo>
                    <a:pt x="1681" y="12546"/>
                  </a:lnTo>
                  <a:lnTo>
                    <a:pt x="1681" y="10865"/>
                  </a:lnTo>
                  <a:close/>
                  <a:moveTo>
                    <a:pt x="0" y="14487"/>
                  </a:moveTo>
                  <a:lnTo>
                    <a:pt x="0" y="16167"/>
                  </a:lnTo>
                  <a:lnTo>
                    <a:pt x="1681" y="16167"/>
                  </a:lnTo>
                  <a:lnTo>
                    <a:pt x="1681" y="14487"/>
                  </a:lnTo>
                  <a:close/>
                  <a:moveTo>
                    <a:pt x="0" y="18108"/>
                  </a:moveTo>
                  <a:lnTo>
                    <a:pt x="0" y="19789"/>
                  </a:lnTo>
                  <a:lnTo>
                    <a:pt x="1681" y="19789"/>
                  </a:lnTo>
                  <a:lnTo>
                    <a:pt x="1681" y="18108"/>
                  </a:lnTo>
                  <a:close/>
                  <a:moveTo>
                    <a:pt x="0" y="21730"/>
                  </a:moveTo>
                  <a:lnTo>
                    <a:pt x="0" y="23410"/>
                  </a:lnTo>
                  <a:lnTo>
                    <a:pt x="1681" y="23410"/>
                  </a:lnTo>
                  <a:lnTo>
                    <a:pt x="1681" y="21730"/>
                  </a:lnTo>
                  <a:close/>
                  <a:moveTo>
                    <a:pt x="0" y="25351"/>
                  </a:moveTo>
                  <a:lnTo>
                    <a:pt x="0" y="27031"/>
                  </a:lnTo>
                  <a:lnTo>
                    <a:pt x="1681" y="27031"/>
                  </a:lnTo>
                  <a:lnTo>
                    <a:pt x="1681" y="25351"/>
                  </a:lnTo>
                  <a:close/>
                  <a:moveTo>
                    <a:pt x="0" y="28973"/>
                  </a:moveTo>
                  <a:lnTo>
                    <a:pt x="0" y="30653"/>
                  </a:lnTo>
                  <a:lnTo>
                    <a:pt x="1681" y="30653"/>
                  </a:lnTo>
                  <a:lnTo>
                    <a:pt x="1681" y="28973"/>
                  </a:lnTo>
                  <a:close/>
                  <a:moveTo>
                    <a:pt x="0" y="32594"/>
                  </a:moveTo>
                  <a:lnTo>
                    <a:pt x="0" y="34274"/>
                  </a:lnTo>
                  <a:lnTo>
                    <a:pt x="1681" y="34274"/>
                  </a:lnTo>
                  <a:lnTo>
                    <a:pt x="1681" y="32594"/>
                  </a:lnTo>
                  <a:close/>
                  <a:moveTo>
                    <a:pt x="0" y="36216"/>
                  </a:moveTo>
                  <a:lnTo>
                    <a:pt x="0" y="37896"/>
                  </a:lnTo>
                  <a:lnTo>
                    <a:pt x="1681" y="37896"/>
                  </a:lnTo>
                  <a:lnTo>
                    <a:pt x="1681" y="36216"/>
                  </a:lnTo>
                  <a:close/>
                  <a:moveTo>
                    <a:pt x="0" y="39837"/>
                  </a:moveTo>
                  <a:lnTo>
                    <a:pt x="0" y="41517"/>
                  </a:lnTo>
                  <a:lnTo>
                    <a:pt x="1681" y="41517"/>
                  </a:lnTo>
                  <a:lnTo>
                    <a:pt x="1681" y="39837"/>
                  </a:lnTo>
                  <a:close/>
                  <a:moveTo>
                    <a:pt x="0" y="43458"/>
                  </a:moveTo>
                  <a:lnTo>
                    <a:pt x="0" y="45139"/>
                  </a:lnTo>
                  <a:lnTo>
                    <a:pt x="1681" y="45139"/>
                  </a:lnTo>
                  <a:lnTo>
                    <a:pt x="1681" y="43458"/>
                  </a:lnTo>
                  <a:close/>
                  <a:moveTo>
                    <a:pt x="0" y="47080"/>
                  </a:moveTo>
                  <a:lnTo>
                    <a:pt x="0" y="48760"/>
                  </a:lnTo>
                  <a:lnTo>
                    <a:pt x="1681" y="48760"/>
                  </a:lnTo>
                  <a:lnTo>
                    <a:pt x="1681" y="47080"/>
                  </a:lnTo>
                  <a:close/>
                  <a:moveTo>
                    <a:pt x="0" y="50701"/>
                  </a:moveTo>
                  <a:lnTo>
                    <a:pt x="0" y="52382"/>
                  </a:lnTo>
                  <a:lnTo>
                    <a:pt x="1681" y="52382"/>
                  </a:lnTo>
                  <a:lnTo>
                    <a:pt x="1681" y="50701"/>
                  </a:lnTo>
                  <a:close/>
                  <a:moveTo>
                    <a:pt x="0" y="54323"/>
                  </a:moveTo>
                  <a:lnTo>
                    <a:pt x="0" y="56003"/>
                  </a:lnTo>
                  <a:lnTo>
                    <a:pt x="1681" y="56003"/>
                  </a:lnTo>
                  <a:lnTo>
                    <a:pt x="1681" y="54323"/>
                  </a:lnTo>
                  <a:close/>
                  <a:moveTo>
                    <a:pt x="0" y="57944"/>
                  </a:moveTo>
                  <a:lnTo>
                    <a:pt x="0" y="59625"/>
                  </a:lnTo>
                  <a:lnTo>
                    <a:pt x="1681" y="59625"/>
                  </a:lnTo>
                  <a:lnTo>
                    <a:pt x="1681" y="57944"/>
                  </a:lnTo>
                  <a:close/>
                  <a:moveTo>
                    <a:pt x="0" y="61566"/>
                  </a:moveTo>
                  <a:lnTo>
                    <a:pt x="0" y="63246"/>
                  </a:lnTo>
                  <a:lnTo>
                    <a:pt x="1681" y="63246"/>
                  </a:lnTo>
                  <a:lnTo>
                    <a:pt x="1681" y="61566"/>
                  </a:lnTo>
                  <a:close/>
                  <a:moveTo>
                    <a:pt x="0" y="65187"/>
                  </a:moveTo>
                  <a:lnTo>
                    <a:pt x="0" y="66868"/>
                  </a:lnTo>
                  <a:lnTo>
                    <a:pt x="1681" y="66868"/>
                  </a:lnTo>
                  <a:lnTo>
                    <a:pt x="1681" y="65187"/>
                  </a:lnTo>
                  <a:close/>
                  <a:moveTo>
                    <a:pt x="0" y="68809"/>
                  </a:moveTo>
                  <a:lnTo>
                    <a:pt x="0" y="70489"/>
                  </a:lnTo>
                  <a:lnTo>
                    <a:pt x="1681" y="70489"/>
                  </a:lnTo>
                  <a:lnTo>
                    <a:pt x="1681" y="68809"/>
                  </a:lnTo>
                  <a:close/>
                  <a:moveTo>
                    <a:pt x="0" y="72430"/>
                  </a:moveTo>
                  <a:lnTo>
                    <a:pt x="0" y="74111"/>
                  </a:lnTo>
                  <a:lnTo>
                    <a:pt x="1681" y="74111"/>
                  </a:lnTo>
                  <a:lnTo>
                    <a:pt x="1681" y="72430"/>
                  </a:lnTo>
                  <a:close/>
                  <a:moveTo>
                    <a:pt x="0" y="76052"/>
                  </a:moveTo>
                  <a:lnTo>
                    <a:pt x="0" y="77732"/>
                  </a:lnTo>
                  <a:lnTo>
                    <a:pt x="1681" y="77732"/>
                  </a:lnTo>
                  <a:lnTo>
                    <a:pt x="1681" y="76052"/>
                  </a:lnTo>
                  <a:close/>
                  <a:moveTo>
                    <a:pt x="0" y="79673"/>
                  </a:moveTo>
                  <a:lnTo>
                    <a:pt x="0" y="81354"/>
                  </a:lnTo>
                  <a:lnTo>
                    <a:pt x="1681" y="81354"/>
                  </a:lnTo>
                  <a:lnTo>
                    <a:pt x="1681" y="79673"/>
                  </a:lnTo>
                  <a:close/>
                  <a:moveTo>
                    <a:pt x="0" y="83295"/>
                  </a:moveTo>
                  <a:lnTo>
                    <a:pt x="0" y="84975"/>
                  </a:lnTo>
                  <a:lnTo>
                    <a:pt x="1681" y="84975"/>
                  </a:lnTo>
                  <a:lnTo>
                    <a:pt x="1681" y="83295"/>
                  </a:lnTo>
                  <a:close/>
                  <a:moveTo>
                    <a:pt x="0" y="86916"/>
                  </a:moveTo>
                  <a:lnTo>
                    <a:pt x="0" y="88597"/>
                  </a:lnTo>
                  <a:lnTo>
                    <a:pt x="1681" y="88597"/>
                  </a:lnTo>
                  <a:lnTo>
                    <a:pt x="1681" y="86916"/>
                  </a:lnTo>
                  <a:close/>
                  <a:moveTo>
                    <a:pt x="0" y="90538"/>
                  </a:moveTo>
                  <a:lnTo>
                    <a:pt x="0" y="92218"/>
                  </a:lnTo>
                  <a:lnTo>
                    <a:pt x="1681" y="92218"/>
                  </a:lnTo>
                  <a:lnTo>
                    <a:pt x="1681" y="90538"/>
                  </a:lnTo>
                  <a:close/>
                  <a:moveTo>
                    <a:pt x="0" y="94159"/>
                  </a:moveTo>
                  <a:lnTo>
                    <a:pt x="0" y="95839"/>
                  </a:lnTo>
                  <a:lnTo>
                    <a:pt x="1681" y="95839"/>
                  </a:lnTo>
                  <a:lnTo>
                    <a:pt x="1681" y="94159"/>
                  </a:lnTo>
                  <a:close/>
                  <a:moveTo>
                    <a:pt x="0" y="97781"/>
                  </a:moveTo>
                  <a:lnTo>
                    <a:pt x="0" y="99461"/>
                  </a:lnTo>
                  <a:lnTo>
                    <a:pt x="1681" y="99461"/>
                  </a:lnTo>
                  <a:lnTo>
                    <a:pt x="1681"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0"/>
            <p:cNvSpPr/>
            <p:nvPr/>
          </p:nvSpPr>
          <p:spPr>
            <a:xfrm rot="10800000">
              <a:off x="1443283" y="-56508"/>
              <a:ext cx="84994" cy="5285774"/>
            </a:xfrm>
            <a:custGeom>
              <a:avLst/>
              <a:gdLst/>
              <a:ahLst/>
              <a:cxnLst/>
              <a:rect l="l" t="t" r="r" b="b"/>
              <a:pathLst>
                <a:path w="1598" h="99380" extrusionOk="0">
                  <a:moveTo>
                    <a:pt x="1" y="0"/>
                  </a:moveTo>
                  <a:lnTo>
                    <a:pt x="1" y="1600"/>
                  </a:lnTo>
                  <a:lnTo>
                    <a:pt x="1597" y="1600"/>
                  </a:lnTo>
                  <a:lnTo>
                    <a:pt x="1597" y="0"/>
                  </a:lnTo>
                  <a:close/>
                  <a:moveTo>
                    <a:pt x="1" y="3622"/>
                  </a:moveTo>
                  <a:lnTo>
                    <a:pt x="1" y="5221"/>
                  </a:lnTo>
                  <a:lnTo>
                    <a:pt x="1597" y="5221"/>
                  </a:lnTo>
                  <a:lnTo>
                    <a:pt x="1597" y="3622"/>
                  </a:lnTo>
                  <a:close/>
                  <a:moveTo>
                    <a:pt x="1" y="7243"/>
                  </a:moveTo>
                  <a:lnTo>
                    <a:pt x="1" y="8843"/>
                  </a:lnTo>
                  <a:lnTo>
                    <a:pt x="1597" y="8843"/>
                  </a:lnTo>
                  <a:lnTo>
                    <a:pt x="1597" y="7243"/>
                  </a:lnTo>
                  <a:close/>
                  <a:moveTo>
                    <a:pt x="1" y="10865"/>
                  </a:moveTo>
                  <a:lnTo>
                    <a:pt x="1" y="12464"/>
                  </a:lnTo>
                  <a:lnTo>
                    <a:pt x="1597" y="12464"/>
                  </a:lnTo>
                  <a:lnTo>
                    <a:pt x="1597" y="10865"/>
                  </a:lnTo>
                  <a:close/>
                  <a:moveTo>
                    <a:pt x="1" y="14486"/>
                  </a:moveTo>
                  <a:lnTo>
                    <a:pt x="1" y="16086"/>
                  </a:lnTo>
                  <a:lnTo>
                    <a:pt x="1597" y="16086"/>
                  </a:lnTo>
                  <a:lnTo>
                    <a:pt x="1597" y="14486"/>
                  </a:lnTo>
                  <a:close/>
                  <a:moveTo>
                    <a:pt x="1" y="18108"/>
                  </a:moveTo>
                  <a:lnTo>
                    <a:pt x="1" y="19707"/>
                  </a:lnTo>
                  <a:lnTo>
                    <a:pt x="1597" y="19707"/>
                  </a:lnTo>
                  <a:lnTo>
                    <a:pt x="1597" y="18108"/>
                  </a:lnTo>
                  <a:close/>
                  <a:moveTo>
                    <a:pt x="1" y="21729"/>
                  </a:moveTo>
                  <a:lnTo>
                    <a:pt x="1" y="23328"/>
                  </a:lnTo>
                  <a:lnTo>
                    <a:pt x="1597" y="23328"/>
                  </a:lnTo>
                  <a:lnTo>
                    <a:pt x="1597" y="21729"/>
                  </a:lnTo>
                  <a:close/>
                  <a:moveTo>
                    <a:pt x="1" y="25351"/>
                  </a:moveTo>
                  <a:lnTo>
                    <a:pt x="1" y="26950"/>
                  </a:lnTo>
                  <a:lnTo>
                    <a:pt x="1597" y="26950"/>
                  </a:lnTo>
                  <a:lnTo>
                    <a:pt x="1597" y="25351"/>
                  </a:lnTo>
                  <a:close/>
                  <a:moveTo>
                    <a:pt x="1" y="28972"/>
                  </a:moveTo>
                  <a:lnTo>
                    <a:pt x="1" y="30571"/>
                  </a:lnTo>
                  <a:lnTo>
                    <a:pt x="1597" y="30571"/>
                  </a:lnTo>
                  <a:lnTo>
                    <a:pt x="1597" y="28972"/>
                  </a:lnTo>
                  <a:close/>
                  <a:moveTo>
                    <a:pt x="1" y="32594"/>
                  </a:moveTo>
                  <a:lnTo>
                    <a:pt x="1" y="34193"/>
                  </a:lnTo>
                  <a:lnTo>
                    <a:pt x="1597" y="34193"/>
                  </a:lnTo>
                  <a:lnTo>
                    <a:pt x="1597" y="32594"/>
                  </a:lnTo>
                  <a:close/>
                  <a:moveTo>
                    <a:pt x="1" y="36215"/>
                  </a:moveTo>
                  <a:lnTo>
                    <a:pt x="1" y="37814"/>
                  </a:lnTo>
                  <a:lnTo>
                    <a:pt x="1597" y="37814"/>
                  </a:lnTo>
                  <a:lnTo>
                    <a:pt x="1597" y="36215"/>
                  </a:lnTo>
                  <a:close/>
                  <a:moveTo>
                    <a:pt x="1" y="39837"/>
                  </a:moveTo>
                  <a:lnTo>
                    <a:pt x="1" y="41436"/>
                  </a:lnTo>
                  <a:lnTo>
                    <a:pt x="1597" y="41436"/>
                  </a:lnTo>
                  <a:lnTo>
                    <a:pt x="1597" y="39837"/>
                  </a:lnTo>
                  <a:close/>
                  <a:moveTo>
                    <a:pt x="1" y="43458"/>
                  </a:moveTo>
                  <a:lnTo>
                    <a:pt x="1" y="45057"/>
                  </a:lnTo>
                  <a:lnTo>
                    <a:pt x="1597" y="45057"/>
                  </a:lnTo>
                  <a:lnTo>
                    <a:pt x="1597" y="43458"/>
                  </a:lnTo>
                  <a:close/>
                  <a:moveTo>
                    <a:pt x="1" y="47080"/>
                  </a:moveTo>
                  <a:lnTo>
                    <a:pt x="1" y="48679"/>
                  </a:lnTo>
                  <a:lnTo>
                    <a:pt x="1597" y="48679"/>
                  </a:lnTo>
                  <a:lnTo>
                    <a:pt x="1597" y="47080"/>
                  </a:lnTo>
                  <a:close/>
                  <a:moveTo>
                    <a:pt x="1" y="50701"/>
                  </a:moveTo>
                  <a:lnTo>
                    <a:pt x="1" y="52300"/>
                  </a:lnTo>
                  <a:lnTo>
                    <a:pt x="1597" y="52300"/>
                  </a:lnTo>
                  <a:lnTo>
                    <a:pt x="1597" y="50701"/>
                  </a:lnTo>
                  <a:close/>
                  <a:moveTo>
                    <a:pt x="1" y="54322"/>
                  </a:moveTo>
                  <a:lnTo>
                    <a:pt x="1" y="55922"/>
                  </a:lnTo>
                  <a:lnTo>
                    <a:pt x="1597" y="55922"/>
                  </a:lnTo>
                  <a:lnTo>
                    <a:pt x="1597" y="54322"/>
                  </a:lnTo>
                  <a:close/>
                  <a:moveTo>
                    <a:pt x="1" y="57944"/>
                  </a:moveTo>
                  <a:lnTo>
                    <a:pt x="1" y="59543"/>
                  </a:lnTo>
                  <a:lnTo>
                    <a:pt x="1597" y="59543"/>
                  </a:lnTo>
                  <a:lnTo>
                    <a:pt x="1597" y="57944"/>
                  </a:lnTo>
                  <a:close/>
                  <a:moveTo>
                    <a:pt x="1" y="61565"/>
                  </a:moveTo>
                  <a:lnTo>
                    <a:pt x="1" y="63165"/>
                  </a:lnTo>
                  <a:lnTo>
                    <a:pt x="1597" y="63165"/>
                  </a:lnTo>
                  <a:lnTo>
                    <a:pt x="1597" y="61565"/>
                  </a:lnTo>
                  <a:close/>
                  <a:moveTo>
                    <a:pt x="1" y="65187"/>
                  </a:moveTo>
                  <a:lnTo>
                    <a:pt x="1" y="66786"/>
                  </a:lnTo>
                  <a:lnTo>
                    <a:pt x="1597" y="66786"/>
                  </a:lnTo>
                  <a:lnTo>
                    <a:pt x="1597" y="65187"/>
                  </a:lnTo>
                  <a:close/>
                  <a:moveTo>
                    <a:pt x="1" y="68808"/>
                  </a:moveTo>
                  <a:lnTo>
                    <a:pt x="1" y="70408"/>
                  </a:lnTo>
                  <a:lnTo>
                    <a:pt x="1597" y="70408"/>
                  </a:lnTo>
                  <a:lnTo>
                    <a:pt x="1597" y="68808"/>
                  </a:lnTo>
                  <a:close/>
                  <a:moveTo>
                    <a:pt x="1" y="72430"/>
                  </a:moveTo>
                  <a:lnTo>
                    <a:pt x="1" y="74029"/>
                  </a:lnTo>
                  <a:lnTo>
                    <a:pt x="1597" y="74029"/>
                  </a:lnTo>
                  <a:lnTo>
                    <a:pt x="1597" y="72430"/>
                  </a:lnTo>
                  <a:close/>
                  <a:moveTo>
                    <a:pt x="1" y="76051"/>
                  </a:moveTo>
                  <a:lnTo>
                    <a:pt x="1" y="77651"/>
                  </a:lnTo>
                  <a:lnTo>
                    <a:pt x="1597" y="77651"/>
                  </a:lnTo>
                  <a:lnTo>
                    <a:pt x="1597" y="76051"/>
                  </a:lnTo>
                  <a:close/>
                  <a:moveTo>
                    <a:pt x="1" y="79673"/>
                  </a:moveTo>
                  <a:lnTo>
                    <a:pt x="1" y="81272"/>
                  </a:lnTo>
                  <a:lnTo>
                    <a:pt x="1597" y="81272"/>
                  </a:lnTo>
                  <a:lnTo>
                    <a:pt x="1597" y="79673"/>
                  </a:lnTo>
                  <a:close/>
                  <a:moveTo>
                    <a:pt x="1" y="83294"/>
                  </a:moveTo>
                  <a:lnTo>
                    <a:pt x="1" y="84894"/>
                  </a:lnTo>
                  <a:lnTo>
                    <a:pt x="1597" y="84894"/>
                  </a:lnTo>
                  <a:lnTo>
                    <a:pt x="1597" y="83294"/>
                  </a:lnTo>
                  <a:close/>
                  <a:moveTo>
                    <a:pt x="1" y="86916"/>
                  </a:moveTo>
                  <a:lnTo>
                    <a:pt x="1" y="88515"/>
                  </a:lnTo>
                  <a:lnTo>
                    <a:pt x="1597" y="88515"/>
                  </a:lnTo>
                  <a:lnTo>
                    <a:pt x="1597" y="86916"/>
                  </a:lnTo>
                  <a:close/>
                  <a:moveTo>
                    <a:pt x="1" y="90537"/>
                  </a:moveTo>
                  <a:lnTo>
                    <a:pt x="1" y="92136"/>
                  </a:lnTo>
                  <a:lnTo>
                    <a:pt x="1597" y="92136"/>
                  </a:lnTo>
                  <a:lnTo>
                    <a:pt x="1597" y="90537"/>
                  </a:lnTo>
                  <a:close/>
                  <a:moveTo>
                    <a:pt x="1" y="94159"/>
                  </a:moveTo>
                  <a:lnTo>
                    <a:pt x="1" y="95758"/>
                  </a:lnTo>
                  <a:lnTo>
                    <a:pt x="1597" y="95758"/>
                  </a:lnTo>
                  <a:lnTo>
                    <a:pt x="1597" y="94159"/>
                  </a:lnTo>
                  <a:close/>
                  <a:moveTo>
                    <a:pt x="1" y="97780"/>
                  </a:moveTo>
                  <a:lnTo>
                    <a:pt x="1" y="99379"/>
                  </a:lnTo>
                  <a:lnTo>
                    <a:pt x="1597" y="99379"/>
                  </a:lnTo>
                  <a:lnTo>
                    <a:pt x="1597"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0"/>
            <p:cNvSpPr/>
            <p:nvPr/>
          </p:nvSpPr>
          <p:spPr>
            <a:xfrm rot="10800000">
              <a:off x="1638535" y="-54328"/>
              <a:ext cx="80632" cy="5281306"/>
            </a:xfrm>
            <a:custGeom>
              <a:avLst/>
              <a:gdLst/>
              <a:ahLst/>
              <a:cxnLst/>
              <a:rect l="l" t="t" r="r" b="b"/>
              <a:pathLst>
                <a:path w="1516" h="99296" extrusionOk="0">
                  <a:moveTo>
                    <a:pt x="0" y="1"/>
                  </a:moveTo>
                  <a:lnTo>
                    <a:pt x="0" y="1516"/>
                  </a:lnTo>
                  <a:lnTo>
                    <a:pt x="1516" y="1516"/>
                  </a:lnTo>
                  <a:lnTo>
                    <a:pt x="1516" y="1"/>
                  </a:lnTo>
                  <a:close/>
                  <a:moveTo>
                    <a:pt x="0" y="3622"/>
                  </a:moveTo>
                  <a:lnTo>
                    <a:pt x="0" y="5138"/>
                  </a:lnTo>
                  <a:lnTo>
                    <a:pt x="1516" y="5138"/>
                  </a:lnTo>
                  <a:lnTo>
                    <a:pt x="1516" y="3622"/>
                  </a:lnTo>
                  <a:close/>
                  <a:moveTo>
                    <a:pt x="0" y="7244"/>
                  </a:moveTo>
                  <a:lnTo>
                    <a:pt x="0" y="8759"/>
                  </a:lnTo>
                  <a:lnTo>
                    <a:pt x="1516" y="8759"/>
                  </a:lnTo>
                  <a:lnTo>
                    <a:pt x="1516" y="7244"/>
                  </a:lnTo>
                  <a:close/>
                  <a:moveTo>
                    <a:pt x="0" y="10865"/>
                  </a:moveTo>
                  <a:lnTo>
                    <a:pt x="0" y="12380"/>
                  </a:lnTo>
                  <a:lnTo>
                    <a:pt x="1516" y="12380"/>
                  </a:lnTo>
                  <a:lnTo>
                    <a:pt x="1516" y="10865"/>
                  </a:lnTo>
                  <a:close/>
                  <a:moveTo>
                    <a:pt x="0" y="14487"/>
                  </a:moveTo>
                  <a:lnTo>
                    <a:pt x="0" y="16002"/>
                  </a:lnTo>
                  <a:lnTo>
                    <a:pt x="1516" y="16002"/>
                  </a:lnTo>
                  <a:lnTo>
                    <a:pt x="1516" y="14487"/>
                  </a:lnTo>
                  <a:close/>
                  <a:moveTo>
                    <a:pt x="0" y="18108"/>
                  </a:moveTo>
                  <a:lnTo>
                    <a:pt x="0" y="19623"/>
                  </a:lnTo>
                  <a:lnTo>
                    <a:pt x="1516" y="19623"/>
                  </a:lnTo>
                  <a:lnTo>
                    <a:pt x="1516" y="18108"/>
                  </a:lnTo>
                  <a:close/>
                  <a:moveTo>
                    <a:pt x="0" y="21730"/>
                  </a:moveTo>
                  <a:lnTo>
                    <a:pt x="0" y="23245"/>
                  </a:lnTo>
                  <a:lnTo>
                    <a:pt x="1516" y="23245"/>
                  </a:lnTo>
                  <a:lnTo>
                    <a:pt x="1516" y="21730"/>
                  </a:lnTo>
                  <a:close/>
                  <a:moveTo>
                    <a:pt x="0" y="25351"/>
                  </a:moveTo>
                  <a:lnTo>
                    <a:pt x="0" y="26866"/>
                  </a:lnTo>
                  <a:lnTo>
                    <a:pt x="1516" y="26866"/>
                  </a:lnTo>
                  <a:lnTo>
                    <a:pt x="1516" y="25351"/>
                  </a:lnTo>
                  <a:close/>
                  <a:moveTo>
                    <a:pt x="0" y="28973"/>
                  </a:moveTo>
                  <a:lnTo>
                    <a:pt x="0" y="30488"/>
                  </a:lnTo>
                  <a:lnTo>
                    <a:pt x="1516" y="30488"/>
                  </a:lnTo>
                  <a:lnTo>
                    <a:pt x="1516" y="28973"/>
                  </a:lnTo>
                  <a:close/>
                  <a:moveTo>
                    <a:pt x="0" y="32594"/>
                  </a:moveTo>
                  <a:lnTo>
                    <a:pt x="0" y="34109"/>
                  </a:lnTo>
                  <a:lnTo>
                    <a:pt x="1516" y="34109"/>
                  </a:lnTo>
                  <a:lnTo>
                    <a:pt x="1516" y="32594"/>
                  </a:lnTo>
                  <a:close/>
                  <a:moveTo>
                    <a:pt x="0" y="36216"/>
                  </a:moveTo>
                  <a:lnTo>
                    <a:pt x="0" y="37731"/>
                  </a:lnTo>
                  <a:lnTo>
                    <a:pt x="1516" y="37731"/>
                  </a:lnTo>
                  <a:lnTo>
                    <a:pt x="1516" y="36216"/>
                  </a:lnTo>
                  <a:close/>
                  <a:moveTo>
                    <a:pt x="0" y="39837"/>
                  </a:moveTo>
                  <a:lnTo>
                    <a:pt x="0" y="41352"/>
                  </a:lnTo>
                  <a:lnTo>
                    <a:pt x="1516" y="41352"/>
                  </a:lnTo>
                  <a:lnTo>
                    <a:pt x="1516" y="39837"/>
                  </a:lnTo>
                  <a:close/>
                  <a:moveTo>
                    <a:pt x="0" y="43459"/>
                  </a:moveTo>
                  <a:lnTo>
                    <a:pt x="0" y="44974"/>
                  </a:lnTo>
                  <a:lnTo>
                    <a:pt x="1516" y="44974"/>
                  </a:lnTo>
                  <a:lnTo>
                    <a:pt x="1516" y="43459"/>
                  </a:lnTo>
                  <a:close/>
                  <a:moveTo>
                    <a:pt x="0" y="47080"/>
                  </a:moveTo>
                  <a:lnTo>
                    <a:pt x="0" y="48595"/>
                  </a:lnTo>
                  <a:lnTo>
                    <a:pt x="1516" y="48595"/>
                  </a:lnTo>
                  <a:lnTo>
                    <a:pt x="1516" y="47080"/>
                  </a:lnTo>
                  <a:close/>
                  <a:moveTo>
                    <a:pt x="0" y="50701"/>
                  </a:moveTo>
                  <a:lnTo>
                    <a:pt x="0" y="52217"/>
                  </a:lnTo>
                  <a:lnTo>
                    <a:pt x="1516" y="52217"/>
                  </a:lnTo>
                  <a:lnTo>
                    <a:pt x="1516" y="50701"/>
                  </a:lnTo>
                  <a:close/>
                  <a:moveTo>
                    <a:pt x="0" y="54323"/>
                  </a:moveTo>
                  <a:lnTo>
                    <a:pt x="0" y="55838"/>
                  </a:lnTo>
                  <a:lnTo>
                    <a:pt x="1516" y="55838"/>
                  </a:lnTo>
                  <a:lnTo>
                    <a:pt x="1516" y="54323"/>
                  </a:lnTo>
                  <a:close/>
                  <a:moveTo>
                    <a:pt x="0" y="57944"/>
                  </a:moveTo>
                  <a:lnTo>
                    <a:pt x="0" y="59460"/>
                  </a:lnTo>
                  <a:lnTo>
                    <a:pt x="1516" y="59460"/>
                  </a:lnTo>
                  <a:lnTo>
                    <a:pt x="1516" y="57944"/>
                  </a:lnTo>
                  <a:close/>
                  <a:moveTo>
                    <a:pt x="0" y="61566"/>
                  </a:moveTo>
                  <a:lnTo>
                    <a:pt x="0" y="63081"/>
                  </a:lnTo>
                  <a:lnTo>
                    <a:pt x="1516" y="63081"/>
                  </a:lnTo>
                  <a:lnTo>
                    <a:pt x="1516" y="61566"/>
                  </a:lnTo>
                  <a:close/>
                  <a:moveTo>
                    <a:pt x="0" y="65187"/>
                  </a:moveTo>
                  <a:lnTo>
                    <a:pt x="0" y="66703"/>
                  </a:lnTo>
                  <a:lnTo>
                    <a:pt x="1516" y="66703"/>
                  </a:lnTo>
                  <a:lnTo>
                    <a:pt x="1516" y="65187"/>
                  </a:lnTo>
                  <a:close/>
                  <a:moveTo>
                    <a:pt x="0" y="68809"/>
                  </a:moveTo>
                  <a:lnTo>
                    <a:pt x="0" y="70324"/>
                  </a:lnTo>
                  <a:lnTo>
                    <a:pt x="1516" y="70324"/>
                  </a:lnTo>
                  <a:lnTo>
                    <a:pt x="1516" y="68809"/>
                  </a:lnTo>
                  <a:close/>
                  <a:moveTo>
                    <a:pt x="0" y="72430"/>
                  </a:moveTo>
                  <a:lnTo>
                    <a:pt x="0" y="73946"/>
                  </a:lnTo>
                  <a:lnTo>
                    <a:pt x="1516" y="73946"/>
                  </a:lnTo>
                  <a:lnTo>
                    <a:pt x="1516" y="72430"/>
                  </a:lnTo>
                  <a:close/>
                  <a:moveTo>
                    <a:pt x="0" y="76052"/>
                  </a:moveTo>
                  <a:lnTo>
                    <a:pt x="0" y="77567"/>
                  </a:lnTo>
                  <a:lnTo>
                    <a:pt x="1516" y="77567"/>
                  </a:lnTo>
                  <a:lnTo>
                    <a:pt x="1516" y="76052"/>
                  </a:lnTo>
                  <a:close/>
                  <a:moveTo>
                    <a:pt x="0" y="79673"/>
                  </a:moveTo>
                  <a:lnTo>
                    <a:pt x="0" y="81188"/>
                  </a:lnTo>
                  <a:lnTo>
                    <a:pt x="1516" y="81188"/>
                  </a:lnTo>
                  <a:lnTo>
                    <a:pt x="1516" y="79673"/>
                  </a:lnTo>
                  <a:close/>
                  <a:moveTo>
                    <a:pt x="0" y="83295"/>
                  </a:moveTo>
                  <a:lnTo>
                    <a:pt x="0" y="84810"/>
                  </a:lnTo>
                  <a:lnTo>
                    <a:pt x="1516" y="84810"/>
                  </a:lnTo>
                  <a:lnTo>
                    <a:pt x="1516" y="83295"/>
                  </a:lnTo>
                  <a:close/>
                  <a:moveTo>
                    <a:pt x="0" y="86916"/>
                  </a:moveTo>
                  <a:lnTo>
                    <a:pt x="0" y="88431"/>
                  </a:lnTo>
                  <a:lnTo>
                    <a:pt x="1516" y="88431"/>
                  </a:lnTo>
                  <a:lnTo>
                    <a:pt x="1516" y="86916"/>
                  </a:lnTo>
                  <a:close/>
                  <a:moveTo>
                    <a:pt x="0" y="90538"/>
                  </a:moveTo>
                  <a:lnTo>
                    <a:pt x="0" y="92053"/>
                  </a:lnTo>
                  <a:lnTo>
                    <a:pt x="1516" y="92053"/>
                  </a:lnTo>
                  <a:lnTo>
                    <a:pt x="1516" y="90538"/>
                  </a:lnTo>
                  <a:close/>
                  <a:moveTo>
                    <a:pt x="0" y="94159"/>
                  </a:moveTo>
                  <a:lnTo>
                    <a:pt x="0" y="95674"/>
                  </a:lnTo>
                  <a:lnTo>
                    <a:pt x="1516" y="95674"/>
                  </a:lnTo>
                  <a:lnTo>
                    <a:pt x="1516" y="94159"/>
                  </a:lnTo>
                  <a:close/>
                  <a:moveTo>
                    <a:pt x="0" y="97781"/>
                  </a:moveTo>
                  <a:lnTo>
                    <a:pt x="0" y="99296"/>
                  </a:lnTo>
                  <a:lnTo>
                    <a:pt x="1516" y="99296"/>
                  </a:lnTo>
                  <a:lnTo>
                    <a:pt x="1516"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0"/>
            <p:cNvSpPr/>
            <p:nvPr/>
          </p:nvSpPr>
          <p:spPr>
            <a:xfrm rot="10800000">
              <a:off x="1833946" y="-52200"/>
              <a:ext cx="76165" cy="5276998"/>
            </a:xfrm>
            <a:custGeom>
              <a:avLst/>
              <a:gdLst/>
              <a:ahLst/>
              <a:cxnLst/>
              <a:rect l="l" t="t" r="r" b="b"/>
              <a:pathLst>
                <a:path w="1432" h="99215" extrusionOk="0">
                  <a:moveTo>
                    <a:pt x="1" y="0"/>
                  </a:moveTo>
                  <a:lnTo>
                    <a:pt x="1" y="1435"/>
                  </a:lnTo>
                  <a:lnTo>
                    <a:pt x="1432" y="1435"/>
                  </a:lnTo>
                  <a:lnTo>
                    <a:pt x="1432" y="0"/>
                  </a:lnTo>
                  <a:close/>
                  <a:moveTo>
                    <a:pt x="1" y="3622"/>
                  </a:moveTo>
                  <a:lnTo>
                    <a:pt x="1" y="5056"/>
                  </a:lnTo>
                  <a:lnTo>
                    <a:pt x="1432" y="5053"/>
                  </a:lnTo>
                  <a:lnTo>
                    <a:pt x="1432" y="3622"/>
                  </a:lnTo>
                  <a:close/>
                  <a:moveTo>
                    <a:pt x="1" y="7243"/>
                  </a:moveTo>
                  <a:lnTo>
                    <a:pt x="1" y="8677"/>
                  </a:lnTo>
                  <a:lnTo>
                    <a:pt x="1432" y="8677"/>
                  </a:lnTo>
                  <a:lnTo>
                    <a:pt x="1432" y="7243"/>
                  </a:lnTo>
                  <a:close/>
                  <a:moveTo>
                    <a:pt x="1" y="10865"/>
                  </a:moveTo>
                  <a:lnTo>
                    <a:pt x="1" y="12299"/>
                  </a:lnTo>
                  <a:lnTo>
                    <a:pt x="1432" y="12299"/>
                  </a:lnTo>
                  <a:lnTo>
                    <a:pt x="1432" y="10865"/>
                  </a:lnTo>
                  <a:close/>
                  <a:moveTo>
                    <a:pt x="1" y="14486"/>
                  </a:moveTo>
                  <a:lnTo>
                    <a:pt x="1" y="15920"/>
                  </a:lnTo>
                  <a:lnTo>
                    <a:pt x="1432" y="15920"/>
                  </a:lnTo>
                  <a:lnTo>
                    <a:pt x="1432" y="14486"/>
                  </a:lnTo>
                  <a:close/>
                  <a:moveTo>
                    <a:pt x="1" y="18108"/>
                  </a:moveTo>
                  <a:lnTo>
                    <a:pt x="1" y="19542"/>
                  </a:lnTo>
                  <a:lnTo>
                    <a:pt x="1432" y="19542"/>
                  </a:lnTo>
                  <a:lnTo>
                    <a:pt x="1432" y="18108"/>
                  </a:lnTo>
                  <a:close/>
                  <a:moveTo>
                    <a:pt x="1" y="21729"/>
                  </a:moveTo>
                  <a:lnTo>
                    <a:pt x="1" y="23163"/>
                  </a:lnTo>
                  <a:lnTo>
                    <a:pt x="1432" y="23163"/>
                  </a:lnTo>
                  <a:lnTo>
                    <a:pt x="1432" y="21729"/>
                  </a:lnTo>
                  <a:close/>
                  <a:moveTo>
                    <a:pt x="1" y="25351"/>
                  </a:moveTo>
                  <a:lnTo>
                    <a:pt x="1" y="26785"/>
                  </a:lnTo>
                  <a:lnTo>
                    <a:pt x="1432" y="26785"/>
                  </a:lnTo>
                  <a:lnTo>
                    <a:pt x="1432" y="25351"/>
                  </a:lnTo>
                  <a:close/>
                  <a:moveTo>
                    <a:pt x="1" y="28972"/>
                  </a:moveTo>
                  <a:lnTo>
                    <a:pt x="1" y="30406"/>
                  </a:lnTo>
                  <a:lnTo>
                    <a:pt x="1432" y="30406"/>
                  </a:lnTo>
                  <a:lnTo>
                    <a:pt x="1432" y="28972"/>
                  </a:lnTo>
                  <a:close/>
                  <a:moveTo>
                    <a:pt x="1" y="32594"/>
                  </a:moveTo>
                  <a:lnTo>
                    <a:pt x="1" y="34028"/>
                  </a:lnTo>
                  <a:lnTo>
                    <a:pt x="1432" y="34028"/>
                  </a:lnTo>
                  <a:lnTo>
                    <a:pt x="1432" y="32594"/>
                  </a:lnTo>
                  <a:close/>
                  <a:moveTo>
                    <a:pt x="1" y="36215"/>
                  </a:moveTo>
                  <a:lnTo>
                    <a:pt x="1" y="37649"/>
                  </a:lnTo>
                  <a:lnTo>
                    <a:pt x="1432" y="37649"/>
                  </a:lnTo>
                  <a:lnTo>
                    <a:pt x="1432" y="36215"/>
                  </a:lnTo>
                  <a:close/>
                  <a:moveTo>
                    <a:pt x="1" y="39837"/>
                  </a:moveTo>
                  <a:lnTo>
                    <a:pt x="1" y="41271"/>
                  </a:lnTo>
                  <a:lnTo>
                    <a:pt x="1432" y="41271"/>
                  </a:lnTo>
                  <a:lnTo>
                    <a:pt x="1432" y="39837"/>
                  </a:lnTo>
                  <a:close/>
                  <a:moveTo>
                    <a:pt x="1" y="43458"/>
                  </a:moveTo>
                  <a:lnTo>
                    <a:pt x="1" y="44892"/>
                  </a:lnTo>
                  <a:lnTo>
                    <a:pt x="1432" y="44892"/>
                  </a:lnTo>
                  <a:lnTo>
                    <a:pt x="1432" y="43458"/>
                  </a:lnTo>
                  <a:close/>
                  <a:moveTo>
                    <a:pt x="1" y="47080"/>
                  </a:moveTo>
                  <a:lnTo>
                    <a:pt x="1" y="48514"/>
                  </a:lnTo>
                  <a:lnTo>
                    <a:pt x="1432" y="48514"/>
                  </a:lnTo>
                  <a:lnTo>
                    <a:pt x="1432" y="47080"/>
                  </a:lnTo>
                  <a:close/>
                  <a:moveTo>
                    <a:pt x="1" y="50701"/>
                  </a:moveTo>
                  <a:lnTo>
                    <a:pt x="1" y="52135"/>
                  </a:lnTo>
                  <a:lnTo>
                    <a:pt x="1432" y="52135"/>
                  </a:lnTo>
                  <a:lnTo>
                    <a:pt x="1432" y="50701"/>
                  </a:lnTo>
                  <a:close/>
                  <a:moveTo>
                    <a:pt x="1" y="54322"/>
                  </a:moveTo>
                  <a:lnTo>
                    <a:pt x="1" y="55757"/>
                  </a:lnTo>
                  <a:lnTo>
                    <a:pt x="1432" y="55757"/>
                  </a:lnTo>
                  <a:lnTo>
                    <a:pt x="1432" y="54322"/>
                  </a:lnTo>
                  <a:close/>
                  <a:moveTo>
                    <a:pt x="1" y="57944"/>
                  </a:moveTo>
                  <a:lnTo>
                    <a:pt x="1" y="59378"/>
                  </a:lnTo>
                  <a:lnTo>
                    <a:pt x="1432" y="59378"/>
                  </a:lnTo>
                  <a:lnTo>
                    <a:pt x="1432" y="57944"/>
                  </a:lnTo>
                  <a:close/>
                  <a:moveTo>
                    <a:pt x="1" y="61565"/>
                  </a:moveTo>
                  <a:lnTo>
                    <a:pt x="1" y="63000"/>
                  </a:lnTo>
                  <a:lnTo>
                    <a:pt x="1432" y="63000"/>
                  </a:lnTo>
                  <a:lnTo>
                    <a:pt x="1432" y="61565"/>
                  </a:lnTo>
                  <a:close/>
                  <a:moveTo>
                    <a:pt x="1" y="65187"/>
                  </a:moveTo>
                  <a:lnTo>
                    <a:pt x="1" y="66621"/>
                  </a:lnTo>
                  <a:lnTo>
                    <a:pt x="1432" y="66621"/>
                  </a:lnTo>
                  <a:lnTo>
                    <a:pt x="1432" y="65187"/>
                  </a:lnTo>
                  <a:close/>
                  <a:moveTo>
                    <a:pt x="1" y="68808"/>
                  </a:moveTo>
                  <a:lnTo>
                    <a:pt x="1" y="70242"/>
                  </a:lnTo>
                  <a:lnTo>
                    <a:pt x="1432" y="70242"/>
                  </a:lnTo>
                  <a:lnTo>
                    <a:pt x="1432" y="68808"/>
                  </a:lnTo>
                  <a:close/>
                  <a:moveTo>
                    <a:pt x="1" y="72430"/>
                  </a:moveTo>
                  <a:lnTo>
                    <a:pt x="1" y="73864"/>
                  </a:lnTo>
                  <a:lnTo>
                    <a:pt x="1432" y="73864"/>
                  </a:lnTo>
                  <a:lnTo>
                    <a:pt x="1432" y="72430"/>
                  </a:lnTo>
                  <a:close/>
                  <a:moveTo>
                    <a:pt x="1" y="76051"/>
                  </a:moveTo>
                  <a:lnTo>
                    <a:pt x="1" y="77485"/>
                  </a:lnTo>
                  <a:lnTo>
                    <a:pt x="1432" y="77485"/>
                  </a:lnTo>
                  <a:lnTo>
                    <a:pt x="1432" y="76051"/>
                  </a:lnTo>
                  <a:close/>
                  <a:moveTo>
                    <a:pt x="1" y="79673"/>
                  </a:moveTo>
                  <a:lnTo>
                    <a:pt x="1" y="81107"/>
                  </a:lnTo>
                  <a:lnTo>
                    <a:pt x="1432" y="81107"/>
                  </a:lnTo>
                  <a:lnTo>
                    <a:pt x="1432" y="79673"/>
                  </a:lnTo>
                  <a:close/>
                  <a:moveTo>
                    <a:pt x="1" y="83294"/>
                  </a:moveTo>
                  <a:lnTo>
                    <a:pt x="1" y="84728"/>
                  </a:lnTo>
                  <a:lnTo>
                    <a:pt x="1432" y="84728"/>
                  </a:lnTo>
                  <a:lnTo>
                    <a:pt x="1432" y="83294"/>
                  </a:lnTo>
                  <a:close/>
                  <a:moveTo>
                    <a:pt x="1" y="86916"/>
                  </a:moveTo>
                  <a:lnTo>
                    <a:pt x="1" y="88350"/>
                  </a:lnTo>
                  <a:lnTo>
                    <a:pt x="1432" y="88350"/>
                  </a:lnTo>
                  <a:lnTo>
                    <a:pt x="1432" y="86916"/>
                  </a:lnTo>
                  <a:close/>
                  <a:moveTo>
                    <a:pt x="1" y="90537"/>
                  </a:moveTo>
                  <a:lnTo>
                    <a:pt x="1" y="91971"/>
                  </a:lnTo>
                  <a:lnTo>
                    <a:pt x="1432" y="91971"/>
                  </a:lnTo>
                  <a:lnTo>
                    <a:pt x="1432" y="90537"/>
                  </a:lnTo>
                  <a:close/>
                  <a:moveTo>
                    <a:pt x="1" y="94159"/>
                  </a:moveTo>
                  <a:lnTo>
                    <a:pt x="1" y="95593"/>
                  </a:lnTo>
                  <a:lnTo>
                    <a:pt x="1432" y="95593"/>
                  </a:lnTo>
                  <a:lnTo>
                    <a:pt x="1432" y="94159"/>
                  </a:lnTo>
                  <a:close/>
                  <a:moveTo>
                    <a:pt x="1" y="97780"/>
                  </a:moveTo>
                  <a:lnTo>
                    <a:pt x="1" y="99214"/>
                  </a:lnTo>
                  <a:lnTo>
                    <a:pt x="1432" y="99214"/>
                  </a:lnTo>
                  <a:lnTo>
                    <a:pt x="1432"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0"/>
            <p:cNvSpPr/>
            <p:nvPr/>
          </p:nvSpPr>
          <p:spPr>
            <a:xfrm rot="10800000">
              <a:off x="2029144" y="-50019"/>
              <a:ext cx="72016" cy="5272530"/>
            </a:xfrm>
            <a:custGeom>
              <a:avLst/>
              <a:gdLst/>
              <a:ahLst/>
              <a:cxnLst/>
              <a:rect l="l" t="t" r="r" b="b"/>
              <a:pathLst>
                <a:path w="1354" h="99131" extrusionOk="0">
                  <a:moveTo>
                    <a:pt x="0" y="1"/>
                  </a:moveTo>
                  <a:lnTo>
                    <a:pt x="0" y="1348"/>
                  </a:lnTo>
                  <a:lnTo>
                    <a:pt x="1353" y="1351"/>
                  </a:lnTo>
                  <a:lnTo>
                    <a:pt x="1353" y="1"/>
                  </a:lnTo>
                  <a:close/>
                  <a:moveTo>
                    <a:pt x="0" y="3622"/>
                  </a:moveTo>
                  <a:lnTo>
                    <a:pt x="0" y="4970"/>
                  </a:lnTo>
                  <a:lnTo>
                    <a:pt x="1353" y="4972"/>
                  </a:lnTo>
                  <a:lnTo>
                    <a:pt x="1353" y="3622"/>
                  </a:lnTo>
                  <a:close/>
                  <a:moveTo>
                    <a:pt x="0" y="7244"/>
                  </a:moveTo>
                  <a:lnTo>
                    <a:pt x="0" y="8591"/>
                  </a:lnTo>
                  <a:lnTo>
                    <a:pt x="1353" y="8594"/>
                  </a:lnTo>
                  <a:lnTo>
                    <a:pt x="1353" y="7244"/>
                  </a:lnTo>
                  <a:close/>
                  <a:moveTo>
                    <a:pt x="0" y="10865"/>
                  </a:moveTo>
                  <a:lnTo>
                    <a:pt x="0" y="12212"/>
                  </a:lnTo>
                  <a:lnTo>
                    <a:pt x="1353" y="12215"/>
                  </a:lnTo>
                  <a:lnTo>
                    <a:pt x="1353" y="10865"/>
                  </a:lnTo>
                  <a:close/>
                  <a:moveTo>
                    <a:pt x="0" y="14487"/>
                  </a:moveTo>
                  <a:lnTo>
                    <a:pt x="0" y="15834"/>
                  </a:lnTo>
                  <a:lnTo>
                    <a:pt x="1353" y="15837"/>
                  </a:lnTo>
                  <a:lnTo>
                    <a:pt x="1353" y="14487"/>
                  </a:lnTo>
                  <a:close/>
                  <a:moveTo>
                    <a:pt x="0" y="18108"/>
                  </a:moveTo>
                  <a:lnTo>
                    <a:pt x="0" y="19455"/>
                  </a:lnTo>
                  <a:lnTo>
                    <a:pt x="1353" y="19458"/>
                  </a:lnTo>
                  <a:lnTo>
                    <a:pt x="1353" y="18108"/>
                  </a:lnTo>
                  <a:close/>
                  <a:moveTo>
                    <a:pt x="0" y="21730"/>
                  </a:moveTo>
                  <a:lnTo>
                    <a:pt x="0" y="23077"/>
                  </a:lnTo>
                  <a:lnTo>
                    <a:pt x="1353" y="23080"/>
                  </a:lnTo>
                  <a:lnTo>
                    <a:pt x="1353" y="21730"/>
                  </a:lnTo>
                  <a:close/>
                  <a:moveTo>
                    <a:pt x="0" y="25351"/>
                  </a:moveTo>
                  <a:lnTo>
                    <a:pt x="0" y="26698"/>
                  </a:lnTo>
                  <a:lnTo>
                    <a:pt x="1353" y="26701"/>
                  </a:lnTo>
                  <a:lnTo>
                    <a:pt x="1353" y="25351"/>
                  </a:lnTo>
                  <a:close/>
                  <a:moveTo>
                    <a:pt x="0" y="28973"/>
                  </a:moveTo>
                  <a:lnTo>
                    <a:pt x="0" y="30320"/>
                  </a:lnTo>
                  <a:lnTo>
                    <a:pt x="1353" y="30323"/>
                  </a:lnTo>
                  <a:lnTo>
                    <a:pt x="1353" y="28973"/>
                  </a:lnTo>
                  <a:close/>
                  <a:moveTo>
                    <a:pt x="0" y="32594"/>
                  </a:moveTo>
                  <a:lnTo>
                    <a:pt x="0" y="33941"/>
                  </a:lnTo>
                  <a:lnTo>
                    <a:pt x="1353" y="33944"/>
                  </a:lnTo>
                  <a:lnTo>
                    <a:pt x="1353" y="32594"/>
                  </a:lnTo>
                  <a:close/>
                  <a:moveTo>
                    <a:pt x="0" y="36216"/>
                  </a:moveTo>
                  <a:lnTo>
                    <a:pt x="0" y="37563"/>
                  </a:lnTo>
                  <a:lnTo>
                    <a:pt x="1353" y="37566"/>
                  </a:lnTo>
                  <a:lnTo>
                    <a:pt x="1353" y="36216"/>
                  </a:lnTo>
                  <a:close/>
                  <a:moveTo>
                    <a:pt x="0" y="39837"/>
                  </a:moveTo>
                  <a:lnTo>
                    <a:pt x="0" y="41184"/>
                  </a:lnTo>
                  <a:lnTo>
                    <a:pt x="1353" y="41187"/>
                  </a:lnTo>
                  <a:lnTo>
                    <a:pt x="1353" y="39837"/>
                  </a:lnTo>
                  <a:close/>
                  <a:moveTo>
                    <a:pt x="0" y="43459"/>
                  </a:moveTo>
                  <a:lnTo>
                    <a:pt x="0" y="44806"/>
                  </a:lnTo>
                  <a:lnTo>
                    <a:pt x="1353" y="44809"/>
                  </a:lnTo>
                  <a:lnTo>
                    <a:pt x="1353" y="43459"/>
                  </a:lnTo>
                  <a:close/>
                  <a:moveTo>
                    <a:pt x="0" y="47080"/>
                  </a:moveTo>
                  <a:lnTo>
                    <a:pt x="0" y="48427"/>
                  </a:lnTo>
                  <a:lnTo>
                    <a:pt x="1353" y="48430"/>
                  </a:lnTo>
                  <a:lnTo>
                    <a:pt x="1353" y="47080"/>
                  </a:lnTo>
                  <a:close/>
                  <a:moveTo>
                    <a:pt x="0" y="50701"/>
                  </a:moveTo>
                  <a:lnTo>
                    <a:pt x="0" y="52049"/>
                  </a:lnTo>
                  <a:lnTo>
                    <a:pt x="1353" y="52052"/>
                  </a:lnTo>
                  <a:lnTo>
                    <a:pt x="1353" y="50701"/>
                  </a:lnTo>
                  <a:close/>
                  <a:moveTo>
                    <a:pt x="0" y="54323"/>
                  </a:moveTo>
                  <a:lnTo>
                    <a:pt x="0" y="55670"/>
                  </a:lnTo>
                  <a:lnTo>
                    <a:pt x="1353" y="55673"/>
                  </a:lnTo>
                  <a:lnTo>
                    <a:pt x="1353" y="54323"/>
                  </a:lnTo>
                  <a:close/>
                  <a:moveTo>
                    <a:pt x="0" y="57944"/>
                  </a:moveTo>
                  <a:lnTo>
                    <a:pt x="0" y="59292"/>
                  </a:lnTo>
                  <a:lnTo>
                    <a:pt x="1353" y="59295"/>
                  </a:lnTo>
                  <a:lnTo>
                    <a:pt x="1353" y="57944"/>
                  </a:lnTo>
                  <a:close/>
                  <a:moveTo>
                    <a:pt x="0" y="61566"/>
                  </a:moveTo>
                  <a:lnTo>
                    <a:pt x="0" y="62913"/>
                  </a:lnTo>
                  <a:lnTo>
                    <a:pt x="1353" y="62916"/>
                  </a:lnTo>
                  <a:lnTo>
                    <a:pt x="1353" y="61566"/>
                  </a:lnTo>
                  <a:close/>
                  <a:moveTo>
                    <a:pt x="0" y="65187"/>
                  </a:moveTo>
                  <a:lnTo>
                    <a:pt x="0" y="66535"/>
                  </a:lnTo>
                  <a:lnTo>
                    <a:pt x="1353" y="66537"/>
                  </a:lnTo>
                  <a:lnTo>
                    <a:pt x="1353" y="65187"/>
                  </a:lnTo>
                  <a:close/>
                  <a:moveTo>
                    <a:pt x="0" y="68809"/>
                  </a:moveTo>
                  <a:lnTo>
                    <a:pt x="0" y="70156"/>
                  </a:lnTo>
                  <a:lnTo>
                    <a:pt x="1353" y="70159"/>
                  </a:lnTo>
                  <a:lnTo>
                    <a:pt x="1353" y="68809"/>
                  </a:lnTo>
                  <a:close/>
                  <a:moveTo>
                    <a:pt x="0" y="72430"/>
                  </a:moveTo>
                  <a:lnTo>
                    <a:pt x="0" y="73778"/>
                  </a:lnTo>
                  <a:lnTo>
                    <a:pt x="1353" y="73780"/>
                  </a:lnTo>
                  <a:lnTo>
                    <a:pt x="1353" y="72430"/>
                  </a:lnTo>
                  <a:close/>
                  <a:moveTo>
                    <a:pt x="0" y="76052"/>
                  </a:moveTo>
                  <a:lnTo>
                    <a:pt x="0" y="77399"/>
                  </a:lnTo>
                  <a:lnTo>
                    <a:pt x="1353" y="77402"/>
                  </a:lnTo>
                  <a:lnTo>
                    <a:pt x="1353" y="76052"/>
                  </a:lnTo>
                  <a:close/>
                  <a:moveTo>
                    <a:pt x="0" y="79673"/>
                  </a:moveTo>
                  <a:lnTo>
                    <a:pt x="0" y="81020"/>
                  </a:lnTo>
                  <a:lnTo>
                    <a:pt x="1353" y="81023"/>
                  </a:lnTo>
                  <a:lnTo>
                    <a:pt x="1353" y="79673"/>
                  </a:lnTo>
                  <a:close/>
                  <a:moveTo>
                    <a:pt x="0" y="83295"/>
                  </a:moveTo>
                  <a:lnTo>
                    <a:pt x="0" y="84642"/>
                  </a:lnTo>
                  <a:lnTo>
                    <a:pt x="1353" y="84645"/>
                  </a:lnTo>
                  <a:lnTo>
                    <a:pt x="1353" y="83295"/>
                  </a:lnTo>
                  <a:close/>
                  <a:moveTo>
                    <a:pt x="0" y="86916"/>
                  </a:moveTo>
                  <a:lnTo>
                    <a:pt x="0" y="88263"/>
                  </a:lnTo>
                  <a:lnTo>
                    <a:pt x="1353" y="88266"/>
                  </a:lnTo>
                  <a:lnTo>
                    <a:pt x="1353" y="86916"/>
                  </a:lnTo>
                  <a:close/>
                  <a:moveTo>
                    <a:pt x="0" y="90538"/>
                  </a:moveTo>
                  <a:lnTo>
                    <a:pt x="0" y="91885"/>
                  </a:lnTo>
                  <a:lnTo>
                    <a:pt x="1353" y="91888"/>
                  </a:lnTo>
                  <a:lnTo>
                    <a:pt x="1353" y="90538"/>
                  </a:lnTo>
                  <a:close/>
                  <a:moveTo>
                    <a:pt x="0" y="94159"/>
                  </a:moveTo>
                  <a:lnTo>
                    <a:pt x="0" y="95506"/>
                  </a:lnTo>
                  <a:lnTo>
                    <a:pt x="1353" y="95509"/>
                  </a:lnTo>
                  <a:lnTo>
                    <a:pt x="1353" y="94159"/>
                  </a:lnTo>
                  <a:close/>
                  <a:moveTo>
                    <a:pt x="0" y="97781"/>
                  </a:moveTo>
                  <a:lnTo>
                    <a:pt x="0" y="99128"/>
                  </a:lnTo>
                  <a:lnTo>
                    <a:pt x="1353" y="99131"/>
                  </a:lnTo>
                  <a:lnTo>
                    <a:pt x="1353"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0"/>
            <p:cNvSpPr/>
            <p:nvPr/>
          </p:nvSpPr>
          <p:spPr>
            <a:xfrm rot="10800000">
              <a:off x="2224555" y="-47732"/>
              <a:ext cx="67548" cy="5268062"/>
            </a:xfrm>
            <a:custGeom>
              <a:avLst/>
              <a:gdLst/>
              <a:ahLst/>
              <a:cxnLst/>
              <a:rect l="l" t="t" r="r" b="b"/>
              <a:pathLst>
                <a:path w="1270" h="99047" extrusionOk="0">
                  <a:moveTo>
                    <a:pt x="1" y="0"/>
                  </a:moveTo>
                  <a:lnTo>
                    <a:pt x="1" y="1266"/>
                  </a:lnTo>
                  <a:lnTo>
                    <a:pt x="1270" y="1266"/>
                  </a:lnTo>
                  <a:lnTo>
                    <a:pt x="1270" y="0"/>
                  </a:lnTo>
                  <a:close/>
                  <a:moveTo>
                    <a:pt x="1" y="3622"/>
                  </a:moveTo>
                  <a:lnTo>
                    <a:pt x="1" y="4888"/>
                  </a:lnTo>
                  <a:lnTo>
                    <a:pt x="1270" y="4888"/>
                  </a:lnTo>
                  <a:lnTo>
                    <a:pt x="1270" y="3622"/>
                  </a:lnTo>
                  <a:close/>
                  <a:moveTo>
                    <a:pt x="1" y="7243"/>
                  </a:moveTo>
                  <a:lnTo>
                    <a:pt x="1" y="8509"/>
                  </a:lnTo>
                  <a:lnTo>
                    <a:pt x="1270" y="8509"/>
                  </a:lnTo>
                  <a:lnTo>
                    <a:pt x="1270" y="7243"/>
                  </a:lnTo>
                  <a:close/>
                  <a:moveTo>
                    <a:pt x="1" y="10865"/>
                  </a:moveTo>
                  <a:lnTo>
                    <a:pt x="1" y="12131"/>
                  </a:lnTo>
                  <a:lnTo>
                    <a:pt x="1270" y="12131"/>
                  </a:lnTo>
                  <a:lnTo>
                    <a:pt x="1270" y="10865"/>
                  </a:lnTo>
                  <a:close/>
                  <a:moveTo>
                    <a:pt x="1" y="14486"/>
                  </a:moveTo>
                  <a:lnTo>
                    <a:pt x="1" y="15752"/>
                  </a:lnTo>
                  <a:lnTo>
                    <a:pt x="1270" y="15752"/>
                  </a:lnTo>
                  <a:lnTo>
                    <a:pt x="1270" y="14486"/>
                  </a:lnTo>
                  <a:close/>
                  <a:moveTo>
                    <a:pt x="1" y="18108"/>
                  </a:moveTo>
                  <a:lnTo>
                    <a:pt x="1" y="19374"/>
                  </a:lnTo>
                  <a:lnTo>
                    <a:pt x="1270" y="19374"/>
                  </a:lnTo>
                  <a:lnTo>
                    <a:pt x="1270" y="18108"/>
                  </a:lnTo>
                  <a:close/>
                  <a:moveTo>
                    <a:pt x="1" y="21729"/>
                  </a:moveTo>
                  <a:lnTo>
                    <a:pt x="1" y="22995"/>
                  </a:lnTo>
                  <a:lnTo>
                    <a:pt x="1270" y="22995"/>
                  </a:lnTo>
                  <a:lnTo>
                    <a:pt x="1270" y="21729"/>
                  </a:lnTo>
                  <a:close/>
                  <a:moveTo>
                    <a:pt x="1" y="25351"/>
                  </a:moveTo>
                  <a:lnTo>
                    <a:pt x="1" y="26617"/>
                  </a:lnTo>
                  <a:lnTo>
                    <a:pt x="1270" y="26617"/>
                  </a:lnTo>
                  <a:lnTo>
                    <a:pt x="1270" y="25351"/>
                  </a:lnTo>
                  <a:close/>
                  <a:moveTo>
                    <a:pt x="1" y="28972"/>
                  </a:moveTo>
                  <a:lnTo>
                    <a:pt x="1" y="30238"/>
                  </a:lnTo>
                  <a:lnTo>
                    <a:pt x="1270" y="30238"/>
                  </a:lnTo>
                  <a:lnTo>
                    <a:pt x="1270" y="28972"/>
                  </a:lnTo>
                  <a:close/>
                  <a:moveTo>
                    <a:pt x="1" y="32594"/>
                  </a:moveTo>
                  <a:lnTo>
                    <a:pt x="1" y="33860"/>
                  </a:lnTo>
                  <a:lnTo>
                    <a:pt x="1270" y="33860"/>
                  </a:lnTo>
                  <a:lnTo>
                    <a:pt x="1270" y="32594"/>
                  </a:lnTo>
                  <a:close/>
                  <a:moveTo>
                    <a:pt x="1" y="36215"/>
                  </a:moveTo>
                  <a:lnTo>
                    <a:pt x="1" y="37481"/>
                  </a:lnTo>
                  <a:lnTo>
                    <a:pt x="1270" y="37481"/>
                  </a:lnTo>
                  <a:lnTo>
                    <a:pt x="1270" y="36215"/>
                  </a:lnTo>
                  <a:close/>
                  <a:moveTo>
                    <a:pt x="1" y="39837"/>
                  </a:moveTo>
                  <a:lnTo>
                    <a:pt x="1" y="41103"/>
                  </a:lnTo>
                  <a:lnTo>
                    <a:pt x="1270" y="41103"/>
                  </a:lnTo>
                  <a:lnTo>
                    <a:pt x="1270" y="39837"/>
                  </a:lnTo>
                  <a:close/>
                  <a:moveTo>
                    <a:pt x="1" y="43458"/>
                  </a:moveTo>
                  <a:lnTo>
                    <a:pt x="1" y="44724"/>
                  </a:lnTo>
                  <a:lnTo>
                    <a:pt x="1270" y="44724"/>
                  </a:lnTo>
                  <a:lnTo>
                    <a:pt x="1270" y="43458"/>
                  </a:lnTo>
                  <a:close/>
                  <a:moveTo>
                    <a:pt x="1" y="47080"/>
                  </a:moveTo>
                  <a:lnTo>
                    <a:pt x="1" y="48346"/>
                  </a:lnTo>
                  <a:lnTo>
                    <a:pt x="1270" y="48346"/>
                  </a:lnTo>
                  <a:lnTo>
                    <a:pt x="1270" y="47080"/>
                  </a:lnTo>
                  <a:close/>
                  <a:moveTo>
                    <a:pt x="1" y="50701"/>
                  </a:moveTo>
                  <a:lnTo>
                    <a:pt x="1" y="51967"/>
                  </a:lnTo>
                  <a:lnTo>
                    <a:pt x="1270" y="51967"/>
                  </a:lnTo>
                  <a:lnTo>
                    <a:pt x="1270" y="50701"/>
                  </a:lnTo>
                  <a:close/>
                  <a:moveTo>
                    <a:pt x="1" y="54323"/>
                  </a:moveTo>
                  <a:lnTo>
                    <a:pt x="1" y="55589"/>
                  </a:lnTo>
                  <a:lnTo>
                    <a:pt x="1270" y="55589"/>
                  </a:lnTo>
                  <a:lnTo>
                    <a:pt x="1270" y="54323"/>
                  </a:lnTo>
                  <a:close/>
                  <a:moveTo>
                    <a:pt x="1" y="57944"/>
                  </a:moveTo>
                  <a:lnTo>
                    <a:pt x="1" y="59210"/>
                  </a:lnTo>
                  <a:lnTo>
                    <a:pt x="1270" y="59210"/>
                  </a:lnTo>
                  <a:lnTo>
                    <a:pt x="1270" y="57944"/>
                  </a:lnTo>
                  <a:close/>
                  <a:moveTo>
                    <a:pt x="1" y="61565"/>
                  </a:moveTo>
                  <a:lnTo>
                    <a:pt x="1" y="62832"/>
                  </a:lnTo>
                  <a:lnTo>
                    <a:pt x="1270" y="62832"/>
                  </a:lnTo>
                  <a:lnTo>
                    <a:pt x="1270" y="61565"/>
                  </a:lnTo>
                  <a:close/>
                  <a:moveTo>
                    <a:pt x="1" y="65187"/>
                  </a:moveTo>
                  <a:lnTo>
                    <a:pt x="1" y="66453"/>
                  </a:lnTo>
                  <a:lnTo>
                    <a:pt x="1270" y="66453"/>
                  </a:lnTo>
                  <a:lnTo>
                    <a:pt x="1270" y="65187"/>
                  </a:lnTo>
                  <a:close/>
                  <a:moveTo>
                    <a:pt x="1" y="68808"/>
                  </a:moveTo>
                  <a:lnTo>
                    <a:pt x="1" y="70074"/>
                  </a:lnTo>
                  <a:lnTo>
                    <a:pt x="1270" y="70074"/>
                  </a:lnTo>
                  <a:lnTo>
                    <a:pt x="1270" y="68808"/>
                  </a:lnTo>
                  <a:close/>
                  <a:moveTo>
                    <a:pt x="1" y="72430"/>
                  </a:moveTo>
                  <a:lnTo>
                    <a:pt x="1" y="73696"/>
                  </a:lnTo>
                  <a:lnTo>
                    <a:pt x="1270" y="73696"/>
                  </a:lnTo>
                  <a:lnTo>
                    <a:pt x="1270" y="72430"/>
                  </a:lnTo>
                  <a:close/>
                  <a:moveTo>
                    <a:pt x="1" y="76051"/>
                  </a:moveTo>
                  <a:lnTo>
                    <a:pt x="1" y="77317"/>
                  </a:lnTo>
                  <a:lnTo>
                    <a:pt x="1270" y="77317"/>
                  </a:lnTo>
                  <a:lnTo>
                    <a:pt x="1270" y="76051"/>
                  </a:lnTo>
                  <a:close/>
                  <a:moveTo>
                    <a:pt x="1" y="79673"/>
                  </a:moveTo>
                  <a:lnTo>
                    <a:pt x="1" y="80939"/>
                  </a:lnTo>
                  <a:lnTo>
                    <a:pt x="1270" y="80939"/>
                  </a:lnTo>
                  <a:lnTo>
                    <a:pt x="1270" y="79673"/>
                  </a:lnTo>
                  <a:close/>
                  <a:moveTo>
                    <a:pt x="1" y="83294"/>
                  </a:moveTo>
                  <a:lnTo>
                    <a:pt x="1" y="84560"/>
                  </a:lnTo>
                  <a:lnTo>
                    <a:pt x="1270" y="84560"/>
                  </a:lnTo>
                  <a:lnTo>
                    <a:pt x="1270" y="83294"/>
                  </a:lnTo>
                  <a:close/>
                  <a:moveTo>
                    <a:pt x="1" y="86916"/>
                  </a:moveTo>
                  <a:lnTo>
                    <a:pt x="1" y="88182"/>
                  </a:lnTo>
                  <a:lnTo>
                    <a:pt x="1270" y="88182"/>
                  </a:lnTo>
                  <a:lnTo>
                    <a:pt x="1270" y="86916"/>
                  </a:lnTo>
                  <a:close/>
                  <a:moveTo>
                    <a:pt x="1" y="90537"/>
                  </a:moveTo>
                  <a:lnTo>
                    <a:pt x="1" y="91803"/>
                  </a:lnTo>
                  <a:lnTo>
                    <a:pt x="1270" y="91803"/>
                  </a:lnTo>
                  <a:lnTo>
                    <a:pt x="1270" y="90537"/>
                  </a:lnTo>
                  <a:close/>
                  <a:moveTo>
                    <a:pt x="1" y="94159"/>
                  </a:moveTo>
                  <a:lnTo>
                    <a:pt x="1" y="95425"/>
                  </a:lnTo>
                  <a:lnTo>
                    <a:pt x="1270" y="95425"/>
                  </a:lnTo>
                  <a:lnTo>
                    <a:pt x="1270" y="94159"/>
                  </a:lnTo>
                  <a:close/>
                  <a:moveTo>
                    <a:pt x="1" y="97780"/>
                  </a:moveTo>
                  <a:lnTo>
                    <a:pt x="1" y="99046"/>
                  </a:lnTo>
                  <a:lnTo>
                    <a:pt x="1270" y="99046"/>
                  </a:lnTo>
                  <a:lnTo>
                    <a:pt x="127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0"/>
            <p:cNvSpPr/>
            <p:nvPr/>
          </p:nvSpPr>
          <p:spPr>
            <a:xfrm rot="10800000">
              <a:off x="2419806" y="-45552"/>
              <a:ext cx="63187" cy="5263861"/>
            </a:xfrm>
            <a:custGeom>
              <a:avLst/>
              <a:gdLst/>
              <a:ahLst/>
              <a:cxnLst/>
              <a:rect l="l" t="t" r="r" b="b"/>
              <a:pathLst>
                <a:path w="1188" h="98968" extrusionOk="0">
                  <a:moveTo>
                    <a:pt x="0" y="0"/>
                  </a:moveTo>
                  <a:lnTo>
                    <a:pt x="0" y="1188"/>
                  </a:lnTo>
                  <a:lnTo>
                    <a:pt x="1188" y="1188"/>
                  </a:lnTo>
                  <a:lnTo>
                    <a:pt x="1188" y="0"/>
                  </a:lnTo>
                  <a:close/>
                  <a:moveTo>
                    <a:pt x="0" y="3622"/>
                  </a:moveTo>
                  <a:lnTo>
                    <a:pt x="0" y="4809"/>
                  </a:lnTo>
                  <a:lnTo>
                    <a:pt x="1188" y="4809"/>
                  </a:lnTo>
                  <a:lnTo>
                    <a:pt x="1188" y="3622"/>
                  </a:lnTo>
                  <a:close/>
                  <a:moveTo>
                    <a:pt x="0" y="7243"/>
                  </a:moveTo>
                  <a:lnTo>
                    <a:pt x="0" y="8431"/>
                  </a:lnTo>
                  <a:lnTo>
                    <a:pt x="1188" y="8431"/>
                  </a:lnTo>
                  <a:lnTo>
                    <a:pt x="1188" y="7243"/>
                  </a:lnTo>
                  <a:close/>
                  <a:moveTo>
                    <a:pt x="0" y="10865"/>
                  </a:moveTo>
                  <a:lnTo>
                    <a:pt x="0" y="12052"/>
                  </a:lnTo>
                  <a:lnTo>
                    <a:pt x="1188" y="12052"/>
                  </a:lnTo>
                  <a:lnTo>
                    <a:pt x="1188" y="10865"/>
                  </a:lnTo>
                  <a:close/>
                  <a:moveTo>
                    <a:pt x="0" y="14486"/>
                  </a:moveTo>
                  <a:lnTo>
                    <a:pt x="0" y="15674"/>
                  </a:lnTo>
                  <a:lnTo>
                    <a:pt x="1188" y="15674"/>
                  </a:lnTo>
                  <a:lnTo>
                    <a:pt x="1188" y="14486"/>
                  </a:lnTo>
                  <a:close/>
                  <a:moveTo>
                    <a:pt x="0" y="18107"/>
                  </a:moveTo>
                  <a:lnTo>
                    <a:pt x="0" y="19295"/>
                  </a:lnTo>
                  <a:lnTo>
                    <a:pt x="1188" y="19295"/>
                  </a:lnTo>
                  <a:lnTo>
                    <a:pt x="1188" y="18107"/>
                  </a:lnTo>
                  <a:close/>
                  <a:moveTo>
                    <a:pt x="0" y="21729"/>
                  </a:moveTo>
                  <a:lnTo>
                    <a:pt x="0" y="22917"/>
                  </a:lnTo>
                  <a:lnTo>
                    <a:pt x="1188" y="22917"/>
                  </a:lnTo>
                  <a:lnTo>
                    <a:pt x="1188" y="21729"/>
                  </a:lnTo>
                  <a:close/>
                  <a:moveTo>
                    <a:pt x="0" y="25350"/>
                  </a:moveTo>
                  <a:lnTo>
                    <a:pt x="0" y="26538"/>
                  </a:lnTo>
                  <a:lnTo>
                    <a:pt x="1188" y="26538"/>
                  </a:lnTo>
                  <a:lnTo>
                    <a:pt x="1188" y="25350"/>
                  </a:lnTo>
                  <a:close/>
                  <a:moveTo>
                    <a:pt x="0" y="28972"/>
                  </a:moveTo>
                  <a:lnTo>
                    <a:pt x="0" y="30160"/>
                  </a:lnTo>
                  <a:lnTo>
                    <a:pt x="1188" y="30160"/>
                  </a:lnTo>
                  <a:lnTo>
                    <a:pt x="1188" y="28972"/>
                  </a:lnTo>
                  <a:close/>
                  <a:moveTo>
                    <a:pt x="0" y="32596"/>
                  </a:moveTo>
                  <a:lnTo>
                    <a:pt x="0" y="33781"/>
                  </a:lnTo>
                  <a:lnTo>
                    <a:pt x="1188" y="33781"/>
                  </a:lnTo>
                  <a:lnTo>
                    <a:pt x="1188" y="32596"/>
                  </a:lnTo>
                  <a:close/>
                  <a:moveTo>
                    <a:pt x="0" y="36215"/>
                  </a:moveTo>
                  <a:lnTo>
                    <a:pt x="0" y="37403"/>
                  </a:lnTo>
                  <a:lnTo>
                    <a:pt x="1188" y="37403"/>
                  </a:lnTo>
                  <a:lnTo>
                    <a:pt x="1188" y="36215"/>
                  </a:lnTo>
                  <a:close/>
                  <a:moveTo>
                    <a:pt x="0" y="39839"/>
                  </a:moveTo>
                  <a:lnTo>
                    <a:pt x="0" y="41024"/>
                  </a:lnTo>
                  <a:lnTo>
                    <a:pt x="1188" y="41024"/>
                  </a:lnTo>
                  <a:lnTo>
                    <a:pt x="1188" y="39839"/>
                  </a:lnTo>
                  <a:close/>
                  <a:moveTo>
                    <a:pt x="0" y="43458"/>
                  </a:moveTo>
                  <a:lnTo>
                    <a:pt x="0" y="44646"/>
                  </a:lnTo>
                  <a:lnTo>
                    <a:pt x="1188" y="44646"/>
                  </a:lnTo>
                  <a:lnTo>
                    <a:pt x="1188" y="43458"/>
                  </a:lnTo>
                  <a:close/>
                  <a:moveTo>
                    <a:pt x="0" y="47082"/>
                  </a:moveTo>
                  <a:lnTo>
                    <a:pt x="0" y="48267"/>
                  </a:lnTo>
                  <a:lnTo>
                    <a:pt x="1188" y="48267"/>
                  </a:lnTo>
                  <a:lnTo>
                    <a:pt x="1188" y="47082"/>
                  </a:lnTo>
                  <a:close/>
                  <a:moveTo>
                    <a:pt x="0" y="50701"/>
                  </a:moveTo>
                  <a:lnTo>
                    <a:pt x="0" y="51889"/>
                  </a:lnTo>
                  <a:lnTo>
                    <a:pt x="1188" y="51889"/>
                  </a:lnTo>
                  <a:lnTo>
                    <a:pt x="1188" y="50701"/>
                  </a:lnTo>
                  <a:close/>
                  <a:moveTo>
                    <a:pt x="0" y="54325"/>
                  </a:moveTo>
                  <a:lnTo>
                    <a:pt x="0" y="55510"/>
                  </a:lnTo>
                  <a:lnTo>
                    <a:pt x="1188" y="55510"/>
                  </a:lnTo>
                  <a:lnTo>
                    <a:pt x="1188" y="54325"/>
                  </a:lnTo>
                  <a:close/>
                  <a:moveTo>
                    <a:pt x="0" y="57944"/>
                  </a:moveTo>
                  <a:lnTo>
                    <a:pt x="0" y="59131"/>
                  </a:lnTo>
                  <a:lnTo>
                    <a:pt x="1188" y="59131"/>
                  </a:lnTo>
                  <a:lnTo>
                    <a:pt x="1188" y="57944"/>
                  </a:lnTo>
                  <a:close/>
                  <a:moveTo>
                    <a:pt x="0" y="61565"/>
                  </a:moveTo>
                  <a:lnTo>
                    <a:pt x="0" y="62753"/>
                  </a:lnTo>
                  <a:lnTo>
                    <a:pt x="1188" y="62753"/>
                  </a:lnTo>
                  <a:lnTo>
                    <a:pt x="1188" y="61565"/>
                  </a:lnTo>
                  <a:close/>
                  <a:moveTo>
                    <a:pt x="0" y="65187"/>
                  </a:moveTo>
                  <a:lnTo>
                    <a:pt x="0" y="66374"/>
                  </a:lnTo>
                  <a:lnTo>
                    <a:pt x="1188" y="66374"/>
                  </a:lnTo>
                  <a:lnTo>
                    <a:pt x="1188" y="65187"/>
                  </a:lnTo>
                  <a:close/>
                  <a:moveTo>
                    <a:pt x="0" y="68808"/>
                  </a:moveTo>
                  <a:lnTo>
                    <a:pt x="0" y="69996"/>
                  </a:lnTo>
                  <a:lnTo>
                    <a:pt x="1188" y="69996"/>
                  </a:lnTo>
                  <a:lnTo>
                    <a:pt x="1188" y="68808"/>
                  </a:lnTo>
                  <a:close/>
                  <a:moveTo>
                    <a:pt x="0" y="72430"/>
                  </a:moveTo>
                  <a:lnTo>
                    <a:pt x="0" y="73617"/>
                  </a:lnTo>
                  <a:lnTo>
                    <a:pt x="1188" y="73617"/>
                  </a:lnTo>
                  <a:lnTo>
                    <a:pt x="1188" y="72430"/>
                  </a:lnTo>
                  <a:close/>
                  <a:moveTo>
                    <a:pt x="0" y="76051"/>
                  </a:moveTo>
                  <a:lnTo>
                    <a:pt x="0" y="77239"/>
                  </a:lnTo>
                  <a:lnTo>
                    <a:pt x="1188" y="77239"/>
                  </a:lnTo>
                  <a:lnTo>
                    <a:pt x="1188" y="76051"/>
                  </a:lnTo>
                  <a:close/>
                  <a:moveTo>
                    <a:pt x="0" y="79672"/>
                  </a:moveTo>
                  <a:lnTo>
                    <a:pt x="0" y="80860"/>
                  </a:lnTo>
                  <a:lnTo>
                    <a:pt x="1188" y="80860"/>
                  </a:lnTo>
                  <a:lnTo>
                    <a:pt x="1188" y="79672"/>
                  </a:lnTo>
                  <a:close/>
                  <a:moveTo>
                    <a:pt x="0" y="83294"/>
                  </a:moveTo>
                  <a:lnTo>
                    <a:pt x="0" y="84482"/>
                  </a:lnTo>
                  <a:lnTo>
                    <a:pt x="1188" y="84482"/>
                  </a:lnTo>
                  <a:lnTo>
                    <a:pt x="1188" y="83294"/>
                  </a:lnTo>
                  <a:close/>
                  <a:moveTo>
                    <a:pt x="0" y="86915"/>
                  </a:moveTo>
                  <a:lnTo>
                    <a:pt x="0" y="88103"/>
                  </a:lnTo>
                  <a:lnTo>
                    <a:pt x="1188" y="88103"/>
                  </a:lnTo>
                  <a:lnTo>
                    <a:pt x="1188" y="86915"/>
                  </a:lnTo>
                  <a:close/>
                  <a:moveTo>
                    <a:pt x="0" y="90537"/>
                  </a:moveTo>
                  <a:lnTo>
                    <a:pt x="0" y="91725"/>
                  </a:lnTo>
                  <a:lnTo>
                    <a:pt x="1188" y="91725"/>
                  </a:lnTo>
                  <a:lnTo>
                    <a:pt x="1188" y="90537"/>
                  </a:lnTo>
                  <a:close/>
                  <a:moveTo>
                    <a:pt x="0" y="94158"/>
                  </a:moveTo>
                  <a:lnTo>
                    <a:pt x="0" y="95346"/>
                  </a:lnTo>
                  <a:lnTo>
                    <a:pt x="1188" y="95346"/>
                  </a:lnTo>
                  <a:lnTo>
                    <a:pt x="1188" y="94158"/>
                  </a:lnTo>
                  <a:close/>
                  <a:moveTo>
                    <a:pt x="0" y="97780"/>
                  </a:moveTo>
                  <a:lnTo>
                    <a:pt x="0" y="98968"/>
                  </a:lnTo>
                  <a:lnTo>
                    <a:pt x="1188" y="98968"/>
                  </a:lnTo>
                  <a:lnTo>
                    <a:pt x="118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0"/>
            <p:cNvSpPr/>
            <p:nvPr/>
          </p:nvSpPr>
          <p:spPr>
            <a:xfrm rot="10800000">
              <a:off x="2615164" y="-43424"/>
              <a:ext cx="58772" cy="5259446"/>
            </a:xfrm>
            <a:custGeom>
              <a:avLst/>
              <a:gdLst/>
              <a:ahLst/>
              <a:cxnLst/>
              <a:rect l="l" t="t" r="r" b="b"/>
              <a:pathLst>
                <a:path w="1105" h="98885" extrusionOk="0">
                  <a:moveTo>
                    <a:pt x="0" y="1"/>
                  </a:moveTo>
                  <a:lnTo>
                    <a:pt x="0" y="1104"/>
                  </a:lnTo>
                  <a:lnTo>
                    <a:pt x="1104" y="1104"/>
                  </a:lnTo>
                  <a:lnTo>
                    <a:pt x="1104" y="1"/>
                  </a:lnTo>
                  <a:close/>
                  <a:moveTo>
                    <a:pt x="0" y="3622"/>
                  </a:moveTo>
                  <a:lnTo>
                    <a:pt x="0" y="4726"/>
                  </a:lnTo>
                  <a:lnTo>
                    <a:pt x="1104" y="4726"/>
                  </a:lnTo>
                  <a:lnTo>
                    <a:pt x="1104" y="3622"/>
                  </a:lnTo>
                  <a:close/>
                  <a:moveTo>
                    <a:pt x="0" y="7243"/>
                  </a:moveTo>
                  <a:lnTo>
                    <a:pt x="0" y="8347"/>
                  </a:lnTo>
                  <a:lnTo>
                    <a:pt x="1104" y="8347"/>
                  </a:lnTo>
                  <a:lnTo>
                    <a:pt x="1104" y="7243"/>
                  </a:lnTo>
                  <a:close/>
                  <a:moveTo>
                    <a:pt x="0" y="10865"/>
                  </a:moveTo>
                  <a:lnTo>
                    <a:pt x="0" y="11969"/>
                  </a:lnTo>
                  <a:lnTo>
                    <a:pt x="1104" y="11969"/>
                  </a:lnTo>
                  <a:lnTo>
                    <a:pt x="1104" y="10865"/>
                  </a:lnTo>
                  <a:close/>
                  <a:moveTo>
                    <a:pt x="0" y="14486"/>
                  </a:moveTo>
                  <a:lnTo>
                    <a:pt x="0" y="15590"/>
                  </a:lnTo>
                  <a:lnTo>
                    <a:pt x="1104" y="15590"/>
                  </a:lnTo>
                  <a:lnTo>
                    <a:pt x="1104" y="14486"/>
                  </a:lnTo>
                  <a:close/>
                  <a:moveTo>
                    <a:pt x="0" y="18108"/>
                  </a:moveTo>
                  <a:lnTo>
                    <a:pt x="0" y="19212"/>
                  </a:lnTo>
                  <a:lnTo>
                    <a:pt x="1104" y="19212"/>
                  </a:lnTo>
                  <a:lnTo>
                    <a:pt x="1104" y="18108"/>
                  </a:lnTo>
                  <a:close/>
                  <a:moveTo>
                    <a:pt x="0" y="21729"/>
                  </a:moveTo>
                  <a:lnTo>
                    <a:pt x="0" y="22833"/>
                  </a:lnTo>
                  <a:lnTo>
                    <a:pt x="1104" y="22833"/>
                  </a:lnTo>
                  <a:lnTo>
                    <a:pt x="1104" y="21729"/>
                  </a:lnTo>
                  <a:close/>
                  <a:moveTo>
                    <a:pt x="0" y="25351"/>
                  </a:moveTo>
                  <a:lnTo>
                    <a:pt x="0" y="26455"/>
                  </a:lnTo>
                  <a:lnTo>
                    <a:pt x="1104" y="26455"/>
                  </a:lnTo>
                  <a:lnTo>
                    <a:pt x="1104" y="25351"/>
                  </a:lnTo>
                  <a:close/>
                  <a:moveTo>
                    <a:pt x="0" y="28972"/>
                  </a:moveTo>
                  <a:lnTo>
                    <a:pt x="0" y="30076"/>
                  </a:lnTo>
                  <a:lnTo>
                    <a:pt x="1104" y="30076"/>
                  </a:lnTo>
                  <a:lnTo>
                    <a:pt x="1104" y="28972"/>
                  </a:lnTo>
                  <a:close/>
                  <a:moveTo>
                    <a:pt x="0" y="32594"/>
                  </a:moveTo>
                  <a:lnTo>
                    <a:pt x="0" y="33698"/>
                  </a:lnTo>
                  <a:lnTo>
                    <a:pt x="1104" y="33698"/>
                  </a:lnTo>
                  <a:lnTo>
                    <a:pt x="1104" y="32594"/>
                  </a:lnTo>
                  <a:close/>
                  <a:moveTo>
                    <a:pt x="0" y="36215"/>
                  </a:moveTo>
                  <a:lnTo>
                    <a:pt x="0" y="37319"/>
                  </a:lnTo>
                  <a:lnTo>
                    <a:pt x="1104" y="37319"/>
                  </a:lnTo>
                  <a:lnTo>
                    <a:pt x="1104" y="36215"/>
                  </a:lnTo>
                  <a:close/>
                  <a:moveTo>
                    <a:pt x="0" y="39837"/>
                  </a:moveTo>
                  <a:lnTo>
                    <a:pt x="0" y="40941"/>
                  </a:lnTo>
                  <a:lnTo>
                    <a:pt x="1104" y="40941"/>
                  </a:lnTo>
                  <a:lnTo>
                    <a:pt x="1104" y="39837"/>
                  </a:lnTo>
                  <a:close/>
                  <a:moveTo>
                    <a:pt x="0" y="43458"/>
                  </a:moveTo>
                  <a:lnTo>
                    <a:pt x="0" y="44562"/>
                  </a:lnTo>
                  <a:lnTo>
                    <a:pt x="1104" y="44562"/>
                  </a:lnTo>
                  <a:lnTo>
                    <a:pt x="1104" y="43458"/>
                  </a:lnTo>
                  <a:close/>
                  <a:moveTo>
                    <a:pt x="0" y="47080"/>
                  </a:moveTo>
                  <a:lnTo>
                    <a:pt x="0" y="48184"/>
                  </a:lnTo>
                  <a:lnTo>
                    <a:pt x="1104" y="48184"/>
                  </a:lnTo>
                  <a:lnTo>
                    <a:pt x="1104" y="47080"/>
                  </a:lnTo>
                  <a:close/>
                  <a:moveTo>
                    <a:pt x="0" y="50701"/>
                  </a:moveTo>
                  <a:lnTo>
                    <a:pt x="0" y="51805"/>
                  </a:lnTo>
                  <a:lnTo>
                    <a:pt x="1104" y="51805"/>
                  </a:lnTo>
                  <a:lnTo>
                    <a:pt x="1104" y="50701"/>
                  </a:lnTo>
                  <a:close/>
                  <a:moveTo>
                    <a:pt x="0" y="54323"/>
                  </a:moveTo>
                  <a:lnTo>
                    <a:pt x="0" y="55426"/>
                  </a:lnTo>
                  <a:lnTo>
                    <a:pt x="1104" y="55426"/>
                  </a:lnTo>
                  <a:lnTo>
                    <a:pt x="1104" y="54323"/>
                  </a:lnTo>
                  <a:close/>
                  <a:moveTo>
                    <a:pt x="0" y="57944"/>
                  </a:moveTo>
                  <a:lnTo>
                    <a:pt x="0" y="59048"/>
                  </a:lnTo>
                  <a:lnTo>
                    <a:pt x="1104" y="59048"/>
                  </a:lnTo>
                  <a:lnTo>
                    <a:pt x="1104" y="57944"/>
                  </a:lnTo>
                  <a:close/>
                  <a:moveTo>
                    <a:pt x="0" y="61566"/>
                  </a:moveTo>
                  <a:lnTo>
                    <a:pt x="0" y="62669"/>
                  </a:lnTo>
                  <a:lnTo>
                    <a:pt x="1104" y="62669"/>
                  </a:lnTo>
                  <a:lnTo>
                    <a:pt x="1104" y="61566"/>
                  </a:lnTo>
                  <a:close/>
                  <a:moveTo>
                    <a:pt x="0" y="65187"/>
                  </a:moveTo>
                  <a:lnTo>
                    <a:pt x="0" y="66291"/>
                  </a:lnTo>
                  <a:lnTo>
                    <a:pt x="1104" y="66291"/>
                  </a:lnTo>
                  <a:lnTo>
                    <a:pt x="1104" y="65187"/>
                  </a:lnTo>
                  <a:close/>
                  <a:moveTo>
                    <a:pt x="0" y="68809"/>
                  </a:moveTo>
                  <a:lnTo>
                    <a:pt x="0" y="69912"/>
                  </a:lnTo>
                  <a:lnTo>
                    <a:pt x="1104" y="69912"/>
                  </a:lnTo>
                  <a:lnTo>
                    <a:pt x="1104" y="68809"/>
                  </a:lnTo>
                  <a:close/>
                  <a:moveTo>
                    <a:pt x="0" y="72430"/>
                  </a:moveTo>
                  <a:lnTo>
                    <a:pt x="0" y="73534"/>
                  </a:lnTo>
                  <a:lnTo>
                    <a:pt x="1104" y="73534"/>
                  </a:lnTo>
                  <a:lnTo>
                    <a:pt x="1104" y="72430"/>
                  </a:lnTo>
                  <a:close/>
                  <a:moveTo>
                    <a:pt x="0" y="76051"/>
                  </a:moveTo>
                  <a:lnTo>
                    <a:pt x="0" y="77155"/>
                  </a:lnTo>
                  <a:lnTo>
                    <a:pt x="1104" y="77155"/>
                  </a:lnTo>
                  <a:lnTo>
                    <a:pt x="1104" y="76051"/>
                  </a:lnTo>
                  <a:close/>
                  <a:moveTo>
                    <a:pt x="0" y="79673"/>
                  </a:moveTo>
                  <a:lnTo>
                    <a:pt x="0" y="80777"/>
                  </a:lnTo>
                  <a:lnTo>
                    <a:pt x="1104" y="80777"/>
                  </a:lnTo>
                  <a:lnTo>
                    <a:pt x="1104" y="79673"/>
                  </a:lnTo>
                  <a:close/>
                  <a:moveTo>
                    <a:pt x="0" y="83294"/>
                  </a:moveTo>
                  <a:lnTo>
                    <a:pt x="0" y="84398"/>
                  </a:lnTo>
                  <a:lnTo>
                    <a:pt x="1104" y="84398"/>
                  </a:lnTo>
                  <a:lnTo>
                    <a:pt x="1104" y="83294"/>
                  </a:lnTo>
                  <a:close/>
                  <a:moveTo>
                    <a:pt x="0" y="86916"/>
                  </a:moveTo>
                  <a:lnTo>
                    <a:pt x="0" y="88020"/>
                  </a:lnTo>
                  <a:lnTo>
                    <a:pt x="1104" y="88020"/>
                  </a:lnTo>
                  <a:lnTo>
                    <a:pt x="1104" y="86916"/>
                  </a:lnTo>
                  <a:close/>
                  <a:moveTo>
                    <a:pt x="0" y="90537"/>
                  </a:moveTo>
                  <a:lnTo>
                    <a:pt x="0" y="91641"/>
                  </a:lnTo>
                  <a:lnTo>
                    <a:pt x="1104" y="91641"/>
                  </a:lnTo>
                  <a:lnTo>
                    <a:pt x="1104" y="90537"/>
                  </a:lnTo>
                  <a:close/>
                  <a:moveTo>
                    <a:pt x="0" y="94159"/>
                  </a:moveTo>
                  <a:lnTo>
                    <a:pt x="0" y="95263"/>
                  </a:lnTo>
                  <a:lnTo>
                    <a:pt x="1104" y="95263"/>
                  </a:lnTo>
                  <a:lnTo>
                    <a:pt x="1104" y="94159"/>
                  </a:lnTo>
                  <a:close/>
                  <a:moveTo>
                    <a:pt x="0" y="97780"/>
                  </a:moveTo>
                  <a:lnTo>
                    <a:pt x="0" y="98884"/>
                  </a:lnTo>
                  <a:lnTo>
                    <a:pt x="1104" y="98884"/>
                  </a:lnTo>
                  <a:lnTo>
                    <a:pt x="110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0"/>
            <p:cNvSpPr/>
            <p:nvPr/>
          </p:nvSpPr>
          <p:spPr>
            <a:xfrm rot="10800000">
              <a:off x="2810415" y="-41243"/>
              <a:ext cx="54464" cy="5255085"/>
            </a:xfrm>
            <a:custGeom>
              <a:avLst/>
              <a:gdLst/>
              <a:ahLst/>
              <a:cxnLst/>
              <a:rect l="l" t="t" r="r" b="b"/>
              <a:pathLst>
                <a:path w="1024" h="98803" extrusionOk="0">
                  <a:moveTo>
                    <a:pt x="1" y="0"/>
                  </a:moveTo>
                  <a:lnTo>
                    <a:pt x="1" y="1020"/>
                  </a:lnTo>
                  <a:lnTo>
                    <a:pt x="1024" y="1023"/>
                  </a:lnTo>
                  <a:lnTo>
                    <a:pt x="1024" y="0"/>
                  </a:lnTo>
                  <a:close/>
                  <a:moveTo>
                    <a:pt x="1" y="3622"/>
                  </a:moveTo>
                  <a:lnTo>
                    <a:pt x="1" y="4641"/>
                  </a:lnTo>
                  <a:lnTo>
                    <a:pt x="1024" y="4644"/>
                  </a:lnTo>
                  <a:lnTo>
                    <a:pt x="1024" y="3622"/>
                  </a:lnTo>
                  <a:close/>
                  <a:moveTo>
                    <a:pt x="1" y="7243"/>
                  </a:moveTo>
                  <a:lnTo>
                    <a:pt x="1" y="8263"/>
                  </a:lnTo>
                  <a:lnTo>
                    <a:pt x="1024" y="8266"/>
                  </a:lnTo>
                  <a:lnTo>
                    <a:pt x="1024" y="7243"/>
                  </a:lnTo>
                  <a:close/>
                  <a:moveTo>
                    <a:pt x="1" y="10865"/>
                  </a:moveTo>
                  <a:lnTo>
                    <a:pt x="1" y="11884"/>
                  </a:lnTo>
                  <a:lnTo>
                    <a:pt x="1024" y="11887"/>
                  </a:lnTo>
                  <a:lnTo>
                    <a:pt x="1024" y="10865"/>
                  </a:lnTo>
                  <a:close/>
                  <a:moveTo>
                    <a:pt x="1" y="14486"/>
                  </a:moveTo>
                  <a:lnTo>
                    <a:pt x="1" y="15506"/>
                  </a:lnTo>
                  <a:lnTo>
                    <a:pt x="1024" y="15509"/>
                  </a:lnTo>
                  <a:lnTo>
                    <a:pt x="1024" y="14486"/>
                  </a:lnTo>
                  <a:close/>
                  <a:moveTo>
                    <a:pt x="1" y="18107"/>
                  </a:moveTo>
                  <a:lnTo>
                    <a:pt x="1" y="19127"/>
                  </a:lnTo>
                  <a:lnTo>
                    <a:pt x="1024" y="19130"/>
                  </a:lnTo>
                  <a:lnTo>
                    <a:pt x="1024" y="18107"/>
                  </a:lnTo>
                  <a:close/>
                  <a:moveTo>
                    <a:pt x="1" y="21729"/>
                  </a:moveTo>
                  <a:lnTo>
                    <a:pt x="1" y="22749"/>
                  </a:lnTo>
                  <a:lnTo>
                    <a:pt x="1024" y="22752"/>
                  </a:lnTo>
                  <a:lnTo>
                    <a:pt x="1024" y="21729"/>
                  </a:lnTo>
                  <a:close/>
                  <a:moveTo>
                    <a:pt x="1" y="25350"/>
                  </a:moveTo>
                  <a:lnTo>
                    <a:pt x="1" y="26370"/>
                  </a:lnTo>
                  <a:lnTo>
                    <a:pt x="1024" y="26373"/>
                  </a:lnTo>
                  <a:lnTo>
                    <a:pt x="1024" y="25350"/>
                  </a:lnTo>
                  <a:close/>
                  <a:moveTo>
                    <a:pt x="1" y="28972"/>
                  </a:moveTo>
                  <a:lnTo>
                    <a:pt x="1" y="29992"/>
                  </a:lnTo>
                  <a:lnTo>
                    <a:pt x="1024" y="29995"/>
                  </a:lnTo>
                  <a:lnTo>
                    <a:pt x="1024" y="28972"/>
                  </a:lnTo>
                  <a:close/>
                  <a:moveTo>
                    <a:pt x="1" y="32590"/>
                  </a:moveTo>
                  <a:lnTo>
                    <a:pt x="1" y="33613"/>
                  </a:lnTo>
                  <a:lnTo>
                    <a:pt x="1024" y="33613"/>
                  </a:lnTo>
                  <a:lnTo>
                    <a:pt x="1024" y="32590"/>
                  </a:lnTo>
                  <a:close/>
                  <a:moveTo>
                    <a:pt x="1" y="36212"/>
                  </a:moveTo>
                  <a:lnTo>
                    <a:pt x="1" y="37235"/>
                  </a:lnTo>
                  <a:lnTo>
                    <a:pt x="1024" y="37235"/>
                  </a:lnTo>
                  <a:lnTo>
                    <a:pt x="1024" y="36212"/>
                  </a:lnTo>
                  <a:close/>
                  <a:moveTo>
                    <a:pt x="1" y="39836"/>
                  </a:moveTo>
                  <a:lnTo>
                    <a:pt x="1" y="40856"/>
                  </a:lnTo>
                  <a:lnTo>
                    <a:pt x="1024" y="40856"/>
                  </a:lnTo>
                  <a:lnTo>
                    <a:pt x="1024" y="39836"/>
                  </a:lnTo>
                  <a:close/>
                  <a:moveTo>
                    <a:pt x="1" y="43458"/>
                  </a:moveTo>
                  <a:lnTo>
                    <a:pt x="1" y="44478"/>
                  </a:lnTo>
                  <a:lnTo>
                    <a:pt x="1024" y="44478"/>
                  </a:lnTo>
                  <a:lnTo>
                    <a:pt x="1024" y="43458"/>
                  </a:lnTo>
                  <a:close/>
                  <a:moveTo>
                    <a:pt x="1" y="47079"/>
                  </a:moveTo>
                  <a:lnTo>
                    <a:pt x="1" y="48099"/>
                  </a:lnTo>
                  <a:lnTo>
                    <a:pt x="1024" y="48102"/>
                  </a:lnTo>
                  <a:lnTo>
                    <a:pt x="1024" y="47079"/>
                  </a:lnTo>
                  <a:close/>
                  <a:moveTo>
                    <a:pt x="1" y="50701"/>
                  </a:moveTo>
                  <a:lnTo>
                    <a:pt x="1" y="51721"/>
                  </a:lnTo>
                  <a:lnTo>
                    <a:pt x="1024" y="51723"/>
                  </a:lnTo>
                  <a:lnTo>
                    <a:pt x="1024" y="50701"/>
                  </a:lnTo>
                  <a:close/>
                  <a:moveTo>
                    <a:pt x="1" y="54319"/>
                  </a:moveTo>
                  <a:lnTo>
                    <a:pt x="1" y="55342"/>
                  </a:lnTo>
                  <a:lnTo>
                    <a:pt x="1024" y="55342"/>
                  </a:lnTo>
                  <a:lnTo>
                    <a:pt x="1024" y="54319"/>
                  </a:lnTo>
                  <a:close/>
                  <a:moveTo>
                    <a:pt x="1" y="57941"/>
                  </a:moveTo>
                  <a:lnTo>
                    <a:pt x="1" y="58963"/>
                  </a:lnTo>
                  <a:lnTo>
                    <a:pt x="1024" y="58963"/>
                  </a:lnTo>
                  <a:lnTo>
                    <a:pt x="1024" y="57941"/>
                  </a:lnTo>
                  <a:close/>
                  <a:moveTo>
                    <a:pt x="1" y="61562"/>
                  </a:moveTo>
                  <a:lnTo>
                    <a:pt x="1" y="62585"/>
                  </a:lnTo>
                  <a:lnTo>
                    <a:pt x="1024" y="62585"/>
                  </a:lnTo>
                  <a:lnTo>
                    <a:pt x="1024" y="61562"/>
                  </a:lnTo>
                  <a:close/>
                  <a:moveTo>
                    <a:pt x="1" y="65187"/>
                  </a:moveTo>
                  <a:lnTo>
                    <a:pt x="1" y="66206"/>
                  </a:lnTo>
                  <a:lnTo>
                    <a:pt x="1024" y="66206"/>
                  </a:lnTo>
                  <a:lnTo>
                    <a:pt x="1024" y="65187"/>
                  </a:lnTo>
                  <a:close/>
                  <a:moveTo>
                    <a:pt x="1" y="68808"/>
                  </a:moveTo>
                  <a:lnTo>
                    <a:pt x="1" y="69828"/>
                  </a:lnTo>
                  <a:lnTo>
                    <a:pt x="1024" y="69828"/>
                  </a:lnTo>
                  <a:lnTo>
                    <a:pt x="1024" y="68808"/>
                  </a:lnTo>
                  <a:close/>
                  <a:moveTo>
                    <a:pt x="1" y="72430"/>
                  </a:moveTo>
                  <a:lnTo>
                    <a:pt x="1" y="73449"/>
                  </a:lnTo>
                  <a:lnTo>
                    <a:pt x="1024" y="73449"/>
                  </a:lnTo>
                  <a:lnTo>
                    <a:pt x="1024" y="72430"/>
                  </a:lnTo>
                  <a:close/>
                  <a:moveTo>
                    <a:pt x="1" y="76051"/>
                  </a:moveTo>
                  <a:lnTo>
                    <a:pt x="1" y="77071"/>
                  </a:lnTo>
                  <a:lnTo>
                    <a:pt x="1024" y="77071"/>
                  </a:lnTo>
                  <a:lnTo>
                    <a:pt x="1024" y="76051"/>
                  </a:lnTo>
                  <a:close/>
                  <a:moveTo>
                    <a:pt x="1" y="79673"/>
                  </a:moveTo>
                  <a:lnTo>
                    <a:pt x="1" y="80692"/>
                  </a:lnTo>
                  <a:lnTo>
                    <a:pt x="1024" y="80692"/>
                  </a:lnTo>
                  <a:lnTo>
                    <a:pt x="1024" y="79673"/>
                  </a:lnTo>
                  <a:close/>
                  <a:moveTo>
                    <a:pt x="1" y="83294"/>
                  </a:moveTo>
                  <a:lnTo>
                    <a:pt x="1" y="84314"/>
                  </a:lnTo>
                  <a:lnTo>
                    <a:pt x="1024" y="84314"/>
                  </a:lnTo>
                  <a:lnTo>
                    <a:pt x="1024" y="83294"/>
                  </a:lnTo>
                  <a:close/>
                  <a:moveTo>
                    <a:pt x="1" y="86915"/>
                  </a:moveTo>
                  <a:lnTo>
                    <a:pt x="1" y="87935"/>
                  </a:lnTo>
                  <a:lnTo>
                    <a:pt x="1024" y="87935"/>
                  </a:lnTo>
                  <a:lnTo>
                    <a:pt x="1024" y="86915"/>
                  </a:lnTo>
                  <a:close/>
                  <a:moveTo>
                    <a:pt x="1" y="90537"/>
                  </a:moveTo>
                  <a:lnTo>
                    <a:pt x="1" y="91560"/>
                  </a:lnTo>
                  <a:lnTo>
                    <a:pt x="1024" y="91560"/>
                  </a:lnTo>
                  <a:lnTo>
                    <a:pt x="1024" y="90537"/>
                  </a:lnTo>
                  <a:close/>
                  <a:moveTo>
                    <a:pt x="1" y="94158"/>
                  </a:moveTo>
                  <a:lnTo>
                    <a:pt x="1" y="95181"/>
                  </a:lnTo>
                  <a:lnTo>
                    <a:pt x="1024" y="95181"/>
                  </a:lnTo>
                  <a:lnTo>
                    <a:pt x="1024" y="94158"/>
                  </a:lnTo>
                  <a:close/>
                  <a:moveTo>
                    <a:pt x="1" y="97780"/>
                  </a:moveTo>
                  <a:lnTo>
                    <a:pt x="1" y="98803"/>
                  </a:lnTo>
                  <a:lnTo>
                    <a:pt x="1024" y="98803"/>
                  </a:lnTo>
                  <a:lnTo>
                    <a:pt x="1024"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0"/>
            <p:cNvSpPr/>
            <p:nvPr/>
          </p:nvSpPr>
          <p:spPr>
            <a:xfrm rot="10800000">
              <a:off x="3005666" y="-38956"/>
              <a:ext cx="50103" cy="5250830"/>
            </a:xfrm>
            <a:custGeom>
              <a:avLst/>
              <a:gdLst/>
              <a:ahLst/>
              <a:cxnLst/>
              <a:rect l="l" t="t" r="r" b="b"/>
              <a:pathLst>
                <a:path w="942" h="98723" extrusionOk="0">
                  <a:moveTo>
                    <a:pt x="0" y="1"/>
                  </a:moveTo>
                  <a:lnTo>
                    <a:pt x="0" y="942"/>
                  </a:lnTo>
                  <a:lnTo>
                    <a:pt x="942" y="942"/>
                  </a:lnTo>
                  <a:lnTo>
                    <a:pt x="942" y="1"/>
                  </a:lnTo>
                  <a:close/>
                  <a:moveTo>
                    <a:pt x="0" y="3622"/>
                  </a:moveTo>
                  <a:lnTo>
                    <a:pt x="0" y="4564"/>
                  </a:lnTo>
                  <a:lnTo>
                    <a:pt x="942" y="4564"/>
                  </a:lnTo>
                  <a:lnTo>
                    <a:pt x="942" y="3622"/>
                  </a:lnTo>
                  <a:close/>
                  <a:moveTo>
                    <a:pt x="0" y="7244"/>
                  </a:moveTo>
                  <a:lnTo>
                    <a:pt x="0" y="8185"/>
                  </a:lnTo>
                  <a:lnTo>
                    <a:pt x="942" y="8185"/>
                  </a:lnTo>
                  <a:lnTo>
                    <a:pt x="942" y="7244"/>
                  </a:lnTo>
                  <a:close/>
                  <a:moveTo>
                    <a:pt x="0" y="10865"/>
                  </a:moveTo>
                  <a:lnTo>
                    <a:pt x="0" y="11807"/>
                  </a:lnTo>
                  <a:lnTo>
                    <a:pt x="942" y="11807"/>
                  </a:lnTo>
                  <a:lnTo>
                    <a:pt x="942" y="10865"/>
                  </a:lnTo>
                  <a:close/>
                  <a:moveTo>
                    <a:pt x="0" y="14487"/>
                  </a:moveTo>
                  <a:lnTo>
                    <a:pt x="0" y="15428"/>
                  </a:lnTo>
                  <a:lnTo>
                    <a:pt x="942" y="15428"/>
                  </a:lnTo>
                  <a:lnTo>
                    <a:pt x="942" y="14487"/>
                  </a:lnTo>
                  <a:close/>
                  <a:moveTo>
                    <a:pt x="0" y="18108"/>
                  </a:moveTo>
                  <a:lnTo>
                    <a:pt x="0" y="19050"/>
                  </a:lnTo>
                  <a:lnTo>
                    <a:pt x="942" y="19050"/>
                  </a:lnTo>
                  <a:lnTo>
                    <a:pt x="942" y="18108"/>
                  </a:lnTo>
                  <a:close/>
                  <a:moveTo>
                    <a:pt x="0" y="21730"/>
                  </a:moveTo>
                  <a:lnTo>
                    <a:pt x="0" y="22671"/>
                  </a:lnTo>
                  <a:lnTo>
                    <a:pt x="942" y="22671"/>
                  </a:lnTo>
                  <a:lnTo>
                    <a:pt x="942" y="21730"/>
                  </a:lnTo>
                  <a:close/>
                  <a:moveTo>
                    <a:pt x="0" y="25351"/>
                  </a:moveTo>
                  <a:lnTo>
                    <a:pt x="0" y="26293"/>
                  </a:lnTo>
                  <a:lnTo>
                    <a:pt x="942" y="26293"/>
                  </a:lnTo>
                  <a:lnTo>
                    <a:pt x="942" y="25351"/>
                  </a:lnTo>
                  <a:close/>
                  <a:moveTo>
                    <a:pt x="0" y="28973"/>
                  </a:moveTo>
                  <a:lnTo>
                    <a:pt x="0" y="29914"/>
                  </a:lnTo>
                  <a:lnTo>
                    <a:pt x="942" y="29914"/>
                  </a:lnTo>
                  <a:lnTo>
                    <a:pt x="942" y="28973"/>
                  </a:lnTo>
                  <a:close/>
                  <a:moveTo>
                    <a:pt x="0" y="32594"/>
                  </a:moveTo>
                  <a:lnTo>
                    <a:pt x="0" y="33536"/>
                  </a:lnTo>
                  <a:lnTo>
                    <a:pt x="942" y="33536"/>
                  </a:lnTo>
                  <a:lnTo>
                    <a:pt x="942" y="32594"/>
                  </a:lnTo>
                  <a:close/>
                  <a:moveTo>
                    <a:pt x="0" y="36215"/>
                  </a:moveTo>
                  <a:lnTo>
                    <a:pt x="0" y="37157"/>
                  </a:lnTo>
                  <a:lnTo>
                    <a:pt x="942" y="37157"/>
                  </a:lnTo>
                  <a:lnTo>
                    <a:pt x="942" y="36215"/>
                  </a:lnTo>
                  <a:close/>
                  <a:moveTo>
                    <a:pt x="0" y="39837"/>
                  </a:moveTo>
                  <a:lnTo>
                    <a:pt x="0" y="40779"/>
                  </a:lnTo>
                  <a:lnTo>
                    <a:pt x="942" y="40779"/>
                  </a:lnTo>
                  <a:lnTo>
                    <a:pt x="942" y="39837"/>
                  </a:lnTo>
                  <a:close/>
                  <a:moveTo>
                    <a:pt x="0" y="43458"/>
                  </a:moveTo>
                  <a:lnTo>
                    <a:pt x="0" y="44400"/>
                  </a:lnTo>
                  <a:lnTo>
                    <a:pt x="942" y="44400"/>
                  </a:lnTo>
                  <a:lnTo>
                    <a:pt x="942" y="43458"/>
                  </a:lnTo>
                  <a:close/>
                  <a:moveTo>
                    <a:pt x="0" y="47080"/>
                  </a:moveTo>
                  <a:lnTo>
                    <a:pt x="0" y="48021"/>
                  </a:lnTo>
                  <a:lnTo>
                    <a:pt x="942" y="48021"/>
                  </a:lnTo>
                  <a:lnTo>
                    <a:pt x="942" y="47080"/>
                  </a:lnTo>
                  <a:close/>
                  <a:moveTo>
                    <a:pt x="0" y="50701"/>
                  </a:moveTo>
                  <a:lnTo>
                    <a:pt x="0" y="51643"/>
                  </a:lnTo>
                  <a:lnTo>
                    <a:pt x="942" y="51643"/>
                  </a:lnTo>
                  <a:lnTo>
                    <a:pt x="942" y="50701"/>
                  </a:lnTo>
                  <a:close/>
                  <a:moveTo>
                    <a:pt x="0" y="54323"/>
                  </a:moveTo>
                  <a:lnTo>
                    <a:pt x="0" y="55264"/>
                  </a:lnTo>
                  <a:lnTo>
                    <a:pt x="942" y="55264"/>
                  </a:lnTo>
                  <a:lnTo>
                    <a:pt x="942" y="54323"/>
                  </a:lnTo>
                  <a:close/>
                  <a:moveTo>
                    <a:pt x="0" y="57944"/>
                  </a:moveTo>
                  <a:lnTo>
                    <a:pt x="0" y="58886"/>
                  </a:lnTo>
                  <a:lnTo>
                    <a:pt x="942" y="58886"/>
                  </a:lnTo>
                  <a:lnTo>
                    <a:pt x="942" y="57944"/>
                  </a:lnTo>
                  <a:close/>
                  <a:moveTo>
                    <a:pt x="0" y="61566"/>
                  </a:moveTo>
                  <a:lnTo>
                    <a:pt x="0" y="62507"/>
                  </a:lnTo>
                  <a:lnTo>
                    <a:pt x="942" y="62507"/>
                  </a:lnTo>
                  <a:lnTo>
                    <a:pt x="942" y="61566"/>
                  </a:lnTo>
                  <a:close/>
                  <a:moveTo>
                    <a:pt x="0" y="65187"/>
                  </a:moveTo>
                  <a:lnTo>
                    <a:pt x="0" y="66129"/>
                  </a:lnTo>
                  <a:lnTo>
                    <a:pt x="942" y="66129"/>
                  </a:lnTo>
                  <a:lnTo>
                    <a:pt x="942" y="65187"/>
                  </a:lnTo>
                  <a:close/>
                  <a:moveTo>
                    <a:pt x="0" y="68809"/>
                  </a:moveTo>
                  <a:lnTo>
                    <a:pt x="0" y="69750"/>
                  </a:lnTo>
                  <a:lnTo>
                    <a:pt x="942" y="69750"/>
                  </a:lnTo>
                  <a:lnTo>
                    <a:pt x="942" y="68809"/>
                  </a:lnTo>
                  <a:close/>
                  <a:moveTo>
                    <a:pt x="0" y="72430"/>
                  </a:moveTo>
                  <a:lnTo>
                    <a:pt x="0" y="73372"/>
                  </a:lnTo>
                  <a:lnTo>
                    <a:pt x="942" y="73372"/>
                  </a:lnTo>
                  <a:lnTo>
                    <a:pt x="942" y="72430"/>
                  </a:lnTo>
                  <a:close/>
                  <a:moveTo>
                    <a:pt x="0" y="76052"/>
                  </a:moveTo>
                  <a:lnTo>
                    <a:pt x="0" y="76993"/>
                  </a:lnTo>
                  <a:lnTo>
                    <a:pt x="942" y="76993"/>
                  </a:lnTo>
                  <a:lnTo>
                    <a:pt x="942" y="76052"/>
                  </a:lnTo>
                  <a:close/>
                  <a:moveTo>
                    <a:pt x="0" y="79673"/>
                  </a:moveTo>
                  <a:lnTo>
                    <a:pt x="0" y="80615"/>
                  </a:lnTo>
                  <a:lnTo>
                    <a:pt x="942" y="80615"/>
                  </a:lnTo>
                  <a:lnTo>
                    <a:pt x="942" y="79673"/>
                  </a:lnTo>
                  <a:close/>
                  <a:moveTo>
                    <a:pt x="0" y="83295"/>
                  </a:moveTo>
                  <a:lnTo>
                    <a:pt x="0" y="84236"/>
                  </a:lnTo>
                  <a:lnTo>
                    <a:pt x="942" y="84236"/>
                  </a:lnTo>
                  <a:lnTo>
                    <a:pt x="942" y="83295"/>
                  </a:lnTo>
                  <a:close/>
                  <a:moveTo>
                    <a:pt x="0" y="86916"/>
                  </a:moveTo>
                  <a:lnTo>
                    <a:pt x="0" y="87858"/>
                  </a:lnTo>
                  <a:lnTo>
                    <a:pt x="942" y="87858"/>
                  </a:lnTo>
                  <a:lnTo>
                    <a:pt x="942" y="86916"/>
                  </a:lnTo>
                  <a:close/>
                  <a:moveTo>
                    <a:pt x="0" y="90538"/>
                  </a:moveTo>
                  <a:lnTo>
                    <a:pt x="0" y="91479"/>
                  </a:lnTo>
                  <a:lnTo>
                    <a:pt x="942" y="91479"/>
                  </a:lnTo>
                  <a:lnTo>
                    <a:pt x="942" y="90538"/>
                  </a:lnTo>
                  <a:close/>
                  <a:moveTo>
                    <a:pt x="0" y="94159"/>
                  </a:moveTo>
                  <a:lnTo>
                    <a:pt x="0" y="95101"/>
                  </a:lnTo>
                  <a:lnTo>
                    <a:pt x="942" y="95101"/>
                  </a:lnTo>
                  <a:lnTo>
                    <a:pt x="942" y="94159"/>
                  </a:lnTo>
                  <a:close/>
                  <a:moveTo>
                    <a:pt x="0" y="97781"/>
                  </a:moveTo>
                  <a:lnTo>
                    <a:pt x="0" y="98722"/>
                  </a:lnTo>
                  <a:lnTo>
                    <a:pt x="942" y="98722"/>
                  </a:lnTo>
                  <a:lnTo>
                    <a:pt x="94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0"/>
            <p:cNvSpPr/>
            <p:nvPr/>
          </p:nvSpPr>
          <p:spPr>
            <a:xfrm rot="10800000">
              <a:off x="3201024" y="-36776"/>
              <a:ext cx="45848" cy="5246309"/>
            </a:xfrm>
            <a:custGeom>
              <a:avLst/>
              <a:gdLst/>
              <a:ahLst/>
              <a:cxnLst/>
              <a:rect l="l" t="t" r="r" b="b"/>
              <a:pathLst>
                <a:path w="862" h="98638" extrusionOk="0">
                  <a:moveTo>
                    <a:pt x="1" y="0"/>
                  </a:moveTo>
                  <a:lnTo>
                    <a:pt x="1" y="858"/>
                  </a:lnTo>
                  <a:lnTo>
                    <a:pt x="861" y="858"/>
                  </a:lnTo>
                  <a:lnTo>
                    <a:pt x="861" y="0"/>
                  </a:lnTo>
                  <a:close/>
                  <a:moveTo>
                    <a:pt x="1" y="3622"/>
                  </a:moveTo>
                  <a:lnTo>
                    <a:pt x="1" y="4479"/>
                  </a:lnTo>
                  <a:lnTo>
                    <a:pt x="861" y="4479"/>
                  </a:lnTo>
                  <a:lnTo>
                    <a:pt x="861" y="3622"/>
                  </a:lnTo>
                  <a:close/>
                  <a:moveTo>
                    <a:pt x="1" y="7243"/>
                  </a:moveTo>
                  <a:lnTo>
                    <a:pt x="1" y="8101"/>
                  </a:lnTo>
                  <a:lnTo>
                    <a:pt x="861" y="8101"/>
                  </a:lnTo>
                  <a:lnTo>
                    <a:pt x="861" y="7243"/>
                  </a:lnTo>
                  <a:close/>
                  <a:moveTo>
                    <a:pt x="1" y="10865"/>
                  </a:moveTo>
                  <a:lnTo>
                    <a:pt x="1" y="11722"/>
                  </a:lnTo>
                  <a:lnTo>
                    <a:pt x="861" y="11722"/>
                  </a:lnTo>
                  <a:lnTo>
                    <a:pt x="861" y="10865"/>
                  </a:lnTo>
                  <a:close/>
                  <a:moveTo>
                    <a:pt x="1" y="14486"/>
                  </a:moveTo>
                  <a:lnTo>
                    <a:pt x="1" y="15344"/>
                  </a:lnTo>
                  <a:lnTo>
                    <a:pt x="861" y="15344"/>
                  </a:lnTo>
                  <a:lnTo>
                    <a:pt x="861" y="14486"/>
                  </a:lnTo>
                  <a:close/>
                  <a:moveTo>
                    <a:pt x="1" y="18108"/>
                  </a:moveTo>
                  <a:lnTo>
                    <a:pt x="1" y="18965"/>
                  </a:lnTo>
                  <a:lnTo>
                    <a:pt x="861" y="18965"/>
                  </a:lnTo>
                  <a:lnTo>
                    <a:pt x="861" y="18108"/>
                  </a:lnTo>
                  <a:close/>
                  <a:moveTo>
                    <a:pt x="1" y="21729"/>
                  </a:moveTo>
                  <a:lnTo>
                    <a:pt x="1" y="22587"/>
                  </a:lnTo>
                  <a:lnTo>
                    <a:pt x="861" y="22587"/>
                  </a:lnTo>
                  <a:lnTo>
                    <a:pt x="861" y="21729"/>
                  </a:lnTo>
                  <a:close/>
                  <a:moveTo>
                    <a:pt x="1" y="25351"/>
                  </a:moveTo>
                  <a:lnTo>
                    <a:pt x="1" y="26208"/>
                  </a:lnTo>
                  <a:lnTo>
                    <a:pt x="861" y="26208"/>
                  </a:lnTo>
                  <a:lnTo>
                    <a:pt x="861" y="25351"/>
                  </a:lnTo>
                  <a:close/>
                  <a:moveTo>
                    <a:pt x="1" y="28972"/>
                  </a:moveTo>
                  <a:lnTo>
                    <a:pt x="1" y="29830"/>
                  </a:lnTo>
                  <a:lnTo>
                    <a:pt x="861" y="29830"/>
                  </a:lnTo>
                  <a:lnTo>
                    <a:pt x="861" y="28972"/>
                  </a:lnTo>
                  <a:close/>
                  <a:moveTo>
                    <a:pt x="1" y="32593"/>
                  </a:moveTo>
                  <a:lnTo>
                    <a:pt x="1" y="33451"/>
                  </a:lnTo>
                  <a:lnTo>
                    <a:pt x="861" y="33451"/>
                  </a:lnTo>
                  <a:lnTo>
                    <a:pt x="861" y="32593"/>
                  </a:lnTo>
                  <a:close/>
                  <a:moveTo>
                    <a:pt x="1" y="36215"/>
                  </a:moveTo>
                  <a:lnTo>
                    <a:pt x="1" y="37073"/>
                  </a:lnTo>
                  <a:lnTo>
                    <a:pt x="861" y="37073"/>
                  </a:lnTo>
                  <a:lnTo>
                    <a:pt x="861" y="36215"/>
                  </a:lnTo>
                  <a:close/>
                  <a:moveTo>
                    <a:pt x="1" y="39836"/>
                  </a:moveTo>
                  <a:lnTo>
                    <a:pt x="1" y="40694"/>
                  </a:lnTo>
                  <a:lnTo>
                    <a:pt x="861" y="40694"/>
                  </a:lnTo>
                  <a:lnTo>
                    <a:pt x="861" y="39836"/>
                  </a:lnTo>
                  <a:close/>
                  <a:moveTo>
                    <a:pt x="1" y="43458"/>
                  </a:moveTo>
                  <a:lnTo>
                    <a:pt x="1" y="44315"/>
                  </a:lnTo>
                  <a:lnTo>
                    <a:pt x="861" y="44315"/>
                  </a:lnTo>
                  <a:lnTo>
                    <a:pt x="861" y="43458"/>
                  </a:lnTo>
                  <a:close/>
                  <a:moveTo>
                    <a:pt x="1" y="47079"/>
                  </a:moveTo>
                  <a:lnTo>
                    <a:pt x="1" y="47937"/>
                  </a:lnTo>
                  <a:lnTo>
                    <a:pt x="861" y="47937"/>
                  </a:lnTo>
                  <a:lnTo>
                    <a:pt x="861" y="47079"/>
                  </a:lnTo>
                  <a:close/>
                  <a:moveTo>
                    <a:pt x="1" y="50701"/>
                  </a:moveTo>
                  <a:lnTo>
                    <a:pt x="1" y="51558"/>
                  </a:lnTo>
                  <a:lnTo>
                    <a:pt x="861" y="51558"/>
                  </a:lnTo>
                  <a:lnTo>
                    <a:pt x="861" y="50701"/>
                  </a:lnTo>
                  <a:close/>
                  <a:moveTo>
                    <a:pt x="1" y="54322"/>
                  </a:moveTo>
                  <a:lnTo>
                    <a:pt x="1" y="55180"/>
                  </a:lnTo>
                  <a:lnTo>
                    <a:pt x="861" y="55180"/>
                  </a:lnTo>
                  <a:lnTo>
                    <a:pt x="861" y="54322"/>
                  </a:lnTo>
                  <a:close/>
                  <a:moveTo>
                    <a:pt x="1" y="57944"/>
                  </a:moveTo>
                  <a:lnTo>
                    <a:pt x="1" y="58801"/>
                  </a:lnTo>
                  <a:lnTo>
                    <a:pt x="861" y="58801"/>
                  </a:lnTo>
                  <a:lnTo>
                    <a:pt x="861" y="57944"/>
                  </a:lnTo>
                  <a:close/>
                  <a:moveTo>
                    <a:pt x="1" y="61565"/>
                  </a:moveTo>
                  <a:lnTo>
                    <a:pt x="1" y="62423"/>
                  </a:lnTo>
                  <a:lnTo>
                    <a:pt x="861" y="62423"/>
                  </a:lnTo>
                  <a:lnTo>
                    <a:pt x="861" y="61565"/>
                  </a:lnTo>
                  <a:close/>
                  <a:moveTo>
                    <a:pt x="1" y="65187"/>
                  </a:moveTo>
                  <a:lnTo>
                    <a:pt x="1" y="66044"/>
                  </a:lnTo>
                  <a:lnTo>
                    <a:pt x="861" y="66044"/>
                  </a:lnTo>
                  <a:lnTo>
                    <a:pt x="861" y="65187"/>
                  </a:lnTo>
                  <a:close/>
                  <a:moveTo>
                    <a:pt x="1" y="68808"/>
                  </a:moveTo>
                  <a:lnTo>
                    <a:pt x="1" y="69666"/>
                  </a:lnTo>
                  <a:lnTo>
                    <a:pt x="861" y="69666"/>
                  </a:lnTo>
                  <a:lnTo>
                    <a:pt x="861" y="68808"/>
                  </a:lnTo>
                  <a:close/>
                  <a:moveTo>
                    <a:pt x="1" y="72430"/>
                  </a:moveTo>
                  <a:lnTo>
                    <a:pt x="1" y="73287"/>
                  </a:lnTo>
                  <a:lnTo>
                    <a:pt x="861" y="73287"/>
                  </a:lnTo>
                  <a:lnTo>
                    <a:pt x="861" y="72430"/>
                  </a:lnTo>
                  <a:close/>
                  <a:moveTo>
                    <a:pt x="1" y="76051"/>
                  </a:moveTo>
                  <a:lnTo>
                    <a:pt x="1" y="76909"/>
                  </a:lnTo>
                  <a:lnTo>
                    <a:pt x="861" y="76909"/>
                  </a:lnTo>
                  <a:lnTo>
                    <a:pt x="861" y="76051"/>
                  </a:lnTo>
                  <a:close/>
                  <a:moveTo>
                    <a:pt x="1" y="79673"/>
                  </a:moveTo>
                  <a:lnTo>
                    <a:pt x="1" y="80530"/>
                  </a:lnTo>
                  <a:lnTo>
                    <a:pt x="861" y="80530"/>
                  </a:lnTo>
                  <a:lnTo>
                    <a:pt x="861" y="79673"/>
                  </a:lnTo>
                  <a:close/>
                  <a:moveTo>
                    <a:pt x="1" y="83294"/>
                  </a:moveTo>
                  <a:lnTo>
                    <a:pt x="1" y="84152"/>
                  </a:lnTo>
                  <a:lnTo>
                    <a:pt x="861" y="84152"/>
                  </a:lnTo>
                  <a:lnTo>
                    <a:pt x="861" y="83294"/>
                  </a:lnTo>
                  <a:close/>
                  <a:moveTo>
                    <a:pt x="1" y="86916"/>
                  </a:moveTo>
                  <a:lnTo>
                    <a:pt x="1" y="87773"/>
                  </a:lnTo>
                  <a:lnTo>
                    <a:pt x="861" y="87773"/>
                  </a:lnTo>
                  <a:lnTo>
                    <a:pt x="861" y="86916"/>
                  </a:lnTo>
                  <a:close/>
                  <a:moveTo>
                    <a:pt x="1" y="90537"/>
                  </a:moveTo>
                  <a:lnTo>
                    <a:pt x="1" y="91395"/>
                  </a:lnTo>
                  <a:lnTo>
                    <a:pt x="861" y="91395"/>
                  </a:lnTo>
                  <a:lnTo>
                    <a:pt x="861" y="90537"/>
                  </a:lnTo>
                  <a:close/>
                  <a:moveTo>
                    <a:pt x="1" y="94159"/>
                  </a:moveTo>
                  <a:lnTo>
                    <a:pt x="1" y="95016"/>
                  </a:lnTo>
                  <a:lnTo>
                    <a:pt x="861" y="95016"/>
                  </a:lnTo>
                  <a:lnTo>
                    <a:pt x="861" y="94159"/>
                  </a:lnTo>
                  <a:close/>
                  <a:moveTo>
                    <a:pt x="1" y="97780"/>
                  </a:moveTo>
                  <a:lnTo>
                    <a:pt x="1" y="98638"/>
                  </a:lnTo>
                  <a:lnTo>
                    <a:pt x="861" y="98638"/>
                  </a:lnTo>
                  <a:lnTo>
                    <a:pt x="861"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0"/>
            <p:cNvSpPr/>
            <p:nvPr/>
          </p:nvSpPr>
          <p:spPr>
            <a:xfrm rot="10800000">
              <a:off x="3396435" y="-34595"/>
              <a:ext cx="41327" cy="5242000"/>
            </a:xfrm>
            <a:custGeom>
              <a:avLst/>
              <a:gdLst/>
              <a:ahLst/>
              <a:cxnLst/>
              <a:rect l="l" t="t" r="r" b="b"/>
              <a:pathLst>
                <a:path w="777" h="98557" extrusionOk="0">
                  <a:moveTo>
                    <a:pt x="0" y="1"/>
                  </a:moveTo>
                  <a:lnTo>
                    <a:pt x="0" y="777"/>
                  </a:lnTo>
                  <a:lnTo>
                    <a:pt x="777" y="777"/>
                  </a:lnTo>
                  <a:lnTo>
                    <a:pt x="777" y="1"/>
                  </a:lnTo>
                  <a:close/>
                  <a:moveTo>
                    <a:pt x="0" y="3622"/>
                  </a:moveTo>
                  <a:lnTo>
                    <a:pt x="0" y="4399"/>
                  </a:lnTo>
                  <a:lnTo>
                    <a:pt x="777" y="4399"/>
                  </a:lnTo>
                  <a:lnTo>
                    <a:pt x="777" y="3622"/>
                  </a:lnTo>
                  <a:close/>
                  <a:moveTo>
                    <a:pt x="0" y="7244"/>
                  </a:moveTo>
                  <a:lnTo>
                    <a:pt x="0" y="8020"/>
                  </a:lnTo>
                  <a:lnTo>
                    <a:pt x="777" y="8020"/>
                  </a:lnTo>
                  <a:lnTo>
                    <a:pt x="777" y="7244"/>
                  </a:lnTo>
                  <a:close/>
                  <a:moveTo>
                    <a:pt x="0" y="10865"/>
                  </a:moveTo>
                  <a:lnTo>
                    <a:pt x="0" y="11642"/>
                  </a:lnTo>
                  <a:lnTo>
                    <a:pt x="777" y="11642"/>
                  </a:lnTo>
                  <a:lnTo>
                    <a:pt x="777" y="10865"/>
                  </a:lnTo>
                  <a:close/>
                  <a:moveTo>
                    <a:pt x="0" y="14487"/>
                  </a:moveTo>
                  <a:lnTo>
                    <a:pt x="0" y="15263"/>
                  </a:lnTo>
                  <a:lnTo>
                    <a:pt x="777" y="15263"/>
                  </a:lnTo>
                  <a:lnTo>
                    <a:pt x="777" y="14487"/>
                  </a:lnTo>
                  <a:close/>
                  <a:moveTo>
                    <a:pt x="0" y="18108"/>
                  </a:moveTo>
                  <a:lnTo>
                    <a:pt x="0" y="18885"/>
                  </a:lnTo>
                  <a:lnTo>
                    <a:pt x="777" y="18885"/>
                  </a:lnTo>
                  <a:lnTo>
                    <a:pt x="777" y="18108"/>
                  </a:lnTo>
                  <a:close/>
                  <a:moveTo>
                    <a:pt x="0" y="21730"/>
                  </a:moveTo>
                  <a:lnTo>
                    <a:pt x="0" y="22506"/>
                  </a:lnTo>
                  <a:lnTo>
                    <a:pt x="777" y="22506"/>
                  </a:lnTo>
                  <a:lnTo>
                    <a:pt x="777" y="21730"/>
                  </a:lnTo>
                  <a:close/>
                  <a:moveTo>
                    <a:pt x="0" y="25351"/>
                  </a:moveTo>
                  <a:lnTo>
                    <a:pt x="0" y="26128"/>
                  </a:lnTo>
                  <a:lnTo>
                    <a:pt x="777" y="26128"/>
                  </a:lnTo>
                  <a:lnTo>
                    <a:pt x="777" y="25351"/>
                  </a:lnTo>
                  <a:close/>
                  <a:moveTo>
                    <a:pt x="0" y="28973"/>
                  </a:moveTo>
                  <a:lnTo>
                    <a:pt x="0" y="29749"/>
                  </a:lnTo>
                  <a:lnTo>
                    <a:pt x="777" y="29749"/>
                  </a:lnTo>
                  <a:lnTo>
                    <a:pt x="777" y="28973"/>
                  </a:lnTo>
                  <a:close/>
                  <a:moveTo>
                    <a:pt x="0" y="32594"/>
                  </a:moveTo>
                  <a:lnTo>
                    <a:pt x="0" y="33370"/>
                  </a:lnTo>
                  <a:lnTo>
                    <a:pt x="777" y="33370"/>
                  </a:lnTo>
                  <a:lnTo>
                    <a:pt x="777" y="32594"/>
                  </a:lnTo>
                  <a:close/>
                  <a:moveTo>
                    <a:pt x="0" y="36216"/>
                  </a:moveTo>
                  <a:lnTo>
                    <a:pt x="0" y="36992"/>
                  </a:lnTo>
                  <a:lnTo>
                    <a:pt x="777" y="36992"/>
                  </a:lnTo>
                  <a:lnTo>
                    <a:pt x="777" y="36216"/>
                  </a:lnTo>
                  <a:close/>
                  <a:moveTo>
                    <a:pt x="0" y="39837"/>
                  </a:moveTo>
                  <a:lnTo>
                    <a:pt x="0" y="40613"/>
                  </a:lnTo>
                  <a:lnTo>
                    <a:pt x="777" y="40613"/>
                  </a:lnTo>
                  <a:lnTo>
                    <a:pt x="777" y="39837"/>
                  </a:lnTo>
                  <a:close/>
                  <a:moveTo>
                    <a:pt x="0" y="43458"/>
                  </a:moveTo>
                  <a:lnTo>
                    <a:pt x="0" y="44235"/>
                  </a:lnTo>
                  <a:lnTo>
                    <a:pt x="777" y="44235"/>
                  </a:lnTo>
                  <a:lnTo>
                    <a:pt x="777" y="43458"/>
                  </a:lnTo>
                  <a:close/>
                  <a:moveTo>
                    <a:pt x="0" y="47080"/>
                  </a:moveTo>
                  <a:lnTo>
                    <a:pt x="0" y="47856"/>
                  </a:lnTo>
                  <a:lnTo>
                    <a:pt x="777" y="47856"/>
                  </a:lnTo>
                  <a:lnTo>
                    <a:pt x="777" y="47080"/>
                  </a:lnTo>
                  <a:close/>
                  <a:moveTo>
                    <a:pt x="0" y="50701"/>
                  </a:moveTo>
                  <a:lnTo>
                    <a:pt x="0" y="51478"/>
                  </a:lnTo>
                  <a:lnTo>
                    <a:pt x="777" y="51478"/>
                  </a:lnTo>
                  <a:lnTo>
                    <a:pt x="777" y="50701"/>
                  </a:lnTo>
                  <a:close/>
                  <a:moveTo>
                    <a:pt x="0" y="54323"/>
                  </a:moveTo>
                  <a:lnTo>
                    <a:pt x="0" y="55099"/>
                  </a:lnTo>
                  <a:lnTo>
                    <a:pt x="777" y="55099"/>
                  </a:lnTo>
                  <a:lnTo>
                    <a:pt x="777" y="54323"/>
                  </a:lnTo>
                  <a:close/>
                  <a:moveTo>
                    <a:pt x="0" y="57944"/>
                  </a:moveTo>
                  <a:lnTo>
                    <a:pt x="0" y="58721"/>
                  </a:lnTo>
                  <a:lnTo>
                    <a:pt x="777" y="58721"/>
                  </a:lnTo>
                  <a:lnTo>
                    <a:pt x="777" y="57944"/>
                  </a:lnTo>
                  <a:close/>
                  <a:moveTo>
                    <a:pt x="0" y="61566"/>
                  </a:moveTo>
                  <a:lnTo>
                    <a:pt x="0" y="62342"/>
                  </a:lnTo>
                  <a:lnTo>
                    <a:pt x="777" y="62342"/>
                  </a:lnTo>
                  <a:lnTo>
                    <a:pt x="777" y="61566"/>
                  </a:lnTo>
                  <a:close/>
                  <a:moveTo>
                    <a:pt x="0" y="65187"/>
                  </a:moveTo>
                  <a:lnTo>
                    <a:pt x="0" y="65964"/>
                  </a:lnTo>
                  <a:lnTo>
                    <a:pt x="777" y="65964"/>
                  </a:lnTo>
                  <a:lnTo>
                    <a:pt x="777" y="65187"/>
                  </a:lnTo>
                  <a:close/>
                  <a:moveTo>
                    <a:pt x="0" y="68809"/>
                  </a:moveTo>
                  <a:lnTo>
                    <a:pt x="0" y="69585"/>
                  </a:lnTo>
                  <a:lnTo>
                    <a:pt x="777" y="69585"/>
                  </a:lnTo>
                  <a:lnTo>
                    <a:pt x="777" y="68809"/>
                  </a:lnTo>
                  <a:close/>
                  <a:moveTo>
                    <a:pt x="0" y="72430"/>
                  </a:moveTo>
                  <a:lnTo>
                    <a:pt x="0" y="73207"/>
                  </a:lnTo>
                  <a:lnTo>
                    <a:pt x="777" y="73207"/>
                  </a:lnTo>
                  <a:lnTo>
                    <a:pt x="777" y="72430"/>
                  </a:lnTo>
                  <a:close/>
                  <a:moveTo>
                    <a:pt x="0" y="76052"/>
                  </a:moveTo>
                  <a:lnTo>
                    <a:pt x="0" y="76828"/>
                  </a:lnTo>
                  <a:lnTo>
                    <a:pt x="777" y="76828"/>
                  </a:lnTo>
                  <a:lnTo>
                    <a:pt x="777" y="76052"/>
                  </a:lnTo>
                  <a:close/>
                  <a:moveTo>
                    <a:pt x="0" y="79673"/>
                  </a:moveTo>
                  <a:lnTo>
                    <a:pt x="0" y="80450"/>
                  </a:lnTo>
                  <a:lnTo>
                    <a:pt x="777" y="80450"/>
                  </a:lnTo>
                  <a:lnTo>
                    <a:pt x="777" y="79673"/>
                  </a:lnTo>
                  <a:close/>
                  <a:moveTo>
                    <a:pt x="0" y="83295"/>
                  </a:moveTo>
                  <a:lnTo>
                    <a:pt x="0" y="84071"/>
                  </a:lnTo>
                  <a:lnTo>
                    <a:pt x="777" y="84071"/>
                  </a:lnTo>
                  <a:lnTo>
                    <a:pt x="777" y="83295"/>
                  </a:lnTo>
                  <a:close/>
                  <a:moveTo>
                    <a:pt x="0" y="86916"/>
                  </a:moveTo>
                  <a:lnTo>
                    <a:pt x="0" y="87693"/>
                  </a:lnTo>
                  <a:lnTo>
                    <a:pt x="777" y="87693"/>
                  </a:lnTo>
                  <a:lnTo>
                    <a:pt x="777" y="86916"/>
                  </a:lnTo>
                  <a:close/>
                  <a:moveTo>
                    <a:pt x="0" y="90538"/>
                  </a:moveTo>
                  <a:lnTo>
                    <a:pt x="0" y="91314"/>
                  </a:lnTo>
                  <a:lnTo>
                    <a:pt x="777" y="91314"/>
                  </a:lnTo>
                  <a:lnTo>
                    <a:pt x="777" y="90538"/>
                  </a:lnTo>
                  <a:close/>
                  <a:moveTo>
                    <a:pt x="0" y="94159"/>
                  </a:moveTo>
                  <a:lnTo>
                    <a:pt x="0" y="94936"/>
                  </a:lnTo>
                  <a:lnTo>
                    <a:pt x="777" y="94936"/>
                  </a:lnTo>
                  <a:lnTo>
                    <a:pt x="777" y="94159"/>
                  </a:lnTo>
                  <a:close/>
                  <a:moveTo>
                    <a:pt x="0" y="97781"/>
                  </a:moveTo>
                  <a:lnTo>
                    <a:pt x="0" y="98557"/>
                  </a:lnTo>
                  <a:lnTo>
                    <a:pt x="777" y="98557"/>
                  </a:lnTo>
                  <a:lnTo>
                    <a:pt x="777"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0"/>
            <p:cNvSpPr/>
            <p:nvPr/>
          </p:nvSpPr>
          <p:spPr>
            <a:xfrm rot="10800000">
              <a:off x="3591846" y="-32468"/>
              <a:ext cx="36859" cy="5237692"/>
            </a:xfrm>
            <a:custGeom>
              <a:avLst/>
              <a:gdLst/>
              <a:ahLst/>
              <a:cxnLst/>
              <a:rect l="l" t="t" r="r" b="b"/>
              <a:pathLst>
                <a:path w="693" h="98476" extrusionOk="0">
                  <a:moveTo>
                    <a:pt x="1" y="0"/>
                  </a:moveTo>
                  <a:lnTo>
                    <a:pt x="1" y="696"/>
                  </a:lnTo>
                  <a:lnTo>
                    <a:pt x="693" y="696"/>
                  </a:lnTo>
                  <a:lnTo>
                    <a:pt x="693" y="0"/>
                  </a:lnTo>
                  <a:close/>
                  <a:moveTo>
                    <a:pt x="1" y="3622"/>
                  </a:moveTo>
                  <a:lnTo>
                    <a:pt x="1" y="4317"/>
                  </a:lnTo>
                  <a:lnTo>
                    <a:pt x="693" y="4317"/>
                  </a:lnTo>
                  <a:lnTo>
                    <a:pt x="693" y="3622"/>
                  </a:lnTo>
                  <a:close/>
                  <a:moveTo>
                    <a:pt x="1" y="7243"/>
                  </a:moveTo>
                  <a:lnTo>
                    <a:pt x="1" y="7939"/>
                  </a:lnTo>
                  <a:lnTo>
                    <a:pt x="693" y="7939"/>
                  </a:lnTo>
                  <a:lnTo>
                    <a:pt x="693" y="7243"/>
                  </a:lnTo>
                  <a:close/>
                  <a:moveTo>
                    <a:pt x="1" y="10865"/>
                  </a:moveTo>
                  <a:lnTo>
                    <a:pt x="1" y="11560"/>
                  </a:lnTo>
                  <a:lnTo>
                    <a:pt x="693" y="11560"/>
                  </a:lnTo>
                  <a:lnTo>
                    <a:pt x="693" y="10865"/>
                  </a:lnTo>
                  <a:close/>
                  <a:moveTo>
                    <a:pt x="1" y="14486"/>
                  </a:moveTo>
                  <a:lnTo>
                    <a:pt x="1" y="15182"/>
                  </a:lnTo>
                  <a:lnTo>
                    <a:pt x="693" y="15182"/>
                  </a:lnTo>
                  <a:lnTo>
                    <a:pt x="693" y="14486"/>
                  </a:lnTo>
                  <a:close/>
                  <a:moveTo>
                    <a:pt x="1" y="18108"/>
                  </a:moveTo>
                  <a:lnTo>
                    <a:pt x="1" y="18803"/>
                  </a:lnTo>
                  <a:lnTo>
                    <a:pt x="693" y="18803"/>
                  </a:lnTo>
                  <a:lnTo>
                    <a:pt x="693" y="18108"/>
                  </a:lnTo>
                  <a:close/>
                  <a:moveTo>
                    <a:pt x="1" y="21729"/>
                  </a:moveTo>
                  <a:lnTo>
                    <a:pt x="1" y="22425"/>
                  </a:lnTo>
                  <a:lnTo>
                    <a:pt x="693" y="22425"/>
                  </a:lnTo>
                  <a:lnTo>
                    <a:pt x="693" y="21729"/>
                  </a:lnTo>
                  <a:close/>
                  <a:moveTo>
                    <a:pt x="1" y="25351"/>
                  </a:moveTo>
                  <a:lnTo>
                    <a:pt x="1" y="26046"/>
                  </a:lnTo>
                  <a:lnTo>
                    <a:pt x="693" y="26046"/>
                  </a:lnTo>
                  <a:lnTo>
                    <a:pt x="693" y="25351"/>
                  </a:lnTo>
                  <a:close/>
                  <a:moveTo>
                    <a:pt x="1" y="28972"/>
                  </a:moveTo>
                  <a:lnTo>
                    <a:pt x="1" y="29667"/>
                  </a:lnTo>
                  <a:lnTo>
                    <a:pt x="693" y="29667"/>
                  </a:lnTo>
                  <a:lnTo>
                    <a:pt x="693" y="28972"/>
                  </a:lnTo>
                  <a:close/>
                  <a:moveTo>
                    <a:pt x="1" y="32594"/>
                  </a:moveTo>
                  <a:lnTo>
                    <a:pt x="1" y="33289"/>
                  </a:lnTo>
                  <a:lnTo>
                    <a:pt x="693" y="33289"/>
                  </a:lnTo>
                  <a:lnTo>
                    <a:pt x="693" y="32594"/>
                  </a:lnTo>
                  <a:close/>
                  <a:moveTo>
                    <a:pt x="1" y="36215"/>
                  </a:moveTo>
                  <a:lnTo>
                    <a:pt x="1" y="36910"/>
                  </a:lnTo>
                  <a:lnTo>
                    <a:pt x="693" y="36910"/>
                  </a:lnTo>
                  <a:lnTo>
                    <a:pt x="693" y="36215"/>
                  </a:lnTo>
                  <a:close/>
                  <a:moveTo>
                    <a:pt x="1" y="39837"/>
                  </a:moveTo>
                  <a:lnTo>
                    <a:pt x="1" y="40532"/>
                  </a:lnTo>
                  <a:lnTo>
                    <a:pt x="693" y="40532"/>
                  </a:lnTo>
                  <a:lnTo>
                    <a:pt x="693" y="39837"/>
                  </a:lnTo>
                  <a:close/>
                  <a:moveTo>
                    <a:pt x="1" y="43458"/>
                  </a:moveTo>
                  <a:lnTo>
                    <a:pt x="1" y="44153"/>
                  </a:lnTo>
                  <a:lnTo>
                    <a:pt x="693" y="44153"/>
                  </a:lnTo>
                  <a:lnTo>
                    <a:pt x="693" y="43458"/>
                  </a:lnTo>
                  <a:close/>
                  <a:moveTo>
                    <a:pt x="1" y="47079"/>
                  </a:moveTo>
                  <a:lnTo>
                    <a:pt x="1" y="47775"/>
                  </a:lnTo>
                  <a:lnTo>
                    <a:pt x="693" y="47775"/>
                  </a:lnTo>
                  <a:lnTo>
                    <a:pt x="693" y="47079"/>
                  </a:lnTo>
                  <a:close/>
                  <a:moveTo>
                    <a:pt x="1" y="50701"/>
                  </a:moveTo>
                  <a:lnTo>
                    <a:pt x="1" y="51396"/>
                  </a:lnTo>
                  <a:lnTo>
                    <a:pt x="693" y="51396"/>
                  </a:lnTo>
                  <a:lnTo>
                    <a:pt x="693" y="50701"/>
                  </a:lnTo>
                  <a:close/>
                  <a:moveTo>
                    <a:pt x="1" y="54322"/>
                  </a:moveTo>
                  <a:lnTo>
                    <a:pt x="1" y="55018"/>
                  </a:lnTo>
                  <a:lnTo>
                    <a:pt x="693" y="55018"/>
                  </a:lnTo>
                  <a:lnTo>
                    <a:pt x="693" y="54322"/>
                  </a:lnTo>
                  <a:close/>
                  <a:moveTo>
                    <a:pt x="1" y="57944"/>
                  </a:moveTo>
                  <a:lnTo>
                    <a:pt x="1" y="58639"/>
                  </a:lnTo>
                  <a:lnTo>
                    <a:pt x="693" y="58636"/>
                  </a:lnTo>
                  <a:lnTo>
                    <a:pt x="693" y="57944"/>
                  </a:lnTo>
                  <a:close/>
                  <a:moveTo>
                    <a:pt x="1" y="61565"/>
                  </a:moveTo>
                  <a:lnTo>
                    <a:pt x="1" y="62261"/>
                  </a:lnTo>
                  <a:lnTo>
                    <a:pt x="693" y="62258"/>
                  </a:lnTo>
                  <a:lnTo>
                    <a:pt x="693" y="61565"/>
                  </a:lnTo>
                  <a:close/>
                  <a:moveTo>
                    <a:pt x="1" y="65187"/>
                  </a:moveTo>
                  <a:lnTo>
                    <a:pt x="1" y="65882"/>
                  </a:lnTo>
                  <a:lnTo>
                    <a:pt x="693" y="65879"/>
                  </a:lnTo>
                  <a:lnTo>
                    <a:pt x="693" y="65187"/>
                  </a:lnTo>
                  <a:close/>
                  <a:moveTo>
                    <a:pt x="1" y="68808"/>
                  </a:moveTo>
                  <a:lnTo>
                    <a:pt x="1" y="69504"/>
                  </a:lnTo>
                  <a:lnTo>
                    <a:pt x="693" y="69501"/>
                  </a:lnTo>
                  <a:lnTo>
                    <a:pt x="693" y="68808"/>
                  </a:lnTo>
                  <a:close/>
                  <a:moveTo>
                    <a:pt x="1" y="72430"/>
                  </a:moveTo>
                  <a:lnTo>
                    <a:pt x="1" y="73125"/>
                  </a:lnTo>
                  <a:lnTo>
                    <a:pt x="693" y="73125"/>
                  </a:lnTo>
                  <a:lnTo>
                    <a:pt x="693" y="72430"/>
                  </a:lnTo>
                  <a:close/>
                  <a:moveTo>
                    <a:pt x="1" y="76051"/>
                  </a:moveTo>
                  <a:lnTo>
                    <a:pt x="1" y="76747"/>
                  </a:lnTo>
                  <a:lnTo>
                    <a:pt x="693" y="76747"/>
                  </a:lnTo>
                  <a:lnTo>
                    <a:pt x="693" y="76051"/>
                  </a:lnTo>
                  <a:close/>
                  <a:moveTo>
                    <a:pt x="1" y="79673"/>
                  </a:moveTo>
                  <a:lnTo>
                    <a:pt x="1" y="80368"/>
                  </a:lnTo>
                  <a:lnTo>
                    <a:pt x="693" y="80368"/>
                  </a:lnTo>
                  <a:lnTo>
                    <a:pt x="693" y="79673"/>
                  </a:lnTo>
                  <a:close/>
                  <a:moveTo>
                    <a:pt x="1" y="83294"/>
                  </a:moveTo>
                  <a:lnTo>
                    <a:pt x="1" y="83990"/>
                  </a:lnTo>
                  <a:lnTo>
                    <a:pt x="693" y="83987"/>
                  </a:lnTo>
                  <a:lnTo>
                    <a:pt x="693" y="83294"/>
                  </a:lnTo>
                  <a:close/>
                  <a:moveTo>
                    <a:pt x="1" y="86916"/>
                  </a:moveTo>
                  <a:lnTo>
                    <a:pt x="1" y="87611"/>
                  </a:lnTo>
                  <a:lnTo>
                    <a:pt x="693" y="87608"/>
                  </a:lnTo>
                  <a:lnTo>
                    <a:pt x="693" y="86916"/>
                  </a:lnTo>
                  <a:close/>
                  <a:moveTo>
                    <a:pt x="1" y="90537"/>
                  </a:moveTo>
                  <a:lnTo>
                    <a:pt x="1" y="91232"/>
                  </a:lnTo>
                  <a:lnTo>
                    <a:pt x="693" y="91230"/>
                  </a:lnTo>
                  <a:lnTo>
                    <a:pt x="693" y="90537"/>
                  </a:lnTo>
                  <a:close/>
                  <a:moveTo>
                    <a:pt x="1" y="94159"/>
                  </a:moveTo>
                  <a:lnTo>
                    <a:pt x="1" y="94854"/>
                  </a:lnTo>
                  <a:lnTo>
                    <a:pt x="693" y="94854"/>
                  </a:lnTo>
                  <a:lnTo>
                    <a:pt x="693" y="94159"/>
                  </a:lnTo>
                  <a:close/>
                  <a:moveTo>
                    <a:pt x="1" y="97780"/>
                  </a:moveTo>
                  <a:lnTo>
                    <a:pt x="1" y="98475"/>
                  </a:lnTo>
                  <a:lnTo>
                    <a:pt x="693" y="98475"/>
                  </a:lnTo>
                  <a:lnTo>
                    <a:pt x="693"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0"/>
            <p:cNvSpPr/>
            <p:nvPr/>
          </p:nvSpPr>
          <p:spPr>
            <a:xfrm rot="10800000">
              <a:off x="3787044" y="-30287"/>
              <a:ext cx="32604" cy="5233224"/>
            </a:xfrm>
            <a:custGeom>
              <a:avLst/>
              <a:gdLst/>
              <a:ahLst/>
              <a:cxnLst/>
              <a:rect l="l" t="t" r="r" b="b"/>
              <a:pathLst>
                <a:path w="613" h="98392" extrusionOk="0">
                  <a:moveTo>
                    <a:pt x="1" y="1"/>
                  </a:moveTo>
                  <a:lnTo>
                    <a:pt x="1" y="612"/>
                  </a:lnTo>
                  <a:lnTo>
                    <a:pt x="612" y="612"/>
                  </a:lnTo>
                  <a:lnTo>
                    <a:pt x="612" y="1"/>
                  </a:lnTo>
                  <a:close/>
                  <a:moveTo>
                    <a:pt x="1" y="3622"/>
                  </a:moveTo>
                  <a:lnTo>
                    <a:pt x="1" y="4234"/>
                  </a:lnTo>
                  <a:lnTo>
                    <a:pt x="612" y="4234"/>
                  </a:lnTo>
                  <a:lnTo>
                    <a:pt x="612" y="3622"/>
                  </a:lnTo>
                  <a:close/>
                  <a:moveTo>
                    <a:pt x="1" y="7244"/>
                  </a:moveTo>
                  <a:lnTo>
                    <a:pt x="1" y="7855"/>
                  </a:lnTo>
                  <a:lnTo>
                    <a:pt x="612" y="7855"/>
                  </a:lnTo>
                  <a:lnTo>
                    <a:pt x="612" y="7244"/>
                  </a:lnTo>
                  <a:close/>
                  <a:moveTo>
                    <a:pt x="1" y="10865"/>
                  </a:moveTo>
                  <a:lnTo>
                    <a:pt x="1" y="11477"/>
                  </a:lnTo>
                  <a:lnTo>
                    <a:pt x="612" y="11477"/>
                  </a:lnTo>
                  <a:lnTo>
                    <a:pt x="612" y="10865"/>
                  </a:lnTo>
                  <a:close/>
                  <a:moveTo>
                    <a:pt x="1" y="14487"/>
                  </a:moveTo>
                  <a:lnTo>
                    <a:pt x="1" y="15098"/>
                  </a:lnTo>
                  <a:lnTo>
                    <a:pt x="612" y="15098"/>
                  </a:lnTo>
                  <a:lnTo>
                    <a:pt x="612" y="14487"/>
                  </a:lnTo>
                  <a:close/>
                  <a:moveTo>
                    <a:pt x="1" y="18108"/>
                  </a:moveTo>
                  <a:lnTo>
                    <a:pt x="1" y="18719"/>
                  </a:lnTo>
                  <a:lnTo>
                    <a:pt x="612" y="18719"/>
                  </a:lnTo>
                  <a:lnTo>
                    <a:pt x="612" y="18108"/>
                  </a:lnTo>
                  <a:close/>
                  <a:moveTo>
                    <a:pt x="1" y="21730"/>
                  </a:moveTo>
                  <a:lnTo>
                    <a:pt x="1" y="22341"/>
                  </a:lnTo>
                  <a:lnTo>
                    <a:pt x="612" y="22341"/>
                  </a:lnTo>
                  <a:lnTo>
                    <a:pt x="612" y="21730"/>
                  </a:lnTo>
                  <a:close/>
                  <a:moveTo>
                    <a:pt x="1" y="25351"/>
                  </a:moveTo>
                  <a:lnTo>
                    <a:pt x="1" y="25962"/>
                  </a:lnTo>
                  <a:lnTo>
                    <a:pt x="612" y="25962"/>
                  </a:lnTo>
                  <a:lnTo>
                    <a:pt x="612" y="25351"/>
                  </a:lnTo>
                  <a:close/>
                  <a:moveTo>
                    <a:pt x="1" y="28973"/>
                  </a:moveTo>
                  <a:lnTo>
                    <a:pt x="1" y="29584"/>
                  </a:lnTo>
                  <a:lnTo>
                    <a:pt x="612" y="29584"/>
                  </a:lnTo>
                  <a:lnTo>
                    <a:pt x="612" y="28973"/>
                  </a:lnTo>
                  <a:close/>
                  <a:moveTo>
                    <a:pt x="1" y="32594"/>
                  </a:moveTo>
                  <a:lnTo>
                    <a:pt x="1" y="33205"/>
                  </a:lnTo>
                  <a:lnTo>
                    <a:pt x="612" y="33205"/>
                  </a:lnTo>
                  <a:lnTo>
                    <a:pt x="612" y="32594"/>
                  </a:lnTo>
                  <a:close/>
                  <a:moveTo>
                    <a:pt x="1" y="36216"/>
                  </a:moveTo>
                  <a:lnTo>
                    <a:pt x="1" y="36827"/>
                  </a:lnTo>
                  <a:lnTo>
                    <a:pt x="612" y="36827"/>
                  </a:lnTo>
                  <a:lnTo>
                    <a:pt x="612" y="36216"/>
                  </a:lnTo>
                  <a:close/>
                  <a:moveTo>
                    <a:pt x="1" y="39837"/>
                  </a:moveTo>
                  <a:lnTo>
                    <a:pt x="1" y="40448"/>
                  </a:lnTo>
                  <a:lnTo>
                    <a:pt x="612" y="40448"/>
                  </a:lnTo>
                  <a:lnTo>
                    <a:pt x="612" y="39837"/>
                  </a:lnTo>
                  <a:close/>
                  <a:moveTo>
                    <a:pt x="1" y="43458"/>
                  </a:moveTo>
                  <a:lnTo>
                    <a:pt x="1" y="44070"/>
                  </a:lnTo>
                  <a:lnTo>
                    <a:pt x="612" y="44070"/>
                  </a:lnTo>
                  <a:lnTo>
                    <a:pt x="612" y="43458"/>
                  </a:lnTo>
                  <a:close/>
                  <a:moveTo>
                    <a:pt x="1" y="47080"/>
                  </a:moveTo>
                  <a:lnTo>
                    <a:pt x="1" y="47691"/>
                  </a:lnTo>
                  <a:lnTo>
                    <a:pt x="612" y="47691"/>
                  </a:lnTo>
                  <a:lnTo>
                    <a:pt x="612" y="47080"/>
                  </a:lnTo>
                  <a:close/>
                  <a:moveTo>
                    <a:pt x="1" y="50701"/>
                  </a:moveTo>
                  <a:lnTo>
                    <a:pt x="1" y="51313"/>
                  </a:lnTo>
                  <a:lnTo>
                    <a:pt x="612" y="51313"/>
                  </a:lnTo>
                  <a:lnTo>
                    <a:pt x="612" y="50701"/>
                  </a:lnTo>
                  <a:close/>
                  <a:moveTo>
                    <a:pt x="1" y="54323"/>
                  </a:moveTo>
                  <a:lnTo>
                    <a:pt x="1" y="54934"/>
                  </a:lnTo>
                  <a:lnTo>
                    <a:pt x="612" y="54934"/>
                  </a:lnTo>
                  <a:lnTo>
                    <a:pt x="612" y="54323"/>
                  </a:lnTo>
                  <a:close/>
                  <a:moveTo>
                    <a:pt x="1" y="57944"/>
                  </a:moveTo>
                  <a:lnTo>
                    <a:pt x="1" y="58556"/>
                  </a:lnTo>
                  <a:lnTo>
                    <a:pt x="612" y="58556"/>
                  </a:lnTo>
                  <a:lnTo>
                    <a:pt x="612" y="57944"/>
                  </a:lnTo>
                  <a:close/>
                  <a:moveTo>
                    <a:pt x="1" y="61566"/>
                  </a:moveTo>
                  <a:lnTo>
                    <a:pt x="1" y="62177"/>
                  </a:lnTo>
                  <a:lnTo>
                    <a:pt x="612" y="62177"/>
                  </a:lnTo>
                  <a:lnTo>
                    <a:pt x="612" y="61566"/>
                  </a:lnTo>
                  <a:close/>
                  <a:moveTo>
                    <a:pt x="1" y="65187"/>
                  </a:moveTo>
                  <a:lnTo>
                    <a:pt x="1" y="65799"/>
                  </a:lnTo>
                  <a:lnTo>
                    <a:pt x="612" y="65799"/>
                  </a:lnTo>
                  <a:lnTo>
                    <a:pt x="612" y="65187"/>
                  </a:lnTo>
                  <a:close/>
                  <a:moveTo>
                    <a:pt x="1" y="68809"/>
                  </a:moveTo>
                  <a:lnTo>
                    <a:pt x="1" y="69420"/>
                  </a:lnTo>
                  <a:lnTo>
                    <a:pt x="612" y="69420"/>
                  </a:lnTo>
                  <a:lnTo>
                    <a:pt x="612" y="68809"/>
                  </a:lnTo>
                  <a:close/>
                  <a:moveTo>
                    <a:pt x="1" y="72430"/>
                  </a:moveTo>
                  <a:lnTo>
                    <a:pt x="1" y="73042"/>
                  </a:lnTo>
                  <a:lnTo>
                    <a:pt x="612" y="73042"/>
                  </a:lnTo>
                  <a:lnTo>
                    <a:pt x="612" y="72430"/>
                  </a:lnTo>
                  <a:close/>
                  <a:moveTo>
                    <a:pt x="1" y="76052"/>
                  </a:moveTo>
                  <a:lnTo>
                    <a:pt x="1" y="76663"/>
                  </a:lnTo>
                  <a:lnTo>
                    <a:pt x="612" y="76663"/>
                  </a:lnTo>
                  <a:lnTo>
                    <a:pt x="612" y="76052"/>
                  </a:lnTo>
                  <a:close/>
                  <a:moveTo>
                    <a:pt x="1" y="79673"/>
                  </a:moveTo>
                  <a:lnTo>
                    <a:pt x="1" y="80285"/>
                  </a:lnTo>
                  <a:lnTo>
                    <a:pt x="612" y="80285"/>
                  </a:lnTo>
                  <a:lnTo>
                    <a:pt x="612" y="79673"/>
                  </a:lnTo>
                  <a:close/>
                  <a:moveTo>
                    <a:pt x="1" y="83295"/>
                  </a:moveTo>
                  <a:lnTo>
                    <a:pt x="1" y="83906"/>
                  </a:lnTo>
                  <a:lnTo>
                    <a:pt x="612" y="83906"/>
                  </a:lnTo>
                  <a:lnTo>
                    <a:pt x="612" y="83295"/>
                  </a:lnTo>
                  <a:close/>
                  <a:moveTo>
                    <a:pt x="1" y="86916"/>
                  </a:moveTo>
                  <a:lnTo>
                    <a:pt x="1" y="87527"/>
                  </a:lnTo>
                  <a:lnTo>
                    <a:pt x="612" y="87527"/>
                  </a:lnTo>
                  <a:lnTo>
                    <a:pt x="612" y="86916"/>
                  </a:lnTo>
                  <a:close/>
                  <a:moveTo>
                    <a:pt x="1" y="90538"/>
                  </a:moveTo>
                  <a:lnTo>
                    <a:pt x="1" y="91149"/>
                  </a:lnTo>
                  <a:lnTo>
                    <a:pt x="612" y="91149"/>
                  </a:lnTo>
                  <a:lnTo>
                    <a:pt x="612" y="90538"/>
                  </a:lnTo>
                  <a:close/>
                  <a:moveTo>
                    <a:pt x="1" y="94159"/>
                  </a:moveTo>
                  <a:lnTo>
                    <a:pt x="1" y="94770"/>
                  </a:lnTo>
                  <a:lnTo>
                    <a:pt x="612" y="94770"/>
                  </a:lnTo>
                  <a:lnTo>
                    <a:pt x="612" y="94159"/>
                  </a:lnTo>
                  <a:close/>
                  <a:moveTo>
                    <a:pt x="1" y="97781"/>
                  </a:moveTo>
                  <a:lnTo>
                    <a:pt x="1" y="98392"/>
                  </a:lnTo>
                  <a:lnTo>
                    <a:pt x="612" y="98392"/>
                  </a:lnTo>
                  <a:lnTo>
                    <a:pt x="612"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0"/>
            <p:cNvSpPr/>
            <p:nvPr/>
          </p:nvSpPr>
          <p:spPr>
            <a:xfrm rot="10800000">
              <a:off x="3982455" y="-28159"/>
              <a:ext cx="28083" cy="5228916"/>
            </a:xfrm>
            <a:custGeom>
              <a:avLst/>
              <a:gdLst/>
              <a:ahLst/>
              <a:cxnLst/>
              <a:rect l="l" t="t" r="r" b="b"/>
              <a:pathLst>
                <a:path w="528" h="98311" extrusionOk="0">
                  <a:moveTo>
                    <a:pt x="0" y="0"/>
                  </a:moveTo>
                  <a:lnTo>
                    <a:pt x="0" y="531"/>
                  </a:lnTo>
                  <a:lnTo>
                    <a:pt x="528" y="531"/>
                  </a:lnTo>
                  <a:lnTo>
                    <a:pt x="528" y="0"/>
                  </a:lnTo>
                  <a:close/>
                  <a:moveTo>
                    <a:pt x="0" y="3622"/>
                  </a:moveTo>
                  <a:lnTo>
                    <a:pt x="0" y="4152"/>
                  </a:lnTo>
                  <a:lnTo>
                    <a:pt x="528" y="4152"/>
                  </a:lnTo>
                  <a:lnTo>
                    <a:pt x="528" y="3622"/>
                  </a:lnTo>
                  <a:close/>
                  <a:moveTo>
                    <a:pt x="0" y="7243"/>
                  </a:moveTo>
                  <a:lnTo>
                    <a:pt x="0" y="7773"/>
                  </a:lnTo>
                  <a:lnTo>
                    <a:pt x="528" y="7773"/>
                  </a:lnTo>
                  <a:lnTo>
                    <a:pt x="528" y="7243"/>
                  </a:lnTo>
                  <a:close/>
                  <a:moveTo>
                    <a:pt x="0" y="10865"/>
                  </a:moveTo>
                  <a:lnTo>
                    <a:pt x="0" y="11395"/>
                  </a:lnTo>
                  <a:lnTo>
                    <a:pt x="528" y="11395"/>
                  </a:lnTo>
                  <a:lnTo>
                    <a:pt x="528" y="10865"/>
                  </a:lnTo>
                  <a:close/>
                  <a:moveTo>
                    <a:pt x="0" y="14486"/>
                  </a:moveTo>
                  <a:lnTo>
                    <a:pt x="0" y="15016"/>
                  </a:lnTo>
                  <a:lnTo>
                    <a:pt x="528" y="15014"/>
                  </a:lnTo>
                  <a:lnTo>
                    <a:pt x="528" y="14486"/>
                  </a:lnTo>
                  <a:close/>
                  <a:moveTo>
                    <a:pt x="0" y="18108"/>
                  </a:moveTo>
                  <a:lnTo>
                    <a:pt x="0" y="18638"/>
                  </a:lnTo>
                  <a:lnTo>
                    <a:pt x="528" y="18635"/>
                  </a:lnTo>
                  <a:lnTo>
                    <a:pt x="528" y="18108"/>
                  </a:lnTo>
                  <a:close/>
                  <a:moveTo>
                    <a:pt x="0" y="21729"/>
                  </a:moveTo>
                  <a:lnTo>
                    <a:pt x="0" y="22259"/>
                  </a:lnTo>
                  <a:lnTo>
                    <a:pt x="528" y="22259"/>
                  </a:lnTo>
                  <a:lnTo>
                    <a:pt x="528" y="21729"/>
                  </a:lnTo>
                  <a:close/>
                  <a:moveTo>
                    <a:pt x="0" y="25351"/>
                  </a:moveTo>
                  <a:lnTo>
                    <a:pt x="0" y="25881"/>
                  </a:lnTo>
                  <a:lnTo>
                    <a:pt x="528" y="25881"/>
                  </a:lnTo>
                  <a:lnTo>
                    <a:pt x="528" y="25351"/>
                  </a:lnTo>
                  <a:close/>
                  <a:moveTo>
                    <a:pt x="0" y="28972"/>
                  </a:moveTo>
                  <a:lnTo>
                    <a:pt x="0" y="29502"/>
                  </a:lnTo>
                  <a:lnTo>
                    <a:pt x="528" y="29502"/>
                  </a:lnTo>
                  <a:lnTo>
                    <a:pt x="528" y="28972"/>
                  </a:lnTo>
                  <a:close/>
                  <a:moveTo>
                    <a:pt x="0" y="32594"/>
                  </a:moveTo>
                  <a:lnTo>
                    <a:pt x="0" y="33124"/>
                  </a:lnTo>
                  <a:lnTo>
                    <a:pt x="528" y="33121"/>
                  </a:lnTo>
                  <a:lnTo>
                    <a:pt x="528" y="32594"/>
                  </a:lnTo>
                  <a:close/>
                  <a:moveTo>
                    <a:pt x="0" y="36215"/>
                  </a:moveTo>
                  <a:lnTo>
                    <a:pt x="0" y="36745"/>
                  </a:lnTo>
                  <a:lnTo>
                    <a:pt x="528" y="36742"/>
                  </a:lnTo>
                  <a:lnTo>
                    <a:pt x="528" y="36215"/>
                  </a:lnTo>
                  <a:close/>
                  <a:moveTo>
                    <a:pt x="0" y="39837"/>
                  </a:moveTo>
                  <a:lnTo>
                    <a:pt x="0" y="40367"/>
                  </a:lnTo>
                  <a:lnTo>
                    <a:pt x="528" y="40364"/>
                  </a:lnTo>
                  <a:lnTo>
                    <a:pt x="528" y="39837"/>
                  </a:lnTo>
                  <a:close/>
                  <a:moveTo>
                    <a:pt x="0" y="43458"/>
                  </a:moveTo>
                  <a:lnTo>
                    <a:pt x="0" y="43988"/>
                  </a:lnTo>
                  <a:lnTo>
                    <a:pt x="528" y="43985"/>
                  </a:lnTo>
                  <a:lnTo>
                    <a:pt x="528" y="43458"/>
                  </a:lnTo>
                  <a:close/>
                  <a:moveTo>
                    <a:pt x="0" y="47080"/>
                  </a:moveTo>
                  <a:lnTo>
                    <a:pt x="0" y="47610"/>
                  </a:lnTo>
                  <a:lnTo>
                    <a:pt x="528" y="47607"/>
                  </a:lnTo>
                  <a:lnTo>
                    <a:pt x="528" y="47080"/>
                  </a:lnTo>
                  <a:close/>
                  <a:moveTo>
                    <a:pt x="0" y="50701"/>
                  </a:moveTo>
                  <a:lnTo>
                    <a:pt x="0" y="51231"/>
                  </a:lnTo>
                  <a:lnTo>
                    <a:pt x="528" y="51228"/>
                  </a:lnTo>
                  <a:lnTo>
                    <a:pt x="528" y="50701"/>
                  </a:lnTo>
                  <a:close/>
                  <a:moveTo>
                    <a:pt x="0" y="54322"/>
                  </a:moveTo>
                  <a:lnTo>
                    <a:pt x="0" y="54853"/>
                  </a:lnTo>
                  <a:lnTo>
                    <a:pt x="528" y="54850"/>
                  </a:lnTo>
                  <a:lnTo>
                    <a:pt x="528" y="54322"/>
                  </a:lnTo>
                  <a:close/>
                  <a:moveTo>
                    <a:pt x="0" y="57944"/>
                  </a:moveTo>
                  <a:lnTo>
                    <a:pt x="0" y="58474"/>
                  </a:lnTo>
                  <a:lnTo>
                    <a:pt x="528" y="58471"/>
                  </a:lnTo>
                  <a:lnTo>
                    <a:pt x="528" y="57944"/>
                  </a:lnTo>
                  <a:close/>
                  <a:moveTo>
                    <a:pt x="0" y="61565"/>
                  </a:moveTo>
                  <a:lnTo>
                    <a:pt x="0" y="62096"/>
                  </a:lnTo>
                  <a:lnTo>
                    <a:pt x="528" y="62093"/>
                  </a:lnTo>
                  <a:lnTo>
                    <a:pt x="528" y="61565"/>
                  </a:lnTo>
                  <a:close/>
                  <a:moveTo>
                    <a:pt x="0" y="65187"/>
                  </a:moveTo>
                  <a:lnTo>
                    <a:pt x="0" y="65717"/>
                  </a:lnTo>
                  <a:lnTo>
                    <a:pt x="528" y="65714"/>
                  </a:lnTo>
                  <a:lnTo>
                    <a:pt x="528" y="65187"/>
                  </a:lnTo>
                  <a:close/>
                  <a:moveTo>
                    <a:pt x="0" y="68808"/>
                  </a:moveTo>
                  <a:lnTo>
                    <a:pt x="0" y="69339"/>
                  </a:lnTo>
                  <a:lnTo>
                    <a:pt x="528" y="69339"/>
                  </a:lnTo>
                  <a:lnTo>
                    <a:pt x="528" y="68808"/>
                  </a:lnTo>
                  <a:close/>
                  <a:moveTo>
                    <a:pt x="0" y="72430"/>
                  </a:moveTo>
                  <a:lnTo>
                    <a:pt x="0" y="72960"/>
                  </a:lnTo>
                  <a:lnTo>
                    <a:pt x="528" y="72960"/>
                  </a:lnTo>
                  <a:lnTo>
                    <a:pt x="528" y="72430"/>
                  </a:lnTo>
                  <a:close/>
                  <a:moveTo>
                    <a:pt x="0" y="76051"/>
                  </a:moveTo>
                  <a:lnTo>
                    <a:pt x="0" y="76581"/>
                  </a:lnTo>
                  <a:lnTo>
                    <a:pt x="528" y="76581"/>
                  </a:lnTo>
                  <a:lnTo>
                    <a:pt x="528" y="76051"/>
                  </a:lnTo>
                  <a:close/>
                  <a:moveTo>
                    <a:pt x="0" y="79673"/>
                  </a:moveTo>
                  <a:lnTo>
                    <a:pt x="0" y="80203"/>
                  </a:lnTo>
                  <a:lnTo>
                    <a:pt x="528" y="80203"/>
                  </a:lnTo>
                  <a:lnTo>
                    <a:pt x="528" y="79673"/>
                  </a:lnTo>
                  <a:close/>
                  <a:moveTo>
                    <a:pt x="0" y="83294"/>
                  </a:moveTo>
                  <a:lnTo>
                    <a:pt x="0" y="83824"/>
                  </a:lnTo>
                  <a:lnTo>
                    <a:pt x="528" y="83824"/>
                  </a:lnTo>
                  <a:lnTo>
                    <a:pt x="528" y="83294"/>
                  </a:lnTo>
                  <a:close/>
                  <a:moveTo>
                    <a:pt x="0" y="86916"/>
                  </a:moveTo>
                  <a:lnTo>
                    <a:pt x="0" y="87446"/>
                  </a:lnTo>
                  <a:lnTo>
                    <a:pt x="528" y="87446"/>
                  </a:lnTo>
                  <a:lnTo>
                    <a:pt x="528" y="86916"/>
                  </a:lnTo>
                  <a:close/>
                  <a:moveTo>
                    <a:pt x="0" y="90537"/>
                  </a:moveTo>
                  <a:lnTo>
                    <a:pt x="0" y="91067"/>
                  </a:lnTo>
                  <a:lnTo>
                    <a:pt x="528" y="91067"/>
                  </a:lnTo>
                  <a:lnTo>
                    <a:pt x="528" y="90537"/>
                  </a:lnTo>
                  <a:close/>
                  <a:moveTo>
                    <a:pt x="0" y="94159"/>
                  </a:moveTo>
                  <a:lnTo>
                    <a:pt x="0" y="94689"/>
                  </a:lnTo>
                  <a:lnTo>
                    <a:pt x="528" y="94689"/>
                  </a:lnTo>
                  <a:lnTo>
                    <a:pt x="528" y="94159"/>
                  </a:lnTo>
                  <a:close/>
                  <a:moveTo>
                    <a:pt x="0" y="97780"/>
                  </a:moveTo>
                  <a:lnTo>
                    <a:pt x="0" y="98310"/>
                  </a:lnTo>
                  <a:lnTo>
                    <a:pt x="528" y="98310"/>
                  </a:lnTo>
                  <a:lnTo>
                    <a:pt x="528"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0"/>
            <p:cNvSpPr/>
            <p:nvPr/>
          </p:nvSpPr>
          <p:spPr>
            <a:xfrm rot="10800000">
              <a:off x="4177706" y="-25819"/>
              <a:ext cx="23934" cy="5224449"/>
            </a:xfrm>
            <a:custGeom>
              <a:avLst/>
              <a:gdLst/>
              <a:ahLst/>
              <a:cxnLst/>
              <a:rect l="l" t="t" r="r" b="b"/>
              <a:pathLst>
                <a:path w="450" h="98227" extrusionOk="0">
                  <a:moveTo>
                    <a:pt x="1" y="1"/>
                  </a:moveTo>
                  <a:lnTo>
                    <a:pt x="1" y="447"/>
                  </a:lnTo>
                  <a:lnTo>
                    <a:pt x="450" y="447"/>
                  </a:lnTo>
                  <a:lnTo>
                    <a:pt x="450" y="1"/>
                  </a:lnTo>
                  <a:close/>
                  <a:moveTo>
                    <a:pt x="1" y="3622"/>
                  </a:moveTo>
                  <a:lnTo>
                    <a:pt x="1" y="4069"/>
                  </a:lnTo>
                  <a:lnTo>
                    <a:pt x="450" y="4069"/>
                  </a:lnTo>
                  <a:lnTo>
                    <a:pt x="450" y="3622"/>
                  </a:lnTo>
                  <a:close/>
                  <a:moveTo>
                    <a:pt x="1" y="7244"/>
                  </a:moveTo>
                  <a:lnTo>
                    <a:pt x="1" y="7690"/>
                  </a:lnTo>
                  <a:lnTo>
                    <a:pt x="450" y="7690"/>
                  </a:lnTo>
                  <a:lnTo>
                    <a:pt x="450" y="7244"/>
                  </a:lnTo>
                  <a:close/>
                  <a:moveTo>
                    <a:pt x="1" y="10865"/>
                  </a:moveTo>
                  <a:lnTo>
                    <a:pt x="1" y="11312"/>
                  </a:lnTo>
                  <a:lnTo>
                    <a:pt x="450" y="11312"/>
                  </a:lnTo>
                  <a:lnTo>
                    <a:pt x="450" y="10865"/>
                  </a:lnTo>
                  <a:close/>
                  <a:moveTo>
                    <a:pt x="1" y="14487"/>
                  </a:moveTo>
                  <a:lnTo>
                    <a:pt x="1" y="14933"/>
                  </a:lnTo>
                  <a:lnTo>
                    <a:pt x="450" y="14933"/>
                  </a:lnTo>
                  <a:lnTo>
                    <a:pt x="450" y="14487"/>
                  </a:lnTo>
                  <a:close/>
                  <a:moveTo>
                    <a:pt x="1" y="18108"/>
                  </a:moveTo>
                  <a:lnTo>
                    <a:pt x="1" y="18554"/>
                  </a:lnTo>
                  <a:lnTo>
                    <a:pt x="450" y="18554"/>
                  </a:lnTo>
                  <a:lnTo>
                    <a:pt x="450" y="18108"/>
                  </a:lnTo>
                  <a:close/>
                  <a:moveTo>
                    <a:pt x="1" y="21730"/>
                  </a:moveTo>
                  <a:lnTo>
                    <a:pt x="1" y="22176"/>
                  </a:lnTo>
                  <a:lnTo>
                    <a:pt x="450" y="22176"/>
                  </a:lnTo>
                  <a:lnTo>
                    <a:pt x="450" y="21730"/>
                  </a:lnTo>
                  <a:close/>
                  <a:moveTo>
                    <a:pt x="1" y="25351"/>
                  </a:moveTo>
                  <a:lnTo>
                    <a:pt x="1" y="25797"/>
                  </a:lnTo>
                  <a:lnTo>
                    <a:pt x="450" y="25797"/>
                  </a:lnTo>
                  <a:lnTo>
                    <a:pt x="450" y="25351"/>
                  </a:lnTo>
                  <a:close/>
                  <a:moveTo>
                    <a:pt x="1" y="28973"/>
                  </a:moveTo>
                  <a:lnTo>
                    <a:pt x="1" y="29419"/>
                  </a:lnTo>
                  <a:lnTo>
                    <a:pt x="450" y="29419"/>
                  </a:lnTo>
                  <a:lnTo>
                    <a:pt x="450" y="28973"/>
                  </a:lnTo>
                  <a:close/>
                  <a:moveTo>
                    <a:pt x="1" y="32594"/>
                  </a:moveTo>
                  <a:lnTo>
                    <a:pt x="1" y="33040"/>
                  </a:lnTo>
                  <a:lnTo>
                    <a:pt x="450" y="33040"/>
                  </a:lnTo>
                  <a:lnTo>
                    <a:pt x="450" y="32594"/>
                  </a:lnTo>
                  <a:close/>
                  <a:moveTo>
                    <a:pt x="1" y="36216"/>
                  </a:moveTo>
                  <a:lnTo>
                    <a:pt x="1" y="36662"/>
                  </a:lnTo>
                  <a:lnTo>
                    <a:pt x="450" y="36662"/>
                  </a:lnTo>
                  <a:lnTo>
                    <a:pt x="450" y="36216"/>
                  </a:lnTo>
                  <a:close/>
                  <a:moveTo>
                    <a:pt x="1" y="39837"/>
                  </a:moveTo>
                  <a:lnTo>
                    <a:pt x="1" y="40283"/>
                  </a:lnTo>
                  <a:lnTo>
                    <a:pt x="450" y="40283"/>
                  </a:lnTo>
                  <a:lnTo>
                    <a:pt x="450" y="39837"/>
                  </a:lnTo>
                  <a:close/>
                  <a:moveTo>
                    <a:pt x="1" y="43459"/>
                  </a:moveTo>
                  <a:lnTo>
                    <a:pt x="1" y="43905"/>
                  </a:lnTo>
                  <a:lnTo>
                    <a:pt x="450" y="43905"/>
                  </a:lnTo>
                  <a:lnTo>
                    <a:pt x="450" y="43459"/>
                  </a:lnTo>
                  <a:close/>
                  <a:moveTo>
                    <a:pt x="1" y="47080"/>
                  </a:moveTo>
                  <a:lnTo>
                    <a:pt x="1" y="47526"/>
                  </a:lnTo>
                  <a:lnTo>
                    <a:pt x="450" y="47526"/>
                  </a:lnTo>
                  <a:lnTo>
                    <a:pt x="450" y="47080"/>
                  </a:lnTo>
                  <a:close/>
                  <a:moveTo>
                    <a:pt x="1" y="50702"/>
                  </a:moveTo>
                  <a:lnTo>
                    <a:pt x="1" y="51148"/>
                  </a:lnTo>
                  <a:lnTo>
                    <a:pt x="450" y="51148"/>
                  </a:lnTo>
                  <a:lnTo>
                    <a:pt x="450" y="50702"/>
                  </a:lnTo>
                  <a:close/>
                  <a:moveTo>
                    <a:pt x="1" y="54323"/>
                  </a:moveTo>
                  <a:lnTo>
                    <a:pt x="1" y="54769"/>
                  </a:lnTo>
                  <a:lnTo>
                    <a:pt x="450" y="54769"/>
                  </a:lnTo>
                  <a:lnTo>
                    <a:pt x="450" y="54323"/>
                  </a:lnTo>
                  <a:close/>
                  <a:moveTo>
                    <a:pt x="1" y="57944"/>
                  </a:moveTo>
                  <a:lnTo>
                    <a:pt x="1" y="58391"/>
                  </a:lnTo>
                  <a:lnTo>
                    <a:pt x="450" y="58391"/>
                  </a:lnTo>
                  <a:lnTo>
                    <a:pt x="450" y="57944"/>
                  </a:lnTo>
                  <a:close/>
                  <a:moveTo>
                    <a:pt x="1" y="61566"/>
                  </a:moveTo>
                  <a:lnTo>
                    <a:pt x="1" y="62012"/>
                  </a:lnTo>
                  <a:lnTo>
                    <a:pt x="450" y="62012"/>
                  </a:lnTo>
                  <a:lnTo>
                    <a:pt x="450" y="61566"/>
                  </a:lnTo>
                  <a:close/>
                  <a:moveTo>
                    <a:pt x="1" y="65187"/>
                  </a:moveTo>
                  <a:lnTo>
                    <a:pt x="1" y="65634"/>
                  </a:lnTo>
                  <a:lnTo>
                    <a:pt x="450" y="65634"/>
                  </a:lnTo>
                  <a:lnTo>
                    <a:pt x="450" y="65187"/>
                  </a:lnTo>
                  <a:close/>
                  <a:moveTo>
                    <a:pt x="1" y="68809"/>
                  </a:moveTo>
                  <a:lnTo>
                    <a:pt x="1" y="69255"/>
                  </a:lnTo>
                  <a:lnTo>
                    <a:pt x="450" y="69255"/>
                  </a:lnTo>
                  <a:lnTo>
                    <a:pt x="450" y="68809"/>
                  </a:lnTo>
                  <a:close/>
                  <a:moveTo>
                    <a:pt x="1" y="72430"/>
                  </a:moveTo>
                  <a:lnTo>
                    <a:pt x="1" y="72877"/>
                  </a:lnTo>
                  <a:lnTo>
                    <a:pt x="450" y="72877"/>
                  </a:lnTo>
                  <a:lnTo>
                    <a:pt x="450" y="72430"/>
                  </a:lnTo>
                  <a:close/>
                  <a:moveTo>
                    <a:pt x="1" y="76052"/>
                  </a:moveTo>
                  <a:lnTo>
                    <a:pt x="1" y="76498"/>
                  </a:lnTo>
                  <a:lnTo>
                    <a:pt x="450" y="76498"/>
                  </a:lnTo>
                  <a:lnTo>
                    <a:pt x="450" y="76052"/>
                  </a:lnTo>
                  <a:close/>
                  <a:moveTo>
                    <a:pt x="1" y="79673"/>
                  </a:moveTo>
                  <a:lnTo>
                    <a:pt x="1" y="80119"/>
                  </a:lnTo>
                  <a:lnTo>
                    <a:pt x="450" y="80119"/>
                  </a:lnTo>
                  <a:lnTo>
                    <a:pt x="450" y="79673"/>
                  </a:lnTo>
                  <a:close/>
                  <a:moveTo>
                    <a:pt x="1" y="83295"/>
                  </a:moveTo>
                  <a:lnTo>
                    <a:pt x="1" y="83741"/>
                  </a:lnTo>
                  <a:lnTo>
                    <a:pt x="450" y="83741"/>
                  </a:lnTo>
                  <a:lnTo>
                    <a:pt x="450" y="83295"/>
                  </a:lnTo>
                  <a:close/>
                  <a:moveTo>
                    <a:pt x="1" y="86916"/>
                  </a:moveTo>
                  <a:lnTo>
                    <a:pt x="1" y="87362"/>
                  </a:lnTo>
                  <a:lnTo>
                    <a:pt x="450" y="87362"/>
                  </a:lnTo>
                  <a:lnTo>
                    <a:pt x="450" y="86916"/>
                  </a:lnTo>
                  <a:close/>
                  <a:moveTo>
                    <a:pt x="1" y="90538"/>
                  </a:moveTo>
                  <a:lnTo>
                    <a:pt x="1" y="90984"/>
                  </a:lnTo>
                  <a:lnTo>
                    <a:pt x="450" y="90984"/>
                  </a:lnTo>
                  <a:lnTo>
                    <a:pt x="450" y="90538"/>
                  </a:lnTo>
                  <a:close/>
                  <a:moveTo>
                    <a:pt x="1" y="94159"/>
                  </a:moveTo>
                  <a:lnTo>
                    <a:pt x="1" y="94605"/>
                  </a:lnTo>
                  <a:lnTo>
                    <a:pt x="450" y="94605"/>
                  </a:lnTo>
                  <a:lnTo>
                    <a:pt x="450" y="94159"/>
                  </a:lnTo>
                  <a:close/>
                  <a:moveTo>
                    <a:pt x="1" y="97781"/>
                  </a:moveTo>
                  <a:lnTo>
                    <a:pt x="1" y="98227"/>
                  </a:lnTo>
                  <a:lnTo>
                    <a:pt x="450" y="98227"/>
                  </a:lnTo>
                  <a:lnTo>
                    <a:pt x="450" y="977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0"/>
            <p:cNvSpPr/>
            <p:nvPr/>
          </p:nvSpPr>
          <p:spPr>
            <a:xfrm rot="10800000">
              <a:off x="4373064" y="-23692"/>
              <a:ext cx="19467" cy="5220140"/>
            </a:xfrm>
            <a:custGeom>
              <a:avLst/>
              <a:gdLst/>
              <a:ahLst/>
              <a:cxnLst/>
              <a:rect l="l" t="t" r="r" b="b"/>
              <a:pathLst>
                <a:path w="366" h="98146" extrusionOk="0">
                  <a:moveTo>
                    <a:pt x="0" y="0"/>
                  </a:moveTo>
                  <a:lnTo>
                    <a:pt x="0" y="366"/>
                  </a:lnTo>
                  <a:lnTo>
                    <a:pt x="365" y="366"/>
                  </a:lnTo>
                  <a:lnTo>
                    <a:pt x="365" y="0"/>
                  </a:lnTo>
                  <a:close/>
                  <a:moveTo>
                    <a:pt x="0" y="3622"/>
                  </a:moveTo>
                  <a:lnTo>
                    <a:pt x="0" y="3987"/>
                  </a:lnTo>
                  <a:lnTo>
                    <a:pt x="365" y="3987"/>
                  </a:lnTo>
                  <a:lnTo>
                    <a:pt x="365" y="3622"/>
                  </a:lnTo>
                  <a:close/>
                  <a:moveTo>
                    <a:pt x="0" y="7243"/>
                  </a:moveTo>
                  <a:lnTo>
                    <a:pt x="0" y="7608"/>
                  </a:lnTo>
                  <a:lnTo>
                    <a:pt x="365" y="7608"/>
                  </a:lnTo>
                  <a:lnTo>
                    <a:pt x="365" y="7243"/>
                  </a:lnTo>
                  <a:close/>
                  <a:moveTo>
                    <a:pt x="0" y="10865"/>
                  </a:moveTo>
                  <a:lnTo>
                    <a:pt x="0" y="11230"/>
                  </a:lnTo>
                  <a:lnTo>
                    <a:pt x="365" y="11230"/>
                  </a:lnTo>
                  <a:lnTo>
                    <a:pt x="365" y="10865"/>
                  </a:lnTo>
                  <a:close/>
                  <a:moveTo>
                    <a:pt x="0" y="14486"/>
                  </a:moveTo>
                  <a:lnTo>
                    <a:pt x="0" y="14851"/>
                  </a:lnTo>
                  <a:lnTo>
                    <a:pt x="365" y="14851"/>
                  </a:lnTo>
                  <a:lnTo>
                    <a:pt x="365" y="14486"/>
                  </a:lnTo>
                  <a:close/>
                  <a:moveTo>
                    <a:pt x="0" y="18108"/>
                  </a:moveTo>
                  <a:lnTo>
                    <a:pt x="0" y="18473"/>
                  </a:lnTo>
                  <a:lnTo>
                    <a:pt x="365" y="18473"/>
                  </a:lnTo>
                  <a:lnTo>
                    <a:pt x="365" y="18108"/>
                  </a:lnTo>
                  <a:close/>
                  <a:moveTo>
                    <a:pt x="0" y="21729"/>
                  </a:moveTo>
                  <a:lnTo>
                    <a:pt x="0" y="22094"/>
                  </a:lnTo>
                  <a:lnTo>
                    <a:pt x="365" y="22094"/>
                  </a:lnTo>
                  <a:lnTo>
                    <a:pt x="365" y="21729"/>
                  </a:lnTo>
                  <a:close/>
                  <a:moveTo>
                    <a:pt x="0" y="25351"/>
                  </a:moveTo>
                  <a:lnTo>
                    <a:pt x="0" y="25716"/>
                  </a:lnTo>
                  <a:lnTo>
                    <a:pt x="365" y="25716"/>
                  </a:lnTo>
                  <a:lnTo>
                    <a:pt x="365" y="25351"/>
                  </a:lnTo>
                  <a:close/>
                  <a:moveTo>
                    <a:pt x="0" y="28972"/>
                  </a:moveTo>
                  <a:lnTo>
                    <a:pt x="0" y="29337"/>
                  </a:lnTo>
                  <a:lnTo>
                    <a:pt x="365" y="29337"/>
                  </a:lnTo>
                  <a:lnTo>
                    <a:pt x="365" y="28972"/>
                  </a:lnTo>
                  <a:close/>
                  <a:moveTo>
                    <a:pt x="0" y="32594"/>
                  </a:moveTo>
                  <a:lnTo>
                    <a:pt x="0" y="32959"/>
                  </a:lnTo>
                  <a:lnTo>
                    <a:pt x="365" y="32959"/>
                  </a:lnTo>
                  <a:lnTo>
                    <a:pt x="365" y="32594"/>
                  </a:lnTo>
                  <a:close/>
                  <a:moveTo>
                    <a:pt x="0" y="36215"/>
                  </a:moveTo>
                  <a:lnTo>
                    <a:pt x="0" y="36580"/>
                  </a:lnTo>
                  <a:lnTo>
                    <a:pt x="365" y="36580"/>
                  </a:lnTo>
                  <a:lnTo>
                    <a:pt x="365" y="36215"/>
                  </a:lnTo>
                  <a:close/>
                  <a:moveTo>
                    <a:pt x="0" y="39837"/>
                  </a:moveTo>
                  <a:lnTo>
                    <a:pt x="0" y="40202"/>
                  </a:lnTo>
                  <a:lnTo>
                    <a:pt x="365" y="40202"/>
                  </a:lnTo>
                  <a:lnTo>
                    <a:pt x="365" y="39837"/>
                  </a:lnTo>
                  <a:close/>
                  <a:moveTo>
                    <a:pt x="0" y="43458"/>
                  </a:moveTo>
                  <a:lnTo>
                    <a:pt x="0" y="43823"/>
                  </a:lnTo>
                  <a:lnTo>
                    <a:pt x="365" y="43823"/>
                  </a:lnTo>
                  <a:lnTo>
                    <a:pt x="365" y="43458"/>
                  </a:lnTo>
                  <a:close/>
                  <a:moveTo>
                    <a:pt x="0" y="47080"/>
                  </a:moveTo>
                  <a:lnTo>
                    <a:pt x="0" y="47445"/>
                  </a:lnTo>
                  <a:lnTo>
                    <a:pt x="365" y="47445"/>
                  </a:lnTo>
                  <a:lnTo>
                    <a:pt x="365" y="47080"/>
                  </a:lnTo>
                  <a:close/>
                  <a:moveTo>
                    <a:pt x="0" y="50701"/>
                  </a:moveTo>
                  <a:lnTo>
                    <a:pt x="0" y="51066"/>
                  </a:lnTo>
                  <a:lnTo>
                    <a:pt x="365" y="51066"/>
                  </a:lnTo>
                  <a:lnTo>
                    <a:pt x="365" y="50701"/>
                  </a:lnTo>
                  <a:close/>
                  <a:moveTo>
                    <a:pt x="0" y="54323"/>
                  </a:moveTo>
                  <a:lnTo>
                    <a:pt x="0" y="54688"/>
                  </a:lnTo>
                  <a:lnTo>
                    <a:pt x="365" y="54688"/>
                  </a:lnTo>
                  <a:lnTo>
                    <a:pt x="365" y="54323"/>
                  </a:lnTo>
                  <a:close/>
                  <a:moveTo>
                    <a:pt x="0" y="57944"/>
                  </a:moveTo>
                  <a:lnTo>
                    <a:pt x="0" y="58309"/>
                  </a:lnTo>
                  <a:lnTo>
                    <a:pt x="365" y="58309"/>
                  </a:lnTo>
                  <a:lnTo>
                    <a:pt x="365" y="57944"/>
                  </a:lnTo>
                  <a:close/>
                  <a:moveTo>
                    <a:pt x="0" y="61566"/>
                  </a:moveTo>
                  <a:lnTo>
                    <a:pt x="0" y="61931"/>
                  </a:lnTo>
                  <a:lnTo>
                    <a:pt x="365" y="61931"/>
                  </a:lnTo>
                  <a:lnTo>
                    <a:pt x="365" y="61566"/>
                  </a:lnTo>
                  <a:close/>
                  <a:moveTo>
                    <a:pt x="0" y="65187"/>
                  </a:moveTo>
                  <a:lnTo>
                    <a:pt x="0" y="65552"/>
                  </a:lnTo>
                  <a:lnTo>
                    <a:pt x="365" y="65552"/>
                  </a:lnTo>
                  <a:lnTo>
                    <a:pt x="365" y="65187"/>
                  </a:lnTo>
                  <a:close/>
                  <a:moveTo>
                    <a:pt x="0" y="68808"/>
                  </a:moveTo>
                  <a:lnTo>
                    <a:pt x="0" y="69174"/>
                  </a:lnTo>
                  <a:lnTo>
                    <a:pt x="365" y="69174"/>
                  </a:lnTo>
                  <a:lnTo>
                    <a:pt x="365" y="68808"/>
                  </a:lnTo>
                  <a:close/>
                  <a:moveTo>
                    <a:pt x="0" y="72430"/>
                  </a:moveTo>
                  <a:lnTo>
                    <a:pt x="0" y="72795"/>
                  </a:lnTo>
                  <a:lnTo>
                    <a:pt x="365" y="72795"/>
                  </a:lnTo>
                  <a:lnTo>
                    <a:pt x="365" y="72430"/>
                  </a:lnTo>
                  <a:close/>
                  <a:moveTo>
                    <a:pt x="0" y="76051"/>
                  </a:moveTo>
                  <a:lnTo>
                    <a:pt x="0" y="76416"/>
                  </a:lnTo>
                  <a:lnTo>
                    <a:pt x="365" y="76416"/>
                  </a:lnTo>
                  <a:lnTo>
                    <a:pt x="365" y="76051"/>
                  </a:lnTo>
                  <a:close/>
                  <a:moveTo>
                    <a:pt x="0" y="79673"/>
                  </a:moveTo>
                  <a:lnTo>
                    <a:pt x="0" y="80038"/>
                  </a:lnTo>
                  <a:lnTo>
                    <a:pt x="365" y="80038"/>
                  </a:lnTo>
                  <a:lnTo>
                    <a:pt x="365" y="79673"/>
                  </a:lnTo>
                  <a:close/>
                  <a:moveTo>
                    <a:pt x="0" y="83294"/>
                  </a:moveTo>
                  <a:lnTo>
                    <a:pt x="0" y="83659"/>
                  </a:lnTo>
                  <a:lnTo>
                    <a:pt x="365" y="83659"/>
                  </a:lnTo>
                  <a:lnTo>
                    <a:pt x="365" y="83294"/>
                  </a:lnTo>
                  <a:close/>
                  <a:moveTo>
                    <a:pt x="0" y="86916"/>
                  </a:moveTo>
                  <a:lnTo>
                    <a:pt x="0" y="87281"/>
                  </a:lnTo>
                  <a:lnTo>
                    <a:pt x="365" y="87281"/>
                  </a:lnTo>
                  <a:lnTo>
                    <a:pt x="365" y="86916"/>
                  </a:lnTo>
                  <a:close/>
                  <a:moveTo>
                    <a:pt x="0" y="90537"/>
                  </a:moveTo>
                  <a:lnTo>
                    <a:pt x="0" y="90902"/>
                  </a:lnTo>
                  <a:lnTo>
                    <a:pt x="365" y="90902"/>
                  </a:lnTo>
                  <a:lnTo>
                    <a:pt x="365" y="90537"/>
                  </a:lnTo>
                  <a:close/>
                  <a:moveTo>
                    <a:pt x="0" y="94159"/>
                  </a:moveTo>
                  <a:lnTo>
                    <a:pt x="0" y="94524"/>
                  </a:lnTo>
                  <a:lnTo>
                    <a:pt x="365" y="94524"/>
                  </a:lnTo>
                  <a:lnTo>
                    <a:pt x="365" y="94159"/>
                  </a:lnTo>
                  <a:close/>
                  <a:moveTo>
                    <a:pt x="0" y="97780"/>
                  </a:moveTo>
                  <a:lnTo>
                    <a:pt x="0" y="98145"/>
                  </a:lnTo>
                  <a:lnTo>
                    <a:pt x="365" y="98145"/>
                  </a:lnTo>
                  <a:lnTo>
                    <a:pt x="36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0"/>
            <p:cNvSpPr/>
            <p:nvPr/>
          </p:nvSpPr>
          <p:spPr>
            <a:xfrm rot="10800000">
              <a:off x="4568315" y="-21511"/>
              <a:ext cx="15158" cy="5215779"/>
            </a:xfrm>
            <a:custGeom>
              <a:avLst/>
              <a:gdLst/>
              <a:ahLst/>
              <a:cxnLst/>
              <a:rect l="l" t="t" r="r" b="b"/>
              <a:pathLst>
                <a:path w="285" h="98064" extrusionOk="0">
                  <a:moveTo>
                    <a:pt x="1" y="0"/>
                  </a:moveTo>
                  <a:lnTo>
                    <a:pt x="1" y="284"/>
                  </a:lnTo>
                  <a:lnTo>
                    <a:pt x="285" y="284"/>
                  </a:lnTo>
                  <a:lnTo>
                    <a:pt x="285" y="0"/>
                  </a:lnTo>
                  <a:close/>
                  <a:moveTo>
                    <a:pt x="1" y="3622"/>
                  </a:moveTo>
                  <a:lnTo>
                    <a:pt x="1" y="3905"/>
                  </a:lnTo>
                  <a:lnTo>
                    <a:pt x="285" y="3905"/>
                  </a:lnTo>
                  <a:lnTo>
                    <a:pt x="285" y="3622"/>
                  </a:lnTo>
                  <a:close/>
                  <a:moveTo>
                    <a:pt x="1" y="7243"/>
                  </a:moveTo>
                  <a:lnTo>
                    <a:pt x="1" y="7527"/>
                  </a:lnTo>
                  <a:lnTo>
                    <a:pt x="285" y="7527"/>
                  </a:lnTo>
                  <a:lnTo>
                    <a:pt x="285" y="7243"/>
                  </a:lnTo>
                  <a:close/>
                  <a:moveTo>
                    <a:pt x="1" y="10864"/>
                  </a:moveTo>
                  <a:lnTo>
                    <a:pt x="1" y="11148"/>
                  </a:lnTo>
                  <a:lnTo>
                    <a:pt x="285" y="11148"/>
                  </a:lnTo>
                  <a:lnTo>
                    <a:pt x="285" y="10864"/>
                  </a:lnTo>
                  <a:close/>
                  <a:moveTo>
                    <a:pt x="1" y="14486"/>
                  </a:moveTo>
                  <a:lnTo>
                    <a:pt x="1" y="14770"/>
                  </a:lnTo>
                  <a:lnTo>
                    <a:pt x="285" y="14770"/>
                  </a:lnTo>
                  <a:lnTo>
                    <a:pt x="285" y="14486"/>
                  </a:lnTo>
                  <a:close/>
                  <a:moveTo>
                    <a:pt x="1" y="18107"/>
                  </a:moveTo>
                  <a:lnTo>
                    <a:pt x="1" y="18391"/>
                  </a:lnTo>
                  <a:lnTo>
                    <a:pt x="285" y="18391"/>
                  </a:lnTo>
                  <a:lnTo>
                    <a:pt x="285" y="18107"/>
                  </a:lnTo>
                  <a:close/>
                  <a:moveTo>
                    <a:pt x="1" y="21729"/>
                  </a:moveTo>
                  <a:lnTo>
                    <a:pt x="1" y="22013"/>
                  </a:lnTo>
                  <a:lnTo>
                    <a:pt x="285" y="22013"/>
                  </a:lnTo>
                  <a:lnTo>
                    <a:pt x="285" y="21729"/>
                  </a:lnTo>
                  <a:close/>
                  <a:moveTo>
                    <a:pt x="1" y="25350"/>
                  </a:moveTo>
                  <a:lnTo>
                    <a:pt x="1" y="25634"/>
                  </a:lnTo>
                  <a:lnTo>
                    <a:pt x="285" y="25634"/>
                  </a:lnTo>
                  <a:lnTo>
                    <a:pt x="285" y="25350"/>
                  </a:lnTo>
                  <a:close/>
                  <a:moveTo>
                    <a:pt x="1" y="28972"/>
                  </a:moveTo>
                  <a:lnTo>
                    <a:pt x="1" y="29256"/>
                  </a:lnTo>
                  <a:lnTo>
                    <a:pt x="285" y="29256"/>
                  </a:lnTo>
                  <a:lnTo>
                    <a:pt x="285" y="28972"/>
                  </a:lnTo>
                  <a:close/>
                  <a:moveTo>
                    <a:pt x="1" y="32593"/>
                  </a:moveTo>
                  <a:lnTo>
                    <a:pt x="1" y="32877"/>
                  </a:lnTo>
                  <a:lnTo>
                    <a:pt x="285" y="32877"/>
                  </a:lnTo>
                  <a:lnTo>
                    <a:pt x="285" y="32593"/>
                  </a:lnTo>
                  <a:close/>
                  <a:moveTo>
                    <a:pt x="1" y="36215"/>
                  </a:moveTo>
                  <a:lnTo>
                    <a:pt x="1" y="36499"/>
                  </a:lnTo>
                  <a:lnTo>
                    <a:pt x="285" y="36499"/>
                  </a:lnTo>
                  <a:lnTo>
                    <a:pt x="285" y="36215"/>
                  </a:lnTo>
                  <a:close/>
                  <a:moveTo>
                    <a:pt x="1" y="39836"/>
                  </a:moveTo>
                  <a:lnTo>
                    <a:pt x="1" y="40120"/>
                  </a:lnTo>
                  <a:lnTo>
                    <a:pt x="285" y="40120"/>
                  </a:lnTo>
                  <a:lnTo>
                    <a:pt x="285" y="39836"/>
                  </a:lnTo>
                  <a:close/>
                  <a:moveTo>
                    <a:pt x="1" y="43458"/>
                  </a:moveTo>
                  <a:lnTo>
                    <a:pt x="1" y="43742"/>
                  </a:lnTo>
                  <a:lnTo>
                    <a:pt x="285" y="43742"/>
                  </a:lnTo>
                  <a:lnTo>
                    <a:pt x="285" y="43458"/>
                  </a:lnTo>
                  <a:close/>
                  <a:moveTo>
                    <a:pt x="1" y="47079"/>
                  </a:moveTo>
                  <a:lnTo>
                    <a:pt x="1" y="47363"/>
                  </a:lnTo>
                  <a:lnTo>
                    <a:pt x="285" y="47363"/>
                  </a:lnTo>
                  <a:lnTo>
                    <a:pt x="285" y="47079"/>
                  </a:lnTo>
                  <a:close/>
                  <a:moveTo>
                    <a:pt x="1" y="50701"/>
                  </a:moveTo>
                  <a:lnTo>
                    <a:pt x="1" y="50985"/>
                  </a:lnTo>
                  <a:lnTo>
                    <a:pt x="285" y="50985"/>
                  </a:lnTo>
                  <a:lnTo>
                    <a:pt x="285" y="50701"/>
                  </a:lnTo>
                  <a:close/>
                  <a:moveTo>
                    <a:pt x="1" y="54322"/>
                  </a:moveTo>
                  <a:lnTo>
                    <a:pt x="1" y="54606"/>
                  </a:lnTo>
                  <a:lnTo>
                    <a:pt x="285" y="54606"/>
                  </a:lnTo>
                  <a:lnTo>
                    <a:pt x="285" y="54322"/>
                  </a:lnTo>
                  <a:close/>
                  <a:moveTo>
                    <a:pt x="1" y="57944"/>
                  </a:moveTo>
                  <a:lnTo>
                    <a:pt x="1" y="58228"/>
                  </a:lnTo>
                  <a:lnTo>
                    <a:pt x="285" y="58228"/>
                  </a:lnTo>
                  <a:lnTo>
                    <a:pt x="285" y="57944"/>
                  </a:lnTo>
                  <a:close/>
                  <a:moveTo>
                    <a:pt x="1" y="61565"/>
                  </a:moveTo>
                  <a:lnTo>
                    <a:pt x="1" y="61849"/>
                  </a:lnTo>
                  <a:lnTo>
                    <a:pt x="285" y="61849"/>
                  </a:lnTo>
                  <a:lnTo>
                    <a:pt x="285" y="61565"/>
                  </a:lnTo>
                  <a:close/>
                  <a:moveTo>
                    <a:pt x="1" y="65187"/>
                  </a:moveTo>
                  <a:lnTo>
                    <a:pt x="1" y="65470"/>
                  </a:lnTo>
                  <a:lnTo>
                    <a:pt x="285" y="65470"/>
                  </a:lnTo>
                  <a:lnTo>
                    <a:pt x="285" y="65187"/>
                  </a:lnTo>
                  <a:close/>
                  <a:moveTo>
                    <a:pt x="1" y="68808"/>
                  </a:moveTo>
                  <a:lnTo>
                    <a:pt x="1" y="69092"/>
                  </a:lnTo>
                  <a:lnTo>
                    <a:pt x="285" y="69092"/>
                  </a:lnTo>
                  <a:lnTo>
                    <a:pt x="285" y="68808"/>
                  </a:lnTo>
                  <a:close/>
                  <a:moveTo>
                    <a:pt x="1" y="72430"/>
                  </a:moveTo>
                  <a:lnTo>
                    <a:pt x="1" y="72713"/>
                  </a:lnTo>
                  <a:lnTo>
                    <a:pt x="285" y="72713"/>
                  </a:lnTo>
                  <a:lnTo>
                    <a:pt x="285" y="72430"/>
                  </a:lnTo>
                  <a:close/>
                  <a:moveTo>
                    <a:pt x="1" y="76051"/>
                  </a:moveTo>
                  <a:lnTo>
                    <a:pt x="1" y="76335"/>
                  </a:lnTo>
                  <a:lnTo>
                    <a:pt x="285" y="76335"/>
                  </a:lnTo>
                  <a:lnTo>
                    <a:pt x="285" y="76051"/>
                  </a:lnTo>
                  <a:close/>
                  <a:moveTo>
                    <a:pt x="1" y="79672"/>
                  </a:moveTo>
                  <a:lnTo>
                    <a:pt x="1" y="79956"/>
                  </a:lnTo>
                  <a:lnTo>
                    <a:pt x="285" y="79956"/>
                  </a:lnTo>
                  <a:lnTo>
                    <a:pt x="285" y="79672"/>
                  </a:lnTo>
                  <a:close/>
                  <a:moveTo>
                    <a:pt x="1" y="83294"/>
                  </a:moveTo>
                  <a:lnTo>
                    <a:pt x="1" y="83578"/>
                  </a:lnTo>
                  <a:lnTo>
                    <a:pt x="285" y="83578"/>
                  </a:lnTo>
                  <a:lnTo>
                    <a:pt x="285" y="83294"/>
                  </a:lnTo>
                  <a:close/>
                  <a:moveTo>
                    <a:pt x="1" y="86915"/>
                  </a:moveTo>
                  <a:lnTo>
                    <a:pt x="1" y="87199"/>
                  </a:lnTo>
                  <a:lnTo>
                    <a:pt x="285" y="87199"/>
                  </a:lnTo>
                  <a:lnTo>
                    <a:pt x="285" y="86915"/>
                  </a:lnTo>
                  <a:close/>
                  <a:moveTo>
                    <a:pt x="1" y="90537"/>
                  </a:moveTo>
                  <a:lnTo>
                    <a:pt x="1" y="90821"/>
                  </a:lnTo>
                  <a:lnTo>
                    <a:pt x="285" y="90821"/>
                  </a:lnTo>
                  <a:lnTo>
                    <a:pt x="285" y="90537"/>
                  </a:lnTo>
                  <a:close/>
                  <a:moveTo>
                    <a:pt x="1" y="94158"/>
                  </a:moveTo>
                  <a:lnTo>
                    <a:pt x="1" y="94442"/>
                  </a:lnTo>
                  <a:lnTo>
                    <a:pt x="285" y="94442"/>
                  </a:lnTo>
                  <a:lnTo>
                    <a:pt x="285" y="94158"/>
                  </a:lnTo>
                  <a:close/>
                  <a:moveTo>
                    <a:pt x="1" y="97780"/>
                  </a:moveTo>
                  <a:lnTo>
                    <a:pt x="1" y="98064"/>
                  </a:lnTo>
                  <a:lnTo>
                    <a:pt x="285" y="98064"/>
                  </a:lnTo>
                  <a:lnTo>
                    <a:pt x="285"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0"/>
            <p:cNvSpPr/>
            <p:nvPr/>
          </p:nvSpPr>
          <p:spPr>
            <a:xfrm rot="10800000">
              <a:off x="4763673" y="-19383"/>
              <a:ext cx="10691" cy="5211364"/>
            </a:xfrm>
            <a:custGeom>
              <a:avLst/>
              <a:gdLst/>
              <a:ahLst/>
              <a:cxnLst/>
              <a:rect l="l" t="t" r="r" b="b"/>
              <a:pathLst>
                <a:path w="201" h="97981" extrusionOk="0">
                  <a:moveTo>
                    <a:pt x="0" y="1"/>
                  </a:moveTo>
                  <a:lnTo>
                    <a:pt x="0" y="200"/>
                  </a:lnTo>
                  <a:lnTo>
                    <a:pt x="200" y="200"/>
                  </a:lnTo>
                  <a:lnTo>
                    <a:pt x="200" y="1"/>
                  </a:lnTo>
                  <a:close/>
                  <a:moveTo>
                    <a:pt x="0" y="3622"/>
                  </a:moveTo>
                  <a:lnTo>
                    <a:pt x="0" y="3822"/>
                  </a:lnTo>
                  <a:lnTo>
                    <a:pt x="200" y="3822"/>
                  </a:lnTo>
                  <a:lnTo>
                    <a:pt x="200" y="3622"/>
                  </a:lnTo>
                  <a:close/>
                  <a:moveTo>
                    <a:pt x="0" y="7243"/>
                  </a:moveTo>
                  <a:lnTo>
                    <a:pt x="0" y="7443"/>
                  </a:lnTo>
                  <a:lnTo>
                    <a:pt x="200" y="7443"/>
                  </a:lnTo>
                  <a:lnTo>
                    <a:pt x="200" y="7243"/>
                  </a:lnTo>
                  <a:close/>
                  <a:moveTo>
                    <a:pt x="0" y="10865"/>
                  </a:moveTo>
                  <a:lnTo>
                    <a:pt x="0" y="11065"/>
                  </a:lnTo>
                  <a:lnTo>
                    <a:pt x="200" y="11065"/>
                  </a:lnTo>
                  <a:lnTo>
                    <a:pt x="200" y="10865"/>
                  </a:lnTo>
                  <a:close/>
                  <a:moveTo>
                    <a:pt x="0" y="14486"/>
                  </a:moveTo>
                  <a:lnTo>
                    <a:pt x="0" y="14686"/>
                  </a:lnTo>
                  <a:lnTo>
                    <a:pt x="200" y="14686"/>
                  </a:lnTo>
                  <a:lnTo>
                    <a:pt x="200" y="14486"/>
                  </a:lnTo>
                  <a:close/>
                  <a:moveTo>
                    <a:pt x="0" y="18108"/>
                  </a:moveTo>
                  <a:lnTo>
                    <a:pt x="0" y="18308"/>
                  </a:lnTo>
                  <a:lnTo>
                    <a:pt x="200" y="18308"/>
                  </a:lnTo>
                  <a:lnTo>
                    <a:pt x="200" y="18108"/>
                  </a:lnTo>
                  <a:close/>
                  <a:moveTo>
                    <a:pt x="0" y="21729"/>
                  </a:moveTo>
                  <a:lnTo>
                    <a:pt x="0" y="21929"/>
                  </a:lnTo>
                  <a:lnTo>
                    <a:pt x="200" y="21929"/>
                  </a:lnTo>
                  <a:lnTo>
                    <a:pt x="200" y="21729"/>
                  </a:lnTo>
                  <a:close/>
                  <a:moveTo>
                    <a:pt x="0" y="25351"/>
                  </a:moveTo>
                  <a:lnTo>
                    <a:pt x="0" y="25551"/>
                  </a:lnTo>
                  <a:lnTo>
                    <a:pt x="200" y="25551"/>
                  </a:lnTo>
                  <a:lnTo>
                    <a:pt x="200" y="25351"/>
                  </a:lnTo>
                  <a:close/>
                  <a:moveTo>
                    <a:pt x="0" y="28972"/>
                  </a:moveTo>
                  <a:lnTo>
                    <a:pt x="0" y="29172"/>
                  </a:lnTo>
                  <a:lnTo>
                    <a:pt x="200" y="29172"/>
                  </a:lnTo>
                  <a:lnTo>
                    <a:pt x="200" y="28972"/>
                  </a:lnTo>
                  <a:close/>
                  <a:moveTo>
                    <a:pt x="0" y="32594"/>
                  </a:moveTo>
                  <a:lnTo>
                    <a:pt x="0" y="32794"/>
                  </a:lnTo>
                  <a:lnTo>
                    <a:pt x="200" y="32794"/>
                  </a:lnTo>
                  <a:lnTo>
                    <a:pt x="200" y="32594"/>
                  </a:lnTo>
                  <a:close/>
                  <a:moveTo>
                    <a:pt x="0" y="36215"/>
                  </a:moveTo>
                  <a:lnTo>
                    <a:pt x="0" y="36415"/>
                  </a:lnTo>
                  <a:lnTo>
                    <a:pt x="200" y="36415"/>
                  </a:lnTo>
                  <a:lnTo>
                    <a:pt x="200" y="36215"/>
                  </a:lnTo>
                  <a:close/>
                  <a:moveTo>
                    <a:pt x="0" y="39837"/>
                  </a:moveTo>
                  <a:lnTo>
                    <a:pt x="0" y="40037"/>
                  </a:lnTo>
                  <a:lnTo>
                    <a:pt x="200" y="40037"/>
                  </a:lnTo>
                  <a:lnTo>
                    <a:pt x="200" y="39837"/>
                  </a:lnTo>
                  <a:close/>
                  <a:moveTo>
                    <a:pt x="0" y="43458"/>
                  </a:moveTo>
                  <a:lnTo>
                    <a:pt x="0" y="43658"/>
                  </a:lnTo>
                  <a:lnTo>
                    <a:pt x="200" y="43658"/>
                  </a:lnTo>
                  <a:lnTo>
                    <a:pt x="200" y="43458"/>
                  </a:lnTo>
                  <a:close/>
                  <a:moveTo>
                    <a:pt x="0" y="47080"/>
                  </a:moveTo>
                  <a:lnTo>
                    <a:pt x="0" y="47280"/>
                  </a:lnTo>
                  <a:lnTo>
                    <a:pt x="200" y="47280"/>
                  </a:lnTo>
                  <a:lnTo>
                    <a:pt x="200" y="47080"/>
                  </a:lnTo>
                  <a:close/>
                  <a:moveTo>
                    <a:pt x="0" y="50701"/>
                  </a:moveTo>
                  <a:lnTo>
                    <a:pt x="0" y="50901"/>
                  </a:lnTo>
                  <a:lnTo>
                    <a:pt x="200" y="50901"/>
                  </a:lnTo>
                  <a:lnTo>
                    <a:pt x="200" y="50701"/>
                  </a:lnTo>
                  <a:close/>
                  <a:moveTo>
                    <a:pt x="0" y="54323"/>
                  </a:moveTo>
                  <a:lnTo>
                    <a:pt x="0" y="54523"/>
                  </a:lnTo>
                  <a:lnTo>
                    <a:pt x="200" y="54523"/>
                  </a:lnTo>
                  <a:lnTo>
                    <a:pt x="200" y="54323"/>
                  </a:lnTo>
                  <a:close/>
                  <a:moveTo>
                    <a:pt x="0" y="57944"/>
                  </a:moveTo>
                  <a:lnTo>
                    <a:pt x="0" y="58144"/>
                  </a:lnTo>
                  <a:lnTo>
                    <a:pt x="200" y="58144"/>
                  </a:lnTo>
                  <a:lnTo>
                    <a:pt x="200" y="57944"/>
                  </a:lnTo>
                  <a:close/>
                  <a:moveTo>
                    <a:pt x="0" y="61566"/>
                  </a:moveTo>
                  <a:lnTo>
                    <a:pt x="0" y="61765"/>
                  </a:lnTo>
                  <a:lnTo>
                    <a:pt x="200" y="61765"/>
                  </a:lnTo>
                  <a:lnTo>
                    <a:pt x="200" y="61566"/>
                  </a:lnTo>
                  <a:close/>
                  <a:moveTo>
                    <a:pt x="0" y="65187"/>
                  </a:moveTo>
                  <a:lnTo>
                    <a:pt x="0" y="65387"/>
                  </a:lnTo>
                  <a:lnTo>
                    <a:pt x="200" y="65387"/>
                  </a:lnTo>
                  <a:lnTo>
                    <a:pt x="200" y="65187"/>
                  </a:lnTo>
                  <a:close/>
                  <a:moveTo>
                    <a:pt x="0" y="68808"/>
                  </a:moveTo>
                  <a:lnTo>
                    <a:pt x="0" y="69008"/>
                  </a:lnTo>
                  <a:lnTo>
                    <a:pt x="200" y="69008"/>
                  </a:lnTo>
                  <a:lnTo>
                    <a:pt x="200" y="68808"/>
                  </a:lnTo>
                  <a:close/>
                  <a:moveTo>
                    <a:pt x="0" y="72430"/>
                  </a:moveTo>
                  <a:lnTo>
                    <a:pt x="0" y="72630"/>
                  </a:lnTo>
                  <a:lnTo>
                    <a:pt x="200" y="72630"/>
                  </a:lnTo>
                  <a:lnTo>
                    <a:pt x="200" y="72430"/>
                  </a:lnTo>
                  <a:close/>
                  <a:moveTo>
                    <a:pt x="0" y="76051"/>
                  </a:moveTo>
                  <a:lnTo>
                    <a:pt x="0" y="76251"/>
                  </a:lnTo>
                  <a:lnTo>
                    <a:pt x="200" y="76251"/>
                  </a:lnTo>
                  <a:lnTo>
                    <a:pt x="200" y="76051"/>
                  </a:lnTo>
                  <a:close/>
                  <a:moveTo>
                    <a:pt x="0" y="79673"/>
                  </a:moveTo>
                  <a:lnTo>
                    <a:pt x="0" y="79873"/>
                  </a:lnTo>
                  <a:lnTo>
                    <a:pt x="200" y="79873"/>
                  </a:lnTo>
                  <a:lnTo>
                    <a:pt x="200" y="79673"/>
                  </a:lnTo>
                  <a:close/>
                  <a:moveTo>
                    <a:pt x="0" y="83294"/>
                  </a:moveTo>
                  <a:lnTo>
                    <a:pt x="0" y="83494"/>
                  </a:lnTo>
                  <a:lnTo>
                    <a:pt x="200" y="83494"/>
                  </a:lnTo>
                  <a:lnTo>
                    <a:pt x="200" y="83294"/>
                  </a:lnTo>
                  <a:close/>
                  <a:moveTo>
                    <a:pt x="0" y="86916"/>
                  </a:moveTo>
                  <a:lnTo>
                    <a:pt x="0" y="87116"/>
                  </a:lnTo>
                  <a:lnTo>
                    <a:pt x="200" y="87116"/>
                  </a:lnTo>
                  <a:lnTo>
                    <a:pt x="200" y="86916"/>
                  </a:lnTo>
                  <a:close/>
                  <a:moveTo>
                    <a:pt x="0" y="90537"/>
                  </a:moveTo>
                  <a:lnTo>
                    <a:pt x="0" y="90737"/>
                  </a:lnTo>
                  <a:lnTo>
                    <a:pt x="200" y="90737"/>
                  </a:lnTo>
                  <a:lnTo>
                    <a:pt x="200" y="90537"/>
                  </a:lnTo>
                  <a:close/>
                  <a:moveTo>
                    <a:pt x="0" y="94159"/>
                  </a:moveTo>
                  <a:lnTo>
                    <a:pt x="0" y="94359"/>
                  </a:lnTo>
                  <a:lnTo>
                    <a:pt x="200" y="94359"/>
                  </a:lnTo>
                  <a:lnTo>
                    <a:pt x="200" y="94159"/>
                  </a:lnTo>
                  <a:close/>
                  <a:moveTo>
                    <a:pt x="0" y="97780"/>
                  </a:moveTo>
                  <a:lnTo>
                    <a:pt x="0" y="97980"/>
                  </a:lnTo>
                  <a:lnTo>
                    <a:pt x="200" y="97980"/>
                  </a:lnTo>
                  <a:lnTo>
                    <a:pt x="200"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0"/>
            <p:cNvSpPr/>
            <p:nvPr/>
          </p:nvSpPr>
          <p:spPr>
            <a:xfrm rot="10800000">
              <a:off x="4958924" y="-17203"/>
              <a:ext cx="6382" cy="5207003"/>
            </a:xfrm>
            <a:custGeom>
              <a:avLst/>
              <a:gdLst/>
              <a:ahLst/>
              <a:cxnLst/>
              <a:rect l="l" t="t" r="r" b="b"/>
              <a:pathLst>
                <a:path w="120" h="97899" extrusionOk="0">
                  <a:moveTo>
                    <a:pt x="1" y="0"/>
                  </a:moveTo>
                  <a:lnTo>
                    <a:pt x="1" y="116"/>
                  </a:lnTo>
                  <a:lnTo>
                    <a:pt x="119" y="119"/>
                  </a:lnTo>
                  <a:lnTo>
                    <a:pt x="119" y="0"/>
                  </a:lnTo>
                  <a:close/>
                  <a:moveTo>
                    <a:pt x="1" y="3622"/>
                  </a:moveTo>
                  <a:lnTo>
                    <a:pt x="1" y="3737"/>
                  </a:lnTo>
                  <a:lnTo>
                    <a:pt x="119" y="3740"/>
                  </a:lnTo>
                  <a:lnTo>
                    <a:pt x="119" y="3622"/>
                  </a:lnTo>
                  <a:close/>
                  <a:moveTo>
                    <a:pt x="1" y="7243"/>
                  </a:moveTo>
                  <a:lnTo>
                    <a:pt x="1" y="7359"/>
                  </a:lnTo>
                  <a:lnTo>
                    <a:pt x="119" y="7362"/>
                  </a:lnTo>
                  <a:lnTo>
                    <a:pt x="119" y="7243"/>
                  </a:lnTo>
                  <a:close/>
                  <a:moveTo>
                    <a:pt x="1" y="10864"/>
                  </a:moveTo>
                  <a:lnTo>
                    <a:pt x="1" y="10980"/>
                  </a:lnTo>
                  <a:lnTo>
                    <a:pt x="119" y="10983"/>
                  </a:lnTo>
                  <a:lnTo>
                    <a:pt x="119" y="10864"/>
                  </a:lnTo>
                  <a:close/>
                  <a:moveTo>
                    <a:pt x="1" y="14486"/>
                  </a:moveTo>
                  <a:lnTo>
                    <a:pt x="1" y="14602"/>
                  </a:lnTo>
                  <a:lnTo>
                    <a:pt x="119" y="14605"/>
                  </a:lnTo>
                  <a:lnTo>
                    <a:pt x="119" y="14486"/>
                  </a:lnTo>
                  <a:close/>
                  <a:moveTo>
                    <a:pt x="1" y="18107"/>
                  </a:moveTo>
                  <a:lnTo>
                    <a:pt x="1" y="18223"/>
                  </a:lnTo>
                  <a:lnTo>
                    <a:pt x="119" y="18226"/>
                  </a:lnTo>
                  <a:lnTo>
                    <a:pt x="119" y="18107"/>
                  </a:lnTo>
                  <a:close/>
                  <a:moveTo>
                    <a:pt x="1" y="21729"/>
                  </a:moveTo>
                  <a:lnTo>
                    <a:pt x="1" y="21845"/>
                  </a:lnTo>
                  <a:lnTo>
                    <a:pt x="119" y="21848"/>
                  </a:lnTo>
                  <a:lnTo>
                    <a:pt x="119" y="21729"/>
                  </a:lnTo>
                  <a:close/>
                  <a:moveTo>
                    <a:pt x="1" y="25350"/>
                  </a:moveTo>
                  <a:lnTo>
                    <a:pt x="1" y="25466"/>
                  </a:lnTo>
                  <a:lnTo>
                    <a:pt x="119" y="25469"/>
                  </a:lnTo>
                  <a:lnTo>
                    <a:pt x="119" y="25350"/>
                  </a:lnTo>
                  <a:close/>
                  <a:moveTo>
                    <a:pt x="1" y="28972"/>
                  </a:moveTo>
                  <a:lnTo>
                    <a:pt x="1" y="29088"/>
                  </a:lnTo>
                  <a:lnTo>
                    <a:pt x="119" y="29091"/>
                  </a:lnTo>
                  <a:lnTo>
                    <a:pt x="119" y="28972"/>
                  </a:lnTo>
                  <a:close/>
                  <a:moveTo>
                    <a:pt x="1" y="32593"/>
                  </a:moveTo>
                  <a:lnTo>
                    <a:pt x="1" y="32709"/>
                  </a:lnTo>
                  <a:lnTo>
                    <a:pt x="119" y="32712"/>
                  </a:lnTo>
                  <a:lnTo>
                    <a:pt x="119" y="32593"/>
                  </a:lnTo>
                  <a:close/>
                  <a:moveTo>
                    <a:pt x="1" y="36215"/>
                  </a:moveTo>
                  <a:lnTo>
                    <a:pt x="1" y="36331"/>
                  </a:lnTo>
                  <a:lnTo>
                    <a:pt x="119" y="36334"/>
                  </a:lnTo>
                  <a:lnTo>
                    <a:pt x="119" y="36215"/>
                  </a:lnTo>
                  <a:close/>
                  <a:moveTo>
                    <a:pt x="1" y="39836"/>
                  </a:moveTo>
                  <a:lnTo>
                    <a:pt x="1" y="39952"/>
                  </a:lnTo>
                  <a:lnTo>
                    <a:pt x="119" y="39955"/>
                  </a:lnTo>
                  <a:lnTo>
                    <a:pt x="119" y="39836"/>
                  </a:lnTo>
                  <a:close/>
                  <a:moveTo>
                    <a:pt x="1" y="43458"/>
                  </a:moveTo>
                  <a:lnTo>
                    <a:pt x="1" y="43574"/>
                  </a:lnTo>
                  <a:lnTo>
                    <a:pt x="119" y="43577"/>
                  </a:lnTo>
                  <a:lnTo>
                    <a:pt x="119" y="43458"/>
                  </a:lnTo>
                  <a:close/>
                  <a:moveTo>
                    <a:pt x="1" y="47079"/>
                  </a:moveTo>
                  <a:lnTo>
                    <a:pt x="1" y="47195"/>
                  </a:lnTo>
                  <a:lnTo>
                    <a:pt x="119" y="47198"/>
                  </a:lnTo>
                  <a:lnTo>
                    <a:pt x="119" y="47079"/>
                  </a:lnTo>
                  <a:close/>
                  <a:moveTo>
                    <a:pt x="1" y="50701"/>
                  </a:moveTo>
                  <a:lnTo>
                    <a:pt x="1" y="50817"/>
                  </a:lnTo>
                  <a:lnTo>
                    <a:pt x="119" y="50819"/>
                  </a:lnTo>
                  <a:lnTo>
                    <a:pt x="119" y="50701"/>
                  </a:lnTo>
                  <a:close/>
                  <a:moveTo>
                    <a:pt x="1" y="54322"/>
                  </a:moveTo>
                  <a:lnTo>
                    <a:pt x="1" y="54438"/>
                  </a:lnTo>
                  <a:lnTo>
                    <a:pt x="119" y="54441"/>
                  </a:lnTo>
                  <a:lnTo>
                    <a:pt x="119" y="54322"/>
                  </a:lnTo>
                  <a:close/>
                  <a:moveTo>
                    <a:pt x="1" y="57944"/>
                  </a:moveTo>
                  <a:lnTo>
                    <a:pt x="1" y="58060"/>
                  </a:lnTo>
                  <a:lnTo>
                    <a:pt x="119" y="58062"/>
                  </a:lnTo>
                  <a:lnTo>
                    <a:pt x="119" y="57944"/>
                  </a:lnTo>
                  <a:close/>
                  <a:moveTo>
                    <a:pt x="1" y="61565"/>
                  </a:moveTo>
                  <a:lnTo>
                    <a:pt x="1" y="61681"/>
                  </a:lnTo>
                  <a:lnTo>
                    <a:pt x="119" y="61684"/>
                  </a:lnTo>
                  <a:lnTo>
                    <a:pt x="119" y="61565"/>
                  </a:lnTo>
                  <a:close/>
                  <a:moveTo>
                    <a:pt x="1" y="65187"/>
                  </a:moveTo>
                  <a:lnTo>
                    <a:pt x="1" y="65302"/>
                  </a:lnTo>
                  <a:lnTo>
                    <a:pt x="119" y="65305"/>
                  </a:lnTo>
                  <a:lnTo>
                    <a:pt x="119" y="65187"/>
                  </a:lnTo>
                  <a:close/>
                  <a:moveTo>
                    <a:pt x="1" y="68808"/>
                  </a:moveTo>
                  <a:lnTo>
                    <a:pt x="1" y="68924"/>
                  </a:lnTo>
                  <a:lnTo>
                    <a:pt x="119" y="68927"/>
                  </a:lnTo>
                  <a:lnTo>
                    <a:pt x="119" y="68808"/>
                  </a:lnTo>
                  <a:close/>
                  <a:moveTo>
                    <a:pt x="1" y="72430"/>
                  </a:moveTo>
                  <a:lnTo>
                    <a:pt x="1" y="72545"/>
                  </a:lnTo>
                  <a:lnTo>
                    <a:pt x="119" y="72548"/>
                  </a:lnTo>
                  <a:lnTo>
                    <a:pt x="119" y="72430"/>
                  </a:lnTo>
                  <a:close/>
                  <a:moveTo>
                    <a:pt x="1" y="76051"/>
                  </a:moveTo>
                  <a:lnTo>
                    <a:pt x="1" y="76167"/>
                  </a:lnTo>
                  <a:lnTo>
                    <a:pt x="119" y="76170"/>
                  </a:lnTo>
                  <a:lnTo>
                    <a:pt x="119" y="76051"/>
                  </a:lnTo>
                  <a:close/>
                  <a:moveTo>
                    <a:pt x="1" y="79672"/>
                  </a:moveTo>
                  <a:lnTo>
                    <a:pt x="1" y="79788"/>
                  </a:lnTo>
                  <a:lnTo>
                    <a:pt x="119" y="79791"/>
                  </a:lnTo>
                  <a:lnTo>
                    <a:pt x="119" y="79672"/>
                  </a:lnTo>
                  <a:close/>
                  <a:moveTo>
                    <a:pt x="1" y="83294"/>
                  </a:moveTo>
                  <a:lnTo>
                    <a:pt x="1" y="83410"/>
                  </a:lnTo>
                  <a:lnTo>
                    <a:pt x="119" y="83413"/>
                  </a:lnTo>
                  <a:lnTo>
                    <a:pt x="119" y="83294"/>
                  </a:lnTo>
                  <a:close/>
                  <a:moveTo>
                    <a:pt x="1" y="86915"/>
                  </a:moveTo>
                  <a:lnTo>
                    <a:pt x="1" y="87031"/>
                  </a:lnTo>
                  <a:lnTo>
                    <a:pt x="119" y="87034"/>
                  </a:lnTo>
                  <a:lnTo>
                    <a:pt x="119" y="86915"/>
                  </a:lnTo>
                  <a:close/>
                  <a:moveTo>
                    <a:pt x="1" y="90537"/>
                  </a:moveTo>
                  <a:lnTo>
                    <a:pt x="1" y="90656"/>
                  </a:lnTo>
                  <a:lnTo>
                    <a:pt x="119" y="90656"/>
                  </a:lnTo>
                  <a:lnTo>
                    <a:pt x="119" y="90537"/>
                  </a:lnTo>
                  <a:close/>
                  <a:moveTo>
                    <a:pt x="1" y="94158"/>
                  </a:moveTo>
                  <a:lnTo>
                    <a:pt x="1" y="94277"/>
                  </a:lnTo>
                  <a:lnTo>
                    <a:pt x="119" y="94277"/>
                  </a:lnTo>
                  <a:lnTo>
                    <a:pt x="119" y="94158"/>
                  </a:lnTo>
                  <a:close/>
                  <a:moveTo>
                    <a:pt x="1" y="97780"/>
                  </a:moveTo>
                  <a:lnTo>
                    <a:pt x="1" y="97899"/>
                  </a:lnTo>
                  <a:lnTo>
                    <a:pt x="119" y="97899"/>
                  </a:lnTo>
                  <a:lnTo>
                    <a:pt x="119"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0"/>
            <p:cNvSpPr/>
            <p:nvPr/>
          </p:nvSpPr>
          <p:spPr>
            <a:xfrm rot="10800000">
              <a:off x="5154335" y="-14916"/>
              <a:ext cx="1915" cy="5202589"/>
            </a:xfrm>
            <a:custGeom>
              <a:avLst/>
              <a:gdLst/>
              <a:ahLst/>
              <a:cxnLst/>
              <a:rect l="l" t="t" r="r" b="b"/>
              <a:pathLst>
                <a:path w="36" h="97816" extrusionOk="0">
                  <a:moveTo>
                    <a:pt x="1" y="1"/>
                  </a:moveTo>
                  <a:lnTo>
                    <a:pt x="1" y="35"/>
                  </a:lnTo>
                  <a:lnTo>
                    <a:pt x="36" y="35"/>
                  </a:lnTo>
                  <a:lnTo>
                    <a:pt x="36" y="1"/>
                  </a:lnTo>
                  <a:close/>
                  <a:moveTo>
                    <a:pt x="1" y="3622"/>
                  </a:moveTo>
                  <a:lnTo>
                    <a:pt x="1" y="3657"/>
                  </a:lnTo>
                  <a:lnTo>
                    <a:pt x="36" y="3657"/>
                  </a:lnTo>
                  <a:lnTo>
                    <a:pt x="36" y="3622"/>
                  </a:lnTo>
                  <a:close/>
                  <a:moveTo>
                    <a:pt x="1" y="7244"/>
                  </a:moveTo>
                  <a:lnTo>
                    <a:pt x="1" y="7278"/>
                  </a:lnTo>
                  <a:lnTo>
                    <a:pt x="36" y="7278"/>
                  </a:lnTo>
                  <a:lnTo>
                    <a:pt x="36" y="7244"/>
                  </a:lnTo>
                  <a:close/>
                  <a:moveTo>
                    <a:pt x="1" y="10865"/>
                  </a:moveTo>
                  <a:lnTo>
                    <a:pt x="1" y="10900"/>
                  </a:lnTo>
                  <a:lnTo>
                    <a:pt x="36" y="10900"/>
                  </a:lnTo>
                  <a:lnTo>
                    <a:pt x="36" y="10865"/>
                  </a:lnTo>
                  <a:close/>
                  <a:moveTo>
                    <a:pt x="1" y="14487"/>
                  </a:moveTo>
                  <a:lnTo>
                    <a:pt x="1" y="14521"/>
                  </a:lnTo>
                  <a:lnTo>
                    <a:pt x="36" y="14521"/>
                  </a:lnTo>
                  <a:lnTo>
                    <a:pt x="36" y="14487"/>
                  </a:lnTo>
                  <a:close/>
                  <a:moveTo>
                    <a:pt x="1" y="18108"/>
                  </a:moveTo>
                  <a:lnTo>
                    <a:pt x="1" y="18143"/>
                  </a:lnTo>
                  <a:lnTo>
                    <a:pt x="36" y="18143"/>
                  </a:lnTo>
                  <a:lnTo>
                    <a:pt x="36" y="18108"/>
                  </a:lnTo>
                  <a:close/>
                  <a:moveTo>
                    <a:pt x="1" y="21729"/>
                  </a:moveTo>
                  <a:lnTo>
                    <a:pt x="1" y="21764"/>
                  </a:lnTo>
                  <a:lnTo>
                    <a:pt x="36" y="21764"/>
                  </a:lnTo>
                  <a:lnTo>
                    <a:pt x="36" y="21729"/>
                  </a:lnTo>
                  <a:close/>
                  <a:moveTo>
                    <a:pt x="1" y="25351"/>
                  </a:moveTo>
                  <a:lnTo>
                    <a:pt x="1" y="25386"/>
                  </a:lnTo>
                  <a:lnTo>
                    <a:pt x="36" y="25386"/>
                  </a:lnTo>
                  <a:lnTo>
                    <a:pt x="36" y="25351"/>
                  </a:lnTo>
                  <a:close/>
                  <a:moveTo>
                    <a:pt x="1" y="28972"/>
                  </a:moveTo>
                  <a:lnTo>
                    <a:pt x="1" y="29007"/>
                  </a:lnTo>
                  <a:lnTo>
                    <a:pt x="36" y="29007"/>
                  </a:lnTo>
                  <a:lnTo>
                    <a:pt x="36" y="28972"/>
                  </a:lnTo>
                  <a:close/>
                  <a:moveTo>
                    <a:pt x="1" y="32594"/>
                  </a:moveTo>
                  <a:lnTo>
                    <a:pt x="1" y="32629"/>
                  </a:lnTo>
                  <a:lnTo>
                    <a:pt x="36" y="32629"/>
                  </a:lnTo>
                  <a:lnTo>
                    <a:pt x="36" y="32594"/>
                  </a:lnTo>
                  <a:close/>
                  <a:moveTo>
                    <a:pt x="1" y="36215"/>
                  </a:moveTo>
                  <a:lnTo>
                    <a:pt x="1" y="36250"/>
                  </a:lnTo>
                  <a:lnTo>
                    <a:pt x="36" y="36250"/>
                  </a:lnTo>
                  <a:lnTo>
                    <a:pt x="36" y="36215"/>
                  </a:lnTo>
                  <a:close/>
                  <a:moveTo>
                    <a:pt x="1" y="39837"/>
                  </a:moveTo>
                  <a:lnTo>
                    <a:pt x="1" y="39872"/>
                  </a:lnTo>
                  <a:lnTo>
                    <a:pt x="36" y="39872"/>
                  </a:lnTo>
                  <a:lnTo>
                    <a:pt x="36" y="39837"/>
                  </a:lnTo>
                  <a:close/>
                  <a:moveTo>
                    <a:pt x="1" y="43458"/>
                  </a:moveTo>
                  <a:lnTo>
                    <a:pt x="1" y="43493"/>
                  </a:lnTo>
                  <a:lnTo>
                    <a:pt x="36" y="43493"/>
                  </a:lnTo>
                  <a:lnTo>
                    <a:pt x="36" y="43458"/>
                  </a:lnTo>
                  <a:close/>
                  <a:moveTo>
                    <a:pt x="1" y="47080"/>
                  </a:moveTo>
                  <a:lnTo>
                    <a:pt x="1" y="47115"/>
                  </a:lnTo>
                  <a:lnTo>
                    <a:pt x="36" y="47115"/>
                  </a:lnTo>
                  <a:lnTo>
                    <a:pt x="36" y="47080"/>
                  </a:lnTo>
                  <a:close/>
                  <a:moveTo>
                    <a:pt x="1" y="50701"/>
                  </a:moveTo>
                  <a:lnTo>
                    <a:pt x="1" y="50736"/>
                  </a:lnTo>
                  <a:lnTo>
                    <a:pt x="36" y="50736"/>
                  </a:lnTo>
                  <a:lnTo>
                    <a:pt x="36" y="50701"/>
                  </a:lnTo>
                  <a:close/>
                  <a:moveTo>
                    <a:pt x="1" y="54323"/>
                  </a:moveTo>
                  <a:lnTo>
                    <a:pt x="1" y="54357"/>
                  </a:lnTo>
                  <a:lnTo>
                    <a:pt x="36" y="54357"/>
                  </a:lnTo>
                  <a:lnTo>
                    <a:pt x="36" y="54323"/>
                  </a:lnTo>
                  <a:close/>
                  <a:moveTo>
                    <a:pt x="1" y="57944"/>
                  </a:moveTo>
                  <a:lnTo>
                    <a:pt x="1" y="57979"/>
                  </a:lnTo>
                  <a:lnTo>
                    <a:pt x="36" y="57979"/>
                  </a:lnTo>
                  <a:lnTo>
                    <a:pt x="36" y="57944"/>
                  </a:lnTo>
                  <a:close/>
                  <a:moveTo>
                    <a:pt x="1" y="61566"/>
                  </a:moveTo>
                  <a:lnTo>
                    <a:pt x="1" y="61600"/>
                  </a:lnTo>
                  <a:lnTo>
                    <a:pt x="36" y="61600"/>
                  </a:lnTo>
                  <a:lnTo>
                    <a:pt x="36" y="61566"/>
                  </a:lnTo>
                  <a:close/>
                  <a:moveTo>
                    <a:pt x="1" y="65187"/>
                  </a:moveTo>
                  <a:lnTo>
                    <a:pt x="1" y="65222"/>
                  </a:lnTo>
                  <a:lnTo>
                    <a:pt x="36" y="65222"/>
                  </a:lnTo>
                  <a:lnTo>
                    <a:pt x="36" y="65187"/>
                  </a:lnTo>
                  <a:close/>
                  <a:moveTo>
                    <a:pt x="1" y="68809"/>
                  </a:moveTo>
                  <a:lnTo>
                    <a:pt x="1" y="68843"/>
                  </a:lnTo>
                  <a:lnTo>
                    <a:pt x="36" y="68843"/>
                  </a:lnTo>
                  <a:lnTo>
                    <a:pt x="36" y="68809"/>
                  </a:lnTo>
                  <a:close/>
                  <a:moveTo>
                    <a:pt x="1" y="72430"/>
                  </a:moveTo>
                  <a:lnTo>
                    <a:pt x="1" y="72465"/>
                  </a:lnTo>
                  <a:lnTo>
                    <a:pt x="36" y="72465"/>
                  </a:lnTo>
                  <a:lnTo>
                    <a:pt x="36" y="72430"/>
                  </a:lnTo>
                  <a:close/>
                  <a:moveTo>
                    <a:pt x="1" y="76052"/>
                  </a:moveTo>
                  <a:lnTo>
                    <a:pt x="1" y="76086"/>
                  </a:lnTo>
                  <a:lnTo>
                    <a:pt x="36" y="76086"/>
                  </a:lnTo>
                  <a:lnTo>
                    <a:pt x="36" y="76052"/>
                  </a:lnTo>
                  <a:close/>
                  <a:moveTo>
                    <a:pt x="1" y="79673"/>
                  </a:moveTo>
                  <a:lnTo>
                    <a:pt x="1" y="79708"/>
                  </a:lnTo>
                  <a:lnTo>
                    <a:pt x="36" y="79708"/>
                  </a:lnTo>
                  <a:lnTo>
                    <a:pt x="36" y="79673"/>
                  </a:lnTo>
                  <a:close/>
                  <a:moveTo>
                    <a:pt x="1" y="83294"/>
                  </a:moveTo>
                  <a:lnTo>
                    <a:pt x="1" y="83329"/>
                  </a:lnTo>
                  <a:lnTo>
                    <a:pt x="36" y="83329"/>
                  </a:lnTo>
                  <a:lnTo>
                    <a:pt x="36" y="83294"/>
                  </a:lnTo>
                  <a:close/>
                  <a:moveTo>
                    <a:pt x="1" y="86916"/>
                  </a:moveTo>
                  <a:lnTo>
                    <a:pt x="1" y="86951"/>
                  </a:lnTo>
                  <a:lnTo>
                    <a:pt x="36" y="86951"/>
                  </a:lnTo>
                  <a:lnTo>
                    <a:pt x="36" y="86916"/>
                  </a:lnTo>
                  <a:close/>
                  <a:moveTo>
                    <a:pt x="1" y="90537"/>
                  </a:moveTo>
                  <a:lnTo>
                    <a:pt x="1" y="90572"/>
                  </a:lnTo>
                  <a:lnTo>
                    <a:pt x="36" y="90572"/>
                  </a:lnTo>
                  <a:lnTo>
                    <a:pt x="36" y="90537"/>
                  </a:lnTo>
                  <a:close/>
                  <a:moveTo>
                    <a:pt x="1" y="94159"/>
                  </a:moveTo>
                  <a:lnTo>
                    <a:pt x="1" y="94194"/>
                  </a:lnTo>
                  <a:lnTo>
                    <a:pt x="36" y="94194"/>
                  </a:lnTo>
                  <a:lnTo>
                    <a:pt x="36" y="94159"/>
                  </a:lnTo>
                  <a:close/>
                  <a:moveTo>
                    <a:pt x="1" y="97780"/>
                  </a:moveTo>
                  <a:lnTo>
                    <a:pt x="1" y="97815"/>
                  </a:lnTo>
                  <a:lnTo>
                    <a:pt x="36" y="97815"/>
                  </a:lnTo>
                  <a:lnTo>
                    <a:pt x="36" y="977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18" name="Google Shape;1218;p20"/>
          <p:cNvPicPr preferRelativeResize="0"/>
          <p:nvPr/>
        </p:nvPicPr>
        <p:blipFill rotWithShape="1">
          <a:blip r:embed="rId2">
            <a:alphaModFix/>
          </a:blip>
          <a:srcRect l="15966" t="6321" r="28418" b="6120"/>
          <a:stretch/>
        </p:blipFill>
        <p:spPr>
          <a:xfrm flipH="1">
            <a:off x="4029923" y="468075"/>
            <a:ext cx="4707422" cy="4178099"/>
          </a:xfrm>
          <a:prstGeom prst="rect">
            <a:avLst/>
          </a:prstGeom>
          <a:noFill/>
          <a:ln w="76200" cap="flat" cmpd="sng">
            <a:solidFill>
              <a:schemeClr val="accent1"/>
            </a:solidFill>
            <a:prstDash val="solid"/>
            <a:round/>
            <a:headEnd type="none" w="sm" len="sm"/>
            <a:tailEnd type="none" w="sm" len="sm"/>
          </a:ln>
        </p:spPr>
      </p:pic>
      <p:sp>
        <p:nvSpPr>
          <p:cNvPr id="1219" name="Google Shape;1219;p20"/>
          <p:cNvSpPr txBox="1">
            <a:spLocks noGrp="1"/>
          </p:cNvSpPr>
          <p:nvPr>
            <p:ph type="title"/>
          </p:nvPr>
        </p:nvSpPr>
        <p:spPr>
          <a:xfrm flipH="1">
            <a:off x="4029920" y="867950"/>
            <a:ext cx="4476900" cy="1287900"/>
          </a:xfrm>
          <a:prstGeom prst="rect">
            <a:avLst/>
          </a:prstGeom>
        </p:spPr>
        <p:txBody>
          <a:bodyPr spcFirstLastPara="1" wrap="square" lIns="91425" tIns="91425" rIns="0" bIns="0" anchor="ctr" anchorCtr="0">
            <a:noAutofit/>
          </a:bodyPr>
          <a:lstStyle>
            <a:lvl1pPr lvl="0" algn="r" rtl="0">
              <a:spcBef>
                <a:spcPts val="0"/>
              </a:spcBef>
              <a:spcAft>
                <a:spcPts val="0"/>
              </a:spcAft>
              <a:buSzPts val="4000"/>
              <a:buNone/>
              <a:defRPr sz="4000" b="1"/>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1220" name="Google Shape;1220;p20"/>
          <p:cNvSpPr txBox="1">
            <a:spLocks noGrp="1"/>
          </p:cNvSpPr>
          <p:nvPr>
            <p:ph type="subTitle" idx="1"/>
          </p:nvPr>
        </p:nvSpPr>
        <p:spPr>
          <a:xfrm flipH="1">
            <a:off x="5110345" y="2348400"/>
            <a:ext cx="3389700" cy="189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2800"/>
              <a:buFont typeface="Righteous"/>
              <a:buNone/>
              <a:defRPr sz="2800">
                <a:solidFill>
                  <a:schemeClr val="accent1"/>
                </a:solidFill>
                <a:latin typeface="Righteous"/>
                <a:ea typeface="Righteous"/>
                <a:cs typeface="Righteous"/>
                <a:sym typeface="Righteou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5" r:id="rId8"/>
    <p:sldLayoutId id="2147483666" r:id="rId9"/>
    <p:sldLayoutId id="2147483669" r:id="rId10"/>
    <p:sldLayoutId id="2147483674" r:id="rId11"/>
    <p:sldLayoutId id="2147483675" r:id="rId12"/>
    <p:sldLayoutId id="2147483676" r:id="rId13"/>
    <p:sldLayoutId id="2147483677"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webp"/><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digilib.unimus.ac.id/files/disk1/153/jtptunimus-gdl-ratnasepti-7641-3-babii.pdf" TargetMode="External"/><Relationship Id="rId7" Type="http://schemas.openxmlformats.org/officeDocument/2006/relationships/hyperlink" Target="http://pustaka.poltekkes-pdg.ac.id/repository/ZIKRI_IHSAN_D3-Keperawatan_Poltekkes_Padang_2017_H.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eprints.poltekkesjogja.ac.id/2210/3/BAB%20II.pdf" TargetMode="External"/><Relationship Id="rId5" Type="http://schemas.openxmlformats.org/officeDocument/2006/relationships/hyperlink" Target="http://eprints.undip.ac.id/62481/3/BAB_II.pdf" TargetMode="External"/><Relationship Id="rId4" Type="http://schemas.openxmlformats.org/officeDocument/2006/relationships/hyperlink" Target="http://perpustakaan.poltekkes-malang.ac.id/assets/file/kti/1602420037/7_BAB_II.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4" name="Google Shape;1824;p34"/>
          <p:cNvSpPr txBox="1">
            <a:spLocks noGrp="1"/>
          </p:cNvSpPr>
          <p:nvPr>
            <p:ph type="ctrTitle"/>
          </p:nvPr>
        </p:nvSpPr>
        <p:spPr>
          <a:xfrm>
            <a:off x="720000" y="615700"/>
            <a:ext cx="6668700" cy="225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dk1"/>
                </a:solidFill>
                <a:latin typeface="Righteous"/>
                <a:ea typeface="Righteous"/>
                <a:cs typeface="Righteous"/>
                <a:sym typeface="Righteous"/>
              </a:rPr>
              <a:t>DIAGNOSIS</a:t>
            </a:r>
            <a:endParaRPr b="1" dirty="0">
              <a:solidFill>
                <a:schemeClr val="dk1"/>
              </a:solidFill>
              <a:latin typeface="Righteous"/>
              <a:ea typeface="Righteous"/>
              <a:cs typeface="Righteous"/>
              <a:sym typeface="Righteous"/>
            </a:endParaRPr>
          </a:p>
        </p:txBody>
      </p:sp>
      <p:sp>
        <p:nvSpPr>
          <p:cNvPr id="1825" name="Google Shape;1825;p34"/>
          <p:cNvSpPr txBox="1">
            <a:spLocks noGrp="1"/>
          </p:cNvSpPr>
          <p:nvPr>
            <p:ph type="subTitle" idx="1"/>
          </p:nvPr>
        </p:nvSpPr>
        <p:spPr>
          <a:xfrm>
            <a:off x="720000" y="3291325"/>
            <a:ext cx="43347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accent1"/>
                </a:solidFill>
              </a:rPr>
              <a:t>THERESIA DINI</a:t>
            </a:r>
          </a:p>
          <a:p>
            <a:pPr marL="0" lvl="0" indent="0" algn="l" rtl="0">
              <a:spcBef>
                <a:spcPts val="0"/>
              </a:spcBef>
              <a:spcAft>
                <a:spcPts val="0"/>
              </a:spcAft>
              <a:buClr>
                <a:schemeClr val="dk1"/>
              </a:buClr>
              <a:buSzPts val="1100"/>
              <a:buFont typeface="Arial"/>
              <a:buNone/>
            </a:pPr>
            <a:r>
              <a:rPr lang="en-US" dirty="0"/>
              <a:t>1810211042</a:t>
            </a:r>
            <a:endParaRPr dirty="0"/>
          </a:p>
        </p:txBody>
      </p:sp>
      <p:grpSp>
        <p:nvGrpSpPr>
          <p:cNvPr id="1826" name="Google Shape;1826;p34"/>
          <p:cNvGrpSpPr/>
          <p:nvPr/>
        </p:nvGrpSpPr>
        <p:grpSpPr>
          <a:xfrm rot="-522470">
            <a:off x="5548419" y="1574094"/>
            <a:ext cx="2515313" cy="2432767"/>
            <a:chOff x="5548326" y="1573800"/>
            <a:chExt cx="2515245" cy="2432701"/>
          </a:xfrm>
        </p:grpSpPr>
        <p:sp>
          <p:nvSpPr>
            <p:cNvPr id="1827" name="Google Shape;1827;p34"/>
            <p:cNvSpPr/>
            <p:nvPr/>
          </p:nvSpPr>
          <p:spPr>
            <a:xfrm>
              <a:off x="7211050" y="1578402"/>
              <a:ext cx="10162" cy="78518"/>
            </a:xfrm>
            <a:custGeom>
              <a:avLst/>
              <a:gdLst/>
              <a:ahLst/>
              <a:cxnLst/>
              <a:rect l="l" t="t" r="r" b="b"/>
              <a:pathLst>
                <a:path w="106" h="819" extrusionOk="0">
                  <a:moveTo>
                    <a:pt x="105" y="1"/>
                  </a:moveTo>
                  <a:lnTo>
                    <a:pt x="0" y="818"/>
                  </a:lnTo>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4"/>
            <p:cNvSpPr/>
            <p:nvPr/>
          </p:nvSpPr>
          <p:spPr>
            <a:xfrm>
              <a:off x="5598947" y="1610615"/>
              <a:ext cx="2434906" cy="2344788"/>
            </a:xfrm>
            <a:custGeom>
              <a:avLst/>
              <a:gdLst/>
              <a:ahLst/>
              <a:cxnLst/>
              <a:rect l="l" t="t" r="r" b="b"/>
              <a:pathLst>
                <a:path w="25398" h="24458" extrusionOk="0">
                  <a:moveTo>
                    <a:pt x="15639" y="1"/>
                  </a:moveTo>
                  <a:lnTo>
                    <a:pt x="15639" y="1"/>
                  </a:lnTo>
                  <a:cubicBezTo>
                    <a:pt x="11656" y="47"/>
                    <a:pt x="8159" y="2532"/>
                    <a:pt x="6937" y="6128"/>
                  </a:cubicBezTo>
                  <a:cubicBezTo>
                    <a:pt x="6069" y="8675"/>
                    <a:pt x="6440" y="11490"/>
                    <a:pt x="7859" y="13801"/>
                  </a:cubicBezTo>
                  <a:lnTo>
                    <a:pt x="7839" y="13829"/>
                  </a:lnTo>
                  <a:lnTo>
                    <a:pt x="0" y="21668"/>
                  </a:lnTo>
                  <a:lnTo>
                    <a:pt x="2790" y="24457"/>
                  </a:lnTo>
                  <a:cubicBezTo>
                    <a:pt x="5431" y="21870"/>
                    <a:pt x="8072" y="19280"/>
                    <a:pt x="10716" y="16693"/>
                  </a:cubicBezTo>
                  <a:lnTo>
                    <a:pt x="10759" y="16660"/>
                  </a:lnTo>
                  <a:cubicBezTo>
                    <a:pt x="11526" y="17150"/>
                    <a:pt x="13271" y="18112"/>
                    <a:pt x="15623" y="18112"/>
                  </a:cubicBezTo>
                  <a:cubicBezTo>
                    <a:pt x="15630" y="18112"/>
                    <a:pt x="15636" y="18112"/>
                    <a:pt x="15642" y="18112"/>
                  </a:cubicBezTo>
                  <a:cubicBezTo>
                    <a:pt x="20099" y="18102"/>
                    <a:pt x="22712" y="14636"/>
                    <a:pt x="22928" y="14339"/>
                  </a:cubicBezTo>
                  <a:cubicBezTo>
                    <a:pt x="24962" y="11536"/>
                    <a:pt x="25397" y="7506"/>
                    <a:pt x="23494" y="4343"/>
                  </a:cubicBezTo>
                  <a:cubicBezTo>
                    <a:pt x="21759" y="1451"/>
                    <a:pt x="18837" y="546"/>
                    <a:pt x="18083" y="339"/>
                  </a:cubicBezTo>
                  <a:lnTo>
                    <a:pt x="18076" y="349"/>
                  </a:lnTo>
                  <a:cubicBezTo>
                    <a:pt x="17338" y="144"/>
                    <a:pt x="16557" y="34"/>
                    <a:pt x="15750" y="34"/>
                  </a:cubicBezTo>
                  <a:lnTo>
                    <a:pt x="15624" y="34"/>
                  </a:lnTo>
                  <a:lnTo>
                    <a:pt x="15639" y="1"/>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4"/>
            <p:cNvSpPr/>
            <p:nvPr/>
          </p:nvSpPr>
          <p:spPr>
            <a:xfrm>
              <a:off x="6417030" y="1778583"/>
              <a:ext cx="1362600" cy="1362696"/>
            </a:xfrm>
            <a:custGeom>
              <a:avLst/>
              <a:gdLst/>
              <a:ahLst/>
              <a:cxnLst/>
              <a:rect l="l" t="t" r="r" b="b"/>
              <a:pathLst>
                <a:path w="14213" h="14214" extrusionOk="0">
                  <a:moveTo>
                    <a:pt x="7106" y="1"/>
                  </a:moveTo>
                  <a:cubicBezTo>
                    <a:pt x="3184" y="1"/>
                    <a:pt x="0" y="3182"/>
                    <a:pt x="0" y="7107"/>
                  </a:cubicBezTo>
                  <a:cubicBezTo>
                    <a:pt x="0" y="11029"/>
                    <a:pt x="3182" y="14213"/>
                    <a:pt x="7106" y="14213"/>
                  </a:cubicBezTo>
                  <a:cubicBezTo>
                    <a:pt x="11029" y="14213"/>
                    <a:pt x="14213" y="11034"/>
                    <a:pt x="14213" y="7107"/>
                  </a:cubicBezTo>
                  <a:cubicBezTo>
                    <a:pt x="14213" y="3182"/>
                    <a:pt x="11034" y="3"/>
                    <a:pt x="7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6463145" y="1824794"/>
              <a:ext cx="1316487" cy="1316679"/>
            </a:xfrm>
            <a:custGeom>
              <a:avLst/>
              <a:gdLst/>
              <a:ahLst/>
              <a:cxnLst/>
              <a:rect l="l" t="t" r="r" b="b"/>
              <a:pathLst>
                <a:path w="13732" h="13734" extrusionOk="0">
                  <a:moveTo>
                    <a:pt x="9197" y="0"/>
                  </a:moveTo>
                  <a:lnTo>
                    <a:pt x="9197" y="0"/>
                  </a:lnTo>
                  <a:cubicBezTo>
                    <a:pt x="11301" y="1151"/>
                    <a:pt x="12730" y="3384"/>
                    <a:pt x="12730" y="5951"/>
                  </a:cubicBezTo>
                  <a:cubicBezTo>
                    <a:pt x="12730" y="9694"/>
                    <a:pt x="9694" y="12730"/>
                    <a:pt x="5949" y="12730"/>
                  </a:cubicBezTo>
                  <a:cubicBezTo>
                    <a:pt x="3382" y="12730"/>
                    <a:pt x="1151" y="11300"/>
                    <a:pt x="1" y="9200"/>
                  </a:cubicBezTo>
                  <a:lnTo>
                    <a:pt x="1" y="9200"/>
                  </a:lnTo>
                  <a:cubicBezTo>
                    <a:pt x="1031" y="11856"/>
                    <a:pt x="3610" y="13734"/>
                    <a:pt x="6625" y="13734"/>
                  </a:cubicBezTo>
                  <a:cubicBezTo>
                    <a:pt x="10553" y="13734"/>
                    <a:pt x="13732" y="10552"/>
                    <a:pt x="13732" y="6630"/>
                  </a:cubicBezTo>
                  <a:cubicBezTo>
                    <a:pt x="13732" y="3610"/>
                    <a:pt x="11851" y="1033"/>
                    <a:pt x="9197" y="0"/>
                  </a:cubicBezTo>
                  <a:close/>
                </a:path>
              </a:pathLst>
            </a:custGeom>
            <a:solidFill>
              <a:srgbClr val="E3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4"/>
            <p:cNvSpPr/>
            <p:nvPr/>
          </p:nvSpPr>
          <p:spPr>
            <a:xfrm>
              <a:off x="5581498" y="2936818"/>
              <a:ext cx="847395" cy="869829"/>
            </a:xfrm>
            <a:custGeom>
              <a:avLst/>
              <a:gdLst/>
              <a:ahLst/>
              <a:cxnLst/>
              <a:rect l="l" t="t" r="r" b="b"/>
              <a:pathLst>
                <a:path w="8839" h="9073" extrusionOk="0">
                  <a:moveTo>
                    <a:pt x="8021" y="1"/>
                  </a:moveTo>
                  <a:lnTo>
                    <a:pt x="0" y="8027"/>
                  </a:lnTo>
                  <a:lnTo>
                    <a:pt x="1191" y="9072"/>
                  </a:lnTo>
                  <a:cubicBezTo>
                    <a:pt x="3768" y="6318"/>
                    <a:pt x="8838" y="1069"/>
                    <a:pt x="8838" y="1069"/>
                  </a:cubicBezTo>
                  <a:lnTo>
                    <a:pt x="8021"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4"/>
            <p:cNvSpPr/>
            <p:nvPr/>
          </p:nvSpPr>
          <p:spPr>
            <a:xfrm>
              <a:off x="5581211" y="3317047"/>
              <a:ext cx="661982" cy="658243"/>
            </a:xfrm>
            <a:custGeom>
              <a:avLst/>
              <a:gdLst/>
              <a:ahLst/>
              <a:cxnLst/>
              <a:rect l="l" t="t" r="r" b="b"/>
              <a:pathLst>
                <a:path w="6905" h="6866" extrusionOk="0">
                  <a:moveTo>
                    <a:pt x="2767" y="6866"/>
                  </a:moveTo>
                  <a:cubicBezTo>
                    <a:pt x="1845" y="5931"/>
                    <a:pt x="923" y="4996"/>
                    <a:pt x="1" y="4058"/>
                  </a:cubicBezTo>
                  <a:cubicBezTo>
                    <a:pt x="1351" y="2708"/>
                    <a:pt x="2698" y="1353"/>
                    <a:pt x="4051" y="1"/>
                  </a:cubicBezTo>
                  <a:lnTo>
                    <a:pt x="6904" y="2806"/>
                  </a:lnTo>
                  <a:cubicBezTo>
                    <a:pt x="5524" y="4161"/>
                    <a:pt x="4145" y="5516"/>
                    <a:pt x="2767" y="6866"/>
                  </a:cubicBezTo>
                  <a:close/>
                  <a:moveTo>
                    <a:pt x="2767" y="6866"/>
                  </a:moveTo>
                  <a:close/>
                </a:path>
              </a:pathLst>
            </a:custGeom>
            <a:solidFill>
              <a:srgbClr val="FFC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5581211" y="3317527"/>
              <a:ext cx="486828" cy="488554"/>
            </a:xfrm>
            <a:custGeom>
              <a:avLst/>
              <a:gdLst/>
              <a:ahLst/>
              <a:cxnLst/>
              <a:rect l="l" t="t" r="r" b="b"/>
              <a:pathLst>
                <a:path w="5078" h="5096" extrusionOk="0">
                  <a:moveTo>
                    <a:pt x="4051" y="1"/>
                  </a:moveTo>
                  <a:lnTo>
                    <a:pt x="1" y="4053"/>
                  </a:lnTo>
                  <a:lnTo>
                    <a:pt x="1192" y="5096"/>
                  </a:lnTo>
                  <a:cubicBezTo>
                    <a:pt x="2245" y="3974"/>
                    <a:pt x="3707" y="2437"/>
                    <a:pt x="5078" y="1007"/>
                  </a:cubicBezTo>
                  <a:lnTo>
                    <a:pt x="4051" y="1"/>
                  </a:lnTo>
                  <a:close/>
                </a:path>
              </a:pathLst>
            </a:custGeom>
            <a:solidFill>
              <a:srgbClr val="FC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4"/>
            <p:cNvSpPr/>
            <p:nvPr/>
          </p:nvSpPr>
          <p:spPr>
            <a:xfrm>
              <a:off x="6925924" y="2518047"/>
              <a:ext cx="408023" cy="379549"/>
            </a:xfrm>
            <a:custGeom>
              <a:avLst/>
              <a:gdLst/>
              <a:ahLst/>
              <a:cxnLst/>
              <a:rect l="l" t="t" r="r" b="b"/>
              <a:pathLst>
                <a:path w="4256" h="3959" extrusionOk="0">
                  <a:moveTo>
                    <a:pt x="1013" y="1"/>
                  </a:moveTo>
                  <a:cubicBezTo>
                    <a:pt x="770" y="1"/>
                    <a:pt x="529" y="96"/>
                    <a:pt x="349" y="286"/>
                  </a:cubicBezTo>
                  <a:cubicBezTo>
                    <a:pt x="0" y="649"/>
                    <a:pt x="16" y="1231"/>
                    <a:pt x="379" y="1579"/>
                  </a:cubicBezTo>
                  <a:lnTo>
                    <a:pt x="2613" y="3705"/>
                  </a:lnTo>
                  <a:cubicBezTo>
                    <a:pt x="2789" y="3874"/>
                    <a:pt x="3016" y="3958"/>
                    <a:pt x="3242" y="3958"/>
                  </a:cubicBezTo>
                  <a:cubicBezTo>
                    <a:pt x="3484" y="3958"/>
                    <a:pt x="3726" y="3863"/>
                    <a:pt x="3907" y="3672"/>
                  </a:cubicBezTo>
                  <a:cubicBezTo>
                    <a:pt x="4255" y="3308"/>
                    <a:pt x="4240" y="2729"/>
                    <a:pt x="3873" y="2378"/>
                  </a:cubicBezTo>
                  <a:lnTo>
                    <a:pt x="1642" y="252"/>
                  </a:lnTo>
                  <a:cubicBezTo>
                    <a:pt x="1465" y="84"/>
                    <a:pt x="1239"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4"/>
            <p:cNvSpPr/>
            <p:nvPr/>
          </p:nvSpPr>
          <p:spPr>
            <a:xfrm>
              <a:off x="7346326" y="2146254"/>
              <a:ext cx="215036" cy="469859"/>
            </a:xfrm>
            <a:custGeom>
              <a:avLst/>
              <a:gdLst/>
              <a:ahLst/>
              <a:cxnLst/>
              <a:rect l="l" t="t" r="r" b="b"/>
              <a:pathLst>
                <a:path w="2243" h="4901" extrusionOk="0">
                  <a:moveTo>
                    <a:pt x="967" y="1"/>
                  </a:moveTo>
                  <a:cubicBezTo>
                    <a:pt x="935" y="1"/>
                    <a:pt x="902" y="2"/>
                    <a:pt x="869" y="6"/>
                  </a:cubicBezTo>
                  <a:cubicBezTo>
                    <a:pt x="367" y="62"/>
                    <a:pt x="1" y="511"/>
                    <a:pt x="52" y="1013"/>
                  </a:cubicBezTo>
                  <a:lnTo>
                    <a:pt x="370" y="4079"/>
                  </a:lnTo>
                  <a:cubicBezTo>
                    <a:pt x="420" y="4550"/>
                    <a:pt x="817" y="4901"/>
                    <a:pt x="1280" y="4901"/>
                  </a:cubicBezTo>
                  <a:cubicBezTo>
                    <a:pt x="1311" y="4901"/>
                    <a:pt x="1342" y="4899"/>
                    <a:pt x="1374" y="4896"/>
                  </a:cubicBezTo>
                  <a:cubicBezTo>
                    <a:pt x="1879" y="4842"/>
                    <a:pt x="2242" y="4394"/>
                    <a:pt x="2191" y="3892"/>
                  </a:cubicBezTo>
                  <a:lnTo>
                    <a:pt x="1873" y="823"/>
                  </a:lnTo>
                  <a:cubicBezTo>
                    <a:pt x="1826" y="354"/>
                    <a:pt x="1431" y="1"/>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6752202" y="2062078"/>
              <a:ext cx="472447" cy="178126"/>
            </a:xfrm>
            <a:custGeom>
              <a:avLst/>
              <a:gdLst/>
              <a:ahLst/>
              <a:cxnLst/>
              <a:rect l="l" t="t" r="r" b="b"/>
              <a:pathLst>
                <a:path w="4928" h="1858" extrusionOk="0">
                  <a:moveTo>
                    <a:pt x="921" y="0"/>
                  </a:moveTo>
                  <a:cubicBezTo>
                    <a:pt x="419" y="0"/>
                    <a:pt x="11" y="405"/>
                    <a:pt x="9" y="907"/>
                  </a:cubicBezTo>
                  <a:cubicBezTo>
                    <a:pt x="1" y="1414"/>
                    <a:pt x="408" y="1827"/>
                    <a:pt x="916" y="1829"/>
                  </a:cubicBezTo>
                  <a:lnTo>
                    <a:pt x="3997" y="1857"/>
                  </a:lnTo>
                  <a:cubicBezTo>
                    <a:pt x="4002" y="1857"/>
                    <a:pt x="4007" y="1857"/>
                    <a:pt x="4011" y="1857"/>
                  </a:cubicBezTo>
                  <a:cubicBezTo>
                    <a:pt x="4512" y="1857"/>
                    <a:pt x="4917" y="1453"/>
                    <a:pt x="4920" y="953"/>
                  </a:cubicBezTo>
                  <a:cubicBezTo>
                    <a:pt x="4927" y="448"/>
                    <a:pt x="4520" y="33"/>
                    <a:pt x="4015" y="31"/>
                  </a:cubicBezTo>
                  <a:lnTo>
                    <a:pt x="931" y="0"/>
                  </a:lnTo>
                  <a:cubicBezTo>
                    <a:pt x="928" y="0"/>
                    <a:pt x="925" y="0"/>
                    <a:pt x="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4"/>
            <p:cNvSpPr/>
            <p:nvPr/>
          </p:nvSpPr>
          <p:spPr>
            <a:xfrm>
              <a:off x="6380886" y="1742535"/>
              <a:ext cx="1434886" cy="1435078"/>
            </a:xfrm>
            <a:custGeom>
              <a:avLst/>
              <a:gdLst/>
              <a:ahLst/>
              <a:cxnLst/>
              <a:rect l="l" t="t" r="r" b="b"/>
              <a:pathLst>
                <a:path w="14967" h="14969" extrusionOk="0">
                  <a:moveTo>
                    <a:pt x="7483" y="753"/>
                  </a:moveTo>
                  <a:cubicBezTo>
                    <a:pt x="11195" y="753"/>
                    <a:pt x="14213" y="3774"/>
                    <a:pt x="14213" y="7483"/>
                  </a:cubicBezTo>
                  <a:cubicBezTo>
                    <a:pt x="14213" y="11195"/>
                    <a:pt x="11195" y="14215"/>
                    <a:pt x="7483" y="14215"/>
                  </a:cubicBezTo>
                  <a:cubicBezTo>
                    <a:pt x="3772" y="14215"/>
                    <a:pt x="754" y="11195"/>
                    <a:pt x="754" y="7483"/>
                  </a:cubicBezTo>
                  <a:cubicBezTo>
                    <a:pt x="754" y="3774"/>
                    <a:pt x="3772" y="753"/>
                    <a:pt x="7483" y="753"/>
                  </a:cubicBezTo>
                  <a:close/>
                  <a:moveTo>
                    <a:pt x="7483" y="0"/>
                  </a:moveTo>
                  <a:cubicBezTo>
                    <a:pt x="3359" y="0"/>
                    <a:pt x="1" y="3359"/>
                    <a:pt x="1" y="7483"/>
                  </a:cubicBezTo>
                  <a:cubicBezTo>
                    <a:pt x="1" y="11610"/>
                    <a:pt x="3357" y="14968"/>
                    <a:pt x="7483" y="14968"/>
                  </a:cubicBezTo>
                  <a:cubicBezTo>
                    <a:pt x="11610" y="14968"/>
                    <a:pt x="14966" y="11610"/>
                    <a:pt x="14966" y="7483"/>
                  </a:cubicBezTo>
                  <a:cubicBezTo>
                    <a:pt x="14966" y="3356"/>
                    <a:pt x="11610" y="0"/>
                    <a:pt x="7483" y="0"/>
                  </a:cubicBez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4"/>
            <p:cNvSpPr/>
            <p:nvPr/>
          </p:nvSpPr>
          <p:spPr>
            <a:xfrm>
              <a:off x="5548326" y="1574567"/>
              <a:ext cx="2515245" cy="2431934"/>
            </a:xfrm>
            <a:custGeom>
              <a:avLst/>
              <a:gdLst/>
              <a:ahLst/>
              <a:cxnLst/>
              <a:rect l="l" t="t" r="r" b="b"/>
              <a:pathLst>
                <a:path w="26236" h="25367" extrusionOk="0">
                  <a:moveTo>
                    <a:pt x="4424" y="18680"/>
                  </a:moveTo>
                  <a:lnTo>
                    <a:pt x="6717" y="20973"/>
                  </a:lnTo>
                  <a:lnTo>
                    <a:pt x="3320" y="24303"/>
                  </a:lnTo>
                  <a:lnTo>
                    <a:pt x="1061" y="22044"/>
                  </a:lnTo>
                  <a:lnTo>
                    <a:pt x="3379" y="19725"/>
                  </a:lnTo>
                  <a:lnTo>
                    <a:pt x="4563" y="20924"/>
                  </a:lnTo>
                  <a:lnTo>
                    <a:pt x="5098" y="20397"/>
                  </a:lnTo>
                  <a:lnTo>
                    <a:pt x="3910" y="19195"/>
                  </a:lnTo>
                  <a:lnTo>
                    <a:pt x="4424" y="18680"/>
                  </a:lnTo>
                  <a:close/>
                  <a:moveTo>
                    <a:pt x="16170" y="0"/>
                  </a:moveTo>
                  <a:cubicBezTo>
                    <a:pt x="14133" y="0"/>
                    <a:pt x="12189" y="615"/>
                    <a:pt x="10544" y="1778"/>
                  </a:cubicBezTo>
                  <a:cubicBezTo>
                    <a:pt x="8905" y="2938"/>
                    <a:pt x="7714" y="4532"/>
                    <a:pt x="7109" y="6389"/>
                  </a:cubicBezTo>
                  <a:cubicBezTo>
                    <a:pt x="6589" y="7977"/>
                    <a:pt x="6525" y="9694"/>
                    <a:pt x="6930" y="11356"/>
                  </a:cubicBezTo>
                  <a:cubicBezTo>
                    <a:pt x="7158" y="12294"/>
                    <a:pt x="7524" y="13193"/>
                    <a:pt x="8021" y="14023"/>
                  </a:cubicBezTo>
                  <a:lnTo>
                    <a:pt x="0" y="22044"/>
                  </a:lnTo>
                  <a:lnTo>
                    <a:pt x="3320" y="25366"/>
                  </a:lnTo>
                  <a:lnTo>
                    <a:pt x="11339" y="17509"/>
                  </a:lnTo>
                  <a:cubicBezTo>
                    <a:pt x="12430" y="18163"/>
                    <a:pt x="14090" y="18867"/>
                    <a:pt x="16155" y="18867"/>
                  </a:cubicBezTo>
                  <a:lnTo>
                    <a:pt x="16178" y="18867"/>
                  </a:lnTo>
                  <a:cubicBezTo>
                    <a:pt x="20784" y="18854"/>
                    <a:pt x="23474" y="15340"/>
                    <a:pt x="23766" y="14940"/>
                  </a:cubicBezTo>
                  <a:cubicBezTo>
                    <a:pt x="25999" y="11853"/>
                    <a:pt x="26235" y="7667"/>
                    <a:pt x="24347" y="4521"/>
                  </a:cubicBezTo>
                  <a:cubicBezTo>
                    <a:pt x="22649" y="1696"/>
                    <a:pt x="19841" y="663"/>
                    <a:pt x="18711" y="351"/>
                  </a:cubicBezTo>
                  <a:lnTo>
                    <a:pt x="18509" y="1076"/>
                  </a:lnTo>
                  <a:cubicBezTo>
                    <a:pt x="19549" y="1365"/>
                    <a:pt x="22139" y="2316"/>
                    <a:pt x="23699" y="4911"/>
                  </a:cubicBezTo>
                  <a:cubicBezTo>
                    <a:pt x="24570" y="6361"/>
                    <a:pt x="24965" y="8062"/>
                    <a:pt x="24839" y="9824"/>
                  </a:cubicBezTo>
                  <a:cubicBezTo>
                    <a:pt x="24721" y="11500"/>
                    <a:pt x="24119" y="13157"/>
                    <a:pt x="23148" y="14494"/>
                  </a:cubicBezTo>
                  <a:cubicBezTo>
                    <a:pt x="23025" y="14661"/>
                    <a:pt x="22357" y="15545"/>
                    <a:pt x="21178" y="16405"/>
                  </a:cubicBezTo>
                  <a:cubicBezTo>
                    <a:pt x="19636" y="17533"/>
                    <a:pt x="17950" y="18109"/>
                    <a:pt x="16167" y="18111"/>
                  </a:cubicBezTo>
                  <a:lnTo>
                    <a:pt x="16147" y="18111"/>
                  </a:lnTo>
                  <a:cubicBezTo>
                    <a:pt x="14103" y="18111"/>
                    <a:pt x="12484" y="17356"/>
                    <a:pt x="11490" y="16720"/>
                  </a:cubicBezTo>
                  <a:lnTo>
                    <a:pt x="11272" y="16582"/>
                  </a:lnTo>
                  <a:lnTo>
                    <a:pt x="10998" y="16785"/>
                  </a:lnTo>
                  <a:lnTo>
                    <a:pt x="7260" y="20443"/>
                  </a:lnTo>
                  <a:lnTo>
                    <a:pt x="4960" y="18145"/>
                  </a:lnTo>
                  <a:lnTo>
                    <a:pt x="8439" y="14666"/>
                  </a:lnTo>
                  <a:cubicBezTo>
                    <a:pt x="8715" y="15060"/>
                    <a:pt x="9028" y="15434"/>
                    <a:pt x="9363" y="15788"/>
                  </a:cubicBezTo>
                  <a:lnTo>
                    <a:pt x="9907" y="15265"/>
                  </a:lnTo>
                  <a:cubicBezTo>
                    <a:pt x="8805" y="14115"/>
                    <a:pt x="8029" y="12704"/>
                    <a:pt x="7660" y="11179"/>
                  </a:cubicBezTo>
                  <a:cubicBezTo>
                    <a:pt x="7291" y="9655"/>
                    <a:pt x="7350" y="8080"/>
                    <a:pt x="7824" y="6622"/>
                  </a:cubicBezTo>
                  <a:cubicBezTo>
                    <a:pt x="8380" y="4919"/>
                    <a:pt x="9471" y="3456"/>
                    <a:pt x="10980" y="2393"/>
                  </a:cubicBezTo>
                  <a:cubicBezTo>
                    <a:pt x="12499" y="1319"/>
                    <a:pt x="14292" y="753"/>
                    <a:pt x="16170" y="753"/>
                  </a:cubicBezTo>
                  <a:lnTo>
                    <a:pt x="16170"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7175385" y="1573800"/>
              <a:ext cx="81681" cy="87529"/>
            </a:xfrm>
            <a:custGeom>
              <a:avLst/>
              <a:gdLst/>
              <a:ahLst/>
              <a:cxnLst/>
              <a:rect l="l" t="t" r="r" b="b"/>
              <a:pathLst>
                <a:path w="852" h="913" extrusionOk="0">
                  <a:moveTo>
                    <a:pt x="106" y="0"/>
                  </a:moveTo>
                  <a:lnTo>
                    <a:pt x="1" y="815"/>
                  </a:lnTo>
                  <a:lnTo>
                    <a:pt x="746" y="912"/>
                  </a:lnTo>
                  <a:lnTo>
                    <a:pt x="851" y="95"/>
                  </a:lnTo>
                  <a:lnTo>
                    <a:pt x="106"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4"/>
            <p:cNvSpPr/>
            <p:nvPr/>
          </p:nvSpPr>
          <p:spPr>
            <a:xfrm>
              <a:off x="6718359" y="1997460"/>
              <a:ext cx="539940" cy="275626"/>
            </a:xfrm>
            <a:custGeom>
              <a:avLst/>
              <a:gdLst/>
              <a:ahLst/>
              <a:cxnLst/>
              <a:rect l="l" t="t" r="r" b="b"/>
              <a:pathLst>
                <a:path w="5632" h="2875" extrusionOk="0">
                  <a:moveTo>
                    <a:pt x="4194" y="756"/>
                  </a:moveTo>
                  <a:cubicBezTo>
                    <a:pt x="4573" y="756"/>
                    <a:pt x="4875" y="1063"/>
                    <a:pt x="4875" y="1437"/>
                  </a:cubicBezTo>
                  <a:cubicBezTo>
                    <a:pt x="4875" y="1814"/>
                    <a:pt x="4568" y="2119"/>
                    <a:pt x="4194" y="2119"/>
                  </a:cubicBezTo>
                  <a:lnTo>
                    <a:pt x="1438" y="2119"/>
                  </a:lnTo>
                  <a:cubicBezTo>
                    <a:pt x="1058" y="2119"/>
                    <a:pt x="756" y="1811"/>
                    <a:pt x="756" y="1437"/>
                  </a:cubicBezTo>
                  <a:cubicBezTo>
                    <a:pt x="756" y="1063"/>
                    <a:pt x="1064" y="756"/>
                    <a:pt x="1438" y="756"/>
                  </a:cubicBezTo>
                  <a:close/>
                  <a:moveTo>
                    <a:pt x="1438" y="0"/>
                  </a:moveTo>
                  <a:cubicBezTo>
                    <a:pt x="646" y="0"/>
                    <a:pt x="0" y="643"/>
                    <a:pt x="0" y="1437"/>
                  </a:cubicBezTo>
                  <a:cubicBezTo>
                    <a:pt x="3" y="2232"/>
                    <a:pt x="646" y="2875"/>
                    <a:pt x="1438" y="2875"/>
                  </a:cubicBezTo>
                  <a:lnTo>
                    <a:pt x="4194" y="2875"/>
                  </a:lnTo>
                  <a:cubicBezTo>
                    <a:pt x="4986" y="2875"/>
                    <a:pt x="5631" y="2232"/>
                    <a:pt x="5631" y="1437"/>
                  </a:cubicBezTo>
                  <a:cubicBezTo>
                    <a:pt x="5631" y="646"/>
                    <a:pt x="4988" y="0"/>
                    <a:pt x="4194" y="0"/>
                  </a:cubicBez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4"/>
            <p:cNvSpPr/>
            <p:nvPr/>
          </p:nvSpPr>
          <p:spPr>
            <a:xfrm>
              <a:off x="7325234" y="2107426"/>
              <a:ext cx="303141" cy="538981"/>
            </a:xfrm>
            <a:custGeom>
              <a:avLst/>
              <a:gdLst/>
              <a:ahLst/>
              <a:cxnLst/>
              <a:rect l="l" t="t" r="r" b="b"/>
              <a:pathLst>
                <a:path w="3162" h="5622" extrusionOk="0">
                  <a:moveTo>
                    <a:pt x="1461" y="754"/>
                  </a:moveTo>
                  <a:cubicBezTo>
                    <a:pt x="1620" y="754"/>
                    <a:pt x="1773" y="813"/>
                    <a:pt x="1899" y="916"/>
                  </a:cubicBezTo>
                  <a:cubicBezTo>
                    <a:pt x="2040" y="1033"/>
                    <a:pt x="2124" y="1197"/>
                    <a:pt x="2140" y="1379"/>
                  </a:cubicBezTo>
                  <a:lnTo>
                    <a:pt x="2370" y="4125"/>
                  </a:lnTo>
                  <a:cubicBezTo>
                    <a:pt x="2401" y="4502"/>
                    <a:pt x="2124" y="4835"/>
                    <a:pt x="1745" y="4866"/>
                  </a:cubicBezTo>
                  <a:cubicBezTo>
                    <a:pt x="1725" y="4867"/>
                    <a:pt x="1706" y="4868"/>
                    <a:pt x="1686" y="4868"/>
                  </a:cubicBezTo>
                  <a:cubicBezTo>
                    <a:pt x="1525" y="4868"/>
                    <a:pt x="1371" y="4812"/>
                    <a:pt x="1246" y="4707"/>
                  </a:cubicBezTo>
                  <a:cubicBezTo>
                    <a:pt x="1105" y="4586"/>
                    <a:pt x="1023" y="4425"/>
                    <a:pt x="1005" y="4241"/>
                  </a:cubicBezTo>
                  <a:lnTo>
                    <a:pt x="772" y="1494"/>
                  </a:lnTo>
                  <a:cubicBezTo>
                    <a:pt x="767" y="1315"/>
                    <a:pt x="820" y="1136"/>
                    <a:pt x="938" y="997"/>
                  </a:cubicBezTo>
                  <a:cubicBezTo>
                    <a:pt x="1056" y="857"/>
                    <a:pt x="1220" y="775"/>
                    <a:pt x="1402" y="757"/>
                  </a:cubicBezTo>
                  <a:cubicBezTo>
                    <a:pt x="1422" y="754"/>
                    <a:pt x="1440" y="754"/>
                    <a:pt x="1461" y="754"/>
                  </a:cubicBezTo>
                  <a:close/>
                  <a:moveTo>
                    <a:pt x="1469" y="1"/>
                  </a:moveTo>
                  <a:cubicBezTo>
                    <a:pt x="1427" y="1"/>
                    <a:pt x="1385" y="2"/>
                    <a:pt x="1343" y="6"/>
                  </a:cubicBezTo>
                  <a:cubicBezTo>
                    <a:pt x="961" y="37"/>
                    <a:pt x="613" y="216"/>
                    <a:pt x="364" y="511"/>
                  </a:cubicBezTo>
                  <a:cubicBezTo>
                    <a:pt x="118" y="805"/>
                    <a:pt x="1" y="1177"/>
                    <a:pt x="31" y="1559"/>
                  </a:cubicBezTo>
                  <a:lnTo>
                    <a:pt x="262" y="4305"/>
                  </a:lnTo>
                  <a:cubicBezTo>
                    <a:pt x="295" y="4686"/>
                    <a:pt x="474" y="5035"/>
                    <a:pt x="769" y="5283"/>
                  </a:cubicBezTo>
                  <a:cubicBezTo>
                    <a:pt x="1030" y="5504"/>
                    <a:pt x="1356" y="5621"/>
                    <a:pt x="1694" y="5621"/>
                  </a:cubicBezTo>
                  <a:cubicBezTo>
                    <a:pt x="1735" y="5621"/>
                    <a:pt x="1778" y="5619"/>
                    <a:pt x="1819" y="5616"/>
                  </a:cubicBezTo>
                  <a:cubicBezTo>
                    <a:pt x="2201" y="5583"/>
                    <a:pt x="2549" y="5404"/>
                    <a:pt x="2795" y="5109"/>
                  </a:cubicBezTo>
                  <a:cubicBezTo>
                    <a:pt x="3041" y="4814"/>
                    <a:pt x="3162" y="4443"/>
                    <a:pt x="3128" y="4061"/>
                  </a:cubicBezTo>
                  <a:lnTo>
                    <a:pt x="2895" y="1315"/>
                  </a:lnTo>
                  <a:cubicBezTo>
                    <a:pt x="2862" y="933"/>
                    <a:pt x="2683" y="585"/>
                    <a:pt x="2388" y="339"/>
                  </a:cubicBezTo>
                  <a:cubicBezTo>
                    <a:pt x="2126" y="118"/>
                    <a:pt x="1804" y="1"/>
                    <a:pt x="1469" y="1"/>
                  </a:cubicBez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6863990" y="2487272"/>
              <a:ext cx="489320" cy="462189"/>
            </a:xfrm>
            <a:custGeom>
              <a:avLst/>
              <a:gdLst/>
              <a:ahLst/>
              <a:cxnLst/>
              <a:rect l="l" t="t" r="r" b="b"/>
              <a:pathLst>
                <a:path w="5104" h="4821" extrusionOk="0">
                  <a:moveTo>
                    <a:pt x="1576" y="753"/>
                  </a:moveTo>
                  <a:cubicBezTo>
                    <a:pt x="1752" y="753"/>
                    <a:pt x="1927" y="819"/>
                    <a:pt x="2060" y="952"/>
                  </a:cubicBezTo>
                  <a:lnTo>
                    <a:pt x="4010" y="2902"/>
                  </a:lnTo>
                  <a:cubicBezTo>
                    <a:pt x="4276" y="3168"/>
                    <a:pt x="4276" y="3604"/>
                    <a:pt x="4010" y="3870"/>
                  </a:cubicBezTo>
                  <a:cubicBezTo>
                    <a:pt x="3878" y="4002"/>
                    <a:pt x="3703" y="4068"/>
                    <a:pt x="3528" y="4068"/>
                  </a:cubicBezTo>
                  <a:cubicBezTo>
                    <a:pt x="3353" y="4068"/>
                    <a:pt x="3177" y="4002"/>
                    <a:pt x="3044" y="3870"/>
                  </a:cubicBezTo>
                  <a:lnTo>
                    <a:pt x="1094" y="1918"/>
                  </a:lnTo>
                  <a:cubicBezTo>
                    <a:pt x="828" y="1652"/>
                    <a:pt x="828" y="1216"/>
                    <a:pt x="1094" y="952"/>
                  </a:cubicBezTo>
                  <a:cubicBezTo>
                    <a:pt x="1226" y="819"/>
                    <a:pt x="1401" y="753"/>
                    <a:pt x="1576" y="753"/>
                  </a:cubicBezTo>
                  <a:close/>
                  <a:moveTo>
                    <a:pt x="1578" y="1"/>
                  </a:moveTo>
                  <a:cubicBezTo>
                    <a:pt x="1210" y="1"/>
                    <a:pt x="842" y="140"/>
                    <a:pt x="562" y="420"/>
                  </a:cubicBezTo>
                  <a:cubicBezTo>
                    <a:pt x="1" y="981"/>
                    <a:pt x="1" y="1893"/>
                    <a:pt x="562" y="2451"/>
                  </a:cubicBezTo>
                  <a:lnTo>
                    <a:pt x="2511" y="4400"/>
                  </a:lnTo>
                  <a:cubicBezTo>
                    <a:pt x="2790" y="4680"/>
                    <a:pt x="3159" y="4821"/>
                    <a:pt x="3528" y="4821"/>
                  </a:cubicBezTo>
                  <a:cubicBezTo>
                    <a:pt x="3894" y="4821"/>
                    <a:pt x="4263" y="4680"/>
                    <a:pt x="4543" y="4400"/>
                  </a:cubicBezTo>
                  <a:cubicBezTo>
                    <a:pt x="5104" y="3839"/>
                    <a:pt x="5104" y="2927"/>
                    <a:pt x="4543" y="2372"/>
                  </a:cubicBezTo>
                  <a:lnTo>
                    <a:pt x="2593" y="420"/>
                  </a:lnTo>
                  <a:cubicBezTo>
                    <a:pt x="2314" y="140"/>
                    <a:pt x="1946" y="1"/>
                    <a:pt x="1578" y="1"/>
                  </a:cubicBez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4"/>
            <p:cNvSpPr/>
            <p:nvPr/>
          </p:nvSpPr>
          <p:spPr>
            <a:xfrm>
              <a:off x="7141062" y="2366089"/>
              <a:ext cx="72286" cy="72094"/>
            </a:xfrm>
            <a:custGeom>
              <a:avLst/>
              <a:gdLst/>
              <a:ahLst/>
              <a:cxnLst/>
              <a:rect l="l" t="t" r="r" b="b"/>
              <a:pathLst>
                <a:path w="754" h="752" extrusionOk="0">
                  <a:moveTo>
                    <a:pt x="0" y="0"/>
                  </a:moveTo>
                  <a:lnTo>
                    <a:pt x="0" y="751"/>
                  </a:lnTo>
                  <a:lnTo>
                    <a:pt x="753" y="751"/>
                  </a:lnTo>
                  <a:lnTo>
                    <a:pt x="753"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4"/>
            <p:cNvSpPr/>
            <p:nvPr/>
          </p:nvSpPr>
          <p:spPr>
            <a:xfrm>
              <a:off x="6624979" y="2373951"/>
              <a:ext cx="72094" cy="72286"/>
            </a:xfrm>
            <a:custGeom>
              <a:avLst/>
              <a:gdLst/>
              <a:ahLst/>
              <a:cxnLst/>
              <a:rect l="l" t="t" r="r" b="b"/>
              <a:pathLst>
                <a:path w="752" h="754" extrusionOk="0">
                  <a:moveTo>
                    <a:pt x="1" y="0"/>
                  </a:moveTo>
                  <a:lnTo>
                    <a:pt x="1" y="754"/>
                  </a:lnTo>
                  <a:lnTo>
                    <a:pt x="752" y="754"/>
                  </a:lnTo>
                  <a:lnTo>
                    <a:pt x="75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6718647" y="2781408"/>
              <a:ext cx="72286" cy="72286"/>
            </a:xfrm>
            <a:custGeom>
              <a:avLst/>
              <a:gdLst/>
              <a:ahLst/>
              <a:cxnLst/>
              <a:rect l="l" t="t" r="r" b="b"/>
              <a:pathLst>
                <a:path w="754" h="754" extrusionOk="0">
                  <a:moveTo>
                    <a:pt x="0" y="0"/>
                  </a:moveTo>
                  <a:lnTo>
                    <a:pt x="0" y="754"/>
                  </a:lnTo>
                  <a:lnTo>
                    <a:pt x="753" y="754"/>
                  </a:lnTo>
                  <a:lnTo>
                    <a:pt x="753"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4"/>
            <p:cNvSpPr/>
            <p:nvPr/>
          </p:nvSpPr>
          <p:spPr>
            <a:xfrm>
              <a:off x="6227106" y="3283684"/>
              <a:ext cx="102293" cy="102197"/>
            </a:xfrm>
            <a:custGeom>
              <a:avLst/>
              <a:gdLst/>
              <a:ahLst/>
              <a:cxnLst/>
              <a:rect l="l" t="t" r="r" b="b"/>
              <a:pathLst>
                <a:path w="1067" h="1066" extrusionOk="0">
                  <a:moveTo>
                    <a:pt x="513" y="0"/>
                  </a:moveTo>
                  <a:lnTo>
                    <a:pt x="1" y="553"/>
                  </a:lnTo>
                  <a:lnTo>
                    <a:pt x="554" y="1066"/>
                  </a:lnTo>
                  <a:lnTo>
                    <a:pt x="1067" y="512"/>
                  </a:lnTo>
                  <a:lnTo>
                    <a:pt x="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4"/>
            <p:cNvSpPr/>
            <p:nvPr/>
          </p:nvSpPr>
          <p:spPr>
            <a:xfrm>
              <a:off x="6325376" y="3177553"/>
              <a:ext cx="102293" cy="102293"/>
            </a:xfrm>
            <a:custGeom>
              <a:avLst/>
              <a:gdLst/>
              <a:ahLst/>
              <a:cxnLst/>
              <a:rect l="l" t="t" r="r" b="b"/>
              <a:pathLst>
                <a:path w="1067" h="1067" extrusionOk="0">
                  <a:moveTo>
                    <a:pt x="513" y="0"/>
                  </a:moveTo>
                  <a:lnTo>
                    <a:pt x="1" y="554"/>
                  </a:lnTo>
                  <a:lnTo>
                    <a:pt x="554" y="1066"/>
                  </a:lnTo>
                  <a:lnTo>
                    <a:pt x="1066" y="513"/>
                  </a:lnTo>
                  <a:lnTo>
                    <a:pt x="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48" name="Google Shape;1848;p34"/>
          <p:cNvCxnSpPr/>
          <p:nvPr/>
        </p:nvCxnSpPr>
        <p:spPr>
          <a:xfrm>
            <a:off x="791850" y="2919625"/>
            <a:ext cx="4191000" cy="0"/>
          </a:xfrm>
          <a:prstGeom prst="straightConnector1">
            <a:avLst/>
          </a:prstGeom>
          <a:noFill/>
          <a:ln w="76200" cap="flat" cmpd="sng">
            <a:solidFill>
              <a:schemeClr val="accent1"/>
            </a:solidFill>
            <a:prstDash val="dot"/>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sp>
        <p:nvSpPr>
          <p:cNvPr id="11" name="TextBox 10">
            <a:extLst>
              <a:ext uri="{FF2B5EF4-FFF2-40B4-BE49-F238E27FC236}">
                <a16:creationId xmlns:a16="http://schemas.microsoft.com/office/drawing/2014/main" id="{558FF356-E56C-4C7D-9C7B-E665384E4767}"/>
              </a:ext>
            </a:extLst>
          </p:cNvPr>
          <p:cNvSpPr txBox="1"/>
          <p:nvPr/>
        </p:nvSpPr>
        <p:spPr>
          <a:xfrm>
            <a:off x="4150578" y="3690389"/>
            <a:ext cx="4476901"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ID" dirty="0">
                <a:latin typeface="Arial" panose="020B0604020202020204" pitchFamily="34" charset="0"/>
              </a:rPr>
              <a:t>Jika </a:t>
            </a:r>
            <a:r>
              <a:rPr lang="en-ID" dirty="0" err="1">
                <a:effectLst/>
                <a:latin typeface="Arial" panose="020B0604020202020204" pitchFamily="34" charset="0"/>
              </a:rPr>
              <a:t>belum</a:t>
            </a:r>
            <a:r>
              <a:rPr lang="en-ID" dirty="0">
                <a:effectLst/>
                <a:latin typeface="Arial" panose="020B0604020202020204" pitchFamily="34" charset="0"/>
              </a:rPr>
              <a:t> juga </a:t>
            </a:r>
            <a:r>
              <a:rPr lang="en-ID" dirty="0" err="1">
                <a:effectLst/>
                <a:latin typeface="Arial" panose="020B0604020202020204" pitchFamily="34" charset="0"/>
              </a:rPr>
              <a:t>tampak</a:t>
            </a:r>
            <a:r>
              <a:rPr lang="en-ID" dirty="0">
                <a:effectLst/>
                <a:latin typeface="Arial" panose="020B0604020202020204" pitchFamily="34" charset="0"/>
              </a:rPr>
              <a:t> </a:t>
            </a:r>
            <a:r>
              <a:rPr lang="en-ID" dirty="0" err="1">
                <a:effectLst/>
                <a:latin typeface="Arial" panose="020B0604020202020204" pitchFamily="34" charset="0"/>
              </a:rPr>
              <a:t>keluar</a:t>
            </a:r>
            <a:r>
              <a:rPr lang="en-ID" dirty="0">
                <a:effectLst/>
                <a:latin typeface="Arial" panose="020B0604020202020204" pitchFamily="34" charset="0"/>
              </a:rPr>
              <a:t>, fundus </a:t>
            </a:r>
            <a:r>
              <a:rPr lang="en-ID" dirty="0" err="1">
                <a:effectLst/>
                <a:latin typeface="Arial" panose="020B0604020202020204" pitchFamily="34" charset="0"/>
              </a:rPr>
              <a:t>ditekan</a:t>
            </a:r>
            <a:r>
              <a:rPr lang="en-ID" dirty="0">
                <a:effectLst/>
                <a:latin typeface="Arial" panose="020B0604020202020204" pitchFamily="34" charset="0"/>
              </a:rPr>
              <a:t>, </a:t>
            </a:r>
            <a:r>
              <a:rPr lang="en-ID" dirty="0" err="1">
                <a:effectLst/>
                <a:latin typeface="Arial" panose="020B0604020202020204" pitchFamily="34" charset="0"/>
              </a:rPr>
              <a:t>penderita</a:t>
            </a:r>
            <a:r>
              <a:rPr lang="en-ID" dirty="0">
                <a:effectLst/>
                <a:latin typeface="Arial" panose="020B0604020202020204" pitchFamily="34" charset="0"/>
              </a:rPr>
              <a:t> </a:t>
            </a:r>
            <a:r>
              <a:rPr lang="en-ID" dirty="0" err="1">
                <a:effectLst/>
                <a:latin typeface="Arial" panose="020B0604020202020204" pitchFamily="34" charset="0"/>
              </a:rPr>
              <a:t>diminta</a:t>
            </a:r>
            <a:r>
              <a:rPr lang="en-ID" dirty="0">
                <a:effectLst/>
                <a:latin typeface="Arial" panose="020B0604020202020204" pitchFamily="34" charset="0"/>
              </a:rPr>
              <a:t> </a:t>
            </a:r>
            <a:r>
              <a:rPr lang="en-ID" dirty="0" err="1">
                <a:effectLst/>
                <a:latin typeface="Arial" panose="020B0604020202020204" pitchFamily="34" charset="0"/>
              </a:rPr>
              <a:t>batuk</a:t>
            </a:r>
            <a:r>
              <a:rPr lang="en-ID" dirty="0">
                <a:effectLst/>
                <a:latin typeface="Arial" panose="020B0604020202020204" pitchFamily="34" charset="0"/>
              </a:rPr>
              <a:t>, </a:t>
            </a:r>
            <a:r>
              <a:rPr lang="en-ID" dirty="0" err="1">
                <a:effectLst/>
                <a:latin typeface="Arial" panose="020B0604020202020204" pitchFamily="34" charset="0"/>
              </a:rPr>
              <a:t>mengejan</a:t>
            </a:r>
            <a:r>
              <a:rPr lang="en-ID" dirty="0">
                <a:effectLst/>
                <a:latin typeface="Arial" panose="020B0604020202020204" pitchFamily="34" charset="0"/>
              </a:rPr>
              <a:t> </a:t>
            </a:r>
            <a:r>
              <a:rPr lang="en-ID" dirty="0" err="1">
                <a:effectLst/>
                <a:latin typeface="Arial" panose="020B0604020202020204" pitchFamily="34" charset="0"/>
              </a:rPr>
              <a:t>atau</a:t>
            </a:r>
            <a:r>
              <a:rPr lang="en-ID" dirty="0">
                <a:effectLst/>
                <a:latin typeface="Arial" panose="020B0604020202020204" pitchFamily="34" charset="0"/>
              </a:rPr>
              <a:t> </a:t>
            </a:r>
            <a:r>
              <a:rPr lang="en-ID" dirty="0" err="1">
                <a:effectLst/>
                <a:latin typeface="Arial" panose="020B0604020202020204" pitchFamily="34" charset="0"/>
              </a:rPr>
              <a:t>mengadakan</a:t>
            </a:r>
            <a:r>
              <a:rPr lang="en-ID" dirty="0">
                <a:effectLst/>
                <a:latin typeface="Arial" panose="020B0604020202020204" pitchFamily="34" charset="0"/>
              </a:rPr>
              <a:t> </a:t>
            </a:r>
            <a:r>
              <a:rPr lang="en-ID" dirty="0" err="1">
                <a:effectLst/>
                <a:latin typeface="Arial" panose="020B0604020202020204" pitchFamily="34" charset="0"/>
              </a:rPr>
              <a:t>manouver</a:t>
            </a:r>
            <a:r>
              <a:rPr lang="en-ID" dirty="0">
                <a:effectLst/>
                <a:latin typeface="Arial" panose="020B0604020202020204" pitchFamily="34" charset="0"/>
              </a:rPr>
              <a:t> </a:t>
            </a:r>
            <a:r>
              <a:rPr lang="en-ID" dirty="0" err="1">
                <a:effectLst/>
                <a:latin typeface="Arial" panose="020B0604020202020204" pitchFamily="34" charset="0"/>
              </a:rPr>
              <a:t>valsava</a:t>
            </a:r>
            <a:r>
              <a:rPr lang="en-ID" dirty="0">
                <a:effectLst/>
                <a:latin typeface="Arial" panose="020B0604020202020204" pitchFamily="34" charset="0"/>
              </a:rPr>
              <a:t>, </a:t>
            </a:r>
            <a:r>
              <a:rPr lang="en-ID" dirty="0" err="1">
                <a:effectLst/>
                <a:latin typeface="Arial" panose="020B0604020202020204" pitchFamily="34" charset="0"/>
              </a:rPr>
              <a:t>atau</a:t>
            </a:r>
            <a:r>
              <a:rPr lang="en-ID" dirty="0">
                <a:effectLst/>
                <a:latin typeface="Arial" panose="020B0604020202020204" pitchFamily="34" charset="0"/>
              </a:rPr>
              <a:t> </a:t>
            </a:r>
            <a:r>
              <a:rPr lang="en-ID" dirty="0" err="1">
                <a:effectLst/>
                <a:latin typeface="Arial" panose="020B0604020202020204" pitchFamily="34" charset="0"/>
              </a:rPr>
              <a:t>bagian</a:t>
            </a:r>
            <a:r>
              <a:rPr lang="en-ID" dirty="0">
                <a:effectLst/>
                <a:latin typeface="Arial" panose="020B0604020202020204" pitchFamily="34" charset="0"/>
              </a:rPr>
              <a:t> </a:t>
            </a:r>
            <a:r>
              <a:rPr lang="en-ID" dirty="0" err="1">
                <a:effectLst/>
                <a:latin typeface="Arial" panose="020B0604020202020204" pitchFamily="34" charset="0"/>
              </a:rPr>
              <a:t>terendah</a:t>
            </a:r>
            <a:r>
              <a:rPr lang="en-ID" dirty="0">
                <a:effectLst/>
                <a:latin typeface="Arial" panose="020B0604020202020204" pitchFamily="34" charset="0"/>
              </a:rPr>
              <a:t> </a:t>
            </a:r>
            <a:r>
              <a:rPr lang="en-ID" dirty="0" err="1">
                <a:effectLst/>
                <a:latin typeface="Arial" panose="020B0604020202020204" pitchFamily="34" charset="0"/>
              </a:rPr>
              <a:t>digoyangkan</a:t>
            </a:r>
            <a:endParaRPr lang="en-ID" dirty="0"/>
          </a:p>
        </p:txBody>
      </p:sp>
      <p:sp>
        <p:nvSpPr>
          <p:cNvPr id="2764" name="Google Shape;2764;p62"/>
          <p:cNvSpPr txBox="1">
            <a:spLocks noGrp="1"/>
          </p:cNvSpPr>
          <p:nvPr>
            <p:ph type="subTitle" idx="1"/>
          </p:nvPr>
        </p:nvSpPr>
        <p:spPr>
          <a:xfrm flipH="1">
            <a:off x="5110345" y="2189374"/>
            <a:ext cx="3389700" cy="18942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400" dirty="0"/>
              <a:t>Terdapat cairan yang keluar melalui bagian yang bocor (OUE) menuju kanalis servikalis atau forniks posterior, pada tingkat lanjut ditemukan cairan amnion yang keruh dan berbau</a:t>
            </a:r>
            <a:endParaRPr sz="1600" dirty="0"/>
          </a:p>
        </p:txBody>
      </p:sp>
      <p:sp>
        <p:nvSpPr>
          <p:cNvPr id="2765" name="Google Shape;2765;p62"/>
          <p:cNvSpPr txBox="1">
            <a:spLocks noGrp="1"/>
          </p:cNvSpPr>
          <p:nvPr>
            <p:ph type="title"/>
          </p:nvPr>
        </p:nvSpPr>
        <p:spPr>
          <a:xfrm flipH="1">
            <a:off x="4029920" y="708924"/>
            <a:ext cx="4476900" cy="1287900"/>
          </a:xfrm>
          <a:prstGeom prst="rect">
            <a:avLst/>
          </a:prstGeom>
        </p:spPr>
        <p:txBody>
          <a:bodyPr spcFirstLastPara="1" wrap="square" lIns="91425" tIns="91425" rIns="0" bIns="0" anchor="ctr" anchorCtr="0">
            <a:noAutofit/>
          </a:bodyPr>
          <a:lstStyle/>
          <a:p>
            <a:pPr marL="0" lvl="0" indent="0" algn="r" rtl="0">
              <a:spcBef>
                <a:spcPts val="0"/>
              </a:spcBef>
              <a:spcAft>
                <a:spcPts val="0"/>
              </a:spcAft>
              <a:buNone/>
            </a:pPr>
            <a:r>
              <a:rPr lang="en" b="1" dirty="0"/>
              <a:t>HASIL</a:t>
            </a:r>
            <a:endParaRPr b="1" dirty="0"/>
          </a:p>
        </p:txBody>
      </p:sp>
      <p:cxnSp>
        <p:nvCxnSpPr>
          <p:cNvPr id="2766" name="Google Shape;2766;p62"/>
          <p:cNvCxnSpPr/>
          <p:nvPr/>
        </p:nvCxnSpPr>
        <p:spPr>
          <a:xfrm>
            <a:off x="5592450" y="1922399"/>
            <a:ext cx="3037200" cy="0"/>
          </a:xfrm>
          <a:prstGeom prst="straightConnector1">
            <a:avLst/>
          </a:prstGeom>
          <a:noFill/>
          <a:ln w="76200" cap="flat" cmpd="sng">
            <a:solidFill>
              <a:schemeClr val="dk1"/>
            </a:solidFill>
            <a:prstDash val="dot"/>
            <a:round/>
            <a:headEnd type="none" w="med" len="med"/>
            <a:tailEnd type="none" w="med" len="med"/>
          </a:ln>
        </p:spPr>
      </p:cxnSp>
      <p:pic>
        <p:nvPicPr>
          <p:cNvPr id="2767" name="Google Shape;2767;p62"/>
          <p:cNvPicPr preferRelativeResize="0"/>
          <p:nvPr/>
        </p:nvPicPr>
        <p:blipFill rotWithShape="1">
          <a:blip r:embed="rId3">
            <a:alphaModFix/>
          </a:blip>
          <a:srcRect/>
          <a:stretch/>
        </p:blipFill>
        <p:spPr>
          <a:xfrm flipH="1">
            <a:off x="-108800" y="152400"/>
            <a:ext cx="5051376" cy="5051376"/>
          </a:xfrm>
          <a:prstGeom prst="rect">
            <a:avLst/>
          </a:prstGeom>
          <a:noFill/>
          <a:ln>
            <a:noFill/>
          </a:ln>
        </p:spPr>
      </p:pic>
      <p:cxnSp>
        <p:nvCxnSpPr>
          <p:cNvPr id="2768" name="Google Shape;2768;p62"/>
          <p:cNvCxnSpPr/>
          <p:nvPr/>
        </p:nvCxnSpPr>
        <p:spPr>
          <a:xfrm rot="10800000">
            <a:off x="-1889625" y="1671450"/>
            <a:ext cx="3310800" cy="0"/>
          </a:xfrm>
          <a:prstGeom prst="straightConnector1">
            <a:avLst/>
          </a:prstGeom>
          <a:noFill/>
          <a:ln w="114300" cap="flat" cmpd="sng">
            <a:solidFill>
              <a:schemeClr val="accent1"/>
            </a:solidFill>
            <a:prstDash val="dot"/>
            <a:round/>
            <a:headEnd type="none" w="med" len="med"/>
            <a:tailEnd type="none" w="med" len="med"/>
          </a:ln>
        </p:spPr>
      </p:cxnSp>
      <p:cxnSp>
        <p:nvCxnSpPr>
          <p:cNvPr id="2769" name="Google Shape;2769;p62"/>
          <p:cNvCxnSpPr/>
          <p:nvPr/>
        </p:nvCxnSpPr>
        <p:spPr>
          <a:xfrm rot="10800000">
            <a:off x="1095825" y="4707025"/>
            <a:ext cx="2410200" cy="0"/>
          </a:xfrm>
          <a:prstGeom prst="straightConnector1">
            <a:avLst/>
          </a:prstGeom>
          <a:noFill/>
          <a:ln w="114300" cap="flat" cmpd="sng">
            <a:solidFill>
              <a:schemeClr val="accent1"/>
            </a:solidFill>
            <a:prstDash val="dot"/>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pic>
        <p:nvPicPr>
          <p:cNvPr id="1860" name="Google Shape;1860;p36"/>
          <p:cNvPicPr preferRelativeResize="0"/>
          <p:nvPr/>
        </p:nvPicPr>
        <p:blipFill rotWithShape="1">
          <a:blip r:embed="rId3">
            <a:alphaModFix/>
          </a:blip>
          <a:srcRect l="18593" t="-2658" r="24246"/>
          <a:stretch/>
        </p:blipFill>
        <p:spPr>
          <a:xfrm>
            <a:off x="4726827" y="-136900"/>
            <a:ext cx="4417176" cy="5280400"/>
          </a:xfrm>
          <a:prstGeom prst="rect">
            <a:avLst/>
          </a:prstGeom>
          <a:noFill/>
          <a:ln>
            <a:noFill/>
          </a:ln>
        </p:spPr>
      </p:pic>
      <p:sp>
        <p:nvSpPr>
          <p:cNvPr id="1861" name="Google Shape;1861;p36"/>
          <p:cNvSpPr txBox="1">
            <a:spLocks noGrp="1"/>
          </p:cNvSpPr>
          <p:nvPr>
            <p:ph type="title"/>
          </p:nvPr>
        </p:nvSpPr>
        <p:spPr>
          <a:xfrm>
            <a:off x="713225" y="882575"/>
            <a:ext cx="4476900" cy="1287900"/>
          </a:xfrm>
          <a:prstGeom prst="rect">
            <a:avLst/>
          </a:prstGeom>
        </p:spPr>
        <p:txBody>
          <a:bodyPr spcFirstLastPara="1" wrap="square" lIns="91425" tIns="91425" rIns="0" bIns="0" anchor="ctr" anchorCtr="0">
            <a:noAutofit/>
          </a:bodyPr>
          <a:lstStyle/>
          <a:p>
            <a:pPr marL="0" lvl="0" indent="0" algn="l" rtl="0">
              <a:spcBef>
                <a:spcPts val="0"/>
              </a:spcBef>
              <a:spcAft>
                <a:spcPts val="0"/>
              </a:spcAft>
              <a:buNone/>
            </a:pPr>
            <a:r>
              <a:rPr lang="en" b="1" dirty="0"/>
              <a:t>PX </a:t>
            </a:r>
            <a:r>
              <a:rPr lang="en" dirty="0"/>
              <a:t>PENUNJANG</a:t>
            </a:r>
            <a:endParaRPr b="1" dirty="0"/>
          </a:p>
        </p:txBody>
      </p:sp>
      <p:sp>
        <p:nvSpPr>
          <p:cNvPr id="1862" name="Google Shape;1862;p36"/>
          <p:cNvSpPr txBox="1">
            <a:spLocks noGrp="1"/>
          </p:cNvSpPr>
          <p:nvPr>
            <p:ph type="subTitle" idx="1"/>
          </p:nvPr>
        </p:nvSpPr>
        <p:spPr>
          <a:xfrm>
            <a:off x="719999" y="2363025"/>
            <a:ext cx="4297274" cy="1894200"/>
          </a:xfrm>
          <a:prstGeom prst="rect">
            <a:avLst/>
          </a:prstGeom>
        </p:spPr>
        <p:txBody>
          <a:bodyPr spcFirstLastPara="1" wrap="square" lIns="91425" tIns="91425" rIns="91425" bIns="91425" anchor="t" anchorCtr="0">
            <a:noAutofit/>
          </a:bodyPr>
          <a:lstStyle/>
          <a:p>
            <a:pPr marL="285750" lvl="0" indent="-285750" algn="l" rtl="0">
              <a:lnSpc>
                <a:spcPct val="100000"/>
              </a:lnSpc>
              <a:spcBef>
                <a:spcPts val="0"/>
              </a:spcBef>
              <a:buFont typeface="Arial" panose="020B0604020202020204" pitchFamily="34" charset="0"/>
              <a:buChar char="•"/>
            </a:pPr>
            <a:r>
              <a:rPr lang="en-US" sz="1600" dirty="0">
                <a:latin typeface="Roboto" panose="02000000000000000000" pitchFamily="2" charset="0"/>
                <a:ea typeface="Roboto" panose="02000000000000000000" pitchFamily="2" charset="0"/>
              </a:rPr>
              <a:t>Px lab </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warna</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konsentrasi</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bau</a:t>
            </a:r>
            <a:r>
              <a:rPr lang="en-US" sz="1600" dirty="0">
                <a:latin typeface="Roboto" panose="02000000000000000000" pitchFamily="2" charset="0"/>
                <a:ea typeface="Roboto" panose="02000000000000000000" pitchFamily="2" charset="0"/>
                <a:sym typeface="Wingdings" panose="05000000000000000000" pitchFamily="2" charset="2"/>
              </a:rPr>
              <a:t>, pH </a:t>
            </a:r>
            <a:r>
              <a:rPr lang="en-US" sz="1600" dirty="0" err="1">
                <a:latin typeface="Roboto" panose="02000000000000000000" pitchFamily="2" charset="0"/>
                <a:ea typeface="Roboto" panose="02000000000000000000" pitchFamily="2" charset="0"/>
                <a:sym typeface="Wingdings" panose="05000000000000000000" pitchFamily="2" charset="2"/>
              </a:rPr>
              <a:t>cairan</a:t>
            </a:r>
            <a:r>
              <a:rPr lang="en-US" sz="1600" dirty="0">
                <a:latin typeface="Roboto" panose="02000000000000000000" pitchFamily="2" charset="0"/>
                <a:ea typeface="Roboto" panose="02000000000000000000" pitchFamily="2" charset="0"/>
                <a:sym typeface="Wingdings" panose="05000000000000000000" pitchFamily="2" charset="2"/>
              </a:rPr>
              <a:t> vagina (air </a:t>
            </a:r>
            <a:r>
              <a:rPr lang="en-US" sz="1600" dirty="0" err="1">
                <a:latin typeface="Roboto" panose="02000000000000000000" pitchFamily="2" charset="0"/>
                <a:ea typeface="Roboto" panose="02000000000000000000" pitchFamily="2" charset="0"/>
                <a:sym typeface="Wingdings" panose="05000000000000000000" pitchFamily="2" charset="2"/>
              </a:rPr>
              <a:t>ketuban</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urin</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sekret</a:t>
            </a:r>
            <a:r>
              <a:rPr lang="en-US" sz="1600" dirty="0">
                <a:latin typeface="Roboto" panose="02000000000000000000" pitchFamily="2" charset="0"/>
                <a:ea typeface="Roboto" panose="02000000000000000000" pitchFamily="2" charset="0"/>
                <a:sym typeface="Wingdings" panose="05000000000000000000" pitchFamily="2" charset="2"/>
              </a:rPr>
              <a:t>)</a:t>
            </a:r>
          </a:p>
          <a:p>
            <a:pPr marL="285750" lvl="0" indent="-285750" algn="l" rtl="0">
              <a:lnSpc>
                <a:spcPct val="100000"/>
              </a:lnSpc>
              <a:spcBef>
                <a:spcPts val="0"/>
              </a:spcBef>
              <a:buFont typeface="Arial" panose="020B0604020202020204" pitchFamily="34" charset="0"/>
              <a:buChar char="•"/>
            </a:pPr>
            <a:r>
              <a:rPr lang="en-US" sz="1600" dirty="0">
                <a:latin typeface="Roboto" panose="02000000000000000000" pitchFamily="2" charset="0"/>
                <a:ea typeface="Roboto" panose="02000000000000000000" pitchFamily="2" charset="0"/>
                <a:sym typeface="Wingdings" panose="05000000000000000000" pitchFamily="2" charset="2"/>
              </a:rPr>
              <a:t>Px </a:t>
            </a:r>
            <a:r>
              <a:rPr lang="en-US" sz="1600" dirty="0" err="1">
                <a:latin typeface="Roboto" panose="02000000000000000000" pitchFamily="2" charset="0"/>
                <a:ea typeface="Roboto" panose="02000000000000000000" pitchFamily="2" charset="0"/>
                <a:sym typeface="Wingdings" panose="05000000000000000000" pitchFamily="2" charset="2"/>
              </a:rPr>
              <a:t>radiologi</a:t>
            </a:r>
            <a:r>
              <a:rPr lang="en-US" sz="1600" dirty="0">
                <a:latin typeface="Roboto" panose="02000000000000000000" pitchFamily="2" charset="0"/>
                <a:ea typeface="Roboto" panose="02000000000000000000" pitchFamily="2" charset="0"/>
                <a:sym typeface="Wingdings" panose="05000000000000000000" pitchFamily="2" charset="2"/>
              </a:rPr>
              <a:t> (USG)  </a:t>
            </a:r>
            <a:r>
              <a:rPr lang="en-US" sz="1600" dirty="0" err="1">
                <a:latin typeface="Roboto" panose="02000000000000000000" pitchFamily="2" charset="0"/>
                <a:ea typeface="Roboto" panose="02000000000000000000" pitchFamily="2" charset="0"/>
                <a:sym typeface="Wingdings" panose="05000000000000000000" pitchFamily="2" charset="2"/>
              </a:rPr>
              <a:t>melihat</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jumlah</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cairan</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ketuban</a:t>
            </a:r>
            <a:r>
              <a:rPr lang="en-US" sz="1600" dirty="0">
                <a:latin typeface="Roboto" panose="02000000000000000000" pitchFamily="2" charset="0"/>
                <a:ea typeface="Roboto" panose="02000000000000000000" pitchFamily="2" charset="0"/>
                <a:sym typeface="Wingdings" panose="05000000000000000000" pitchFamily="2" charset="2"/>
              </a:rPr>
              <a:t> </a:t>
            </a:r>
            <a:r>
              <a:rPr lang="en-US" sz="1600" dirty="0" err="1">
                <a:latin typeface="Roboto" panose="02000000000000000000" pitchFamily="2" charset="0"/>
                <a:ea typeface="Roboto" panose="02000000000000000000" pitchFamily="2" charset="0"/>
                <a:sym typeface="Wingdings" panose="05000000000000000000" pitchFamily="2" charset="2"/>
              </a:rPr>
              <a:t>dalam</a:t>
            </a:r>
            <a:r>
              <a:rPr lang="en-US" sz="1600" dirty="0">
                <a:latin typeface="Roboto" panose="02000000000000000000" pitchFamily="2" charset="0"/>
                <a:ea typeface="Roboto" panose="02000000000000000000" pitchFamily="2" charset="0"/>
                <a:sym typeface="Wingdings" panose="05000000000000000000" pitchFamily="2" charset="2"/>
              </a:rPr>
              <a:t> cavum uteri</a:t>
            </a:r>
            <a:endParaRPr lang="en-ID" sz="1600" dirty="0">
              <a:latin typeface="Roboto" panose="02000000000000000000" pitchFamily="2" charset="0"/>
              <a:ea typeface="Roboto" panose="02000000000000000000" pitchFamily="2" charset="0"/>
            </a:endParaRPr>
          </a:p>
        </p:txBody>
      </p:sp>
      <p:cxnSp>
        <p:nvCxnSpPr>
          <p:cNvPr id="1863" name="Google Shape;1863;p36"/>
          <p:cNvCxnSpPr/>
          <p:nvPr/>
        </p:nvCxnSpPr>
        <p:spPr>
          <a:xfrm rot="10800000">
            <a:off x="5342980" y="3981525"/>
            <a:ext cx="3641100" cy="0"/>
          </a:xfrm>
          <a:prstGeom prst="straightConnector1">
            <a:avLst/>
          </a:prstGeom>
          <a:noFill/>
          <a:ln w="114300" cap="flat" cmpd="sng">
            <a:solidFill>
              <a:schemeClr val="accent1"/>
            </a:solidFill>
            <a:prstDash val="dot"/>
            <a:round/>
            <a:headEnd type="none" w="med" len="med"/>
            <a:tailEnd type="none" w="med" len="med"/>
          </a:ln>
        </p:spPr>
      </p:cxnSp>
      <p:cxnSp>
        <p:nvCxnSpPr>
          <p:cNvPr id="1864" name="Google Shape;1864;p36"/>
          <p:cNvCxnSpPr/>
          <p:nvPr/>
        </p:nvCxnSpPr>
        <p:spPr>
          <a:xfrm flipH="1">
            <a:off x="5845475" y="2632100"/>
            <a:ext cx="1923300" cy="8100"/>
          </a:xfrm>
          <a:prstGeom prst="straightConnector1">
            <a:avLst/>
          </a:prstGeom>
          <a:noFill/>
          <a:ln w="114300" cap="flat" cmpd="sng">
            <a:solidFill>
              <a:schemeClr val="accent1"/>
            </a:solidFill>
            <a:prstDash val="dot"/>
            <a:round/>
            <a:headEnd type="none" w="med" len="med"/>
            <a:tailEnd type="none" w="med" len="med"/>
          </a:ln>
        </p:spPr>
      </p:cxnSp>
      <p:cxnSp>
        <p:nvCxnSpPr>
          <p:cNvPr id="1865" name="Google Shape;1865;p36"/>
          <p:cNvCxnSpPr/>
          <p:nvPr/>
        </p:nvCxnSpPr>
        <p:spPr>
          <a:xfrm>
            <a:off x="791850" y="2081425"/>
            <a:ext cx="3037200" cy="0"/>
          </a:xfrm>
          <a:prstGeom prst="straightConnector1">
            <a:avLst/>
          </a:prstGeom>
          <a:noFill/>
          <a:ln w="76200" cap="flat" cmpd="sng">
            <a:solidFill>
              <a:schemeClr val="dk1"/>
            </a:solidFill>
            <a:prstDash val="dot"/>
            <a:round/>
            <a:headEnd type="none" w="med" len="med"/>
            <a:tailEnd type="none" w="med" len="med"/>
          </a:ln>
        </p:spPr>
      </p:cxnSp>
    </p:spTree>
    <p:extLst>
      <p:ext uri="{BB962C8B-B14F-4D97-AF65-F5344CB8AC3E}">
        <p14:creationId xmlns:p14="http://schemas.microsoft.com/office/powerpoint/2010/main" val="79753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41"/>
          <p:cNvSpPr txBox="1">
            <a:spLocks noGrp="1"/>
          </p:cNvSpPr>
          <p:nvPr>
            <p:ph type="title"/>
          </p:nvPr>
        </p:nvSpPr>
        <p:spPr>
          <a:xfrm>
            <a:off x="720000" y="549375"/>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i="1" dirty="0"/>
              <a:t>NITRAZINE TEST</a:t>
            </a:r>
            <a:endParaRPr b="1" i="1" dirty="0"/>
          </a:p>
        </p:txBody>
      </p:sp>
      <p:cxnSp>
        <p:nvCxnSpPr>
          <p:cNvPr id="2032" name="Google Shape;2032;p41"/>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pic>
        <p:nvPicPr>
          <p:cNvPr id="26" name="Picture 25">
            <a:extLst>
              <a:ext uri="{FF2B5EF4-FFF2-40B4-BE49-F238E27FC236}">
                <a16:creationId xmlns:a16="http://schemas.microsoft.com/office/drawing/2014/main" id="{077169BB-6C9C-4EDA-83E2-C4A633A0E161}"/>
              </a:ext>
            </a:extLst>
          </p:cNvPr>
          <p:cNvPicPr>
            <a:picLocks noChangeAspect="1"/>
          </p:cNvPicPr>
          <p:nvPr/>
        </p:nvPicPr>
        <p:blipFill>
          <a:blip r:embed="rId3"/>
          <a:stretch>
            <a:fillRect/>
          </a:stretch>
        </p:blipFill>
        <p:spPr>
          <a:xfrm>
            <a:off x="5311472" y="1509509"/>
            <a:ext cx="2797000" cy="2797000"/>
          </a:xfrm>
          <a:prstGeom prst="rect">
            <a:avLst/>
          </a:prstGeom>
        </p:spPr>
      </p:pic>
      <p:graphicFrame>
        <p:nvGraphicFramePr>
          <p:cNvPr id="31" name="Diagram 30">
            <a:extLst>
              <a:ext uri="{FF2B5EF4-FFF2-40B4-BE49-F238E27FC236}">
                <a16:creationId xmlns:a16="http://schemas.microsoft.com/office/drawing/2014/main" id="{BBDB11EF-1310-4913-973B-BBDABD44DA36}"/>
              </a:ext>
            </a:extLst>
          </p:cNvPr>
          <p:cNvGraphicFramePr/>
          <p:nvPr>
            <p:extLst>
              <p:ext uri="{D42A27DB-BD31-4B8C-83A1-F6EECF244321}">
                <p14:modId xmlns:p14="http://schemas.microsoft.com/office/powerpoint/2010/main" val="449909208"/>
              </p:ext>
            </p:extLst>
          </p:nvPr>
        </p:nvGraphicFramePr>
        <p:xfrm>
          <a:off x="784529" y="1530570"/>
          <a:ext cx="4442926" cy="279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04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sp>
        <p:nvSpPr>
          <p:cNvPr id="2764" name="Google Shape;2764;p62"/>
          <p:cNvSpPr txBox="1">
            <a:spLocks noGrp="1"/>
          </p:cNvSpPr>
          <p:nvPr>
            <p:ph type="subTitle" idx="1"/>
          </p:nvPr>
        </p:nvSpPr>
        <p:spPr>
          <a:xfrm flipH="1">
            <a:off x="5110345" y="2348400"/>
            <a:ext cx="3389700" cy="18942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400" dirty="0">
                <a:latin typeface="Roboto" panose="02000000000000000000" pitchFamily="2" charset="0"/>
                <a:ea typeface="Roboto" panose="02000000000000000000" pitchFamily="2" charset="0"/>
              </a:rPr>
              <a:t>Kertas lakmus biru </a:t>
            </a:r>
            <a:r>
              <a:rPr lang="en" sz="1400" dirty="0">
                <a:latin typeface="Roboto" panose="02000000000000000000" pitchFamily="2" charset="0"/>
                <a:ea typeface="Roboto" panose="02000000000000000000" pitchFamily="2" charset="0"/>
                <a:sym typeface="Wingdings" panose="05000000000000000000" pitchFamily="2" charset="2"/>
              </a:rPr>
              <a:t> alkali  cairan amnion pH 7,0-7,5</a:t>
            </a:r>
          </a:p>
          <a:p>
            <a:pPr marL="0" lvl="0" indent="0" algn="r" rtl="0">
              <a:lnSpc>
                <a:spcPct val="100000"/>
              </a:lnSpc>
              <a:spcBef>
                <a:spcPts val="0"/>
              </a:spcBef>
              <a:spcAft>
                <a:spcPts val="1600"/>
              </a:spcAft>
              <a:buNone/>
            </a:pPr>
            <a:r>
              <a:rPr lang="en" sz="1400" dirty="0">
                <a:latin typeface="Roboto" panose="02000000000000000000" pitchFamily="2" charset="0"/>
                <a:ea typeface="Roboto" panose="02000000000000000000" pitchFamily="2" charset="0"/>
                <a:sym typeface="Wingdings" panose="05000000000000000000" pitchFamily="2" charset="2"/>
              </a:rPr>
              <a:t>Sekret vagina  pH 4,5-5,5</a:t>
            </a:r>
          </a:p>
          <a:p>
            <a:pPr marL="0" lvl="0" indent="0" algn="r" rtl="0">
              <a:lnSpc>
                <a:spcPct val="100000"/>
              </a:lnSpc>
              <a:spcBef>
                <a:spcPts val="0"/>
              </a:spcBef>
              <a:spcAft>
                <a:spcPts val="1600"/>
              </a:spcAft>
              <a:buNone/>
            </a:pPr>
            <a:r>
              <a:rPr lang="en" sz="1400" dirty="0">
                <a:latin typeface="Roboto" panose="02000000000000000000" pitchFamily="2" charset="0"/>
                <a:ea typeface="Roboto" panose="02000000000000000000" pitchFamily="2" charset="0"/>
                <a:sym typeface="Wingdings" panose="05000000000000000000" pitchFamily="2" charset="2"/>
              </a:rPr>
              <a:t>Urin  ≤6,0</a:t>
            </a:r>
            <a:endParaRPr sz="1600" dirty="0">
              <a:latin typeface="Roboto" panose="02000000000000000000" pitchFamily="2" charset="0"/>
              <a:ea typeface="Roboto" panose="02000000000000000000" pitchFamily="2" charset="0"/>
            </a:endParaRPr>
          </a:p>
        </p:txBody>
      </p:sp>
      <p:sp>
        <p:nvSpPr>
          <p:cNvPr id="2765" name="Google Shape;2765;p62"/>
          <p:cNvSpPr txBox="1">
            <a:spLocks noGrp="1"/>
          </p:cNvSpPr>
          <p:nvPr>
            <p:ph type="title"/>
          </p:nvPr>
        </p:nvSpPr>
        <p:spPr>
          <a:xfrm flipH="1">
            <a:off x="4029920" y="867950"/>
            <a:ext cx="4476900" cy="1287900"/>
          </a:xfrm>
          <a:prstGeom prst="rect">
            <a:avLst/>
          </a:prstGeom>
        </p:spPr>
        <p:txBody>
          <a:bodyPr spcFirstLastPara="1" wrap="square" lIns="91425" tIns="91425" rIns="0" bIns="0" anchor="ctr" anchorCtr="0">
            <a:noAutofit/>
          </a:bodyPr>
          <a:lstStyle/>
          <a:p>
            <a:pPr marL="0" lvl="0" indent="0" algn="r" rtl="0">
              <a:spcBef>
                <a:spcPts val="0"/>
              </a:spcBef>
              <a:spcAft>
                <a:spcPts val="0"/>
              </a:spcAft>
              <a:buNone/>
            </a:pPr>
            <a:r>
              <a:rPr lang="en" b="1" dirty="0"/>
              <a:t>HASIL</a:t>
            </a:r>
            <a:endParaRPr b="1" dirty="0"/>
          </a:p>
        </p:txBody>
      </p:sp>
      <p:cxnSp>
        <p:nvCxnSpPr>
          <p:cNvPr id="2766" name="Google Shape;2766;p62"/>
          <p:cNvCxnSpPr/>
          <p:nvPr/>
        </p:nvCxnSpPr>
        <p:spPr>
          <a:xfrm>
            <a:off x="5592450" y="2081425"/>
            <a:ext cx="3037200" cy="0"/>
          </a:xfrm>
          <a:prstGeom prst="straightConnector1">
            <a:avLst/>
          </a:prstGeom>
          <a:noFill/>
          <a:ln w="76200" cap="flat" cmpd="sng">
            <a:solidFill>
              <a:schemeClr val="dk1"/>
            </a:solidFill>
            <a:prstDash val="dot"/>
            <a:round/>
            <a:headEnd type="none" w="med" len="med"/>
            <a:tailEnd type="none" w="med" len="med"/>
          </a:ln>
        </p:spPr>
      </p:cxnSp>
      <p:pic>
        <p:nvPicPr>
          <p:cNvPr id="2767" name="Google Shape;2767;p62"/>
          <p:cNvPicPr preferRelativeResize="0"/>
          <p:nvPr/>
        </p:nvPicPr>
        <p:blipFill rotWithShape="1">
          <a:blip r:embed="rId3">
            <a:alphaModFix/>
          </a:blip>
          <a:srcRect/>
          <a:stretch/>
        </p:blipFill>
        <p:spPr>
          <a:xfrm flipH="1">
            <a:off x="-108800" y="152400"/>
            <a:ext cx="5051376" cy="5051376"/>
          </a:xfrm>
          <a:prstGeom prst="rect">
            <a:avLst/>
          </a:prstGeom>
          <a:noFill/>
          <a:ln>
            <a:noFill/>
          </a:ln>
        </p:spPr>
      </p:pic>
      <p:cxnSp>
        <p:nvCxnSpPr>
          <p:cNvPr id="2768" name="Google Shape;2768;p62"/>
          <p:cNvCxnSpPr/>
          <p:nvPr/>
        </p:nvCxnSpPr>
        <p:spPr>
          <a:xfrm rot="10800000">
            <a:off x="-1889625" y="1671450"/>
            <a:ext cx="3310800" cy="0"/>
          </a:xfrm>
          <a:prstGeom prst="straightConnector1">
            <a:avLst/>
          </a:prstGeom>
          <a:noFill/>
          <a:ln w="114300" cap="flat" cmpd="sng">
            <a:solidFill>
              <a:schemeClr val="accent1"/>
            </a:solidFill>
            <a:prstDash val="dot"/>
            <a:round/>
            <a:headEnd type="none" w="med" len="med"/>
            <a:tailEnd type="none" w="med" len="med"/>
          </a:ln>
        </p:spPr>
      </p:cxnSp>
      <p:cxnSp>
        <p:nvCxnSpPr>
          <p:cNvPr id="2769" name="Google Shape;2769;p62"/>
          <p:cNvCxnSpPr/>
          <p:nvPr/>
        </p:nvCxnSpPr>
        <p:spPr>
          <a:xfrm rot="10800000">
            <a:off x="1095825" y="4707025"/>
            <a:ext cx="2410200" cy="0"/>
          </a:xfrm>
          <a:prstGeom prst="straightConnector1">
            <a:avLst/>
          </a:prstGeom>
          <a:noFill/>
          <a:ln w="114300" cap="flat" cmpd="sng">
            <a:solidFill>
              <a:schemeClr val="accent1"/>
            </a:solidFill>
            <a:prstDash val="dot"/>
            <a:round/>
            <a:headEnd type="none" w="med" len="med"/>
            <a:tailEnd type="none" w="med" len="med"/>
          </a:ln>
        </p:spPr>
      </p:cxnSp>
    </p:spTree>
    <p:extLst>
      <p:ext uri="{BB962C8B-B14F-4D97-AF65-F5344CB8AC3E}">
        <p14:creationId xmlns:p14="http://schemas.microsoft.com/office/powerpoint/2010/main" val="266272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pic>
        <p:nvPicPr>
          <p:cNvPr id="7" name="Picture 6">
            <a:extLst>
              <a:ext uri="{FF2B5EF4-FFF2-40B4-BE49-F238E27FC236}">
                <a16:creationId xmlns:a16="http://schemas.microsoft.com/office/drawing/2014/main" id="{9CF73A8D-7454-46CE-B8AF-77C332DDD3E9}"/>
              </a:ext>
            </a:extLst>
          </p:cNvPr>
          <p:cNvPicPr>
            <a:picLocks noChangeAspect="1"/>
          </p:cNvPicPr>
          <p:nvPr/>
        </p:nvPicPr>
        <p:blipFill>
          <a:blip r:embed="rId3"/>
          <a:stretch>
            <a:fillRect/>
          </a:stretch>
        </p:blipFill>
        <p:spPr>
          <a:xfrm>
            <a:off x="1191827" y="600420"/>
            <a:ext cx="6760345" cy="39426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41"/>
          <p:cNvSpPr txBox="1">
            <a:spLocks noGrp="1"/>
          </p:cNvSpPr>
          <p:nvPr>
            <p:ph type="title"/>
          </p:nvPr>
        </p:nvSpPr>
        <p:spPr>
          <a:xfrm>
            <a:off x="720000" y="549375"/>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i="1" dirty="0"/>
              <a:t>FERN TEST</a:t>
            </a:r>
            <a:endParaRPr b="1" i="1" dirty="0"/>
          </a:p>
        </p:txBody>
      </p:sp>
      <p:cxnSp>
        <p:nvCxnSpPr>
          <p:cNvPr id="2032" name="Google Shape;2032;p41"/>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graphicFrame>
        <p:nvGraphicFramePr>
          <p:cNvPr id="4" name="Diagram 3">
            <a:extLst>
              <a:ext uri="{FF2B5EF4-FFF2-40B4-BE49-F238E27FC236}">
                <a16:creationId xmlns:a16="http://schemas.microsoft.com/office/drawing/2014/main" id="{62FF5973-8F63-4CCE-B00C-83606D75F4D4}"/>
              </a:ext>
            </a:extLst>
          </p:cNvPr>
          <p:cNvGraphicFramePr/>
          <p:nvPr>
            <p:extLst>
              <p:ext uri="{D42A27DB-BD31-4B8C-83A1-F6EECF244321}">
                <p14:modId xmlns:p14="http://schemas.microsoft.com/office/powerpoint/2010/main" val="1066141691"/>
              </p:ext>
            </p:extLst>
          </p:nvPr>
        </p:nvGraphicFramePr>
        <p:xfrm>
          <a:off x="865350" y="1518558"/>
          <a:ext cx="7413300" cy="308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a:extLst>
              <a:ext uri="{FF2B5EF4-FFF2-40B4-BE49-F238E27FC236}">
                <a16:creationId xmlns:a16="http://schemas.microsoft.com/office/drawing/2014/main" id="{4E612C89-E849-4222-B8C5-9A41BC42E1ED}"/>
              </a:ext>
            </a:extLst>
          </p:cNvPr>
          <p:cNvSpPr txBox="1"/>
          <p:nvPr/>
        </p:nvSpPr>
        <p:spPr>
          <a:xfrm>
            <a:off x="2894240" y="730715"/>
            <a:ext cx="442096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Roboto" panose="02000000000000000000" pitchFamily="2" charset="0"/>
                <a:ea typeface="Roboto" panose="02000000000000000000" pitchFamily="2" charset="0"/>
              </a:rPr>
              <a:t>The fern test is also used to distinguish amniotic fluid from other fluids</a:t>
            </a:r>
            <a:endParaRPr lang="en-ID"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2490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sp>
        <p:nvSpPr>
          <p:cNvPr id="2764" name="Google Shape;2764;p62"/>
          <p:cNvSpPr txBox="1">
            <a:spLocks noGrp="1"/>
          </p:cNvSpPr>
          <p:nvPr>
            <p:ph type="subTitle" idx="1"/>
          </p:nvPr>
        </p:nvSpPr>
        <p:spPr>
          <a:xfrm flipH="1">
            <a:off x="5110345" y="2136132"/>
            <a:ext cx="3389700" cy="2141954"/>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400" dirty="0">
                <a:latin typeface="Roboto" panose="02000000000000000000" pitchFamily="2" charset="0"/>
                <a:ea typeface="Roboto" panose="02000000000000000000" pitchFamily="2" charset="0"/>
              </a:rPr>
              <a:t>Pola kristalisasi NaCl yang berasal dari cairan ketuban menyerupai bentuk seperti daun pakis</a:t>
            </a:r>
          </a:p>
          <a:p>
            <a:pPr marL="0" lvl="0" indent="0" algn="r" rtl="0">
              <a:lnSpc>
                <a:spcPct val="100000"/>
              </a:lnSpc>
              <a:spcBef>
                <a:spcPts val="0"/>
              </a:spcBef>
              <a:spcAft>
                <a:spcPts val="1600"/>
              </a:spcAft>
              <a:buNone/>
            </a:pPr>
            <a:r>
              <a:rPr lang="en-US" sz="1400" dirty="0" err="1">
                <a:latin typeface="Roboto" panose="02000000000000000000" pitchFamily="2" charset="0"/>
                <a:ea typeface="Roboto" panose="02000000000000000000" pitchFamily="2" charset="0"/>
              </a:rPr>
              <a:t>Sekret</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serviks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biasanya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tidak</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menunjukkan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pakis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atau</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jika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iya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polanya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kental</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dengan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lebih</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sedikit</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percabangan</a:t>
            </a:r>
            <a:endParaRPr sz="1400" dirty="0">
              <a:latin typeface="Roboto" panose="02000000000000000000" pitchFamily="2" charset="0"/>
              <a:ea typeface="Roboto" panose="02000000000000000000" pitchFamily="2" charset="0"/>
            </a:endParaRPr>
          </a:p>
        </p:txBody>
      </p:sp>
      <p:sp>
        <p:nvSpPr>
          <p:cNvPr id="2765" name="Google Shape;2765;p62"/>
          <p:cNvSpPr txBox="1">
            <a:spLocks noGrp="1"/>
          </p:cNvSpPr>
          <p:nvPr>
            <p:ph type="title"/>
          </p:nvPr>
        </p:nvSpPr>
        <p:spPr>
          <a:xfrm flipH="1">
            <a:off x="4029920" y="655682"/>
            <a:ext cx="4476900" cy="1287900"/>
          </a:xfrm>
          <a:prstGeom prst="rect">
            <a:avLst/>
          </a:prstGeom>
        </p:spPr>
        <p:txBody>
          <a:bodyPr spcFirstLastPara="1" wrap="square" lIns="91425" tIns="91425" rIns="0" bIns="0" anchor="ctr" anchorCtr="0">
            <a:noAutofit/>
          </a:bodyPr>
          <a:lstStyle/>
          <a:p>
            <a:pPr marL="0" lvl="0" indent="0" algn="r" rtl="0">
              <a:spcBef>
                <a:spcPts val="0"/>
              </a:spcBef>
              <a:spcAft>
                <a:spcPts val="0"/>
              </a:spcAft>
              <a:buNone/>
            </a:pPr>
            <a:r>
              <a:rPr lang="en" b="1" dirty="0"/>
              <a:t>HASIL</a:t>
            </a:r>
            <a:endParaRPr b="1" dirty="0"/>
          </a:p>
        </p:txBody>
      </p:sp>
      <p:cxnSp>
        <p:nvCxnSpPr>
          <p:cNvPr id="2766" name="Google Shape;2766;p62"/>
          <p:cNvCxnSpPr/>
          <p:nvPr/>
        </p:nvCxnSpPr>
        <p:spPr>
          <a:xfrm>
            <a:off x="5592450" y="1869157"/>
            <a:ext cx="3037200" cy="0"/>
          </a:xfrm>
          <a:prstGeom prst="straightConnector1">
            <a:avLst/>
          </a:prstGeom>
          <a:noFill/>
          <a:ln w="76200" cap="flat" cmpd="sng">
            <a:solidFill>
              <a:schemeClr val="dk1"/>
            </a:solidFill>
            <a:prstDash val="dot"/>
            <a:round/>
            <a:headEnd type="none" w="med" len="med"/>
            <a:tailEnd type="none" w="med" len="med"/>
          </a:ln>
        </p:spPr>
      </p:cxnSp>
      <p:pic>
        <p:nvPicPr>
          <p:cNvPr id="2767" name="Google Shape;2767;p62"/>
          <p:cNvPicPr preferRelativeResize="0"/>
          <p:nvPr/>
        </p:nvPicPr>
        <p:blipFill rotWithShape="1">
          <a:blip r:embed="rId3">
            <a:alphaModFix/>
          </a:blip>
          <a:srcRect/>
          <a:stretch/>
        </p:blipFill>
        <p:spPr>
          <a:xfrm flipH="1">
            <a:off x="-108800" y="152400"/>
            <a:ext cx="5051376" cy="5051376"/>
          </a:xfrm>
          <a:prstGeom prst="rect">
            <a:avLst/>
          </a:prstGeom>
          <a:noFill/>
          <a:ln>
            <a:noFill/>
          </a:ln>
        </p:spPr>
      </p:pic>
      <p:cxnSp>
        <p:nvCxnSpPr>
          <p:cNvPr id="2768" name="Google Shape;2768;p62"/>
          <p:cNvCxnSpPr/>
          <p:nvPr/>
        </p:nvCxnSpPr>
        <p:spPr>
          <a:xfrm rot="10800000">
            <a:off x="-1889625" y="1671450"/>
            <a:ext cx="3310800" cy="0"/>
          </a:xfrm>
          <a:prstGeom prst="straightConnector1">
            <a:avLst/>
          </a:prstGeom>
          <a:noFill/>
          <a:ln w="114300" cap="flat" cmpd="sng">
            <a:solidFill>
              <a:schemeClr val="accent1"/>
            </a:solidFill>
            <a:prstDash val="dot"/>
            <a:round/>
            <a:headEnd type="none" w="med" len="med"/>
            <a:tailEnd type="none" w="med" len="med"/>
          </a:ln>
        </p:spPr>
      </p:cxnSp>
      <p:cxnSp>
        <p:nvCxnSpPr>
          <p:cNvPr id="2769" name="Google Shape;2769;p62"/>
          <p:cNvCxnSpPr/>
          <p:nvPr/>
        </p:nvCxnSpPr>
        <p:spPr>
          <a:xfrm rot="10800000">
            <a:off x="1095825" y="4707025"/>
            <a:ext cx="2410200" cy="0"/>
          </a:xfrm>
          <a:prstGeom prst="straightConnector1">
            <a:avLst/>
          </a:prstGeom>
          <a:noFill/>
          <a:ln w="114300" cap="flat" cmpd="sng">
            <a:solidFill>
              <a:schemeClr val="accent1"/>
            </a:solidFill>
            <a:prstDash val="dot"/>
            <a:round/>
            <a:headEnd type="none" w="med" len="med"/>
            <a:tailEnd type="none" w="med" len="med"/>
          </a:ln>
        </p:spPr>
      </p:cxnSp>
    </p:spTree>
    <p:extLst>
      <p:ext uri="{BB962C8B-B14F-4D97-AF65-F5344CB8AC3E}">
        <p14:creationId xmlns:p14="http://schemas.microsoft.com/office/powerpoint/2010/main" val="150216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69DEA-2BA9-478A-8A2E-5A1BCCA173B2}"/>
              </a:ext>
            </a:extLst>
          </p:cNvPr>
          <p:cNvPicPr>
            <a:picLocks noChangeAspect="1"/>
          </p:cNvPicPr>
          <p:nvPr/>
        </p:nvPicPr>
        <p:blipFill>
          <a:blip r:embed="rId2"/>
          <a:stretch>
            <a:fillRect/>
          </a:stretch>
        </p:blipFill>
        <p:spPr>
          <a:xfrm>
            <a:off x="553314" y="538089"/>
            <a:ext cx="4787987" cy="4067321"/>
          </a:xfrm>
          <a:prstGeom prst="rect">
            <a:avLst/>
          </a:prstGeom>
        </p:spPr>
      </p:pic>
      <p:pic>
        <p:nvPicPr>
          <p:cNvPr id="6" name="Picture 5">
            <a:extLst>
              <a:ext uri="{FF2B5EF4-FFF2-40B4-BE49-F238E27FC236}">
                <a16:creationId xmlns:a16="http://schemas.microsoft.com/office/drawing/2014/main" id="{C04FD9E1-2A42-41F7-8DA7-0B67B9F3547E}"/>
              </a:ext>
            </a:extLst>
          </p:cNvPr>
          <p:cNvPicPr>
            <a:picLocks noChangeAspect="1"/>
          </p:cNvPicPr>
          <p:nvPr/>
        </p:nvPicPr>
        <p:blipFill>
          <a:blip r:embed="rId3"/>
          <a:stretch>
            <a:fillRect/>
          </a:stretch>
        </p:blipFill>
        <p:spPr>
          <a:xfrm>
            <a:off x="5996697" y="541007"/>
            <a:ext cx="2593989" cy="1460045"/>
          </a:xfrm>
          <a:prstGeom prst="rect">
            <a:avLst/>
          </a:prstGeom>
        </p:spPr>
      </p:pic>
      <p:sp>
        <p:nvSpPr>
          <p:cNvPr id="8" name="TextBox 7">
            <a:extLst>
              <a:ext uri="{FF2B5EF4-FFF2-40B4-BE49-F238E27FC236}">
                <a16:creationId xmlns:a16="http://schemas.microsoft.com/office/drawing/2014/main" id="{79C42168-4D27-4583-A7FF-03E7D08ADF74}"/>
              </a:ext>
            </a:extLst>
          </p:cNvPr>
          <p:cNvSpPr txBox="1"/>
          <p:nvPr/>
        </p:nvSpPr>
        <p:spPr>
          <a:xfrm>
            <a:off x="5649685" y="4079273"/>
            <a:ext cx="2671579"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lvl="0" indent="0" algn="ctr" rtl="0">
              <a:lnSpc>
                <a:spcPct val="100000"/>
              </a:lnSpc>
              <a:spcBef>
                <a:spcPts val="0"/>
              </a:spcBef>
              <a:spcAft>
                <a:spcPts val="1600"/>
              </a:spcAft>
              <a:buNone/>
            </a:pPr>
            <a:r>
              <a:rPr lang="en-ID" sz="1400" dirty="0">
                <a:latin typeface="Roboto" panose="02000000000000000000" pitchFamily="2" charset="0"/>
                <a:ea typeface="Roboto" panose="02000000000000000000" pitchFamily="2" charset="0"/>
              </a:rPr>
              <a:t>More indicative than the </a:t>
            </a:r>
            <a:r>
              <a:rPr lang="en-ID" sz="1400" dirty="0" err="1">
                <a:latin typeface="Roboto" panose="02000000000000000000" pitchFamily="2" charset="0"/>
                <a:ea typeface="Roboto" panose="02000000000000000000" pitchFamily="2" charset="0"/>
              </a:rPr>
              <a:t>nitrazine</a:t>
            </a:r>
            <a:r>
              <a:rPr lang="en-ID" sz="1400" dirty="0">
                <a:latin typeface="Roboto" panose="02000000000000000000" pitchFamily="2" charset="0"/>
                <a:ea typeface="Roboto" panose="02000000000000000000" pitchFamily="2" charset="0"/>
              </a:rPr>
              <a:t> test</a:t>
            </a:r>
          </a:p>
        </p:txBody>
      </p:sp>
    </p:spTree>
    <p:extLst>
      <p:ext uri="{BB962C8B-B14F-4D97-AF65-F5344CB8AC3E}">
        <p14:creationId xmlns:p14="http://schemas.microsoft.com/office/powerpoint/2010/main" val="307856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41"/>
          <p:cNvSpPr txBox="1">
            <a:spLocks noGrp="1"/>
          </p:cNvSpPr>
          <p:nvPr>
            <p:ph type="title"/>
          </p:nvPr>
        </p:nvSpPr>
        <p:spPr>
          <a:xfrm>
            <a:off x="720000" y="549375"/>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USG</a:t>
            </a:r>
            <a:endParaRPr b="1" dirty="0"/>
          </a:p>
        </p:txBody>
      </p:sp>
      <p:sp>
        <p:nvSpPr>
          <p:cNvPr id="2031" name="Google Shape;2031;p41"/>
          <p:cNvSpPr txBox="1">
            <a:spLocks noGrp="1"/>
          </p:cNvSpPr>
          <p:nvPr>
            <p:ph type="subTitle" idx="1"/>
          </p:nvPr>
        </p:nvSpPr>
        <p:spPr>
          <a:xfrm>
            <a:off x="720000" y="1543594"/>
            <a:ext cx="3705900" cy="2538000"/>
          </a:xfrm>
          <a:prstGeom prst="rect">
            <a:avLst/>
          </a:prstGeom>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n-US" dirty="0" err="1"/>
              <a:t>Melihat</a:t>
            </a:r>
            <a:r>
              <a:rPr lang="en-US" dirty="0"/>
              <a:t> </a:t>
            </a:r>
            <a:r>
              <a:rPr lang="en-US" dirty="0" err="1"/>
              <a:t>jumlah</a:t>
            </a:r>
            <a:r>
              <a:rPr lang="en-US" dirty="0"/>
              <a:t> </a:t>
            </a:r>
            <a:r>
              <a:rPr lang="en-US" dirty="0" err="1"/>
              <a:t>cairan</a:t>
            </a:r>
            <a:r>
              <a:rPr lang="en-US" dirty="0"/>
              <a:t> </a:t>
            </a:r>
            <a:r>
              <a:rPr lang="en-US" dirty="0" err="1"/>
              <a:t>ketuban</a:t>
            </a:r>
            <a:r>
              <a:rPr lang="en-US" dirty="0"/>
              <a:t> </a:t>
            </a:r>
            <a:r>
              <a:rPr lang="en-US" dirty="0" err="1"/>
              <a:t>dalam</a:t>
            </a:r>
            <a:r>
              <a:rPr lang="en-US" dirty="0"/>
              <a:t> cavum uteri</a:t>
            </a: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n-US" dirty="0"/>
              <a:t>Ketika </a:t>
            </a:r>
            <a:r>
              <a:rPr lang="en-US" dirty="0" err="1"/>
              <a:t>riwayat</a:t>
            </a:r>
            <a:r>
              <a:rPr lang="en-US" dirty="0"/>
              <a:t> </a:t>
            </a:r>
            <a:r>
              <a:rPr lang="en-US" dirty="0" err="1"/>
              <a:t>klinis</a:t>
            </a:r>
            <a:r>
              <a:rPr lang="en-US" dirty="0"/>
              <a:t> </a:t>
            </a:r>
            <a:r>
              <a:rPr lang="en-US" dirty="0" err="1"/>
              <a:t>atau</a:t>
            </a:r>
            <a:r>
              <a:rPr lang="en-US" dirty="0"/>
              <a:t> px </a:t>
            </a:r>
            <a:r>
              <a:rPr lang="en-US" dirty="0" err="1"/>
              <a:t>fisik</a:t>
            </a:r>
            <a:r>
              <a:rPr lang="en-US" dirty="0"/>
              <a:t> </a:t>
            </a:r>
            <a:r>
              <a:rPr lang="en-US" dirty="0" err="1"/>
              <a:t>tidak</a:t>
            </a:r>
            <a:r>
              <a:rPr lang="en-US" dirty="0"/>
              <a:t> </a:t>
            </a:r>
            <a:r>
              <a:rPr lang="en-US" dirty="0" err="1"/>
              <a:t>jelas</a:t>
            </a:r>
            <a:r>
              <a:rPr lang="en-US" dirty="0"/>
              <a:t>, KPD </a:t>
            </a:r>
            <a:r>
              <a:rPr lang="en-US" dirty="0" err="1"/>
              <a:t>dapat</a:t>
            </a:r>
            <a:r>
              <a:rPr lang="en-US" dirty="0"/>
              <a:t> </a:t>
            </a:r>
            <a:r>
              <a:rPr lang="en-US" dirty="0" err="1"/>
              <a:t>didiagnosis</a:t>
            </a:r>
            <a:r>
              <a:rPr lang="en-US" dirty="0"/>
              <a:t> </a:t>
            </a:r>
            <a:r>
              <a:rPr lang="en-US" dirty="0" err="1"/>
              <a:t>dengan</a:t>
            </a:r>
            <a:r>
              <a:rPr lang="en-US" dirty="0"/>
              <a:t> </a:t>
            </a:r>
            <a:r>
              <a:rPr lang="en-US" dirty="0" err="1"/>
              <a:t>pasti</a:t>
            </a:r>
            <a:r>
              <a:rPr lang="en-US" dirty="0"/>
              <a:t> </a:t>
            </a:r>
            <a:r>
              <a:rPr lang="en-US" dirty="0" err="1"/>
              <a:t>menggunakan</a:t>
            </a:r>
            <a:r>
              <a:rPr lang="en-US" dirty="0"/>
              <a:t> USG transabdominal </a:t>
            </a:r>
            <a:r>
              <a:rPr lang="en-US" dirty="0" err="1"/>
              <a:t>dibantu</a:t>
            </a:r>
            <a:r>
              <a:rPr lang="en-US" dirty="0"/>
              <a:t> </a:t>
            </a:r>
            <a:r>
              <a:rPr lang="en-US" dirty="0" err="1"/>
              <a:t>dengan</a:t>
            </a:r>
            <a:r>
              <a:rPr lang="en-US" dirty="0"/>
              <a:t> </a:t>
            </a:r>
            <a:r>
              <a:rPr lang="en-US" dirty="0" err="1"/>
              <a:t>pewarnaan</a:t>
            </a:r>
            <a:r>
              <a:rPr lang="en-US" dirty="0"/>
              <a:t> indigo carmine, </a:t>
            </a:r>
            <a:r>
              <a:rPr lang="en-US" dirty="0" err="1"/>
              <a:t>diikuti</a:t>
            </a:r>
            <a:r>
              <a:rPr lang="en-US" dirty="0"/>
              <a:t> </a:t>
            </a:r>
            <a:r>
              <a:rPr lang="en-US" dirty="0" err="1"/>
              <a:t>pengamatan</a:t>
            </a:r>
            <a:r>
              <a:rPr lang="en-US" dirty="0"/>
              <a:t> </a:t>
            </a:r>
            <a:r>
              <a:rPr lang="en-US" dirty="0" err="1"/>
              <a:t>lewatnya</a:t>
            </a:r>
            <a:r>
              <a:rPr lang="en-US" dirty="0"/>
              <a:t> </a:t>
            </a:r>
            <a:r>
              <a:rPr lang="en-US" dirty="0" err="1"/>
              <a:t>cairan</a:t>
            </a:r>
            <a:r>
              <a:rPr lang="en-US" dirty="0"/>
              <a:t> </a:t>
            </a:r>
            <a:r>
              <a:rPr lang="en-US" dirty="0" err="1"/>
              <a:t>biru</a:t>
            </a:r>
            <a:r>
              <a:rPr lang="en-US" dirty="0"/>
              <a:t> </a:t>
            </a:r>
            <a:r>
              <a:rPr lang="en-US" dirty="0" err="1"/>
              <a:t>dari</a:t>
            </a:r>
            <a:r>
              <a:rPr lang="en-US" dirty="0"/>
              <a:t> vagina</a:t>
            </a: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n-US" dirty="0"/>
              <a:t>Hasil: </a:t>
            </a:r>
            <a:r>
              <a:rPr lang="en-US" dirty="0" err="1"/>
              <a:t>jumlah</a:t>
            </a:r>
            <a:r>
              <a:rPr lang="en-US" dirty="0"/>
              <a:t> </a:t>
            </a:r>
            <a:r>
              <a:rPr lang="en-US" dirty="0" err="1"/>
              <a:t>cairan</a:t>
            </a:r>
            <a:r>
              <a:rPr lang="en-US" dirty="0"/>
              <a:t> </a:t>
            </a:r>
            <a:r>
              <a:rPr lang="en-US" dirty="0" err="1"/>
              <a:t>ketuban</a:t>
            </a:r>
            <a:r>
              <a:rPr lang="en-US" dirty="0"/>
              <a:t> </a:t>
            </a:r>
            <a:r>
              <a:rPr lang="en-US" dirty="0" err="1"/>
              <a:t>sedikit</a:t>
            </a:r>
            <a:r>
              <a:rPr lang="en-US" dirty="0"/>
              <a:t> </a:t>
            </a:r>
            <a:r>
              <a:rPr lang="en-US" dirty="0">
                <a:sym typeface="Wingdings" panose="05000000000000000000" pitchFamily="2" charset="2"/>
              </a:rPr>
              <a:t> </a:t>
            </a:r>
            <a:r>
              <a:rPr lang="en-US" dirty="0" err="1">
                <a:sym typeface="Wingdings" panose="05000000000000000000" pitchFamily="2" charset="2"/>
              </a:rPr>
              <a:t>positif</a:t>
            </a:r>
            <a:r>
              <a:rPr lang="en-US" dirty="0">
                <a:sym typeface="Wingdings" panose="05000000000000000000" pitchFamily="2" charset="2"/>
              </a:rPr>
              <a:t> </a:t>
            </a:r>
            <a:r>
              <a:rPr lang="en-US" dirty="0" err="1">
                <a:sym typeface="Wingdings" panose="05000000000000000000" pitchFamily="2" charset="2"/>
              </a:rPr>
              <a:t>palsu</a:t>
            </a:r>
            <a:r>
              <a:rPr lang="en-US" dirty="0">
                <a:sym typeface="Wingdings" panose="05000000000000000000" pitchFamily="2" charset="2"/>
              </a:rPr>
              <a:t> pada </a:t>
            </a:r>
            <a:r>
              <a:rPr lang="en-US" dirty="0" err="1">
                <a:sym typeface="Wingdings" panose="05000000000000000000" pitchFamily="2" charset="2"/>
              </a:rPr>
              <a:t>oligohidramnion</a:t>
            </a:r>
            <a:endParaRPr dirty="0"/>
          </a:p>
        </p:txBody>
      </p:sp>
      <p:cxnSp>
        <p:nvCxnSpPr>
          <p:cNvPr id="2032" name="Google Shape;2032;p41"/>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pic>
        <p:nvPicPr>
          <p:cNvPr id="27" name="Picture 26">
            <a:extLst>
              <a:ext uri="{FF2B5EF4-FFF2-40B4-BE49-F238E27FC236}">
                <a16:creationId xmlns:a16="http://schemas.microsoft.com/office/drawing/2014/main" id="{FC6F9CFF-F3A9-4AC1-B27A-1D194AE03844}"/>
              </a:ext>
            </a:extLst>
          </p:cNvPr>
          <p:cNvPicPr>
            <a:picLocks noChangeAspect="1"/>
          </p:cNvPicPr>
          <p:nvPr/>
        </p:nvPicPr>
        <p:blipFill>
          <a:blip r:embed="rId3"/>
          <a:stretch>
            <a:fillRect/>
          </a:stretch>
        </p:blipFill>
        <p:spPr>
          <a:xfrm>
            <a:off x="4688039" y="1543594"/>
            <a:ext cx="3420432" cy="2599528"/>
          </a:xfrm>
          <a:prstGeom prst="rect">
            <a:avLst/>
          </a:prstGeom>
        </p:spPr>
      </p:pic>
      <p:sp>
        <p:nvSpPr>
          <p:cNvPr id="29" name="TextBox 28">
            <a:extLst>
              <a:ext uri="{FF2B5EF4-FFF2-40B4-BE49-F238E27FC236}">
                <a16:creationId xmlns:a16="http://schemas.microsoft.com/office/drawing/2014/main" id="{AA06C8D8-CEF6-4916-8A1C-C5527632F472}"/>
              </a:ext>
            </a:extLst>
          </p:cNvPr>
          <p:cNvSpPr txBox="1"/>
          <p:nvPr/>
        </p:nvSpPr>
        <p:spPr>
          <a:xfrm>
            <a:off x="4688039" y="4161943"/>
            <a:ext cx="3420432"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rtl="0">
              <a:lnSpc>
                <a:spcPct val="100000"/>
              </a:lnSpc>
              <a:spcBef>
                <a:spcPts val="0"/>
              </a:spcBef>
              <a:spcAft>
                <a:spcPts val="0"/>
              </a:spcAft>
              <a:buClr>
                <a:schemeClr val="dk1"/>
              </a:buClr>
              <a:buSzPts val="1100"/>
            </a:pPr>
            <a:r>
              <a:rPr lang="en-US" dirty="0"/>
              <a:t>Ultrasound showing 7 cm pocket of fluid</a:t>
            </a:r>
          </a:p>
        </p:txBody>
      </p:sp>
    </p:spTree>
    <p:extLst>
      <p:ext uri="{BB962C8B-B14F-4D97-AF65-F5344CB8AC3E}">
        <p14:creationId xmlns:p14="http://schemas.microsoft.com/office/powerpoint/2010/main" val="13481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41"/>
          <p:cNvSpPr txBox="1">
            <a:spLocks noGrp="1"/>
          </p:cNvSpPr>
          <p:nvPr>
            <p:ph type="title"/>
          </p:nvPr>
        </p:nvSpPr>
        <p:spPr>
          <a:xfrm>
            <a:off x="720000" y="549375"/>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USG</a:t>
            </a:r>
            <a:endParaRPr b="1" dirty="0"/>
          </a:p>
        </p:txBody>
      </p:sp>
      <p:cxnSp>
        <p:nvCxnSpPr>
          <p:cNvPr id="2032" name="Google Shape;2032;p41"/>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graphicFrame>
        <p:nvGraphicFramePr>
          <p:cNvPr id="31" name="Diagram 30">
            <a:extLst>
              <a:ext uri="{FF2B5EF4-FFF2-40B4-BE49-F238E27FC236}">
                <a16:creationId xmlns:a16="http://schemas.microsoft.com/office/drawing/2014/main" id="{BBDB11EF-1310-4913-973B-BBDABD44DA36}"/>
              </a:ext>
            </a:extLst>
          </p:cNvPr>
          <p:cNvGraphicFramePr/>
          <p:nvPr>
            <p:extLst>
              <p:ext uri="{D42A27DB-BD31-4B8C-83A1-F6EECF244321}">
                <p14:modId xmlns:p14="http://schemas.microsoft.com/office/powerpoint/2010/main" val="2013605224"/>
              </p:ext>
            </p:extLst>
          </p:nvPr>
        </p:nvGraphicFramePr>
        <p:xfrm>
          <a:off x="784529" y="1530570"/>
          <a:ext cx="4442926" cy="279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7379683-D25C-4AA6-BBFE-06E940314F1A}"/>
              </a:ext>
            </a:extLst>
          </p:cNvPr>
          <p:cNvPicPr>
            <a:picLocks noChangeAspect="1"/>
          </p:cNvPicPr>
          <p:nvPr/>
        </p:nvPicPr>
        <p:blipFill>
          <a:blip r:embed="rId8"/>
          <a:stretch>
            <a:fillRect/>
          </a:stretch>
        </p:blipFill>
        <p:spPr>
          <a:xfrm>
            <a:off x="5388166" y="1725209"/>
            <a:ext cx="2730782" cy="2407721"/>
          </a:xfrm>
          <a:prstGeom prst="rect">
            <a:avLst/>
          </a:prstGeom>
        </p:spPr>
      </p:pic>
    </p:spTree>
    <p:extLst>
      <p:ext uri="{BB962C8B-B14F-4D97-AF65-F5344CB8AC3E}">
        <p14:creationId xmlns:p14="http://schemas.microsoft.com/office/powerpoint/2010/main" val="417952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37"/>
          <p:cNvSpPr txBox="1">
            <a:spLocks noGrp="1"/>
          </p:cNvSpPr>
          <p:nvPr>
            <p:ph type="title"/>
          </p:nvPr>
        </p:nvSpPr>
        <p:spPr>
          <a:xfrm>
            <a:off x="796200" y="1747400"/>
            <a:ext cx="433440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dk1"/>
                </a:solidFill>
              </a:rPr>
              <a:t>KPD</a:t>
            </a:r>
            <a:endParaRPr b="1" dirty="0">
              <a:solidFill>
                <a:schemeClr val="dk1"/>
              </a:solidFill>
            </a:endParaRPr>
          </a:p>
        </p:txBody>
      </p:sp>
      <p:sp>
        <p:nvSpPr>
          <p:cNvPr id="1871" name="Google Shape;1871;p37"/>
          <p:cNvSpPr txBox="1">
            <a:spLocks noGrp="1"/>
          </p:cNvSpPr>
          <p:nvPr>
            <p:ph type="title" idx="2"/>
          </p:nvPr>
        </p:nvSpPr>
        <p:spPr>
          <a:xfrm>
            <a:off x="796200" y="1253400"/>
            <a:ext cx="3378600" cy="53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01.</a:t>
            </a:r>
            <a:endParaRPr>
              <a:solidFill>
                <a:schemeClr val="dk1"/>
              </a:solidFill>
            </a:endParaRPr>
          </a:p>
        </p:txBody>
      </p:sp>
      <p:sp>
        <p:nvSpPr>
          <p:cNvPr id="1872" name="Google Shape;1872;p37"/>
          <p:cNvSpPr txBox="1">
            <a:spLocks noGrp="1"/>
          </p:cNvSpPr>
          <p:nvPr>
            <p:ph type="subTitle" idx="1"/>
          </p:nvPr>
        </p:nvSpPr>
        <p:spPr>
          <a:xfrm>
            <a:off x="796200" y="2883875"/>
            <a:ext cx="3560700" cy="1221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accent1"/>
                </a:solidFill>
              </a:rPr>
              <a:t>KETUBAN PECAH DINI</a:t>
            </a:r>
            <a:endParaRPr dirty="0">
              <a:solidFill>
                <a:schemeClr val="accent1"/>
              </a:solidFill>
            </a:endParaRPr>
          </a:p>
        </p:txBody>
      </p:sp>
      <p:cxnSp>
        <p:nvCxnSpPr>
          <p:cNvPr id="1873" name="Google Shape;1873;p37"/>
          <p:cNvCxnSpPr/>
          <p:nvPr/>
        </p:nvCxnSpPr>
        <p:spPr>
          <a:xfrm>
            <a:off x="944250" y="2995825"/>
            <a:ext cx="2569200" cy="0"/>
          </a:xfrm>
          <a:prstGeom prst="straightConnector1">
            <a:avLst/>
          </a:prstGeom>
          <a:noFill/>
          <a:ln w="76200" cap="flat" cmpd="sng">
            <a:solidFill>
              <a:schemeClr val="accent1"/>
            </a:solidFill>
            <a:prstDash val="dot"/>
            <a:round/>
            <a:headEnd type="none" w="med" len="med"/>
            <a:tailEnd type="none" w="med" len="med"/>
          </a:ln>
        </p:spPr>
      </p:cxnSp>
      <p:pic>
        <p:nvPicPr>
          <p:cNvPr id="33" name="Picture 32">
            <a:extLst>
              <a:ext uri="{FF2B5EF4-FFF2-40B4-BE49-F238E27FC236}">
                <a16:creationId xmlns:a16="http://schemas.microsoft.com/office/drawing/2014/main" id="{4C1EEA29-C0FB-420D-8320-1842E20C2670}"/>
              </a:ext>
            </a:extLst>
          </p:cNvPr>
          <p:cNvPicPr>
            <a:picLocks noChangeAspect="1"/>
          </p:cNvPicPr>
          <p:nvPr/>
        </p:nvPicPr>
        <p:blipFill>
          <a:blip r:embed="rId3"/>
          <a:stretch>
            <a:fillRect/>
          </a:stretch>
        </p:blipFill>
        <p:spPr>
          <a:xfrm>
            <a:off x="6076509" y="586185"/>
            <a:ext cx="2023137" cy="3971129"/>
          </a:xfrm>
          <a:prstGeom prst="rect">
            <a:avLst/>
          </a:prstGeom>
        </p:spPr>
      </p:pic>
    </p:spTree>
    <p:extLst>
      <p:ext uri="{BB962C8B-B14F-4D97-AF65-F5344CB8AC3E}">
        <p14:creationId xmlns:p14="http://schemas.microsoft.com/office/powerpoint/2010/main" val="150672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35"/>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700" b="1" dirty="0"/>
              <a:t>PX LAB TAMBAHAN</a:t>
            </a:r>
            <a:endParaRPr dirty="0"/>
          </a:p>
        </p:txBody>
      </p:sp>
      <p:sp>
        <p:nvSpPr>
          <p:cNvPr id="1854" name="Google Shape;1854;p35"/>
          <p:cNvSpPr txBox="1">
            <a:spLocks noGrp="1"/>
          </p:cNvSpPr>
          <p:nvPr>
            <p:ph type="body" idx="1"/>
          </p:nvPr>
        </p:nvSpPr>
        <p:spPr>
          <a:xfrm>
            <a:off x="720000" y="1355500"/>
            <a:ext cx="7704000" cy="325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12C28"/>
              </a:buClr>
              <a:buSzPts val="1100"/>
              <a:buFont typeface="Arial"/>
              <a:buNone/>
            </a:pPr>
            <a:r>
              <a:rPr lang="en-ID" sz="1600" dirty="0" err="1">
                <a:effectLst/>
                <a:latin typeface="Roboto" panose="02000000000000000000" pitchFamily="2" charset="0"/>
                <a:ea typeface="Roboto" panose="02000000000000000000" pitchFamily="2" charset="0"/>
              </a:rPr>
              <a:t>Untuk</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menentukan</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ada</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atau</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tidaknya</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infeksi</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kriteria</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laboratorium</a:t>
            </a:r>
            <a:r>
              <a:rPr lang="en-ID" sz="1600" dirty="0">
                <a:effectLst/>
                <a:latin typeface="Roboto" panose="02000000000000000000" pitchFamily="2" charset="0"/>
                <a:ea typeface="Roboto" panose="02000000000000000000" pitchFamily="2" charset="0"/>
              </a:rPr>
              <a:t> yang </a:t>
            </a:r>
            <a:r>
              <a:rPr lang="en-ID" sz="1600" dirty="0" err="1">
                <a:effectLst/>
                <a:latin typeface="Roboto" panose="02000000000000000000" pitchFamily="2" charset="0"/>
                <a:ea typeface="Roboto" panose="02000000000000000000" pitchFamily="2" charset="0"/>
              </a:rPr>
              <a:t>digunakan</a:t>
            </a:r>
            <a:r>
              <a:rPr lang="en-ID" sz="1600" dirty="0">
                <a:latin typeface="Roboto" panose="02000000000000000000" pitchFamily="2" charset="0"/>
                <a:ea typeface="Roboto" panose="02000000000000000000" pitchFamily="2" charset="0"/>
              </a:rPr>
              <a:t>:</a:t>
            </a:r>
          </a:p>
          <a:p>
            <a:pPr marL="285750" indent="-285750">
              <a:lnSpc>
                <a:spcPct val="100000"/>
              </a:lnSpc>
              <a:buClr>
                <a:srgbClr val="612C28"/>
              </a:buClr>
              <a:buSzPts val="1100"/>
            </a:pPr>
            <a:r>
              <a:rPr lang="en-ID" sz="1600" dirty="0" err="1">
                <a:effectLst/>
                <a:latin typeface="Roboto" panose="02000000000000000000" pitchFamily="2" charset="0"/>
                <a:ea typeface="Roboto" panose="02000000000000000000" pitchFamily="2" charset="0"/>
              </a:rPr>
              <a:t>Leukositosis</a:t>
            </a:r>
            <a:r>
              <a:rPr lang="en-ID" sz="1600" dirty="0">
                <a:effectLst/>
                <a:latin typeface="Roboto" panose="02000000000000000000" pitchFamily="2" charset="0"/>
                <a:ea typeface="Roboto" panose="02000000000000000000" pitchFamily="2" charset="0"/>
              </a:rPr>
              <a:t> maternal (&gt;15.000/</a:t>
            </a:r>
            <a:r>
              <a:rPr lang="en-ID" sz="1600" dirty="0" err="1">
                <a:effectLst/>
                <a:latin typeface="Roboto" panose="02000000000000000000" pitchFamily="2" charset="0"/>
                <a:ea typeface="Roboto" panose="02000000000000000000" pitchFamily="2" charset="0"/>
              </a:rPr>
              <a:t>uL</a:t>
            </a:r>
            <a:r>
              <a:rPr lang="en-ID" sz="1600" dirty="0">
                <a:effectLst/>
                <a:latin typeface="Roboto" panose="02000000000000000000" pitchFamily="2" charset="0"/>
                <a:ea typeface="Roboto" panose="02000000000000000000" pitchFamily="2" charset="0"/>
              </a:rPr>
              <a:t>)</a:t>
            </a:r>
          </a:p>
          <a:p>
            <a:pPr marL="285750" indent="-285750">
              <a:lnSpc>
                <a:spcPct val="100000"/>
              </a:lnSpc>
              <a:buClr>
                <a:srgbClr val="612C28"/>
              </a:buClr>
              <a:buSzPts val="1100"/>
            </a:pPr>
            <a:r>
              <a:rPr lang="en-ID" sz="1600" dirty="0">
                <a:latin typeface="Roboto" panose="02000000000000000000" pitchFamily="2" charset="0"/>
                <a:ea typeface="Roboto" panose="02000000000000000000" pitchFamily="2" charset="0"/>
                <a:cs typeface="Calibri" panose="020F0502020204030204" pitchFamily="34" charset="0"/>
              </a:rPr>
              <a:t>↑ </a:t>
            </a:r>
            <a:r>
              <a:rPr lang="en-ID" sz="1600" dirty="0">
                <a:effectLst/>
                <a:latin typeface="Roboto" panose="02000000000000000000" pitchFamily="2" charset="0"/>
                <a:ea typeface="Roboto" panose="02000000000000000000" pitchFamily="2" charset="0"/>
              </a:rPr>
              <a:t>CRP </a:t>
            </a:r>
            <a:r>
              <a:rPr lang="en-ID" sz="1600" dirty="0" err="1">
                <a:effectLst/>
                <a:latin typeface="Roboto" panose="02000000000000000000" pitchFamily="2" charset="0"/>
                <a:ea typeface="Roboto" panose="02000000000000000000" pitchFamily="2" charset="0"/>
              </a:rPr>
              <a:t>cairan</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ketuban</a:t>
            </a:r>
            <a:endParaRPr lang="en-ID" sz="1600" dirty="0">
              <a:latin typeface="Roboto" panose="02000000000000000000" pitchFamily="2" charset="0"/>
              <a:ea typeface="Roboto" panose="02000000000000000000" pitchFamily="2" charset="0"/>
            </a:endParaRPr>
          </a:p>
          <a:p>
            <a:pPr marL="285750" indent="-285750">
              <a:lnSpc>
                <a:spcPct val="100000"/>
              </a:lnSpc>
              <a:buClr>
                <a:srgbClr val="612C28"/>
              </a:buClr>
              <a:buSzPts val="1100"/>
            </a:pPr>
            <a:r>
              <a:rPr lang="en-ID" sz="1600" dirty="0" err="1">
                <a:effectLst/>
                <a:latin typeface="Roboto" panose="02000000000000000000" pitchFamily="2" charset="0"/>
                <a:ea typeface="Roboto" panose="02000000000000000000" pitchFamily="2" charset="0"/>
              </a:rPr>
              <a:t>Amniosentesis</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untuk</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mendapatkan</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bukti</a:t>
            </a:r>
            <a:r>
              <a:rPr lang="en-ID" sz="1600" dirty="0">
                <a:effectLst/>
                <a:latin typeface="Roboto" panose="02000000000000000000" pitchFamily="2" charset="0"/>
                <a:ea typeface="Roboto" panose="02000000000000000000" pitchFamily="2" charset="0"/>
              </a:rPr>
              <a:t> yang </a:t>
            </a:r>
            <a:r>
              <a:rPr lang="en-ID" sz="1600" dirty="0" err="1">
                <a:effectLst/>
                <a:latin typeface="Roboto" panose="02000000000000000000" pitchFamily="2" charset="0"/>
                <a:ea typeface="Roboto" panose="02000000000000000000" pitchFamily="2" charset="0"/>
              </a:rPr>
              <a:t>kuat</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misalnya</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cairan</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ketuban</a:t>
            </a:r>
            <a:r>
              <a:rPr lang="en-ID" sz="1600" dirty="0">
                <a:effectLst/>
                <a:latin typeface="Roboto" panose="02000000000000000000" pitchFamily="2" charset="0"/>
                <a:ea typeface="Roboto" panose="02000000000000000000" pitchFamily="2" charset="0"/>
              </a:rPr>
              <a:t> yang </a:t>
            </a:r>
            <a:r>
              <a:rPr lang="en-ID" sz="1600" dirty="0" err="1">
                <a:effectLst/>
                <a:latin typeface="Roboto" panose="02000000000000000000" pitchFamily="2" charset="0"/>
                <a:ea typeface="Roboto" panose="02000000000000000000" pitchFamily="2" charset="0"/>
              </a:rPr>
              <a:t>mengandung</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leukosit</a:t>
            </a:r>
            <a:r>
              <a:rPr lang="en-ID" sz="1600" dirty="0">
                <a:effectLst/>
                <a:latin typeface="Roboto" panose="02000000000000000000" pitchFamily="2" charset="0"/>
                <a:ea typeface="Roboto" panose="02000000000000000000" pitchFamily="2" charset="0"/>
              </a:rPr>
              <a:t> yang </a:t>
            </a:r>
            <a:r>
              <a:rPr lang="en-ID" sz="1600" dirty="0" err="1">
                <a:effectLst/>
                <a:latin typeface="Roboto" panose="02000000000000000000" pitchFamily="2" charset="0"/>
                <a:ea typeface="Roboto" panose="02000000000000000000" pitchFamily="2" charset="0"/>
              </a:rPr>
              <a:t>banyak</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atau</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bakteri</a:t>
            </a:r>
            <a:r>
              <a:rPr lang="en-ID" sz="1600" dirty="0">
                <a:effectLst/>
                <a:latin typeface="Roboto" panose="02000000000000000000" pitchFamily="2" charset="0"/>
                <a:ea typeface="Roboto" panose="02000000000000000000" pitchFamily="2" charset="0"/>
              </a:rPr>
              <a:t> pada </a:t>
            </a:r>
            <a:r>
              <a:rPr lang="en-ID" sz="1600" dirty="0" err="1">
                <a:effectLst/>
                <a:latin typeface="Roboto" panose="02000000000000000000" pitchFamily="2" charset="0"/>
                <a:ea typeface="Roboto" panose="02000000000000000000" pitchFamily="2" charset="0"/>
              </a:rPr>
              <a:t>pengecatan</a:t>
            </a:r>
            <a:r>
              <a:rPr lang="en-ID" sz="1600" dirty="0">
                <a:effectLst/>
                <a:latin typeface="Roboto" panose="02000000000000000000" pitchFamily="2" charset="0"/>
                <a:ea typeface="Roboto" panose="02000000000000000000" pitchFamily="2" charset="0"/>
              </a:rPr>
              <a:t> gram </a:t>
            </a:r>
            <a:r>
              <a:rPr lang="en-ID" sz="1600" dirty="0" err="1">
                <a:effectLst/>
                <a:latin typeface="Roboto" panose="02000000000000000000" pitchFamily="2" charset="0"/>
                <a:ea typeface="Roboto" panose="02000000000000000000" pitchFamily="2" charset="0"/>
              </a:rPr>
              <a:t>maupun</a:t>
            </a:r>
            <a:r>
              <a:rPr lang="en-ID" sz="1600" dirty="0">
                <a:effectLst/>
                <a:latin typeface="Roboto" panose="02000000000000000000" pitchFamily="2" charset="0"/>
                <a:ea typeface="Roboto" panose="02000000000000000000" pitchFamily="2" charset="0"/>
              </a:rPr>
              <a:t> pada kultur </a:t>
            </a:r>
            <a:r>
              <a:rPr lang="en-ID" sz="1600" dirty="0" err="1">
                <a:effectLst/>
                <a:latin typeface="Roboto" panose="02000000000000000000" pitchFamily="2" charset="0"/>
                <a:ea typeface="Roboto" panose="02000000000000000000" pitchFamily="2" charset="0"/>
              </a:rPr>
              <a:t>aerob</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maupun</a:t>
            </a:r>
            <a:r>
              <a:rPr lang="en-ID" sz="1600" dirty="0">
                <a:effectLst/>
                <a:latin typeface="Roboto" panose="02000000000000000000" pitchFamily="2" charset="0"/>
                <a:ea typeface="Roboto" panose="02000000000000000000" pitchFamily="2" charset="0"/>
              </a:rPr>
              <a:t> </a:t>
            </a:r>
            <a:r>
              <a:rPr lang="en-ID" sz="1600" dirty="0" err="1">
                <a:effectLst/>
                <a:latin typeface="Roboto" panose="02000000000000000000" pitchFamily="2" charset="0"/>
                <a:ea typeface="Roboto" panose="02000000000000000000" pitchFamily="2" charset="0"/>
              </a:rPr>
              <a:t>anaerob</a:t>
            </a:r>
            <a:r>
              <a:rPr lang="en-ID" sz="1600" dirty="0">
                <a:effectLst/>
                <a:latin typeface="Roboto" panose="02000000000000000000" pitchFamily="2" charset="0"/>
                <a:ea typeface="Roboto" panose="02000000000000000000" pitchFamily="2" charset="0"/>
              </a:rPr>
              <a:t>)</a:t>
            </a:r>
            <a:endParaRPr sz="1600" dirty="0">
              <a:solidFill>
                <a:schemeClr val="dk1"/>
              </a:solidFill>
              <a:latin typeface="Roboto" panose="02000000000000000000" pitchFamily="2" charset="0"/>
              <a:ea typeface="Roboto" panose="02000000000000000000" pitchFamily="2" charset="0"/>
            </a:endParaRPr>
          </a:p>
        </p:txBody>
      </p:sp>
      <p:cxnSp>
        <p:nvCxnSpPr>
          <p:cNvPr id="1855" name="Google Shape;1855;p35"/>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spTree>
    <p:extLst>
      <p:ext uri="{BB962C8B-B14F-4D97-AF65-F5344CB8AC3E}">
        <p14:creationId xmlns:p14="http://schemas.microsoft.com/office/powerpoint/2010/main" val="426460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37"/>
          <p:cNvSpPr txBox="1">
            <a:spLocks noGrp="1"/>
          </p:cNvSpPr>
          <p:nvPr>
            <p:ph type="title"/>
          </p:nvPr>
        </p:nvSpPr>
        <p:spPr>
          <a:xfrm>
            <a:off x="796200" y="2160092"/>
            <a:ext cx="433440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ASFIKSIA NEONATES </a:t>
            </a:r>
            <a:endParaRPr b="1" dirty="0">
              <a:solidFill>
                <a:schemeClr val="dk1"/>
              </a:solidFill>
            </a:endParaRPr>
          </a:p>
        </p:txBody>
      </p:sp>
      <p:sp>
        <p:nvSpPr>
          <p:cNvPr id="1871" name="Google Shape;1871;p37"/>
          <p:cNvSpPr txBox="1">
            <a:spLocks noGrp="1"/>
          </p:cNvSpPr>
          <p:nvPr>
            <p:ph type="title" idx="2"/>
          </p:nvPr>
        </p:nvSpPr>
        <p:spPr>
          <a:xfrm>
            <a:off x="796200" y="1253400"/>
            <a:ext cx="3378600" cy="53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rPr>
              <a:t>02.</a:t>
            </a:r>
            <a:endParaRPr dirty="0">
              <a:solidFill>
                <a:schemeClr val="dk1"/>
              </a:solidFill>
            </a:endParaRPr>
          </a:p>
        </p:txBody>
      </p:sp>
      <p:cxnSp>
        <p:nvCxnSpPr>
          <p:cNvPr id="1873" name="Google Shape;1873;p37"/>
          <p:cNvCxnSpPr/>
          <p:nvPr/>
        </p:nvCxnSpPr>
        <p:spPr>
          <a:xfrm>
            <a:off x="944250" y="3683645"/>
            <a:ext cx="2569200" cy="0"/>
          </a:xfrm>
          <a:prstGeom prst="straightConnector1">
            <a:avLst/>
          </a:prstGeom>
          <a:noFill/>
          <a:ln w="76200" cap="flat" cmpd="sng">
            <a:solidFill>
              <a:schemeClr val="accent1"/>
            </a:solidFill>
            <a:prstDash val="dot"/>
            <a:round/>
            <a:headEnd type="none" w="med" len="med"/>
            <a:tailEnd type="none" w="med" len="med"/>
          </a:ln>
        </p:spPr>
      </p:cxnSp>
      <p:pic>
        <p:nvPicPr>
          <p:cNvPr id="5" name="Picture 4">
            <a:extLst>
              <a:ext uri="{FF2B5EF4-FFF2-40B4-BE49-F238E27FC236}">
                <a16:creationId xmlns:a16="http://schemas.microsoft.com/office/drawing/2014/main" id="{1879F454-918B-4C13-9F59-12971BCC9586}"/>
              </a:ext>
            </a:extLst>
          </p:cNvPr>
          <p:cNvPicPr>
            <a:picLocks noChangeAspect="1"/>
          </p:cNvPicPr>
          <p:nvPr/>
        </p:nvPicPr>
        <p:blipFill>
          <a:blip r:embed="rId3"/>
          <a:stretch>
            <a:fillRect/>
          </a:stretch>
        </p:blipFill>
        <p:spPr>
          <a:xfrm>
            <a:off x="5606382" y="1089386"/>
            <a:ext cx="2914838" cy="2964725"/>
          </a:xfrm>
          <a:prstGeom prst="rect">
            <a:avLst/>
          </a:prstGeom>
        </p:spPr>
      </p:pic>
    </p:spTree>
    <p:extLst>
      <p:ext uri="{BB962C8B-B14F-4D97-AF65-F5344CB8AC3E}">
        <p14:creationId xmlns:p14="http://schemas.microsoft.com/office/powerpoint/2010/main" val="178181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4"/>
        <p:cNvGrpSpPr/>
        <p:nvPr/>
      </p:nvGrpSpPr>
      <p:grpSpPr>
        <a:xfrm>
          <a:off x="0" y="0"/>
          <a:ext cx="0" cy="0"/>
          <a:chOff x="0" y="0"/>
          <a:chExt cx="0" cy="0"/>
        </a:xfrm>
      </p:grpSpPr>
      <p:sp>
        <p:nvSpPr>
          <p:cNvPr id="2485" name="Google Shape;2485;p52"/>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APGAR SCORE</a:t>
            </a:r>
            <a:endParaRPr dirty="0"/>
          </a:p>
        </p:txBody>
      </p:sp>
      <p:sp>
        <p:nvSpPr>
          <p:cNvPr id="2487" name="Google Shape;2487;p52"/>
          <p:cNvSpPr txBox="1">
            <a:spLocks noGrp="1"/>
          </p:cNvSpPr>
          <p:nvPr>
            <p:ph type="subTitle" idx="4"/>
          </p:nvPr>
        </p:nvSpPr>
        <p:spPr>
          <a:xfrm>
            <a:off x="5442104" y="1740128"/>
            <a:ext cx="2571900" cy="2669721"/>
          </a:xfrm>
          <a:prstGeom prst="rect">
            <a:avLst/>
          </a:prstGeom>
        </p:spPr>
        <p:txBody>
          <a:bodyPr spcFirstLastPara="1" wrap="square" lIns="91425" tIns="91425" rIns="91425" bIns="91425" anchor="ctr" anchorCtr="0">
            <a:noAutofit/>
          </a:bodyPr>
          <a:lstStyle/>
          <a:p>
            <a:pPr marL="0" lvl="0" indent="0" algn="l" rtl="0">
              <a:lnSpc>
                <a:spcPct val="100000"/>
              </a:lnSpc>
              <a:spcAft>
                <a:spcPts val="0"/>
              </a:spcAft>
              <a:buNone/>
            </a:pPr>
            <a:r>
              <a:rPr lang="en-US" dirty="0" err="1"/>
              <a:t>Dilakukan</a:t>
            </a:r>
            <a:r>
              <a:rPr lang="en-US" dirty="0"/>
              <a:t> </a:t>
            </a:r>
            <a:r>
              <a:rPr lang="en-US" dirty="0" err="1"/>
              <a:t>sebanyak</a:t>
            </a:r>
            <a:r>
              <a:rPr lang="en-US" dirty="0"/>
              <a:t> 2 kali: pada </a:t>
            </a:r>
            <a:r>
              <a:rPr lang="en-US" dirty="0" err="1"/>
              <a:t>menit</a:t>
            </a:r>
            <a:r>
              <a:rPr lang="en-US" dirty="0"/>
              <a:t> </a:t>
            </a:r>
            <a:r>
              <a:rPr lang="en-US" dirty="0" err="1"/>
              <a:t>pertama</a:t>
            </a:r>
            <a:r>
              <a:rPr lang="en-US" dirty="0"/>
              <a:t> </a:t>
            </a:r>
            <a:r>
              <a:rPr lang="en-US" dirty="0" err="1"/>
              <a:t>setelah</a:t>
            </a:r>
            <a:r>
              <a:rPr lang="en-US" dirty="0"/>
              <a:t> </a:t>
            </a:r>
            <a:r>
              <a:rPr lang="en-US" dirty="0" err="1"/>
              <a:t>lahir</a:t>
            </a:r>
            <a:r>
              <a:rPr lang="en-US" dirty="0"/>
              <a:t> dan </a:t>
            </a:r>
            <a:r>
              <a:rPr lang="en-US" dirty="0" err="1"/>
              <a:t>menit</a:t>
            </a:r>
            <a:r>
              <a:rPr lang="en-US" dirty="0"/>
              <a:t> ke-5 </a:t>
            </a:r>
            <a:r>
              <a:rPr lang="en-US" dirty="0" err="1"/>
              <a:t>setelah</a:t>
            </a:r>
            <a:r>
              <a:rPr lang="en-US" dirty="0"/>
              <a:t> </a:t>
            </a:r>
            <a:r>
              <a:rPr lang="en-US" dirty="0" err="1"/>
              <a:t>lahir</a:t>
            </a:r>
            <a:r>
              <a:rPr lang="en-US" dirty="0"/>
              <a:t>. Jika pada px 1 dan 2 </a:t>
            </a:r>
            <a:r>
              <a:rPr lang="en-US" dirty="0" err="1"/>
              <a:t>memberikan</a:t>
            </a:r>
            <a:r>
              <a:rPr lang="en-US" dirty="0"/>
              <a:t> </a:t>
            </a:r>
            <a:r>
              <a:rPr lang="en-US" dirty="0" err="1"/>
              <a:t>hasil</a:t>
            </a:r>
            <a:r>
              <a:rPr lang="en-US" dirty="0"/>
              <a:t> yang </a:t>
            </a:r>
            <a:r>
              <a:rPr lang="en-US" dirty="0" err="1"/>
              <a:t>rendah</a:t>
            </a:r>
            <a:r>
              <a:rPr lang="en-US" dirty="0"/>
              <a:t>, </a:t>
            </a:r>
            <a:r>
              <a:rPr lang="en-US" dirty="0" err="1"/>
              <a:t>maka</a:t>
            </a:r>
            <a:r>
              <a:rPr lang="en-US" dirty="0"/>
              <a:t> </a:t>
            </a:r>
            <a:r>
              <a:rPr lang="en-US" dirty="0" err="1"/>
              <a:t>penilaian</a:t>
            </a:r>
            <a:r>
              <a:rPr lang="en-US" dirty="0"/>
              <a:t> </a:t>
            </a:r>
            <a:r>
              <a:rPr lang="en-US" dirty="0" err="1"/>
              <a:t>akan</a:t>
            </a:r>
            <a:r>
              <a:rPr lang="en-US" dirty="0"/>
              <a:t> </a:t>
            </a:r>
            <a:r>
              <a:rPr lang="en-US" dirty="0" err="1"/>
              <a:t>dilakukan</a:t>
            </a:r>
            <a:r>
              <a:rPr lang="en-US" dirty="0"/>
              <a:t> </a:t>
            </a:r>
            <a:r>
              <a:rPr lang="en-US" dirty="0" err="1"/>
              <a:t>lagi</a:t>
            </a:r>
            <a:r>
              <a:rPr lang="en-US" dirty="0"/>
              <a:t> </a:t>
            </a:r>
            <a:r>
              <a:rPr lang="en-US" dirty="0" err="1"/>
              <a:t>untuk</a:t>
            </a:r>
            <a:r>
              <a:rPr lang="en-US" dirty="0"/>
              <a:t> yang ke-3 </a:t>
            </a:r>
            <a:r>
              <a:rPr lang="en-US" dirty="0" err="1"/>
              <a:t>kalinya</a:t>
            </a:r>
            <a:r>
              <a:rPr lang="en-US" dirty="0"/>
              <a:t> pada </a:t>
            </a:r>
            <a:r>
              <a:rPr lang="en-US" dirty="0" err="1"/>
              <a:t>menit</a:t>
            </a:r>
            <a:r>
              <a:rPr lang="en-US" dirty="0"/>
              <a:t> ke-10 </a:t>
            </a:r>
            <a:r>
              <a:rPr lang="en-US" dirty="0" err="1"/>
              <a:t>setelah</a:t>
            </a:r>
            <a:r>
              <a:rPr lang="en-US" dirty="0"/>
              <a:t> </a:t>
            </a:r>
            <a:r>
              <a:rPr lang="en-US" dirty="0" err="1"/>
              <a:t>lahir</a:t>
            </a:r>
            <a:endParaRPr dirty="0"/>
          </a:p>
        </p:txBody>
      </p:sp>
      <p:sp>
        <p:nvSpPr>
          <p:cNvPr id="2489" name="Google Shape;2489;p52"/>
          <p:cNvSpPr txBox="1">
            <a:spLocks noGrp="1"/>
          </p:cNvSpPr>
          <p:nvPr>
            <p:ph type="subTitle" idx="1"/>
          </p:nvPr>
        </p:nvSpPr>
        <p:spPr>
          <a:xfrm>
            <a:off x="1129998" y="2051507"/>
            <a:ext cx="2571900" cy="2046965"/>
          </a:xfrm>
          <a:prstGeom prst="rect">
            <a:avLst/>
          </a:prstGeom>
        </p:spPr>
        <p:txBody>
          <a:bodyPr spcFirstLastPara="1" wrap="square" lIns="91425" tIns="91425" rIns="91425" bIns="91425" anchor="ctr" anchorCtr="0">
            <a:noAutofit/>
          </a:bodyPr>
          <a:lstStyle/>
          <a:p>
            <a:pPr marL="0" lvl="0" indent="0" algn="l" rtl="0">
              <a:lnSpc>
                <a:spcPct val="100000"/>
              </a:lnSpc>
              <a:spcAft>
                <a:spcPts val="0"/>
              </a:spcAft>
              <a:buNone/>
            </a:pPr>
            <a:r>
              <a:rPr lang="en-US" dirty="0"/>
              <a:t>Px </a:t>
            </a:r>
            <a:r>
              <a:rPr lang="en-US" dirty="0" err="1"/>
              <a:t>pertama</a:t>
            </a:r>
            <a:r>
              <a:rPr lang="en-US" dirty="0"/>
              <a:t> yang </a:t>
            </a:r>
            <a:r>
              <a:rPr lang="en-US" dirty="0" err="1"/>
              <a:t>diberikan</a:t>
            </a:r>
            <a:r>
              <a:rPr lang="en-US" dirty="0"/>
              <a:t> </a:t>
            </a:r>
            <a:r>
              <a:rPr lang="en-US" dirty="0" err="1"/>
              <a:t>kepada</a:t>
            </a:r>
            <a:r>
              <a:rPr lang="en-US" dirty="0"/>
              <a:t> </a:t>
            </a:r>
            <a:r>
              <a:rPr lang="en-US" dirty="0" err="1"/>
              <a:t>bayi</a:t>
            </a:r>
            <a:r>
              <a:rPr lang="en-US" dirty="0"/>
              <a:t> </a:t>
            </a:r>
            <a:r>
              <a:rPr lang="en-US" dirty="0" err="1"/>
              <a:t>baru</a:t>
            </a:r>
            <a:r>
              <a:rPr lang="en-US" dirty="0"/>
              <a:t> </a:t>
            </a:r>
            <a:r>
              <a:rPr lang="en-US" dirty="0" err="1"/>
              <a:t>lahir</a:t>
            </a:r>
            <a:r>
              <a:rPr lang="en-US" dirty="0"/>
              <a:t>, </a:t>
            </a:r>
            <a:r>
              <a:rPr lang="en-US" dirty="0" err="1"/>
              <a:t>dilakukan</a:t>
            </a:r>
            <a:r>
              <a:rPr lang="en-US" dirty="0"/>
              <a:t> </a:t>
            </a:r>
            <a:r>
              <a:rPr lang="en-US" dirty="0" err="1"/>
              <a:t>masih</a:t>
            </a:r>
            <a:r>
              <a:rPr lang="en-US" dirty="0"/>
              <a:t> di </a:t>
            </a:r>
            <a:r>
              <a:rPr lang="en-US" dirty="0" err="1"/>
              <a:t>dalam</a:t>
            </a:r>
            <a:r>
              <a:rPr lang="en-US" dirty="0"/>
              <a:t> </a:t>
            </a:r>
            <a:r>
              <a:rPr lang="en-US" dirty="0" err="1"/>
              <a:t>kamar</a:t>
            </a:r>
            <a:r>
              <a:rPr lang="en-US" dirty="0"/>
              <a:t> </a:t>
            </a:r>
            <a:r>
              <a:rPr lang="en-US" dirty="0" err="1"/>
              <a:t>bersalin</a:t>
            </a:r>
            <a:r>
              <a:rPr lang="en-US" dirty="0"/>
              <a:t> </a:t>
            </a:r>
            <a:r>
              <a:rPr lang="en-US" dirty="0">
                <a:sym typeface="Wingdings" panose="05000000000000000000" pitchFamily="2" charset="2"/>
              </a:rPr>
              <a:t> </a:t>
            </a:r>
            <a:r>
              <a:rPr lang="en-US" dirty="0" err="1">
                <a:sym typeface="Wingdings" panose="05000000000000000000" pitchFamily="2" charset="2"/>
              </a:rPr>
              <a:t>analisis</a:t>
            </a:r>
            <a:r>
              <a:rPr lang="en-US" dirty="0">
                <a:sym typeface="Wingdings" panose="05000000000000000000" pitchFamily="2" charset="2"/>
              </a:rPr>
              <a:t> </a:t>
            </a:r>
            <a:r>
              <a:rPr lang="en-US" dirty="0" err="1">
                <a:sym typeface="Wingdings" panose="05000000000000000000" pitchFamily="2" charset="2"/>
              </a:rPr>
              <a:t>keadaan</a:t>
            </a:r>
            <a:r>
              <a:rPr lang="en-US" dirty="0">
                <a:sym typeface="Wingdings" panose="05000000000000000000" pitchFamily="2" charset="2"/>
              </a:rPr>
              <a:t> </a:t>
            </a:r>
            <a:r>
              <a:rPr lang="en-US" dirty="0" err="1">
                <a:sym typeface="Wingdings" panose="05000000000000000000" pitchFamily="2" charset="2"/>
              </a:rPr>
              <a:t>fisik</a:t>
            </a:r>
            <a:r>
              <a:rPr lang="en-US" dirty="0">
                <a:sym typeface="Wingdings" panose="05000000000000000000" pitchFamily="2" charset="2"/>
              </a:rPr>
              <a:t> </a:t>
            </a:r>
            <a:r>
              <a:rPr lang="en-US" dirty="0" err="1">
                <a:sym typeface="Wingdings" panose="05000000000000000000" pitchFamily="2" charset="2"/>
              </a:rPr>
              <a:t>dari</a:t>
            </a:r>
            <a:r>
              <a:rPr lang="en-US" dirty="0">
                <a:sym typeface="Wingdings" panose="05000000000000000000" pitchFamily="2" charset="2"/>
              </a:rPr>
              <a:t> </a:t>
            </a:r>
            <a:r>
              <a:rPr lang="en-US" dirty="0" err="1">
                <a:sym typeface="Wingdings" panose="05000000000000000000" pitchFamily="2" charset="2"/>
              </a:rPr>
              <a:t>bayi</a:t>
            </a:r>
            <a:r>
              <a:rPr lang="en-US" dirty="0">
                <a:sym typeface="Wingdings" panose="05000000000000000000" pitchFamily="2" charset="2"/>
              </a:rPr>
              <a:t> </a:t>
            </a:r>
            <a:r>
              <a:rPr lang="en-US" dirty="0" err="1">
                <a:sym typeface="Wingdings" panose="05000000000000000000" pitchFamily="2" charset="2"/>
              </a:rPr>
              <a:t>baru</a:t>
            </a:r>
            <a:r>
              <a:rPr lang="en-US" dirty="0">
                <a:sym typeface="Wingdings" panose="05000000000000000000" pitchFamily="2" charset="2"/>
              </a:rPr>
              <a:t> </a:t>
            </a:r>
            <a:r>
              <a:rPr lang="en-US" dirty="0" err="1">
                <a:sym typeface="Wingdings" panose="05000000000000000000" pitchFamily="2" charset="2"/>
              </a:rPr>
              <a:t>lahir</a:t>
            </a:r>
            <a:r>
              <a:rPr lang="en-US" dirty="0">
                <a:sym typeface="Wingdings" panose="05000000000000000000" pitchFamily="2" charset="2"/>
              </a:rPr>
              <a:t> + </a:t>
            </a:r>
            <a:r>
              <a:rPr lang="en-US" dirty="0" err="1">
                <a:sym typeface="Wingdings" panose="05000000000000000000" pitchFamily="2" charset="2"/>
              </a:rPr>
              <a:t>mengenali</a:t>
            </a:r>
            <a:r>
              <a:rPr lang="en-US" dirty="0">
                <a:sym typeface="Wingdings" panose="05000000000000000000" pitchFamily="2" charset="2"/>
              </a:rPr>
              <a:t> </a:t>
            </a:r>
            <a:r>
              <a:rPr lang="en-US" dirty="0" err="1">
                <a:sym typeface="Wingdings" panose="05000000000000000000" pitchFamily="2" charset="2"/>
              </a:rPr>
              <a:t>adanya</a:t>
            </a:r>
            <a:r>
              <a:rPr lang="en-US" dirty="0">
                <a:sym typeface="Wingdings" panose="05000000000000000000" pitchFamily="2" charset="2"/>
              </a:rPr>
              <a:t> </a:t>
            </a:r>
            <a:r>
              <a:rPr lang="en-US" dirty="0" err="1">
                <a:sym typeface="Wingdings" panose="05000000000000000000" pitchFamily="2" charset="2"/>
              </a:rPr>
              <a:t>tanda-tanda</a:t>
            </a:r>
            <a:r>
              <a:rPr lang="en-US" dirty="0">
                <a:sym typeface="Wingdings" panose="05000000000000000000" pitchFamily="2" charset="2"/>
              </a:rPr>
              <a:t> emergency</a:t>
            </a:r>
            <a:endParaRPr dirty="0"/>
          </a:p>
        </p:txBody>
      </p:sp>
    </p:spTree>
    <p:extLst>
      <p:ext uri="{BB962C8B-B14F-4D97-AF65-F5344CB8AC3E}">
        <p14:creationId xmlns:p14="http://schemas.microsoft.com/office/powerpoint/2010/main" val="120985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35"/>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700" b="1" dirty="0"/>
              <a:t>APGAR SCORE</a:t>
            </a:r>
            <a:endParaRPr dirty="0"/>
          </a:p>
        </p:txBody>
      </p:sp>
      <p:cxnSp>
        <p:nvCxnSpPr>
          <p:cNvPr id="1855" name="Google Shape;1855;p35"/>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pic>
        <p:nvPicPr>
          <p:cNvPr id="3" name="Picture 2">
            <a:extLst>
              <a:ext uri="{FF2B5EF4-FFF2-40B4-BE49-F238E27FC236}">
                <a16:creationId xmlns:a16="http://schemas.microsoft.com/office/drawing/2014/main" id="{2A8D8F22-EBD6-4CEB-8BAF-F18FE1571F8C}"/>
              </a:ext>
            </a:extLst>
          </p:cNvPr>
          <p:cNvPicPr>
            <a:picLocks noChangeAspect="1"/>
          </p:cNvPicPr>
          <p:nvPr/>
        </p:nvPicPr>
        <p:blipFill>
          <a:blip r:embed="rId3"/>
          <a:stretch>
            <a:fillRect/>
          </a:stretch>
        </p:blipFill>
        <p:spPr>
          <a:xfrm>
            <a:off x="1246414" y="1425400"/>
            <a:ext cx="6651172" cy="3032152"/>
          </a:xfrm>
          <a:prstGeom prst="rect">
            <a:avLst/>
          </a:prstGeom>
        </p:spPr>
      </p:pic>
    </p:spTree>
    <p:extLst>
      <p:ext uri="{BB962C8B-B14F-4D97-AF65-F5344CB8AC3E}">
        <p14:creationId xmlns:p14="http://schemas.microsoft.com/office/powerpoint/2010/main" val="259650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39"/>
          <p:cNvSpPr txBox="1">
            <a:spLocks noGrp="1"/>
          </p:cNvSpPr>
          <p:nvPr>
            <p:ph type="title" idx="15"/>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ACOG DAN AAP</a:t>
            </a:r>
            <a:endParaRPr b="1" dirty="0"/>
          </a:p>
        </p:txBody>
      </p:sp>
      <p:cxnSp>
        <p:nvCxnSpPr>
          <p:cNvPr id="1920" name="Google Shape;1920;p39"/>
          <p:cNvCxnSpPr/>
          <p:nvPr/>
        </p:nvCxnSpPr>
        <p:spPr>
          <a:xfrm>
            <a:off x="3741900" y="1391575"/>
            <a:ext cx="1660200" cy="0"/>
          </a:xfrm>
          <a:prstGeom prst="straightConnector1">
            <a:avLst/>
          </a:prstGeom>
          <a:noFill/>
          <a:ln w="38100" cap="flat" cmpd="sng">
            <a:solidFill>
              <a:schemeClr val="accent1"/>
            </a:solidFill>
            <a:prstDash val="dot"/>
            <a:round/>
            <a:headEnd type="none" w="med" len="med"/>
            <a:tailEnd type="none" w="med" len="med"/>
          </a:ln>
        </p:spPr>
      </p:cxnSp>
      <p:pic>
        <p:nvPicPr>
          <p:cNvPr id="27" name="Picture 26">
            <a:extLst>
              <a:ext uri="{FF2B5EF4-FFF2-40B4-BE49-F238E27FC236}">
                <a16:creationId xmlns:a16="http://schemas.microsoft.com/office/drawing/2014/main" id="{FD11CA47-AF5B-4969-89F1-4D75910845A2}"/>
              </a:ext>
            </a:extLst>
          </p:cNvPr>
          <p:cNvPicPr>
            <a:picLocks noChangeAspect="1"/>
          </p:cNvPicPr>
          <p:nvPr/>
        </p:nvPicPr>
        <p:blipFill>
          <a:blip r:embed="rId3"/>
          <a:stretch>
            <a:fillRect/>
          </a:stretch>
        </p:blipFill>
        <p:spPr>
          <a:xfrm>
            <a:off x="2430801" y="1526722"/>
            <a:ext cx="4282397" cy="3077278"/>
          </a:xfrm>
          <a:prstGeom prst="rect">
            <a:avLst/>
          </a:prstGeom>
        </p:spPr>
      </p:pic>
    </p:spTree>
    <p:extLst>
      <p:ext uri="{BB962C8B-B14F-4D97-AF65-F5344CB8AC3E}">
        <p14:creationId xmlns:p14="http://schemas.microsoft.com/office/powerpoint/2010/main" val="53394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39"/>
          <p:cNvSpPr txBox="1">
            <a:spLocks noGrp="1"/>
          </p:cNvSpPr>
          <p:nvPr>
            <p:ph type="title" idx="15"/>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WHO</a:t>
            </a:r>
            <a:endParaRPr b="1" dirty="0"/>
          </a:p>
        </p:txBody>
      </p:sp>
      <p:cxnSp>
        <p:nvCxnSpPr>
          <p:cNvPr id="1920" name="Google Shape;1920;p39"/>
          <p:cNvCxnSpPr/>
          <p:nvPr/>
        </p:nvCxnSpPr>
        <p:spPr>
          <a:xfrm>
            <a:off x="3741900" y="1391575"/>
            <a:ext cx="1660200" cy="0"/>
          </a:xfrm>
          <a:prstGeom prst="straightConnector1">
            <a:avLst/>
          </a:prstGeom>
          <a:noFill/>
          <a:ln w="38100" cap="flat" cmpd="sng">
            <a:solidFill>
              <a:schemeClr val="accent1"/>
            </a:solidFill>
            <a:prstDash val="dot"/>
            <a:round/>
            <a:headEnd type="none" w="med" len="med"/>
            <a:tailEnd type="none" w="med" len="med"/>
          </a:ln>
        </p:spPr>
      </p:cxnSp>
      <p:pic>
        <p:nvPicPr>
          <p:cNvPr id="3" name="Picture 2">
            <a:extLst>
              <a:ext uri="{FF2B5EF4-FFF2-40B4-BE49-F238E27FC236}">
                <a16:creationId xmlns:a16="http://schemas.microsoft.com/office/drawing/2014/main" id="{D460E319-A1AA-4272-BE0E-F1F448BD598B}"/>
              </a:ext>
            </a:extLst>
          </p:cNvPr>
          <p:cNvPicPr>
            <a:picLocks noChangeAspect="1"/>
          </p:cNvPicPr>
          <p:nvPr/>
        </p:nvPicPr>
        <p:blipFill>
          <a:blip r:embed="rId3"/>
          <a:stretch>
            <a:fillRect/>
          </a:stretch>
        </p:blipFill>
        <p:spPr>
          <a:xfrm>
            <a:off x="2591104" y="1526721"/>
            <a:ext cx="3961791" cy="3077279"/>
          </a:xfrm>
          <a:prstGeom prst="rect">
            <a:avLst/>
          </a:prstGeom>
        </p:spPr>
      </p:pic>
    </p:spTree>
    <p:extLst>
      <p:ext uri="{BB962C8B-B14F-4D97-AF65-F5344CB8AC3E}">
        <p14:creationId xmlns:p14="http://schemas.microsoft.com/office/powerpoint/2010/main" val="1234231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39"/>
          <p:cNvSpPr txBox="1">
            <a:spLocks noGrp="1"/>
          </p:cNvSpPr>
          <p:nvPr>
            <p:ph type="title" idx="15"/>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NICHD</a:t>
            </a:r>
            <a:br>
              <a:rPr lang="en" dirty="0"/>
            </a:br>
            <a:r>
              <a:rPr lang="en" sz="1200" dirty="0"/>
              <a:t>(</a:t>
            </a:r>
            <a:r>
              <a:rPr lang="en-US" sz="1200" i="1" dirty="0"/>
              <a:t>National Institute of Child Health and Human Development</a:t>
            </a:r>
            <a:r>
              <a:rPr lang="en" sz="1200" dirty="0"/>
              <a:t>)</a:t>
            </a:r>
            <a:endParaRPr b="1" dirty="0"/>
          </a:p>
        </p:txBody>
      </p:sp>
      <p:cxnSp>
        <p:nvCxnSpPr>
          <p:cNvPr id="1920" name="Google Shape;1920;p39"/>
          <p:cNvCxnSpPr/>
          <p:nvPr/>
        </p:nvCxnSpPr>
        <p:spPr>
          <a:xfrm>
            <a:off x="3741900" y="1391575"/>
            <a:ext cx="1660200" cy="0"/>
          </a:xfrm>
          <a:prstGeom prst="straightConnector1">
            <a:avLst/>
          </a:prstGeom>
          <a:noFill/>
          <a:ln w="38100" cap="flat" cmpd="sng">
            <a:solidFill>
              <a:schemeClr val="accent1"/>
            </a:solidFill>
            <a:prstDash val="dot"/>
            <a:round/>
            <a:headEnd type="none" w="med" len="med"/>
            <a:tailEnd type="none" w="med" len="med"/>
          </a:ln>
        </p:spPr>
      </p:cxnSp>
      <p:pic>
        <p:nvPicPr>
          <p:cNvPr id="4" name="Picture 3">
            <a:extLst>
              <a:ext uri="{FF2B5EF4-FFF2-40B4-BE49-F238E27FC236}">
                <a16:creationId xmlns:a16="http://schemas.microsoft.com/office/drawing/2014/main" id="{AB82C99A-72C4-4DF7-9917-04D0277DF099}"/>
              </a:ext>
            </a:extLst>
          </p:cNvPr>
          <p:cNvPicPr>
            <a:picLocks noChangeAspect="1"/>
          </p:cNvPicPr>
          <p:nvPr/>
        </p:nvPicPr>
        <p:blipFill>
          <a:blip r:embed="rId3"/>
          <a:stretch>
            <a:fillRect/>
          </a:stretch>
        </p:blipFill>
        <p:spPr>
          <a:xfrm>
            <a:off x="2810744" y="1499353"/>
            <a:ext cx="3522511" cy="2565824"/>
          </a:xfrm>
          <a:prstGeom prst="rect">
            <a:avLst/>
          </a:prstGeom>
        </p:spPr>
      </p:pic>
      <p:pic>
        <p:nvPicPr>
          <p:cNvPr id="6" name="Picture 5">
            <a:extLst>
              <a:ext uri="{FF2B5EF4-FFF2-40B4-BE49-F238E27FC236}">
                <a16:creationId xmlns:a16="http://schemas.microsoft.com/office/drawing/2014/main" id="{91BF4547-C404-4E91-AA2C-811D42A9782B}"/>
              </a:ext>
            </a:extLst>
          </p:cNvPr>
          <p:cNvPicPr>
            <a:picLocks noChangeAspect="1"/>
          </p:cNvPicPr>
          <p:nvPr/>
        </p:nvPicPr>
        <p:blipFill>
          <a:blip r:embed="rId4"/>
          <a:stretch>
            <a:fillRect/>
          </a:stretch>
        </p:blipFill>
        <p:spPr>
          <a:xfrm>
            <a:off x="2810744" y="4065177"/>
            <a:ext cx="3522512" cy="538823"/>
          </a:xfrm>
          <a:prstGeom prst="rect">
            <a:avLst/>
          </a:prstGeom>
        </p:spPr>
      </p:pic>
    </p:spTree>
    <p:extLst>
      <p:ext uri="{BB962C8B-B14F-4D97-AF65-F5344CB8AC3E}">
        <p14:creationId xmlns:p14="http://schemas.microsoft.com/office/powerpoint/2010/main" val="252550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37"/>
          <p:cNvSpPr txBox="1">
            <a:spLocks noGrp="1"/>
          </p:cNvSpPr>
          <p:nvPr>
            <p:ph type="title"/>
          </p:nvPr>
        </p:nvSpPr>
        <p:spPr>
          <a:xfrm>
            <a:off x="796200" y="2160092"/>
            <a:ext cx="433440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IKTERUS NEONATORUM</a:t>
            </a:r>
            <a:endParaRPr b="1" dirty="0">
              <a:solidFill>
                <a:schemeClr val="dk1"/>
              </a:solidFill>
            </a:endParaRPr>
          </a:p>
        </p:txBody>
      </p:sp>
      <p:sp>
        <p:nvSpPr>
          <p:cNvPr id="1871" name="Google Shape;1871;p37"/>
          <p:cNvSpPr txBox="1">
            <a:spLocks noGrp="1"/>
          </p:cNvSpPr>
          <p:nvPr>
            <p:ph type="title" idx="2"/>
          </p:nvPr>
        </p:nvSpPr>
        <p:spPr>
          <a:xfrm>
            <a:off x="796200" y="1253400"/>
            <a:ext cx="3378600" cy="53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rPr>
              <a:t>03.</a:t>
            </a:r>
            <a:endParaRPr dirty="0">
              <a:solidFill>
                <a:schemeClr val="dk1"/>
              </a:solidFill>
            </a:endParaRPr>
          </a:p>
        </p:txBody>
      </p:sp>
      <p:cxnSp>
        <p:nvCxnSpPr>
          <p:cNvPr id="1873" name="Google Shape;1873;p37"/>
          <p:cNvCxnSpPr/>
          <p:nvPr/>
        </p:nvCxnSpPr>
        <p:spPr>
          <a:xfrm>
            <a:off x="944250" y="3683645"/>
            <a:ext cx="2569200" cy="0"/>
          </a:xfrm>
          <a:prstGeom prst="straightConnector1">
            <a:avLst/>
          </a:prstGeom>
          <a:noFill/>
          <a:ln w="76200" cap="flat" cmpd="sng">
            <a:solidFill>
              <a:schemeClr val="accent1"/>
            </a:solidFill>
            <a:prstDash val="dot"/>
            <a:round/>
            <a:headEnd type="none" w="med" len="med"/>
            <a:tailEnd type="none" w="med" len="med"/>
          </a:ln>
        </p:spPr>
      </p:cxnSp>
      <p:pic>
        <p:nvPicPr>
          <p:cNvPr id="8" name="Picture 7">
            <a:extLst>
              <a:ext uri="{FF2B5EF4-FFF2-40B4-BE49-F238E27FC236}">
                <a16:creationId xmlns:a16="http://schemas.microsoft.com/office/drawing/2014/main" id="{3183F497-EE3F-4A30-91C2-BAE0C160B8A3}"/>
              </a:ext>
            </a:extLst>
          </p:cNvPr>
          <p:cNvPicPr>
            <a:picLocks noChangeAspect="1"/>
          </p:cNvPicPr>
          <p:nvPr/>
        </p:nvPicPr>
        <p:blipFill>
          <a:blip r:embed="rId3"/>
          <a:stretch>
            <a:fillRect/>
          </a:stretch>
        </p:blipFill>
        <p:spPr>
          <a:xfrm>
            <a:off x="5606275" y="703264"/>
            <a:ext cx="2914838" cy="3736972"/>
          </a:xfrm>
          <a:prstGeom prst="rect">
            <a:avLst/>
          </a:prstGeom>
        </p:spPr>
      </p:pic>
    </p:spTree>
    <p:extLst>
      <p:ext uri="{BB962C8B-B14F-4D97-AF65-F5344CB8AC3E}">
        <p14:creationId xmlns:p14="http://schemas.microsoft.com/office/powerpoint/2010/main" val="196093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35"/>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700" b="1" dirty="0"/>
              <a:t>METODE VISUAL</a:t>
            </a:r>
            <a:endParaRPr dirty="0"/>
          </a:p>
        </p:txBody>
      </p:sp>
      <p:sp>
        <p:nvSpPr>
          <p:cNvPr id="1854" name="Google Shape;1854;p35"/>
          <p:cNvSpPr txBox="1">
            <a:spLocks noGrp="1"/>
          </p:cNvSpPr>
          <p:nvPr>
            <p:ph type="body" idx="1"/>
          </p:nvPr>
        </p:nvSpPr>
        <p:spPr>
          <a:xfrm>
            <a:off x="720000" y="1355500"/>
            <a:ext cx="7704000" cy="3253200"/>
          </a:xfrm>
          <a:prstGeom prst="rect">
            <a:avLst/>
          </a:prstGeom>
        </p:spPr>
        <p:txBody>
          <a:bodyPr spcFirstLastPara="1" wrap="square" lIns="91425" tIns="91425" rIns="91425" bIns="91425" anchor="t" anchorCtr="0">
            <a:noAutofit/>
          </a:bodyPr>
          <a:lstStyle/>
          <a:p>
            <a:pPr marL="285750" indent="-285750">
              <a:lnSpc>
                <a:spcPct val="100000"/>
              </a:lnSpc>
              <a:buClr>
                <a:srgbClr val="612C28"/>
              </a:buClr>
              <a:buSzPts val="1100"/>
            </a:pPr>
            <a:r>
              <a:rPr lang="en-US" sz="1400" dirty="0">
                <a:latin typeface="Roboto" panose="02000000000000000000" pitchFamily="2" charset="0"/>
                <a:ea typeface="Roboto" panose="02000000000000000000" pitchFamily="2" charset="0"/>
              </a:rPr>
              <a:t>Angka </a:t>
            </a:r>
            <a:r>
              <a:rPr lang="en-US" sz="1400" dirty="0" err="1">
                <a:latin typeface="Roboto" panose="02000000000000000000" pitchFamily="2" charset="0"/>
                <a:ea typeface="Roboto" panose="02000000000000000000" pitchFamily="2" charset="0"/>
              </a:rPr>
              <a:t>kesalahan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cukup</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tinggi</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namun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masih</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dapat</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digunakan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bila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tidak</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tersedia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alat</a:t>
            </a:r>
            <a:r>
              <a:rPr lang="en-US" sz="1400" dirty="0">
                <a:latin typeface="Roboto" panose="02000000000000000000" pitchFamily="2" charset="0"/>
                <a:ea typeface="Roboto" panose="02000000000000000000" pitchFamily="2" charset="0"/>
              </a:rPr>
              <a:t> yang </a:t>
            </a:r>
            <a:r>
              <a:rPr lang="en-US" sz="1400" dirty="0" err="1">
                <a:latin typeface="Roboto" panose="02000000000000000000" pitchFamily="2" charset="0"/>
                <a:ea typeface="Roboto" panose="02000000000000000000" pitchFamily="2" charset="0"/>
              </a:rPr>
              <a:t>memadai</a:t>
            </a:r>
            <a:endParaRPr lang="en-US" sz="1400" dirty="0">
              <a:latin typeface="Roboto" panose="02000000000000000000" pitchFamily="2" charset="0"/>
              <a:ea typeface="Roboto" panose="02000000000000000000" pitchFamily="2" charset="0"/>
            </a:endParaRPr>
          </a:p>
          <a:p>
            <a:pPr marL="285750" indent="-285750">
              <a:lnSpc>
                <a:spcPct val="100000"/>
              </a:lnSpc>
              <a:buClr>
                <a:srgbClr val="612C28"/>
              </a:buClr>
              <a:buSzPts val="1100"/>
            </a:pPr>
            <a:r>
              <a:rPr lang="en-US" sz="1400" dirty="0" err="1">
                <a:solidFill>
                  <a:schemeClr val="dk1"/>
                </a:solidFill>
                <a:latin typeface="Roboto" panose="02000000000000000000" pitchFamily="2" charset="0"/>
                <a:ea typeface="Roboto" panose="02000000000000000000" pitchFamily="2" charset="0"/>
              </a:rPr>
              <a:t>Sulit</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diterapkan</a:t>
            </a:r>
            <a:r>
              <a:rPr lang="en-US" sz="1400" dirty="0">
                <a:solidFill>
                  <a:schemeClr val="dk1"/>
                </a:solidFill>
                <a:latin typeface="Roboto" panose="02000000000000000000" pitchFamily="2" charset="0"/>
                <a:ea typeface="Roboto" panose="02000000000000000000" pitchFamily="2" charset="0"/>
              </a:rPr>
              <a:t> pada </a:t>
            </a:r>
            <a:r>
              <a:rPr lang="en-US" sz="1400" dirty="0" err="1">
                <a:solidFill>
                  <a:schemeClr val="dk1"/>
                </a:solidFill>
                <a:latin typeface="Roboto" panose="02000000000000000000" pitchFamily="2" charset="0"/>
                <a:ea typeface="Roboto" panose="02000000000000000000" pitchFamily="2" charset="0"/>
              </a:rPr>
              <a:t>neonatus</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kulit</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bewarna</a:t>
            </a:r>
            <a:r>
              <a:rPr lang="en-US" sz="1400" dirty="0">
                <a:solidFill>
                  <a:schemeClr val="dk1"/>
                </a:solidFill>
                <a:latin typeface="Roboto" panose="02000000000000000000" pitchFamily="2" charset="0"/>
                <a:ea typeface="Roboto" panose="02000000000000000000" pitchFamily="2" charset="0"/>
              </a:rPr>
              <a:t> </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besarnya</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bias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penilaian</a:t>
            </a:r>
            <a:endPar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endParaRPr>
          </a:p>
          <a:p>
            <a:pPr marL="285750" indent="-285750">
              <a:lnSpc>
                <a:spcPct val="100000"/>
              </a:lnSpc>
              <a:buClr>
                <a:srgbClr val="612C28"/>
              </a:buClr>
              <a:buSzPts val="1100"/>
            </a:pPr>
            <a:r>
              <a:rPr lang="en-US" sz="1400" dirty="0" err="1">
                <a:latin typeface="Roboto" panose="02000000000000000000" pitchFamily="2" charset="0"/>
                <a:ea typeface="Roboto" panose="02000000000000000000" pitchFamily="2" charset="0"/>
                <a:sym typeface="Wingdings" panose="05000000000000000000" pitchFamily="2" charset="2"/>
              </a:rPr>
              <a:t>Secara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i="1" dirty="0">
                <a:latin typeface="Roboto" panose="02000000000000000000" pitchFamily="2" charset="0"/>
                <a:ea typeface="Roboto" panose="02000000000000000000" pitchFamily="2" charset="0"/>
                <a:sym typeface="Wingdings" panose="05000000000000000000" pitchFamily="2" charset="2"/>
              </a:rPr>
              <a:t>evident base</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tidak</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direkomendasikan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namun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bila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terdapat</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keterbatasan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alat</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masih</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boleh</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digunakan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untuk</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tujuan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skrining</a:t>
            </a:r>
            <a:endParaRPr lang="en-US" sz="1400" dirty="0">
              <a:latin typeface="Roboto" panose="02000000000000000000" pitchFamily="2" charset="0"/>
              <a:ea typeface="Roboto" panose="02000000000000000000" pitchFamily="2" charset="0"/>
              <a:sym typeface="Wingdings" panose="05000000000000000000" pitchFamily="2" charset="2"/>
            </a:endParaRPr>
          </a:p>
          <a:p>
            <a:pPr marL="285750" indent="-285750">
              <a:lnSpc>
                <a:spcPct val="100000"/>
              </a:lnSpc>
              <a:buClr>
                <a:srgbClr val="612C28"/>
              </a:buClr>
              <a:buSzPts val="1100"/>
            </a:pP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Hasil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skrining</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positif</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segera</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dirujuk</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untuk</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diagnosis dan talak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leb</a:t>
            </a:r>
            <a:r>
              <a:rPr lang="en-US" sz="1400" dirty="0" err="1">
                <a:latin typeface="Roboto" panose="02000000000000000000" pitchFamily="2" charset="0"/>
                <a:ea typeface="Roboto" panose="02000000000000000000" pitchFamily="2" charset="0"/>
                <a:sym typeface="Wingdings" panose="05000000000000000000" pitchFamily="2" charset="2"/>
              </a:rPr>
              <a:t>ih</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lanjut</a:t>
            </a:r>
            <a:endParaRPr lang="en-US" sz="1400" dirty="0">
              <a:latin typeface="Roboto" panose="02000000000000000000" pitchFamily="2" charset="0"/>
              <a:ea typeface="Roboto" panose="02000000000000000000" pitchFamily="2" charset="0"/>
              <a:sym typeface="Wingdings" panose="05000000000000000000" pitchFamily="2" charset="2"/>
            </a:endParaRPr>
          </a:p>
          <a:p>
            <a:pPr marL="285750" indent="-285750">
              <a:lnSpc>
                <a:spcPct val="100000"/>
              </a:lnSpc>
              <a:buClr>
                <a:srgbClr val="612C28"/>
              </a:buClr>
              <a:buSzPts val="1100"/>
            </a:pP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Cara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menentukan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ikterus</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secara</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visual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menurut</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WHO:</a:t>
            </a:r>
          </a:p>
          <a:p>
            <a:pPr marL="628650" indent="-361950">
              <a:lnSpc>
                <a:spcPct val="100000"/>
              </a:lnSpc>
              <a:buClr>
                <a:srgbClr val="612C28"/>
              </a:buClr>
              <a:buSzPts val="1100"/>
              <a:buFont typeface="+mj-lt"/>
              <a:buAutoNum type="arabicPeriod"/>
            </a:pP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Px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dilakukan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pada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pencahayaan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yang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cukup</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(di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siang</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hari</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dengan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cahaya</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matahari</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karena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ikterus</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bisa</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terlihat</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lebih</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parah</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bila</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dilihat</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dengan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pencahayaan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buatan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dan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bisa</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tidak</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terlihat</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pada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pencahayaan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yang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kurang</a:t>
            </a:r>
            <a:endPar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endParaRPr>
          </a:p>
          <a:p>
            <a:pPr marL="628650" indent="-361950">
              <a:lnSpc>
                <a:spcPct val="100000"/>
              </a:lnSpc>
              <a:buClr>
                <a:srgbClr val="612C28"/>
              </a:buClr>
              <a:buSzPts val="1100"/>
              <a:buFont typeface="+mj-lt"/>
              <a:buAutoNum type="arabicPeriod"/>
            </a:pPr>
            <a:r>
              <a:rPr lang="en-ID" sz="1400" dirty="0" err="1">
                <a:effectLst/>
                <a:latin typeface="Roboto" panose="02000000000000000000" pitchFamily="2" charset="0"/>
                <a:ea typeface="Roboto" panose="02000000000000000000" pitchFamily="2" charset="0"/>
              </a:rPr>
              <a:t>Kulit</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bayi</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ditekan</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dengan</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jari</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secara</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lembut</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untuk</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mengetahui</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warna</a:t>
            </a:r>
            <a:r>
              <a:rPr lang="en-ID" sz="1400" dirty="0">
                <a:effectLst/>
                <a:latin typeface="Roboto" panose="02000000000000000000" pitchFamily="2" charset="0"/>
                <a:ea typeface="Roboto" panose="02000000000000000000" pitchFamily="2" charset="0"/>
              </a:rPr>
              <a:t> di </a:t>
            </a:r>
            <a:r>
              <a:rPr lang="en-ID" sz="1400" dirty="0" err="1">
                <a:effectLst/>
                <a:latin typeface="Roboto" panose="02000000000000000000" pitchFamily="2" charset="0"/>
                <a:ea typeface="Roboto" panose="02000000000000000000" pitchFamily="2" charset="0"/>
              </a:rPr>
              <a:t>bawah</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kulit</a:t>
            </a:r>
            <a:r>
              <a:rPr lang="en-ID" sz="1400" dirty="0">
                <a:effectLst/>
                <a:latin typeface="Roboto" panose="02000000000000000000" pitchFamily="2" charset="0"/>
                <a:ea typeface="Roboto" panose="02000000000000000000" pitchFamily="2" charset="0"/>
              </a:rPr>
              <a:t> dan </a:t>
            </a:r>
            <a:r>
              <a:rPr lang="en-ID" sz="1400" dirty="0" err="1">
                <a:effectLst/>
                <a:latin typeface="Roboto" panose="02000000000000000000" pitchFamily="2" charset="0"/>
                <a:ea typeface="Roboto" panose="02000000000000000000" pitchFamily="2" charset="0"/>
              </a:rPr>
              <a:t>jaringan</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subkutan</a:t>
            </a:r>
            <a:endParaRPr lang="en-ID" sz="1400" dirty="0">
              <a:effectLst/>
              <a:latin typeface="Roboto" panose="02000000000000000000" pitchFamily="2" charset="0"/>
              <a:ea typeface="Roboto" panose="02000000000000000000" pitchFamily="2" charset="0"/>
            </a:endParaRPr>
          </a:p>
          <a:p>
            <a:pPr marL="628650" indent="-361950">
              <a:lnSpc>
                <a:spcPct val="100000"/>
              </a:lnSpc>
              <a:buClr>
                <a:srgbClr val="612C28"/>
              </a:buClr>
              <a:buSzPts val="1100"/>
              <a:buFont typeface="+mj-lt"/>
              <a:buAutoNum type="arabicPeriod"/>
            </a:pPr>
            <a:r>
              <a:rPr lang="en-ID" sz="1400" dirty="0" err="1">
                <a:effectLst/>
                <a:latin typeface="Roboto" panose="02000000000000000000" pitchFamily="2" charset="0"/>
                <a:ea typeface="Roboto" panose="02000000000000000000" pitchFamily="2" charset="0"/>
              </a:rPr>
              <a:t>Keparahan</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ikterus</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ditentukan</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berdasarkan</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usia</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bayi</a:t>
            </a:r>
            <a:r>
              <a:rPr lang="en-ID" sz="1400" dirty="0">
                <a:effectLst/>
                <a:latin typeface="Roboto" panose="02000000000000000000" pitchFamily="2" charset="0"/>
                <a:ea typeface="Roboto" panose="02000000000000000000" pitchFamily="2" charset="0"/>
              </a:rPr>
              <a:t> dan </a:t>
            </a:r>
            <a:r>
              <a:rPr lang="en-ID" sz="1400" dirty="0" err="1">
                <a:effectLst/>
                <a:latin typeface="Roboto" panose="02000000000000000000" pitchFamily="2" charset="0"/>
                <a:ea typeface="Roboto" panose="02000000000000000000" pitchFamily="2" charset="0"/>
              </a:rPr>
              <a:t>bagian</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tubuh</a:t>
            </a:r>
            <a:r>
              <a:rPr lang="en-ID" sz="1400" dirty="0">
                <a:effectLst/>
                <a:latin typeface="Roboto" panose="02000000000000000000" pitchFamily="2" charset="0"/>
                <a:ea typeface="Roboto" panose="02000000000000000000" pitchFamily="2" charset="0"/>
              </a:rPr>
              <a:t> yang </a:t>
            </a:r>
            <a:r>
              <a:rPr lang="en-ID" sz="1400" dirty="0" err="1">
                <a:effectLst/>
                <a:latin typeface="Roboto" panose="02000000000000000000" pitchFamily="2" charset="0"/>
                <a:ea typeface="Roboto" panose="02000000000000000000" pitchFamily="2" charset="0"/>
              </a:rPr>
              <a:t>tampak</a:t>
            </a:r>
            <a:r>
              <a:rPr lang="en-ID" sz="1400" dirty="0">
                <a:effectLst/>
                <a:latin typeface="Roboto" panose="02000000000000000000" pitchFamily="2" charset="0"/>
                <a:ea typeface="Roboto" panose="02000000000000000000" pitchFamily="2" charset="0"/>
              </a:rPr>
              <a:t> </a:t>
            </a:r>
            <a:r>
              <a:rPr lang="en-ID" sz="1400" dirty="0" err="1">
                <a:effectLst/>
                <a:latin typeface="Roboto" panose="02000000000000000000" pitchFamily="2" charset="0"/>
                <a:ea typeface="Roboto" panose="02000000000000000000" pitchFamily="2" charset="0"/>
              </a:rPr>
              <a:t>kuning</a:t>
            </a:r>
            <a:endParaRPr lang="en-ID" sz="1400" dirty="0">
              <a:effectLst/>
              <a:latin typeface="Roboto" panose="02000000000000000000" pitchFamily="2" charset="0"/>
              <a:ea typeface="Roboto" panose="02000000000000000000" pitchFamily="2" charset="0"/>
            </a:endParaRPr>
          </a:p>
        </p:txBody>
      </p:sp>
      <p:cxnSp>
        <p:nvCxnSpPr>
          <p:cNvPr id="1855" name="Google Shape;1855;p35"/>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spTree>
    <p:extLst>
      <p:ext uri="{BB962C8B-B14F-4D97-AF65-F5344CB8AC3E}">
        <p14:creationId xmlns:p14="http://schemas.microsoft.com/office/powerpoint/2010/main" val="3999103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35"/>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700" b="1" dirty="0"/>
              <a:t>DERAJAT IKTERUS </a:t>
            </a:r>
            <a:r>
              <a:rPr lang="en" sz="2700" b="1" dirty="0">
                <a:sym typeface="Wingdings" panose="05000000000000000000" pitchFamily="2" charset="2"/>
              </a:rPr>
              <a:t> KRAMER</a:t>
            </a:r>
            <a:endParaRPr dirty="0"/>
          </a:p>
        </p:txBody>
      </p:sp>
      <p:cxnSp>
        <p:nvCxnSpPr>
          <p:cNvPr id="1855" name="Google Shape;1855;p35"/>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pic>
        <p:nvPicPr>
          <p:cNvPr id="4" name="Picture 3">
            <a:extLst>
              <a:ext uri="{FF2B5EF4-FFF2-40B4-BE49-F238E27FC236}">
                <a16:creationId xmlns:a16="http://schemas.microsoft.com/office/drawing/2014/main" id="{61397590-A89C-4EC9-B271-785586F56F47}"/>
              </a:ext>
            </a:extLst>
          </p:cNvPr>
          <p:cNvPicPr>
            <a:picLocks noChangeAspect="1"/>
          </p:cNvPicPr>
          <p:nvPr/>
        </p:nvPicPr>
        <p:blipFill rotWithShape="1">
          <a:blip r:embed="rId3"/>
          <a:srcRect l="14022" t="22221" r="19606" b="16739"/>
          <a:stretch/>
        </p:blipFill>
        <p:spPr>
          <a:xfrm>
            <a:off x="2265770" y="1425400"/>
            <a:ext cx="4612460" cy="2999090"/>
          </a:xfrm>
          <a:prstGeom prst="rect">
            <a:avLst/>
          </a:prstGeom>
        </p:spPr>
      </p:pic>
    </p:spTree>
    <p:extLst>
      <p:ext uri="{BB962C8B-B14F-4D97-AF65-F5344CB8AC3E}">
        <p14:creationId xmlns:p14="http://schemas.microsoft.com/office/powerpoint/2010/main" val="1790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35"/>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700" b="1" dirty="0"/>
              <a:t>DIAGNOSIS KPD</a:t>
            </a:r>
            <a:endParaRPr dirty="0"/>
          </a:p>
        </p:txBody>
      </p:sp>
      <p:sp>
        <p:nvSpPr>
          <p:cNvPr id="1854" name="Google Shape;1854;p35"/>
          <p:cNvSpPr txBox="1">
            <a:spLocks noGrp="1"/>
          </p:cNvSpPr>
          <p:nvPr>
            <p:ph type="body" idx="1"/>
          </p:nvPr>
        </p:nvSpPr>
        <p:spPr>
          <a:xfrm>
            <a:off x="720000" y="1355500"/>
            <a:ext cx="7704000" cy="325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12C28"/>
              </a:buClr>
              <a:buSzPts val="1100"/>
              <a:buFont typeface="Arial"/>
              <a:buNone/>
            </a:pPr>
            <a:r>
              <a:rPr lang="en-US" sz="1400" dirty="0">
                <a:solidFill>
                  <a:schemeClr val="dk1"/>
                </a:solidFill>
                <a:latin typeface="Roboto" panose="02000000000000000000" pitchFamily="2" charset="0"/>
                <a:ea typeface="Roboto" panose="02000000000000000000" pitchFamily="2" charset="0"/>
              </a:rPr>
              <a:t>Cara </a:t>
            </a:r>
            <a:r>
              <a:rPr lang="en-US" sz="1400" dirty="0" err="1">
                <a:solidFill>
                  <a:schemeClr val="dk1"/>
                </a:solidFill>
                <a:latin typeface="Roboto" panose="02000000000000000000" pitchFamily="2" charset="0"/>
                <a:ea typeface="Roboto" panose="02000000000000000000" pitchFamily="2" charset="0"/>
              </a:rPr>
              <a:t>menegakkan</a:t>
            </a:r>
            <a:r>
              <a:rPr lang="en-US" sz="1400" dirty="0">
                <a:solidFill>
                  <a:schemeClr val="dk1"/>
                </a:solidFill>
                <a:latin typeface="Roboto" panose="02000000000000000000" pitchFamily="2" charset="0"/>
                <a:ea typeface="Roboto" panose="02000000000000000000" pitchFamily="2" charset="0"/>
              </a:rPr>
              <a:t> diagnosis KPD </a:t>
            </a:r>
            <a:r>
              <a:rPr lang="en-US" sz="1400" dirty="0" err="1">
                <a:solidFill>
                  <a:schemeClr val="dk1"/>
                </a:solidFill>
                <a:latin typeface="Roboto" panose="02000000000000000000" pitchFamily="2" charset="0"/>
                <a:ea typeface="Roboto" panose="02000000000000000000" pitchFamily="2" charset="0"/>
              </a:rPr>
              <a:t>dapat</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dilakukan</a:t>
            </a:r>
            <a:r>
              <a:rPr lang="en-US" sz="1400" dirty="0">
                <a:solidFill>
                  <a:schemeClr val="dk1"/>
                </a:solidFill>
                <a:latin typeface="Roboto" panose="02000000000000000000" pitchFamily="2" charset="0"/>
                <a:ea typeface="Roboto" panose="02000000000000000000" pitchFamily="2" charset="0"/>
              </a:rPr>
              <a:t> denga </a:t>
            </a:r>
            <a:r>
              <a:rPr lang="en-US" sz="1400" dirty="0" err="1">
                <a:solidFill>
                  <a:schemeClr val="dk1"/>
                </a:solidFill>
                <a:latin typeface="Roboto" panose="02000000000000000000" pitchFamily="2" charset="0"/>
                <a:ea typeface="Roboto" panose="02000000000000000000" pitchFamily="2" charset="0"/>
              </a:rPr>
              <a:t>berbagai</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cara</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meliputi</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Sarwono</a:t>
            </a:r>
            <a:r>
              <a:rPr lang="en-US" sz="1400" dirty="0">
                <a:solidFill>
                  <a:schemeClr val="dk1"/>
                </a:solidFill>
                <a:latin typeface="Roboto" panose="02000000000000000000" pitchFamily="2" charset="0"/>
                <a:ea typeface="Roboto" panose="02000000000000000000" pitchFamily="2" charset="0"/>
              </a:rPr>
              <a:t>, 2012):</a:t>
            </a:r>
          </a:p>
          <a:p>
            <a:pPr marL="342900" lvl="0" algn="l" rtl="0">
              <a:lnSpc>
                <a:spcPct val="100000"/>
              </a:lnSpc>
              <a:spcBef>
                <a:spcPts val="0"/>
              </a:spcBef>
              <a:spcAft>
                <a:spcPts val="0"/>
              </a:spcAft>
              <a:buClr>
                <a:srgbClr val="612C28"/>
              </a:buClr>
              <a:buSzPts val="1100"/>
              <a:buFont typeface="+mj-lt"/>
              <a:buAutoNum type="alphaLcParenR"/>
            </a:pPr>
            <a:r>
              <a:rPr lang="en-US" sz="1400" dirty="0" err="1">
                <a:solidFill>
                  <a:schemeClr val="dk1"/>
                </a:solidFill>
                <a:latin typeface="Roboto" panose="02000000000000000000" pitchFamily="2" charset="0"/>
                <a:ea typeface="Roboto" panose="02000000000000000000" pitchFamily="2" charset="0"/>
              </a:rPr>
              <a:t>Menentukan</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pecahnya</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selaput</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ketuban</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dengan</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adanya</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cairan</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ketuban</a:t>
            </a:r>
            <a:r>
              <a:rPr lang="en-US" sz="1400" dirty="0">
                <a:solidFill>
                  <a:schemeClr val="dk1"/>
                </a:solidFill>
                <a:latin typeface="Roboto" panose="02000000000000000000" pitchFamily="2" charset="0"/>
                <a:ea typeface="Roboto" panose="02000000000000000000" pitchFamily="2" charset="0"/>
              </a:rPr>
              <a:t> di vagina</a:t>
            </a:r>
          </a:p>
          <a:p>
            <a:pPr marL="342900" lvl="0" algn="l" rtl="0">
              <a:lnSpc>
                <a:spcPct val="100000"/>
              </a:lnSpc>
              <a:spcBef>
                <a:spcPts val="0"/>
              </a:spcBef>
              <a:spcAft>
                <a:spcPts val="0"/>
              </a:spcAft>
              <a:buClr>
                <a:srgbClr val="612C28"/>
              </a:buClr>
              <a:buSzPts val="1100"/>
              <a:buFont typeface="+mj-lt"/>
              <a:buAutoNum type="alphaLcParenR"/>
            </a:pPr>
            <a:r>
              <a:rPr lang="en-US" sz="1400" dirty="0" err="1">
                <a:latin typeface="Roboto" panose="02000000000000000000" pitchFamily="2" charset="0"/>
                <a:ea typeface="Roboto" panose="02000000000000000000" pitchFamily="2" charset="0"/>
              </a:rPr>
              <a:t>Memeriksa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cairan</a:t>
            </a:r>
            <a:r>
              <a:rPr lang="en-US" sz="1400" dirty="0">
                <a:latin typeface="Roboto" panose="02000000000000000000" pitchFamily="2" charset="0"/>
                <a:ea typeface="Roboto" panose="02000000000000000000" pitchFamily="2" charset="0"/>
              </a:rPr>
              <a:t> yang </a:t>
            </a:r>
            <a:r>
              <a:rPr lang="en-US" sz="1400" dirty="0" err="1">
                <a:latin typeface="Roboto" panose="02000000000000000000" pitchFamily="2" charset="0"/>
                <a:ea typeface="Roboto" panose="02000000000000000000" pitchFamily="2" charset="0"/>
              </a:rPr>
              <a:t>keluar</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biasanya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berisi</a:t>
            </a:r>
            <a:r>
              <a:rPr lang="en-US" sz="1400" dirty="0">
                <a:latin typeface="Roboto" panose="02000000000000000000" pitchFamily="2" charset="0"/>
                <a:ea typeface="Roboto" panose="02000000000000000000" pitchFamily="2" charset="0"/>
              </a:rPr>
              <a:t> meconium, </a:t>
            </a:r>
            <a:r>
              <a:rPr lang="en-US" sz="1400" dirty="0" err="1">
                <a:latin typeface="Roboto" panose="02000000000000000000" pitchFamily="2" charset="0"/>
                <a:ea typeface="Roboto" panose="02000000000000000000" pitchFamily="2" charset="0"/>
              </a:rPr>
              <a:t>vernik</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kaseosa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rambut</a:t>
            </a:r>
            <a:r>
              <a:rPr lang="en-US" sz="1400" dirty="0">
                <a:latin typeface="Roboto" panose="02000000000000000000" pitchFamily="2" charset="0"/>
                <a:ea typeface="Roboto" panose="02000000000000000000" pitchFamily="2" charset="0"/>
              </a:rPr>
              <a:t> lanugo dan </a:t>
            </a:r>
            <a:r>
              <a:rPr lang="en-US" sz="1400" dirty="0" err="1">
                <a:latin typeface="Roboto" panose="02000000000000000000" pitchFamily="2" charset="0"/>
                <a:ea typeface="Roboto" panose="02000000000000000000" pitchFamily="2" charset="0"/>
              </a:rPr>
              <a:t>kadang-kadang</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bau</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infeksi</a:t>
            </a:r>
            <a:r>
              <a:rPr lang="en-US" sz="1400" dirty="0">
                <a:latin typeface="Roboto" panose="02000000000000000000" pitchFamily="2" charset="0"/>
                <a:ea typeface="Roboto" panose="02000000000000000000" pitchFamily="2" charset="0"/>
              </a:rPr>
              <a:t>)</a:t>
            </a:r>
          </a:p>
          <a:p>
            <a:pPr marL="342900" lvl="0" algn="l" rtl="0">
              <a:lnSpc>
                <a:spcPct val="100000"/>
              </a:lnSpc>
              <a:spcBef>
                <a:spcPts val="0"/>
              </a:spcBef>
              <a:spcAft>
                <a:spcPts val="0"/>
              </a:spcAft>
              <a:buClr>
                <a:srgbClr val="612C28"/>
              </a:buClr>
              <a:buSzPts val="1100"/>
              <a:buFont typeface="+mj-lt"/>
              <a:buAutoNum type="alphaLcParenR"/>
            </a:pPr>
            <a:r>
              <a:rPr lang="en-US" sz="1400" dirty="0">
                <a:solidFill>
                  <a:schemeClr val="dk1"/>
                </a:solidFill>
                <a:latin typeface="Roboto" panose="02000000000000000000" pitchFamily="2" charset="0"/>
                <a:ea typeface="Roboto" panose="02000000000000000000" pitchFamily="2" charset="0"/>
              </a:rPr>
              <a:t>Dari px </a:t>
            </a:r>
            <a:r>
              <a:rPr lang="en-US" sz="1400" dirty="0" err="1">
                <a:solidFill>
                  <a:schemeClr val="dk1"/>
                </a:solidFill>
                <a:latin typeface="Roboto" panose="02000000000000000000" pitchFamily="2" charset="0"/>
                <a:ea typeface="Roboto" panose="02000000000000000000" pitchFamily="2" charset="0"/>
              </a:rPr>
              <a:t>inspekulo</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terlihat</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keluar</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cairan</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ketuban</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dari</a:t>
            </a:r>
            <a:r>
              <a:rPr lang="en-US" sz="1400" dirty="0">
                <a:solidFill>
                  <a:schemeClr val="dk1"/>
                </a:solidFill>
                <a:latin typeface="Roboto" panose="02000000000000000000" pitchFamily="2" charset="0"/>
                <a:ea typeface="Roboto" panose="02000000000000000000" pitchFamily="2" charset="0"/>
              </a:rPr>
              <a:t> </a:t>
            </a:r>
            <a:r>
              <a:rPr lang="en-US" sz="1400" dirty="0" err="1">
                <a:solidFill>
                  <a:schemeClr val="dk1"/>
                </a:solidFill>
                <a:latin typeface="Roboto" panose="02000000000000000000" pitchFamily="2" charset="0"/>
                <a:ea typeface="Roboto" panose="02000000000000000000" pitchFamily="2" charset="0"/>
              </a:rPr>
              <a:t>servikalis</a:t>
            </a:r>
            <a:endParaRPr lang="en-US" sz="1400" dirty="0">
              <a:solidFill>
                <a:schemeClr val="dk1"/>
              </a:solidFill>
              <a:latin typeface="Roboto" panose="02000000000000000000" pitchFamily="2" charset="0"/>
              <a:ea typeface="Roboto" panose="02000000000000000000" pitchFamily="2" charset="0"/>
            </a:endParaRPr>
          </a:p>
          <a:p>
            <a:pPr marL="342900" lvl="0" algn="l" rtl="0">
              <a:lnSpc>
                <a:spcPct val="100000"/>
              </a:lnSpc>
              <a:spcBef>
                <a:spcPts val="0"/>
              </a:spcBef>
              <a:spcAft>
                <a:spcPts val="0"/>
              </a:spcAft>
              <a:buClr>
                <a:srgbClr val="612C28"/>
              </a:buClr>
              <a:buSzPts val="1100"/>
              <a:buFont typeface="+mj-lt"/>
              <a:buAutoNum type="alphaLcParenR"/>
            </a:pPr>
            <a:r>
              <a:rPr lang="en-US" sz="1400" dirty="0">
                <a:latin typeface="Roboto" panose="02000000000000000000" pitchFamily="2" charset="0"/>
                <a:ea typeface="Roboto" panose="02000000000000000000" pitchFamily="2" charset="0"/>
              </a:rPr>
              <a:t>Px </a:t>
            </a:r>
            <a:r>
              <a:rPr lang="en-US" sz="1400" dirty="0" err="1">
                <a:latin typeface="Roboto" panose="02000000000000000000" pitchFamily="2" charset="0"/>
                <a:ea typeface="Roboto" panose="02000000000000000000" pitchFamily="2" charset="0"/>
              </a:rPr>
              <a:t>dalam</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didapatkan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cairan</a:t>
            </a:r>
            <a:r>
              <a:rPr lang="en-US" sz="1400" dirty="0">
                <a:latin typeface="Roboto" panose="02000000000000000000" pitchFamily="2" charset="0"/>
                <a:ea typeface="Roboto" panose="02000000000000000000" pitchFamily="2" charset="0"/>
              </a:rPr>
              <a:t> di </a:t>
            </a:r>
            <a:r>
              <a:rPr lang="en-US" sz="1400" dirty="0" err="1">
                <a:latin typeface="Roboto" panose="02000000000000000000" pitchFamily="2" charset="0"/>
                <a:ea typeface="Roboto" panose="02000000000000000000" pitchFamily="2" charset="0"/>
              </a:rPr>
              <a:t>dalam</a:t>
            </a:r>
            <a:r>
              <a:rPr lang="en-US" sz="1400" dirty="0">
                <a:latin typeface="Roboto" panose="02000000000000000000" pitchFamily="2" charset="0"/>
                <a:ea typeface="Roboto" panose="02000000000000000000" pitchFamily="2" charset="0"/>
              </a:rPr>
              <a:t> vagina dan </a:t>
            </a:r>
            <a:r>
              <a:rPr lang="en-US" sz="1400" dirty="0" err="1">
                <a:latin typeface="Roboto" panose="02000000000000000000" pitchFamily="2" charset="0"/>
                <a:ea typeface="Roboto" panose="02000000000000000000" pitchFamily="2" charset="0"/>
              </a:rPr>
              <a:t>selaput</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ketuban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sudah</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tidak</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lagi</a:t>
            </a:r>
            <a:endParaRPr lang="en-US" sz="1400" dirty="0">
              <a:latin typeface="Roboto" panose="02000000000000000000" pitchFamily="2" charset="0"/>
              <a:ea typeface="Roboto" panose="02000000000000000000" pitchFamily="2" charset="0"/>
            </a:endParaRPr>
          </a:p>
          <a:p>
            <a:pPr marL="342900" lvl="0" algn="l" rtl="0">
              <a:lnSpc>
                <a:spcPct val="100000"/>
              </a:lnSpc>
              <a:spcBef>
                <a:spcPts val="0"/>
              </a:spcBef>
              <a:spcAft>
                <a:spcPts val="0"/>
              </a:spcAft>
              <a:buClr>
                <a:srgbClr val="612C28"/>
              </a:buClr>
              <a:buSzPts val="1100"/>
              <a:buFont typeface="+mj-lt"/>
              <a:buAutoNum type="alphaLcParenR"/>
            </a:pPr>
            <a:r>
              <a:rPr lang="en-US" sz="1400" i="1" dirty="0" err="1">
                <a:latin typeface="Roboto" panose="02000000000000000000" pitchFamily="2" charset="0"/>
                <a:ea typeface="Roboto" panose="02000000000000000000" pitchFamily="2" charset="0"/>
              </a:rPr>
              <a:t>Nitrazine</a:t>
            </a:r>
            <a:r>
              <a:rPr lang="en-US" sz="1400" i="1" dirty="0">
                <a:latin typeface="Roboto" panose="02000000000000000000" pitchFamily="2" charset="0"/>
                <a:ea typeface="Roboto" panose="02000000000000000000" pitchFamily="2" charset="0"/>
              </a:rPr>
              <a:t> test </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kertas</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lakmus</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merah</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berubah</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menjadi</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biru</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basa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bila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ketuban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sudah</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pecah</a:t>
            </a:r>
            <a:endParaRPr lang="en-US" sz="1400" dirty="0">
              <a:latin typeface="Roboto" panose="02000000000000000000" pitchFamily="2" charset="0"/>
              <a:ea typeface="Roboto" panose="02000000000000000000" pitchFamily="2" charset="0"/>
              <a:sym typeface="Wingdings" panose="05000000000000000000" pitchFamily="2" charset="2"/>
            </a:endParaRPr>
          </a:p>
          <a:p>
            <a:pPr marL="342900" lvl="0" algn="l" rtl="0">
              <a:lnSpc>
                <a:spcPct val="100000"/>
              </a:lnSpc>
              <a:spcBef>
                <a:spcPts val="0"/>
              </a:spcBef>
              <a:spcAft>
                <a:spcPts val="0"/>
              </a:spcAft>
              <a:buClr>
                <a:srgbClr val="612C28"/>
              </a:buClr>
              <a:buSzPts val="1100"/>
              <a:buFont typeface="+mj-lt"/>
              <a:buAutoNum type="alphaLcParenR"/>
            </a:pP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Px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penunjang</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dengan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menggunakan</a:t>
            </a:r>
            <a:r>
              <a:rPr lang="en-US" sz="1400" dirty="0">
                <a:latin typeface="Roboto" panose="02000000000000000000" pitchFamily="2" charset="0"/>
                <a:ea typeface="Roboto" panose="02000000000000000000" pitchFamily="2" charset="0"/>
                <a:sym typeface="Wingdings" panose="05000000000000000000" pitchFamily="2" charset="2"/>
              </a:rPr>
              <a:t> USG  </a:t>
            </a:r>
            <a:r>
              <a:rPr lang="en-US" sz="1400" dirty="0" err="1">
                <a:latin typeface="Roboto" panose="02000000000000000000" pitchFamily="2" charset="0"/>
                <a:ea typeface="Roboto" panose="02000000000000000000" pitchFamily="2" charset="0"/>
                <a:sym typeface="Wingdings" panose="05000000000000000000" pitchFamily="2" charset="2"/>
              </a:rPr>
              <a:t>membantu</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dalam</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menentukan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usia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kehamilan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letak</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janin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berat</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janin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letak</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plasenta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serta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jumlah</a:t>
            </a:r>
            <a:r>
              <a:rPr lang="en-US" sz="1400" dirty="0">
                <a:latin typeface="Roboto" panose="02000000000000000000" pitchFamily="2" charset="0"/>
                <a:ea typeface="Roboto" panose="02000000000000000000" pitchFamily="2" charset="0"/>
                <a:sym typeface="Wingdings" panose="05000000000000000000" pitchFamily="2" charset="2"/>
              </a:rPr>
              <a:t> air </a:t>
            </a:r>
            <a:r>
              <a:rPr lang="en-US" sz="1400" dirty="0" err="1">
                <a:latin typeface="Roboto" panose="02000000000000000000" pitchFamily="2" charset="0"/>
                <a:ea typeface="Roboto" panose="02000000000000000000" pitchFamily="2" charset="0"/>
                <a:sym typeface="Wingdings" panose="05000000000000000000" pitchFamily="2" charset="2"/>
              </a:rPr>
              <a:t>ketuban</a:t>
            </a:r>
            <a:endParaRPr lang="en-US" sz="1400" dirty="0">
              <a:latin typeface="Roboto" panose="02000000000000000000" pitchFamily="2" charset="0"/>
              <a:ea typeface="Roboto" panose="02000000000000000000" pitchFamily="2" charset="0"/>
              <a:sym typeface="Wingdings" panose="05000000000000000000" pitchFamily="2" charset="2"/>
            </a:endParaRPr>
          </a:p>
          <a:p>
            <a:pPr marL="342900" lvl="0" algn="l" rtl="0">
              <a:lnSpc>
                <a:spcPct val="100000"/>
              </a:lnSpc>
              <a:spcBef>
                <a:spcPts val="0"/>
              </a:spcBef>
              <a:spcAft>
                <a:spcPts val="0"/>
              </a:spcAft>
              <a:buClr>
                <a:srgbClr val="612C28"/>
              </a:buClr>
              <a:buSzPts val="1100"/>
              <a:buFont typeface="+mj-lt"/>
              <a:buAutoNum type="alphaLcParenR"/>
            </a:pP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Px air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ketuban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dengan</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tes</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dirty="0" err="1">
                <a:solidFill>
                  <a:schemeClr val="dk1"/>
                </a:solidFill>
                <a:latin typeface="Roboto" panose="02000000000000000000" pitchFamily="2" charset="0"/>
                <a:ea typeface="Roboto" panose="02000000000000000000" pitchFamily="2" charset="0"/>
                <a:sym typeface="Wingdings" panose="05000000000000000000" pitchFamily="2" charset="2"/>
              </a:rPr>
              <a:t>leukosit</a:t>
            </a:r>
            <a:r>
              <a:rPr lang="en-US" sz="1400" dirty="0">
                <a:solidFill>
                  <a:schemeClr val="dk1"/>
                </a:solidFill>
                <a:latin typeface="Roboto" panose="02000000000000000000" pitchFamily="2" charset="0"/>
                <a:ea typeface="Roboto" panose="02000000000000000000" pitchFamily="2" charset="0"/>
                <a:sym typeface="Wingdings" panose="05000000000000000000" pitchFamily="2" charset="2"/>
              </a:rPr>
              <a:t> </a:t>
            </a:r>
            <a:r>
              <a:rPr lang="en-US" sz="1400" i="1" dirty="0">
                <a:solidFill>
                  <a:schemeClr val="dk1"/>
                </a:solidFill>
                <a:latin typeface="Roboto" panose="02000000000000000000" pitchFamily="2" charset="0"/>
                <a:ea typeface="Roboto" panose="02000000000000000000" pitchFamily="2" charset="0"/>
                <a:sym typeface="Wingdings" panose="05000000000000000000" pitchFamily="2" charset="2"/>
              </a:rPr>
              <a:t>esterase</a:t>
            </a:r>
            <a:r>
              <a:rPr lang="en-US" sz="1400" i="1" dirty="0">
                <a:latin typeface="Roboto" panose="02000000000000000000" pitchFamily="2" charset="0"/>
                <a:ea typeface="Roboto" panose="02000000000000000000" pitchFamily="2" charset="0"/>
                <a:sym typeface="Wingdings" panose="05000000000000000000" pitchFamily="2" charset="2"/>
              </a:rPr>
              <a:t> </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jika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leukosit</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darah</a:t>
            </a:r>
            <a:r>
              <a:rPr lang="en-US" sz="1400" dirty="0">
                <a:latin typeface="Roboto" panose="02000000000000000000" pitchFamily="2" charset="0"/>
                <a:ea typeface="Roboto" panose="02000000000000000000" pitchFamily="2" charset="0"/>
                <a:sym typeface="Wingdings" panose="05000000000000000000" pitchFamily="2" charset="2"/>
              </a:rPr>
              <a:t> &gt;15.000/mm</a:t>
            </a:r>
            <a:r>
              <a:rPr lang="en-US" sz="1400" baseline="30000" dirty="0">
                <a:latin typeface="Roboto" panose="02000000000000000000" pitchFamily="2" charset="0"/>
                <a:ea typeface="Roboto" panose="02000000000000000000" pitchFamily="2" charset="0"/>
                <a:sym typeface="Wingdings" panose="05000000000000000000" pitchFamily="2" charset="2"/>
              </a:rPr>
              <a:t>3</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kemungkinan</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adanya</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infeksi</a:t>
            </a:r>
            <a:endParaRPr sz="1400" dirty="0">
              <a:solidFill>
                <a:schemeClr val="dk1"/>
              </a:solidFill>
              <a:latin typeface="Roboto" panose="02000000000000000000" pitchFamily="2" charset="0"/>
              <a:ea typeface="Roboto" panose="02000000000000000000" pitchFamily="2" charset="0"/>
            </a:endParaRPr>
          </a:p>
        </p:txBody>
      </p:sp>
      <p:cxnSp>
        <p:nvCxnSpPr>
          <p:cNvPr id="1855" name="Google Shape;1855;p35"/>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spTree>
    <p:extLst>
      <p:ext uri="{BB962C8B-B14F-4D97-AF65-F5344CB8AC3E}">
        <p14:creationId xmlns:p14="http://schemas.microsoft.com/office/powerpoint/2010/main" val="1662778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0"/>
        <p:cNvGrpSpPr/>
        <p:nvPr/>
      </p:nvGrpSpPr>
      <p:grpSpPr>
        <a:xfrm>
          <a:off x="0" y="0"/>
          <a:ext cx="0" cy="0"/>
          <a:chOff x="0" y="0"/>
          <a:chExt cx="0" cy="0"/>
        </a:xfrm>
      </p:grpSpPr>
      <p:sp>
        <p:nvSpPr>
          <p:cNvPr id="2631" name="Google Shape;2631;p57"/>
          <p:cNvSpPr txBox="1">
            <a:spLocks noGrp="1"/>
          </p:cNvSpPr>
          <p:nvPr>
            <p:ph type="title" idx="2"/>
          </p:nvPr>
        </p:nvSpPr>
        <p:spPr>
          <a:xfrm>
            <a:off x="797400" y="3129600"/>
            <a:ext cx="2351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Bilirubin Serum</a:t>
            </a:r>
            <a:endParaRPr dirty="0"/>
          </a:p>
        </p:txBody>
      </p:sp>
      <p:sp>
        <p:nvSpPr>
          <p:cNvPr id="2633" name="Google Shape;2633;p57"/>
          <p:cNvSpPr txBox="1">
            <a:spLocks noGrp="1"/>
          </p:cNvSpPr>
          <p:nvPr>
            <p:ph type="title" idx="3"/>
          </p:nvPr>
        </p:nvSpPr>
        <p:spPr>
          <a:xfrm>
            <a:off x="5915417" y="3129600"/>
            <a:ext cx="2351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Radioscope Scan</a:t>
            </a:r>
            <a:endParaRPr i="1" dirty="0"/>
          </a:p>
        </p:txBody>
      </p:sp>
      <p:sp>
        <p:nvSpPr>
          <p:cNvPr id="2634" name="Google Shape;2634;p57"/>
          <p:cNvSpPr txBox="1">
            <a:spLocks noGrp="1"/>
          </p:cNvSpPr>
          <p:nvPr>
            <p:ph type="subTitle" idx="4"/>
          </p:nvPr>
        </p:nvSpPr>
        <p:spPr>
          <a:xfrm>
            <a:off x="5915417" y="3489600"/>
            <a:ext cx="2351400" cy="5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Membedakan hepatitis atau atresia biliary</a:t>
            </a:r>
            <a:endParaRPr dirty="0"/>
          </a:p>
        </p:txBody>
      </p:sp>
      <p:sp>
        <p:nvSpPr>
          <p:cNvPr id="2635" name="Google Shape;2635;p57"/>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PX PENUNJANG</a:t>
            </a:r>
            <a:endParaRPr dirty="0"/>
          </a:p>
        </p:txBody>
      </p:sp>
      <p:cxnSp>
        <p:nvCxnSpPr>
          <p:cNvPr id="2636" name="Google Shape;2636;p57"/>
          <p:cNvCxnSpPr/>
          <p:nvPr/>
        </p:nvCxnSpPr>
        <p:spPr>
          <a:xfrm>
            <a:off x="3741900" y="1391575"/>
            <a:ext cx="1660200" cy="0"/>
          </a:xfrm>
          <a:prstGeom prst="straightConnector1">
            <a:avLst/>
          </a:prstGeom>
          <a:noFill/>
          <a:ln w="38100" cap="flat" cmpd="sng">
            <a:solidFill>
              <a:schemeClr val="accent1"/>
            </a:solidFill>
            <a:prstDash val="dot"/>
            <a:round/>
            <a:headEnd type="none" w="med" len="med"/>
            <a:tailEnd type="none" w="med" len="med"/>
          </a:ln>
        </p:spPr>
      </p:cxnSp>
      <p:sp>
        <p:nvSpPr>
          <p:cNvPr id="2637" name="Google Shape;2637;p57"/>
          <p:cNvSpPr txBox="1">
            <a:spLocks noGrp="1"/>
          </p:cNvSpPr>
          <p:nvPr>
            <p:ph type="title" idx="3"/>
          </p:nvPr>
        </p:nvSpPr>
        <p:spPr>
          <a:xfrm>
            <a:off x="3356417" y="3129600"/>
            <a:ext cx="2351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USG</a:t>
            </a:r>
            <a:endParaRPr dirty="0"/>
          </a:p>
        </p:txBody>
      </p:sp>
      <p:sp>
        <p:nvSpPr>
          <p:cNvPr id="2638" name="Google Shape;2638;p57"/>
          <p:cNvSpPr txBox="1">
            <a:spLocks noGrp="1"/>
          </p:cNvSpPr>
          <p:nvPr>
            <p:ph type="subTitle" idx="4"/>
          </p:nvPr>
        </p:nvSpPr>
        <p:spPr>
          <a:xfrm>
            <a:off x="3356417" y="3489600"/>
            <a:ext cx="2351400" cy="5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Evaluasi anatomi cabang kantong empedu</a:t>
            </a:r>
            <a:endParaRPr dirty="0"/>
          </a:p>
        </p:txBody>
      </p:sp>
      <p:grpSp>
        <p:nvGrpSpPr>
          <p:cNvPr id="2639" name="Google Shape;2639;p57"/>
          <p:cNvGrpSpPr/>
          <p:nvPr/>
        </p:nvGrpSpPr>
        <p:grpSpPr>
          <a:xfrm>
            <a:off x="1323750" y="1762538"/>
            <a:ext cx="1298700" cy="1298700"/>
            <a:chOff x="1323750" y="1762538"/>
            <a:chExt cx="1298700" cy="1298700"/>
          </a:xfrm>
        </p:grpSpPr>
        <p:sp>
          <p:nvSpPr>
            <p:cNvPr id="2640" name="Google Shape;2640;p57"/>
            <p:cNvSpPr/>
            <p:nvPr/>
          </p:nvSpPr>
          <p:spPr>
            <a:xfrm>
              <a:off x="1323750" y="1762538"/>
              <a:ext cx="1298700" cy="12987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1" name="Google Shape;2641;p57"/>
            <p:cNvGrpSpPr/>
            <p:nvPr/>
          </p:nvGrpSpPr>
          <p:grpSpPr>
            <a:xfrm>
              <a:off x="1605996" y="1948045"/>
              <a:ext cx="734208" cy="927685"/>
              <a:chOff x="1743588" y="3645663"/>
              <a:chExt cx="257888" cy="325835"/>
            </a:xfrm>
          </p:grpSpPr>
          <p:sp>
            <p:nvSpPr>
              <p:cNvPr id="2642" name="Google Shape;2642;p57"/>
              <p:cNvSpPr/>
              <p:nvPr/>
            </p:nvSpPr>
            <p:spPr>
              <a:xfrm>
                <a:off x="1874347" y="3787309"/>
                <a:ext cx="71020" cy="85801"/>
              </a:xfrm>
              <a:custGeom>
                <a:avLst/>
                <a:gdLst/>
                <a:ahLst/>
                <a:cxnLst/>
                <a:rect l="l" t="t" r="r" b="b"/>
                <a:pathLst>
                  <a:path w="2681" h="3239" extrusionOk="0">
                    <a:moveTo>
                      <a:pt x="2680" y="0"/>
                    </a:moveTo>
                    <a:lnTo>
                      <a:pt x="1169" y="431"/>
                    </a:lnTo>
                    <a:lnTo>
                      <a:pt x="11" y="1773"/>
                    </a:lnTo>
                    <a:lnTo>
                      <a:pt x="1" y="3238"/>
                    </a:lnTo>
                    <a:lnTo>
                      <a:pt x="1786" y="2992"/>
                    </a:lnTo>
                    <a:lnTo>
                      <a:pt x="2680" y="1773"/>
                    </a:lnTo>
                    <a:lnTo>
                      <a:pt x="2680" y="0"/>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7"/>
              <p:cNvSpPr/>
              <p:nvPr/>
            </p:nvSpPr>
            <p:spPr>
              <a:xfrm>
                <a:off x="1874347" y="3787309"/>
                <a:ext cx="71020" cy="85801"/>
              </a:xfrm>
              <a:custGeom>
                <a:avLst/>
                <a:gdLst/>
                <a:ahLst/>
                <a:cxnLst/>
                <a:rect l="l" t="t" r="r" b="b"/>
                <a:pathLst>
                  <a:path w="2681" h="3239" extrusionOk="0">
                    <a:moveTo>
                      <a:pt x="2680" y="0"/>
                    </a:moveTo>
                    <a:cubicBezTo>
                      <a:pt x="2511" y="492"/>
                      <a:pt x="2339" y="981"/>
                      <a:pt x="2165" y="1471"/>
                    </a:cubicBezTo>
                    <a:cubicBezTo>
                      <a:pt x="1963" y="1793"/>
                      <a:pt x="1763" y="2121"/>
                      <a:pt x="1561" y="2444"/>
                    </a:cubicBezTo>
                    <a:cubicBezTo>
                      <a:pt x="1041" y="2711"/>
                      <a:pt x="523" y="2974"/>
                      <a:pt x="1" y="3238"/>
                    </a:cubicBezTo>
                    <a:cubicBezTo>
                      <a:pt x="597" y="3159"/>
                      <a:pt x="1192" y="3074"/>
                      <a:pt x="1789" y="2992"/>
                    </a:cubicBezTo>
                    <a:lnTo>
                      <a:pt x="2680" y="1773"/>
                    </a:lnTo>
                    <a:lnTo>
                      <a:pt x="2680" y="0"/>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7"/>
              <p:cNvSpPr/>
              <p:nvPr/>
            </p:nvSpPr>
            <p:spPr>
              <a:xfrm>
                <a:off x="1802477" y="3748156"/>
                <a:ext cx="71073" cy="85801"/>
              </a:xfrm>
              <a:custGeom>
                <a:avLst/>
                <a:gdLst/>
                <a:ahLst/>
                <a:cxnLst/>
                <a:rect l="l" t="t" r="r" b="b"/>
                <a:pathLst>
                  <a:path w="2683" h="3239" extrusionOk="0">
                    <a:moveTo>
                      <a:pt x="1" y="0"/>
                    </a:moveTo>
                    <a:lnTo>
                      <a:pt x="1" y="1770"/>
                    </a:lnTo>
                    <a:lnTo>
                      <a:pt x="895" y="2992"/>
                    </a:lnTo>
                    <a:lnTo>
                      <a:pt x="2683" y="3238"/>
                    </a:lnTo>
                    <a:lnTo>
                      <a:pt x="2673" y="1770"/>
                    </a:lnTo>
                    <a:lnTo>
                      <a:pt x="1512" y="430"/>
                    </a:lnTo>
                    <a:lnTo>
                      <a:pt x="1" y="0"/>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7"/>
              <p:cNvSpPr/>
              <p:nvPr/>
            </p:nvSpPr>
            <p:spPr>
              <a:xfrm>
                <a:off x="1802477" y="3748076"/>
                <a:ext cx="71020" cy="85801"/>
              </a:xfrm>
              <a:custGeom>
                <a:avLst/>
                <a:gdLst/>
                <a:ahLst/>
                <a:cxnLst/>
                <a:rect l="l" t="t" r="r" b="b"/>
                <a:pathLst>
                  <a:path w="2681" h="3239" extrusionOk="0">
                    <a:moveTo>
                      <a:pt x="1" y="1"/>
                    </a:moveTo>
                    <a:lnTo>
                      <a:pt x="1" y="1771"/>
                    </a:lnTo>
                    <a:lnTo>
                      <a:pt x="895" y="2990"/>
                    </a:lnTo>
                    <a:cubicBezTo>
                      <a:pt x="1489" y="3075"/>
                      <a:pt x="2086" y="3157"/>
                      <a:pt x="2680" y="3239"/>
                    </a:cubicBezTo>
                    <a:cubicBezTo>
                      <a:pt x="2211" y="3008"/>
                      <a:pt x="1740" y="2777"/>
                      <a:pt x="1269" y="2542"/>
                    </a:cubicBezTo>
                    <a:cubicBezTo>
                      <a:pt x="1015" y="2196"/>
                      <a:pt x="764" y="1855"/>
                      <a:pt x="510" y="1509"/>
                    </a:cubicBezTo>
                    <a:lnTo>
                      <a:pt x="1"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7"/>
              <p:cNvSpPr/>
              <p:nvPr/>
            </p:nvSpPr>
            <p:spPr>
              <a:xfrm>
                <a:off x="1763324" y="3893644"/>
                <a:ext cx="89059" cy="73033"/>
              </a:xfrm>
              <a:custGeom>
                <a:avLst/>
                <a:gdLst/>
                <a:ahLst/>
                <a:cxnLst/>
                <a:rect l="l" t="t" r="r" b="b"/>
                <a:pathLst>
                  <a:path w="3362" h="2757" extrusionOk="0">
                    <a:moveTo>
                      <a:pt x="1374" y="0"/>
                    </a:moveTo>
                    <a:cubicBezTo>
                      <a:pt x="620" y="0"/>
                      <a:pt x="6" y="611"/>
                      <a:pt x="3" y="1366"/>
                    </a:cubicBezTo>
                    <a:cubicBezTo>
                      <a:pt x="1" y="2119"/>
                      <a:pt x="618" y="2744"/>
                      <a:pt x="1371" y="2747"/>
                    </a:cubicBezTo>
                    <a:cubicBezTo>
                      <a:pt x="2027" y="2752"/>
                      <a:pt x="2688" y="2754"/>
                      <a:pt x="3344" y="2757"/>
                    </a:cubicBezTo>
                    <a:lnTo>
                      <a:pt x="3362" y="11"/>
                    </a:lnTo>
                    <a:lnTo>
                      <a:pt x="1384" y="0"/>
                    </a:lnTo>
                    <a:cubicBezTo>
                      <a:pt x="1381" y="0"/>
                      <a:pt x="1378" y="0"/>
                      <a:pt x="1374" y="0"/>
                    </a:cubicBezTo>
                    <a:close/>
                  </a:path>
                </a:pathLst>
              </a:custGeom>
              <a:solidFill>
                <a:srgbClr val="FFC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7"/>
              <p:cNvSpPr/>
              <p:nvPr/>
            </p:nvSpPr>
            <p:spPr>
              <a:xfrm>
                <a:off x="1763403" y="3912028"/>
                <a:ext cx="88636" cy="54649"/>
              </a:xfrm>
              <a:custGeom>
                <a:avLst/>
                <a:gdLst/>
                <a:ahLst/>
                <a:cxnLst/>
                <a:rect l="l" t="t" r="r" b="b"/>
                <a:pathLst>
                  <a:path w="3346" h="2063" extrusionOk="0">
                    <a:moveTo>
                      <a:pt x="182" y="1"/>
                    </a:moveTo>
                    <a:lnTo>
                      <a:pt x="182" y="1"/>
                    </a:lnTo>
                    <a:cubicBezTo>
                      <a:pt x="72" y="198"/>
                      <a:pt x="3" y="428"/>
                      <a:pt x="3" y="672"/>
                    </a:cubicBezTo>
                    <a:cubicBezTo>
                      <a:pt x="0" y="1425"/>
                      <a:pt x="617" y="2050"/>
                      <a:pt x="1371" y="2053"/>
                    </a:cubicBezTo>
                    <a:cubicBezTo>
                      <a:pt x="2026" y="2058"/>
                      <a:pt x="2687" y="2060"/>
                      <a:pt x="3343" y="2063"/>
                    </a:cubicBezTo>
                    <a:lnTo>
                      <a:pt x="3346" y="1558"/>
                    </a:lnTo>
                    <a:cubicBezTo>
                      <a:pt x="2741" y="1553"/>
                      <a:pt x="2139" y="1551"/>
                      <a:pt x="1537" y="1548"/>
                    </a:cubicBezTo>
                    <a:cubicBezTo>
                      <a:pt x="784" y="1543"/>
                      <a:pt x="167" y="923"/>
                      <a:pt x="169" y="167"/>
                    </a:cubicBezTo>
                    <a:cubicBezTo>
                      <a:pt x="169" y="108"/>
                      <a:pt x="174" y="54"/>
                      <a:pt x="182" y="1"/>
                    </a:cubicBezTo>
                    <a:close/>
                  </a:path>
                </a:pathLst>
              </a:custGeom>
              <a:solidFill>
                <a:srgbClr val="FC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7"/>
              <p:cNvSpPr/>
              <p:nvPr/>
            </p:nvSpPr>
            <p:spPr>
              <a:xfrm>
                <a:off x="1907329" y="3893432"/>
                <a:ext cx="89139" cy="73112"/>
              </a:xfrm>
              <a:custGeom>
                <a:avLst/>
                <a:gdLst/>
                <a:ahLst/>
                <a:cxnLst/>
                <a:rect l="l" t="t" r="r" b="b"/>
                <a:pathLst>
                  <a:path w="3365" h="2760" extrusionOk="0">
                    <a:moveTo>
                      <a:pt x="21" y="1"/>
                    </a:moveTo>
                    <a:lnTo>
                      <a:pt x="1" y="2749"/>
                    </a:lnTo>
                    <a:lnTo>
                      <a:pt x="1981" y="2760"/>
                    </a:lnTo>
                    <a:cubicBezTo>
                      <a:pt x="1982" y="2760"/>
                      <a:pt x="1984" y="2760"/>
                      <a:pt x="1986" y="2760"/>
                    </a:cubicBezTo>
                    <a:cubicBezTo>
                      <a:pt x="2742" y="2760"/>
                      <a:pt x="3356" y="2148"/>
                      <a:pt x="3359" y="1392"/>
                    </a:cubicBezTo>
                    <a:cubicBezTo>
                      <a:pt x="3364" y="636"/>
                      <a:pt x="2744" y="14"/>
                      <a:pt x="1994" y="11"/>
                    </a:cubicBezTo>
                    <a:lnTo>
                      <a:pt x="21" y="1"/>
                    </a:lnTo>
                    <a:close/>
                  </a:path>
                </a:pathLst>
              </a:custGeom>
              <a:solidFill>
                <a:srgbClr val="F88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7"/>
              <p:cNvSpPr/>
              <p:nvPr/>
            </p:nvSpPr>
            <p:spPr>
              <a:xfrm>
                <a:off x="1907805" y="3912028"/>
                <a:ext cx="88662" cy="54649"/>
              </a:xfrm>
              <a:custGeom>
                <a:avLst/>
                <a:gdLst/>
                <a:ahLst/>
                <a:cxnLst/>
                <a:rect l="l" t="t" r="r" b="b"/>
                <a:pathLst>
                  <a:path w="3347" h="2063" extrusionOk="0">
                    <a:moveTo>
                      <a:pt x="3162" y="1"/>
                    </a:moveTo>
                    <a:lnTo>
                      <a:pt x="3162" y="1"/>
                    </a:lnTo>
                    <a:cubicBezTo>
                      <a:pt x="3172" y="54"/>
                      <a:pt x="3174" y="108"/>
                      <a:pt x="3174" y="167"/>
                    </a:cubicBezTo>
                    <a:cubicBezTo>
                      <a:pt x="3180" y="923"/>
                      <a:pt x="2562" y="1543"/>
                      <a:pt x="1809" y="1548"/>
                    </a:cubicBezTo>
                    <a:cubicBezTo>
                      <a:pt x="1207" y="1551"/>
                      <a:pt x="602" y="1553"/>
                      <a:pt x="0" y="1558"/>
                    </a:cubicBezTo>
                    <a:lnTo>
                      <a:pt x="3" y="2063"/>
                    </a:lnTo>
                    <a:cubicBezTo>
                      <a:pt x="659" y="2060"/>
                      <a:pt x="1317" y="2058"/>
                      <a:pt x="1976" y="2053"/>
                    </a:cubicBezTo>
                    <a:cubicBezTo>
                      <a:pt x="2726" y="2050"/>
                      <a:pt x="3346" y="1425"/>
                      <a:pt x="3341" y="672"/>
                    </a:cubicBezTo>
                    <a:cubicBezTo>
                      <a:pt x="3341" y="428"/>
                      <a:pt x="3274" y="198"/>
                      <a:pt x="3162" y="1"/>
                    </a:cubicBezTo>
                    <a:close/>
                  </a:path>
                </a:pathLst>
              </a:custGeom>
              <a:solidFill>
                <a:srgbClr val="F05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7"/>
              <p:cNvSpPr/>
              <p:nvPr/>
            </p:nvSpPr>
            <p:spPr>
              <a:xfrm>
                <a:off x="1831194" y="3650484"/>
                <a:ext cx="86331" cy="86410"/>
              </a:xfrm>
              <a:custGeom>
                <a:avLst/>
                <a:gdLst/>
                <a:ahLst/>
                <a:cxnLst/>
                <a:rect l="l" t="t" r="r" b="b"/>
                <a:pathLst>
                  <a:path w="3259" h="3262" extrusionOk="0">
                    <a:moveTo>
                      <a:pt x="1094" y="1"/>
                    </a:moveTo>
                    <a:lnTo>
                      <a:pt x="1094" y="1097"/>
                    </a:lnTo>
                    <a:lnTo>
                      <a:pt x="0" y="1097"/>
                    </a:lnTo>
                    <a:lnTo>
                      <a:pt x="0" y="2165"/>
                    </a:lnTo>
                    <a:lnTo>
                      <a:pt x="1094" y="2165"/>
                    </a:lnTo>
                    <a:lnTo>
                      <a:pt x="1094" y="3262"/>
                    </a:lnTo>
                    <a:lnTo>
                      <a:pt x="2165" y="3262"/>
                    </a:lnTo>
                    <a:lnTo>
                      <a:pt x="2165" y="2165"/>
                    </a:lnTo>
                    <a:lnTo>
                      <a:pt x="3259" y="2165"/>
                    </a:lnTo>
                    <a:lnTo>
                      <a:pt x="3259" y="1097"/>
                    </a:lnTo>
                    <a:lnTo>
                      <a:pt x="2165" y="1097"/>
                    </a:lnTo>
                    <a:lnTo>
                      <a:pt x="2165" y="1"/>
                    </a:lnTo>
                    <a:close/>
                  </a:path>
                </a:pathLst>
              </a:custGeom>
              <a:solidFill>
                <a:srgbClr val="F88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7"/>
              <p:cNvSpPr/>
              <p:nvPr/>
            </p:nvSpPr>
            <p:spPr>
              <a:xfrm>
                <a:off x="1758502" y="3888902"/>
                <a:ext cx="98569" cy="82596"/>
              </a:xfrm>
              <a:custGeom>
                <a:avLst/>
                <a:gdLst/>
                <a:ahLst/>
                <a:cxnLst/>
                <a:rect l="l" t="t" r="r" b="b"/>
                <a:pathLst>
                  <a:path w="3721" h="3118" extrusionOk="0">
                    <a:moveTo>
                      <a:pt x="1566" y="361"/>
                    </a:moveTo>
                    <a:lnTo>
                      <a:pt x="3362" y="369"/>
                    </a:lnTo>
                    <a:lnTo>
                      <a:pt x="3346" y="2754"/>
                    </a:lnTo>
                    <a:lnTo>
                      <a:pt x="1553" y="2746"/>
                    </a:lnTo>
                    <a:cubicBezTo>
                      <a:pt x="1235" y="2746"/>
                      <a:pt x="938" y="2618"/>
                      <a:pt x="713" y="2393"/>
                    </a:cubicBezTo>
                    <a:cubicBezTo>
                      <a:pt x="490" y="2165"/>
                      <a:pt x="364" y="1863"/>
                      <a:pt x="364" y="1550"/>
                    </a:cubicBezTo>
                    <a:cubicBezTo>
                      <a:pt x="367" y="894"/>
                      <a:pt x="902" y="361"/>
                      <a:pt x="1558" y="361"/>
                    </a:cubicBezTo>
                    <a:close/>
                    <a:moveTo>
                      <a:pt x="1558" y="0"/>
                    </a:moveTo>
                    <a:cubicBezTo>
                      <a:pt x="705" y="0"/>
                      <a:pt x="8" y="692"/>
                      <a:pt x="3" y="1550"/>
                    </a:cubicBezTo>
                    <a:cubicBezTo>
                      <a:pt x="1" y="1962"/>
                      <a:pt x="162" y="2354"/>
                      <a:pt x="454" y="2649"/>
                    </a:cubicBezTo>
                    <a:cubicBezTo>
                      <a:pt x="749" y="2944"/>
                      <a:pt x="1135" y="3110"/>
                      <a:pt x="1550" y="3110"/>
                    </a:cubicBezTo>
                    <a:lnTo>
                      <a:pt x="3705" y="3118"/>
                    </a:lnTo>
                    <a:lnTo>
                      <a:pt x="3720" y="10"/>
                    </a:lnTo>
                    <a:lnTo>
                      <a:pt x="1563"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7"/>
              <p:cNvSpPr/>
              <p:nvPr/>
            </p:nvSpPr>
            <p:spPr>
              <a:xfrm>
                <a:off x="1797868" y="3645663"/>
                <a:ext cx="203390" cy="325642"/>
              </a:xfrm>
              <a:custGeom>
                <a:avLst/>
                <a:gdLst/>
                <a:ahLst/>
                <a:cxnLst/>
                <a:rect l="l" t="t" r="r" b="b"/>
                <a:pathLst>
                  <a:path w="7678" h="12293" extrusionOk="0">
                    <a:moveTo>
                      <a:pt x="3244" y="362"/>
                    </a:moveTo>
                    <a:lnTo>
                      <a:pt x="3244" y="1458"/>
                    </a:lnTo>
                    <a:lnTo>
                      <a:pt x="4337" y="1458"/>
                    </a:lnTo>
                    <a:lnTo>
                      <a:pt x="4337" y="2166"/>
                    </a:lnTo>
                    <a:lnTo>
                      <a:pt x="3244" y="2166"/>
                    </a:lnTo>
                    <a:lnTo>
                      <a:pt x="3244" y="3262"/>
                    </a:lnTo>
                    <a:lnTo>
                      <a:pt x="2537" y="3262"/>
                    </a:lnTo>
                    <a:lnTo>
                      <a:pt x="2537" y="2166"/>
                    </a:lnTo>
                    <a:lnTo>
                      <a:pt x="1440" y="2166"/>
                    </a:lnTo>
                    <a:lnTo>
                      <a:pt x="1440" y="1458"/>
                    </a:lnTo>
                    <a:lnTo>
                      <a:pt x="2537" y="1458"/>
                    </a:lnTo>
                    <a:lnTo>
                      <a:pt x="2537" y="362"/>
                    </a:lnTo>
                    <a:close/>
                    <a:moveTo>
                      <a:pt x="354" y="4107"/>
                    </a:moveTo>
                    <a:lnTo>
                      <a:pt x="1584" y="4456"/>
                    </a:lnTo>
                    <a:lnTo>
                      <a:pt x="2665" y="5708"/>
                    </a:lnTo>
                    <a:lnTo>
                      <a:pt x="2670" y="6902"/>
                    </a:lnTo>
                    <a:lnTo>
                      <a:pt x="1169" y="6690"/>
                    </a:lnTo>
                    <a:lnTo>
                      <a:pt x="354" y="5580"/>
                    </a:lnTo>
                    <a:lnTo>
                      <a:pt x="354" y="4107"/>
                    </a:lnTo>
                    <a:close/>
                    <a:moveTo>
                      <a:pt x="5385" y="5588"/>
                    </a:moveTo>
                    <a:lnTo>
                      <a:pt x="5385" y="7061"/>
                    </a:lnTo>
                    <a:lnTo>
                      <a:pt x="4571" y="8173"/>
                    </a:lnTo>
                    <a:lnTo>
                      <a:pt x="3072" y="8380"/>
                    </a:lnTo>
                    <a:lnTo>
                      <a:pt x="3072" y="7187"/>
                    </a:lnTo>
                    <a:lnTo>
                      <a:pt x="3077" y="7187"/>
                    </a:lnTo>
                    <a:lnTo>
                      <a:pt x="4156" y="5939"/>
                    </a:lnTo>
                    <a:lnTo>
                      <a:pt x="5385" y="5588"/>
                    </a:lnTo>
                    <a:close/>
                    <a:moveTo>
                      <a:pt x="4332" y="9541"/>
                    </a:moveTo>
                    <a:lnTo>
                      <a:pt x="6126" y="9546"/>
                    </a:lnTo>
                    <a:cubicBezTo>
                      <a:pt x="6443" y="9546"/>
                      <a:pt x="6740" y="9674"/>
                      <a:pt x="6963" y="9902"/>
                    </a:cubicBezTo>
                    <a:cubicBezTo>
                      <a:pt x="7189" y="10130"/>
                      <a:pt x="7314" y="10430"/>
                      <a:pt x="7314" y="10745"/>
                    </a:cubicBezTo>
                    <a:cubicBezTo>
                      <a:pt x="7314" y="11398"/>
                      <a:pt x="6779" y="11933"/>
                      <a:pt x="6120" y="11933"/>
                    </a:cubicBezTo>
                    <a:lnTo>
                      <a:pt x="6115" y="11933"/>
                    </a:lnTo>
                    <a:lnTo>
                      <a:pt x="4320" y="11926"/>
                    </a:lnTo>
                    <a:lnTo>
                      <a:pt x="4332" y="9541"/>
                    </a:lnTo>
                    <a:close/>
                    <a:moveTo>
                      <a:pt x="2178" y="1"/>
                    </a:moveTo>
                    <a:lnTo>
                      <a:pt x="2178" y="1097"/>
                    </a:lnTo>
                    <a:lnTo>
                      <a:pt x="1081" y="1097"/>
                    </a:lnTo>
                    <a:lnTo>
                      <a:pt x="1081" y="2527"/>
                    </a:lnTo>
                    <a:lnTo>
                      <a:pt x="2178" y="2527"/>
                    </a:lnTo>
                    <a:lnTo>
                      <a:pt x="2178" y="3623"/>
                    </a:lnTo>
                    <a:lnTo>
                      <a:pt x="2718" y="3623"/>
                    </a:lnTo>
                    <a:lnTo>
                      <a:pt x="2718" y="5206"/>
                    </a:lnTo>
                    <a:lnTo>
                      <a:pt x="1794" y="4135"/>
                    </a:lnTo>
                    <a:lnTo>
                      <a:pt x="0" y="3626"/>
                    </a:lnTo>
                    <a:lnTo>
                      <a:pt x="0" y="5693"/>
                    </a:lnTo>
                    <a:lnTo>
                      <a:pt x="974" y="7023"/>
                    </a:lnTo>
                    <a:lnTo>
                      <a:pt x="2718" y="7266"/>
                    </a:lnTo>
                    <a:lnTo>
                      <a:pt x="2711" y="8790"/>
                    </a:lnTo>
                    <a:lnTo>
                      <a:pt x="2721" y="8790"/>
                    </a:lnTo>
                    <a:lnTo>
                      <a:pt x="2721" y="10694"/>
                    </a:lnTo>
                    <a:lnTo>
                      <a:pt x="3971" y="10694"/>
                    </a:lnTo>
                    <a:lnTo>
                      <a:pt x="3961" y="12282"/>
                    </a:lnTo>
                    <a:lnTo>
                      <a:pt x="6118" y="12292"/>
                    </a:lnTo>
                    <a:lnTo>
                      <a:pt x="6126" y="12292"/>
                    </a:lnTo>
                    <a:cubicBezTo>
                      <a:pt x="6979" y="12292"/>
                      <a:pt x="7675" y="11598"/>
                      <a:pt x="7678" y="10742"/>
                    </a:cubicBezTo>
                    <a:cubicBezTo>
                      <a:pt x="7678" y="10332"/>
                      <a:pt x="7519" y="9940"/>
                      <a:pt x="7225" y="9646"/>
                    </a:cubicBezTo>
                    <a:cubicBezTo>
                      <a:pt x="6930" y="9351"/>
                      <a:pt x="6541" y="9185"/>
                      <a:pt x="6128" y="9185"/>
                    </a:cubicBezTo>
                    <a:lnTo>
                      <a:pt x="3974" y="9174"/>
                    </a:lnTo>
                    <a:lnTo>
                      <a:pt x="3966" y="10335"/>
                    </a:lnTo>
                    <a:lnTo>
                      <a:pt x="3077" y="10335"/>
                    </a:lnTo>
                    <a:lnTo>
                      <a:pt x="3077" y="8741"/>
                    </a:lnTo>
                    <a:lnTo>
                      <a:pt x="4778" y="8506"/>
                    </a:lnTo>
                    <a:lnTo>
                      <a:pt x="5752" y="7176"/>
                    </a:lnTo>
                    <a:lnTo>
                      <a:pt x="5752" y="5109"/>
                    </a:lnTo>
                    <a:lnTo>
                      <a:pt x="3958" y="5619"/>
                    </a:lnTo>
                    <a:lnTo>
                      <a:pt x="3080" y="6633"/>
                    </a:lnTo>
                    <a:lnTo>
                      <a:pt x="3080" y="3623"/>
                    </a:lnTo>
                    <a:lnTo>
                      <a:pt x="3607" y="3623"/>
                    </a:lnTo>
                    <a:lnTo>
                      <a:pt x="3607" y="2527"/>
                    </a:lnTo>
                    <a:lnTo>
                      <a:pt x="4704" y="2527"/>
                    </a:lnTo>
                    <a:lnTo>
                      <a:pt x="4704" y="1097"/>
                    </a:lnTo>
                    <a:lnTo>
                      <a:pt x="3607" y="1097"/>
                    </a:lnTo>
                    <a:lnTo>
                      <a:pt x="3607"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7"/>
              <p:cNvSpPr/>
              <p:nvPr/>
            </p:nvSpPr>
            <p:spPr>
              <a:xfrm>
                <a:off x="1968947" y="3774806"/>
                <a:ext cx="32530" cy="32477"/>
              </a:xfrm>
              <a:custGeom>
                <a:avLst/>
                <a:gdLst/>
                <a:ahLst/>
                <a:cxnLst/>
                <a:rect l="l" t="t" r="r" b="b"/>
                <a:pathLst>
                  <a:path w="1228" h="1226" extrusionOk="0">
                    <a:moveTo>
                      <a:pt x="431" y="1"/>
                    </a:moveTo>
                    <a:lnTo>
                      <a:pt x="431" y="431"/>
                    </a:lnTo>
                    <a:lnTo>
                      <a:pt x="1" y="431"/>
                    </a:lnTo>
                    <a:lnTo>
                      <a:pt x="1" y="795"/>
                    </a:lnTo>
                    <a:lnTo>
                      <a:pt x="431" y="795"/>
                    </a:lnTo>
                    <a:lnTo>
                      <a:pt x="431" y="1225"/>
                    </a:lnTo>
                    <a:lnTo>
                      <a:pt x="795" y="1225"/>
                    </a:lnTo>
                    <a:lnTo>
                      <a:pt x="795" y="795"/>
                    </a:lnTo>
                    <a:lnTo>
                      <a:pt x="1228" y="795"/>
                    </a:lnTo>
                    <a:lnTo>
                      <a:pt x="1228" y="431"/>
                    </a:lnTo>
                    <a:lnTo>
                      <a:pt x="795" y="431"/>
                    </a:lnTo>
                    <a:lnTo>
                      <a:pt x="795"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7"/>
              <p:cNvSpPr/>
              <p:nvPr/>
            </p:nvSpPr>
            <p:spPr>
              <a:xfrm>
                <a:off x="1743588" y="3820635"/>
                <a:ext cx="32450" cy="32450"/>
              </a:xfrm>
              <a:custGeom>
                <a:avLst/>
                <a:gdLst/>
                <a:ahLst/>
                <a:cxnLst/>
                <a:rect l="l" t="t" r="r" b="b"/>
                <a:pathLst>
                  <a:path w="1225" h="1225" extrusionOk="0">
                    <a:moveTo>
                      <a:pt x="430" y="0"/>
                    </a:moveTo>
                    <a:lnTo>
                      <a:pt x="430" y="430"/>
                    </a:lnTo>
                    <a:lnTo>
                      <a:pt x="0" y="430"/>
                    </a:lnTo>
                    <a:lnTo>
                      <a:pt x="0" y="794"/>
                    </a:lnTo>
                    <a:lnTo>
                      <a:pt x="430" y="794"/>
                    </a:lnTo>
                    <a:lnTo>
                      <a:pt x="430" y="1225"/>
                    </a:lnTo>
                    <a:lnTo>
                      <a:pt x="794" y="1225"/>
                    </a:lnTo>
                    <a:lnTo>
                      <a:pt x="794" y="794"/>
                    </a:lnTo>
                    <a:lnTo>
                      <a:pt x="1225" y="794"/>
                    </a:lnTo>
                    <a:lnTo>
                      <a:pt x="1225" y="430"/>
                    </a:lnTo>
                    <a:lnTo>
                      <a:pt x="794" y="430"/>
                    </a:lnTo>
                    <a:lnTo>
                      <a:pt x="794"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7"/>
              <p:cNvSpPr/>
              <p:nvPr/>
            </p:nvSpPr>
            <p:spPr>
              <a:xfrm>
                <a:off x="1798265" y="3847973"/>
                <a:ext cx="9616" cy="9589"/>
              </a:xfrm>
              <a:custGeom>
                <a:avLst/>
                <a:gdLst/>
                <a:ahLst/>
                <a:cxnLst/>
                <a:rect l="l" t="t" r="r" b="b"/>
                <a:pathLst>
                  <a:path w="363" h="362" extrusionOk="0">
                    <a:moveTo>
                      <a:pt x="1" y="0"/>
                    </a:moveTo>
                    <a:lnTo>
                      <a:pt x="1" y="362"/>
                    </a:lnTo>
                    <a:lnTo>
                      <a:pt x="362" y="362"/>
                    </a:lnTo>
                    <a:lnTo>
                      <a:pt x="36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7"/>
              <p:cNvSpPr/>
              <p:nvPr/>
            </p:nvSpPr>
            <p:spPr>
              <a:xfrm>
                <a:off x="1944442" y="3745507"/>
                <a:ext cx="9616" cy="9642"/>
              </a:xfrm>
              <a:custGeom>
                <a:avLst/>
                <a:gdLst/>
                <a:ahLst/>
                <a:cxnLst/>
                <a:rect l="l" t="t" r="r" b="b"/>
                <a:pathLst>
                  <a:path w="363" h="364" extrusionOk="0">
                    <a:moveTo>
                      <a:pt x="1" y="0"/>
                    </a:moveTo>
                    <a:lnTo>
                      <a:pt x="1" y="364"/>
                    </a:lnTo>
                    <a:lnTo>
                      <a:pt x="362" y="364"/>
                    </a:lnTo>
                    <a:lnTo>
                      <a:pt x="36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7"/>
              <p:cNvSpPr/>
              <p:nvPr/>
            </p:nvSpPr>
            <p:spPr>
              <a:xfrm>
                <a:off x="1819723" y="3907154"/>
                <a:ext cx="19099" cy="9589"/>
              </a:xfrm>
              <a:custGeom>
                <a:avLst/>
                <a:gdLst/>
                <a:ahLst/>
                <a:cxnLst/>
                <a:rect l="l" t="t" r="r" b="b"/>
                <a:pathLst>
                  <a:path w="721" h="362" extrusionOk="0">
                    <a:moveTo>
                      <a:pt x="0" y="0"/>
                    </a:moveTo>
                    <a:lnTo>
                      <a:pt x="0" y="361"/>
                    </a:lnTo>
                    <a:lnTo>
                      <a:pt x="720" y="361"/>
                    </a:lnTo>
                    <a:lnTo>
                      <a:pt x="7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7"/>
              <p:cNvSpPr/>
              <p:nvPr/>
            </p:nvSpPr>
            <p:spPr>
              <a:xfrm>
                <a:off x="1800252" y="3907154"/>
                <a:ext cx="9589" cy="9589"/>
              </a:xfrm>
              <a:custGeom>
                <a:avLst/>
                <a:gdLst/>
                <a:ahLst/>
                <a:cxnLst/>
                <a:rect l="l" t="t" r="r" b="b"/>
                <a:pathLst>
                  <a:path w="362" h="362" extrusionOk="0">
                    <a:moveTo>
                      <a:pt x="0" y="0"/>
                    </a:moveTo>
                    <a:lnTo>
                      <a:pt x="0" y="361"/>
                    </a:lnTo>
                    <a:lnTo>
                      <a:pt x="361" y="361"/>
                    </a:lnTo>
                    <a:lnTo>
                      <a:pt x="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7"/>
              <p:cNvSpPr/>
              <p:nvPr/>
            </p:nvSpPr>
            <p:spPr>
              <a:xfrm>
                <a:off x="1922402" y="3907154"/>
                <a:ext cx="19099" cy="9589"/>
              </a:xfrm>
              <a:custGeom>
                <a:avLst/>
                <a:gdLst/>
                <a:ahLst/>
                <a:cxnLst/>
                <a:rect l="l" t="t" r="r" b="b"/>
                <a:pathLst>
                  <a:path w="721" h="362" extrusionOk="0">
                    <a:moveTo>
                      <a:pt x="0" y="0"/>
                    </a:moveTo>
                    <a:lnTo>
                      <a:pt x="0" y="361"/>
                    </a:lnTo>
                    <a:lnTo>
                      <a:pt x="720" y="361"/>
                    </a:lnTo>
                    <a:lnTo>
                      <a:pt x="7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7"/>
              <p:cNvSpPr/>
              <p:nvPr/>
            </p:nvSpPr>
            <p:spPr>
              <a:xfrm>
                <a:off x="1951383" y="3907154"/>
                <a:ext cx="9589" cy="9589"/>
              </a:xfrm>
              <a:custGeom>
                <a:avLst/>
                <a:gdLst/>
                <a:ahLst/>
                <a:cxnLst/>
                <a:rect l="l" t="t" r="r" b="b"/>
                <a:pathLst>
                  <a:path w="362" h="362" extrusionOk="0">
                    <a:moveTo>
                      <a:pt x="0" y="0"/>
                    </a:moveTo>
                    <a:lnTo>
                      <a:pt x="0" y="361"/>
                    </a:lnTo>
                    <a:lnTo>
                      <a:pt x="361" y="361"/>
                    </a:lnTo>
                    <a:lnTo>
                      <a:pt x="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61" name="Google Shape;2661;p57"/>
          <p:cNvGrpSpPr/>
          <p:nvPr/>
        </p:nvGrpSpPr>
        <p:grpSpPr>
          <a:xfrm>
            <a:off x="3882767" y="1762538"/>
            <a:ext cx="1298700" cy="1298700"/>
            <a:chOff x="3882767" y="1762538"/>
            <a:chExt cx="1298700" cy="1298700"/>
          </a:xfrm>
        </p:grpSpPr>
        <p:sp>
          <p:nvSpPr>
            <p:cNvPr id="2662" name="Google Shape;2662;p57"/>
            <p:cNvSpPr/>
            <p:nvPr/>
          </p:nvSpPr>
          <p:spPr>
            <a:xfrm>
              <a:off x="3882767" y="1762538"/>
              <a:ext cx="1298700" cy="12987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3" name="Google Shape;2663;p57"/>
            <p:cNvGrpSpPr/>
            <p:nvPr/>
          </p:nvGrpSpPr>
          <p:grpSpPr>
            <a:xfrm>
              <a:off x="4097415" y="1976755"/>
              <a:ext cx="869404" cy="927665"/>
              <a:chOff x="1174204" y="4114617"/>
              <a:chExt cx="305193" cy="325668"/>
            </a:xfrm>
          </p:grpSpPr>
          <p:sp>
            <p:nvSpPr>
              <p:cNvPr id="2664" name="Google Shape;2664;p57"/>
              <p:cNvSpPr/>
              <p:nvPr/>
            </p:nvSpPr>
            <p:spPr>
              <a:xfrm>
                <a:off x="1280883" y="4182063"/>
                <a:ext cx="106013" cy="253695"/>
              </a:xfrm>
              <a:custGeom>
                <a:avLst/>
                <a:gdLst/>
                <a:ahLst/>
                <a:cxnLst/>
                <a:rect l="l" t="t" r="r" b="b"/>
                <a:pathLst>
                  <a:path w="4002" h="9577" extrusionOk="0">
                    <a:moveTo>
                      <a:pt x="910" y="1"/>
                    </a:moveTo>
                    <a:lnTo>
                      <a:pt x="910" y="1141"/>
                    </a:lnTo>
                    <a:lnTo>
                      <a:pt x="0" y="2450"/>
                    </a:lnTo>
                    <a:lnTo>
                      <a:pt x="5" y="9576"/>
                    </a:lnTo>
                    <a:lnTo>
                      <a:pt x="4002" y="9576"/>
                    </a:lnTo>
                    <a:lnTo>
                      <a:pt x="3999" y="2450"/>
                    </a:lnTo>
                    <a:lnTo>
                      <a:pt x="3090" y="1141"/>
                    </a:lnTo>
                    <a:lnTo>
                      <a:pt x="3090" y="1"/>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7"/>
              <p:cNvSpPr/>
              <p:nvPr/>
            </p:nvSpPr>
            <p:spPr>
              <a:xfrm>
                <a:off x="1348117" y="4182063"/>
                <a:ext cx="38781" cy="253695"/>
              </a:xfrm>
              <a:custGeom>
                <a:avLst/>
                <a:gdLst/>
                <a:ahLst/>
                <a:cxnLst/>
                <a:rect l="l" t="t" r="r" b="b"/>
                <a:pathLst>
                  <a:path w="1464" h="9577" extrusionOk="0">
                    <a:moveTo>
                      <a:pt x="1" y="1"/>
                    </a:moveTo>
                    <a:lnTo>
                      <a:pt x="1" y="1212"/>
                    </a:lnTo>
                    <a:lnTo>
                      <a:pt x="921" y="2521"/>
                    </a:lnTo>
                    <a:lnTo>
                      <a:pt x="921" y="9576"/>
                    </a:lnTo>
                    <a:lnTo>
                      <a:pt x="1464" y="9576"/>
                    </a:lnTo>
                    <a:lnTo>
                      <a:pt x="1461" y="2450"/>
                    </a:lnTo>
                    <a:lnTo>
                      <a:pt x="552" y="1141"/>
                    </a:lnTo>
                    <a:lnTo>
                      <a:pt x="552"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7"/>
              <p:cNvSpPr/>
              <p:nvPr/>
            </p:nvSpPr>
            <p:spPr>
              <a:xfrm>
                <a:off x="1304911" y="4157691"/>
                <a:ext cx="57828" cy="24397"/>
              </a:xfrm>
              <a:custGeom>
                <a:avLst/>
                <a:gdLst/>
                <a:ahLst/>
                <a:cxnLst/>
                <a:rect l="l" t="t" r="r" b="b"/>
                <a:pathLst>
                  <a:path w="2183" h="921" extrusionOk="0">
                    <a:moveTo>
                      <a:pt x="0" y="1"/>
                    </a:moveTo>
                    <a:lnTo>
                      <a:pt x="0" y="921"/>
                    </a:lnTo>
                    <a:lnTo>
                      <a:pt x="2183" y="921"/>
                    </a:lnTo>
                    <a:lnTo>
                      <a:pt x="2183" y="1"/>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7"/>
              <p:cNvSpPr/>
              <p:nvPr/>
            </p:nvSpPr>
            <p:spPr>
              <a:xfrm>
                <a:off x="1348462" y="4157691"/>
                <a:ext cx="14278" cy="24397"/>
              </a:xfrm>
              <a:custGeom>
                <a:avLst/>
                <a:gdLst/>
                <a:ahLst/>
                <a:cxnLst/>
                <a:rect l="l" t="t" r="r" b="b"/>
                <a:pathLst>
                  <a:path w="539" h="921" extrusionOk="0">
                    <a:moveTo>
                      <a:pt x="1" y="1"/>
                    </a:moveTo>
                    <a:lnTo>
                      <a:pt x="1" y="921"/>
                    </a:lnTo>
                    <a:lnTo>
                      <a:pt x="539" y="921"/>
                    </a:lnTo>
                    <a:lnTo>
                      <a:pt x="539"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7"/>
              <p:cNvSpPr/>
              <p:nvPr/>
            </p:nvSpPr>
            <p:spPr>
              <a:xfrm>
                <a:off x="1324646" y="4130618"/>
                <a:ext cx="20185" cy="32053"/>
              </a:xfrm>
              <a:custGeom>
                <a:avLst/>
                <a:gdLst/>
                <a:ahLst/>
                <a:cxnLst/>
                <a:rect l="l" t="t" r="r" b="b"/>
                <a:pathLst>
                  <a:path w="762" h="1210" extrusionOk="0">
                    <a:moveTo>
                      <a:pt x="1" y="1"/>
                    </a:moveTo>
                    <a:lnTo>
                      <a:pt x="1" y="1210"/>
                    </a:lnTo>
                    <a:lnTo>
                      <a:pt x="761" y="1210"/>
                    </a:lnTo>
                    <a:lnTo>
                      <a:pt x="761" y="1"/>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7"/>
              <p:cNvSpPr/>
              <p:nvPr/>
            </p:nvSpPr>
            <p:spPr>
              <a:xfrm>
                <a:off x="1333733" y="4130618"/>
                <a:ext cx="11099" cy="32053"/>
              </a:xfrm>
              <a:custGeom>
                <a:avLst/>
                <a:gdLst/>
                <a:ahLst/>
                <a:cxnLst/>
                <a:rect l="l" t="t" r="r" b="b"/>
                <a:pathLst>
                  <a:path w="419" h="1210" extrusionOk="0">
                    <a:moveTo>
                      <a:pt x="1" y="1"/>
                    </a:moveTo>
                    <a:lnTo>
                      <a:pt x="1" y="1210"/>
                    </a:lnTo>
                    <a:lnTo>
                      <a:pt x="418" y="1210"/>
                    </a:lnTo>
                    <a:lnTo>
                      <a:pt x="418"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7"/>
              <p:cNvSpPr/>
              <p:nvPr/>
            </p:nvSpPr>
            <p:spPr>
              <a:xfrm>
                <a:off x="1416676" y="4279046"/>
                <a:ext cx="57165" cy="57165"/>
              </a:xfrm>
              <a:custGeom>
                <a:avLst/>
                <a:gdLst/>
                <a:ahLst/>
                <a:cxnLst/>
                <a:rect l="l" t="t" r="r" b="b"/>
                <a:pathLst>
                  <a:path w="2158" h="2158" extrusionOk="0">
                    <a:moveTo>
                      <a:pt x="1079" y="0"/>
                    </a:moveTo>
                    <a:cubicBezTo>
                      <a:pt x="482" y="0"/>
                      <a:pt x="0" y="482"/>
                      <a:pt x="0" y="1079"/>
                    </a:cubicBezTo>
                    <a:cubicBezTo>
                      <a:pt x="0" y="1673"/>
                      <a:pt x="484" y="2157"/>
                      <a:pt x="1079" y="2157"/>
                    </a:cubicBezTo>
                    <a:cubicBezTo>
                      <a:pt x="1676" y="2157"/>
                      <a:pt x="2157" y="1676"/>
                      <a:pt x="2157" y="1079"/>
                    </a:cubicBezTo>
                    <a:cubicBezTo>
                      <a:pt x="2157" y="482"/>
                      <a:pt x="1676" y="3"/>
                      <a:pt x="1079" y="0"/>
                    </a:cubicBez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7"/>
              <p:cNvSpPr/>
              <p:nvPr/>
            </p:nvSpPr>
            <p:spPr>
              <a:xfrm>
                <a:off x="1416676" y="4279099"/>
                <a:ext cx="57165" cy="57245"/>
              </a:xfrm>
              <a:custGeom>
                <a:avLst/>
                <a:gdLst/>
                <a:ahLst/>
                <a:cxnLst/>
                <a:rect l="l" t="t" r="r" b="b"/>
                <a:pathLst>
                  <a:path w="2158" h="2161" extrusionOk="0">
                    <a:moveTo>
                      <a:pt x="1079" y="1"/>
                    </a:moveTo>
                    <a:cubicBezTo>
                      <a:pt x="1048" y="1"/>
                      <a:pt x="1017" y="3"/>
                      <a:pt x="989" y="3"/>
                    </a:cubicBezTo>
                    <a:cubicBezTo>
                      <a:pt x="1448" y="47"/>
                      <a:pt x="1806" y="434"/>
                      <a:pt x="1806" y="905"/>
                    </a:cubicBezTo>
                    <a:cubicBezTo>
                      <a:pt x="1806" y="1405"/>
                      <a:pt x="1402" y="1807"/>
                      <a:pt x="902" y="1807"/>
                    </a:cubicBezTo>
                    <a:cubicBezTo>
                      <a:pt x="433" y="1807"/>
                      <a:pt x="49" y="1448"/>
                      <a:pt x="3" y="990"/>
                    </a:cubicBezTo>
                    <a:cubicBezTo>
                      <a:pt x="0" y="1020"/>
                      <a:pt x="0" y="1051"/>
                      <a:pt x="0" y="1079"/>
                    </a:cubicBezTo>
                    <a:cubicBezTo>
                      <a:pt x="0" y="1676"/>
                      <a:pt x="484" y="2160"/>
                      <a:pt x="1079" y="2160"/>
                    </a:cubicBezTo>
                    <a:cubicBezTo>
                      <a:pt x="1676" y="2160"/>
                      <a:pt x="2157" y="1676"/>
                      <a:pt x="2157" y="1079"/>
                    </a:cubicBezTo>
                    <a:cubicBezTo>
                      <a:pt x="2157" y="480"/>
                      <a:pt x="1676" y="1"/>
                      <a:pt x="1079" y="1"/>
                    </a:cubicBez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7"/>
              <p:cNvSpPr/>
              <p:nvPr/>
            </p:nvSpPr>
            <p:spPr>
              <a:xfrm>
                <a:off x="1235345" y="4119491"/>
                <a:ext cx="18675" cy="33748"/>
              </a:xfrm>
              <a:custGeom>
                <a:avLst/>
                <a:gdLst/>
                <a:ahLst/>
                <a:cxnLst/>
                <a:rect l="l" t="t" r="r" b="b"/>
                <a:pathLst>
                  <a:path w="705" h="1274" extrusionOk="0">
                    <a:moveTo>
                      <a:pt x="0" y="1"/>
                    </a:moveTo>
                    <a:lnTo>
                      <a:pt x="0" y="1274"/>
                    </a:lnTo>
                    <a:lnTo>
                      <a:pt x="705" y="1274"/>
                    </a:lnTo>
                    <a:lnTo>
                      <a:pt x="705" y="1"/>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7"/>
              <p:cNvSpPr/>
              <p:nvPr/>
            </p:nvSpPr>
            <p:spPr>
              <a:xfrm>
                <a:off x="1276062" y="4364956"/>
                <a:ext cx="9669" cy="10411"/>
              </a:xfrm>
              <a:custGeom>
                <a:avLst/>
                <a:gdLst/>
                <a:ahLst/>
                <a:cxnLst/>
                <a:rect l="l" t="t" r="r" b="b"/>
                <a:pathLst>
                  <a:path w="365" h="393" extrusionOk="0">
                    <a:moveTo>
                      <a:pt x="0" y="0"/>
                    </a:moveTo>
                    <a:lnTo>
                      <a:pt x="0" y="392"/>
                    </a:lnTo>
                    <a:lnTo>
                      <a:pt x="364" y="392"/>
                    </a:lnTo>
                    <a:lnTo>
                      <a:pt x="364"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7"/>
              <p:cNvSpPr/>
              <p:nvPr/>
            </p:nvSpPr>
            <p:spPr>
              <a:xfrm>
                <a:off x="1228484" y="4114617"/>
                <a:ext cx="250913" cy="325668"/>
              </a:xfrm>
              <a:custGeom>
                <a:avLst/>
                <a:gdLst/>
                <a:ahLst/>
                <a:cxnLst/>
                <a:rect l="l" t="t" r="r" b="b"/>
                <a:pathLst>
                  <a:path w="9472" h="12294" extrusionOk="0">
                    <a:moveTo>
                      <a:pt x="902" y="367"/>
                    </a:moveTo>
                    <a:lnTo>
                      <a:pt x="902" y="1279"/>
                    </a:lnTo>
                    <a:lnTo>
                      <a:pt x="364" y="1279"/>
                    </a:lnTo>
                    <a:lnTo>
                      <a:pt x="364" y="367"/>
                    </a:lnTo>
                    <a:close/>
                    <a:moveTo>
                      <a:pt x="4261" y="597"/>
                    </a:moveTo>
                    <a:lnTo>
                      <a:pt x="4261" y="1445"/>
                    </a:lnTo>
                    <a:lnTo>
                      <a:pt x="3733" y="1445"/>
                    </a:lnTo>
                    <a:lnTo>
                      <a:pt x="3733" y="597"/>
                    </a:lnTo>
                    <a:close/>
                    <a:moveTo>
                      <a:pt x="4886" y="1806"/>
                    </a:moveTo>
                    <a:lnTo>
                      <a:pt x="4886" y="2365"/>
                    </a:lnTo>
                    <a:lnTo>
                      <a:pt x="3067" y="2365"/>
                    </a:lnTo>
                    <a:lnTo>
                      <a:pt x="3067" y="1806"/>
                    </a:lnTo>
                    <a:close/>
                    <a:moveTo>
                      <a:pt x="8211" y="6392"/>
                    </a:moveTo>
                    <a:cubicBezTo>
                      <a:pt x="8708" y="6392"/>
                      <a:pt x="9108" y="6797"/>
                      <a:pt x="9108" y="7288"/>
                    </a:cubicBezTo>
                    <a:cubicBezTo>
                      <a:pt x="9108" y="7783"/>
                      <a:pt x="8708" y="8185"/>
                      <a:pt x="8211" y="8185"/>
                    </a:cubicBezTo>
                    <a:cubicBezTo>
                      <a:pt x="7717" y="8185"/>
                      <a:pt x="7314" y="7783"/>
                      <a:pt x="7314" y="7288"/>
                    </a:cubicBezTo>
                    <a:cubicBezTo>
                      <a:pt x="7314" y="6794"/>
                      <a:pt x="7719" y="6392"/>
                      <a:pt x="8211" y="6392"/>
                    </a:cubicBezTo>
                    <a:close/>
                    <a:moveTo>
                      <a:pt x="1" y="0"/>
                    </a:moveTo>
                    <a:lnTo>
                      <a:pt x="1" y="1635"/>
                    </a:lnTo>
                    <a:lnTo>
                      <a:pt x="1261" y="1635"/>
                    </a:lnTo>
                    <a:lnTo>
                      <a:pt x="1261" y="997"/>
                    </a:lnTo>
                    <a:lnTo>
                      <a:pt x="3369" y="997"/>
                    </a:lnTo>
                    <a:lnTo>
                      <a:pt x="3369" y="1442"/>
                    </a:lnTo>
                    <a:lnTo>
                      <a:pt x="2703" y="1442"/>
                    </a:lnTo>
                    <a:lnTo>
                      <a:pt x="2703" y="3625"/>
                    </a:lnTo>
                    <a:lnTo>
                      <a:pt x="1794" y="4937"/>
                    </a:lnTo>
                    <a:lnTo>
                      <a:pt x="1791" y="9094"/>
                    </a:lnTo>
                    <a:lnTo>
                      <a:pt x="2152" y="9094"/>
                    </a:lnTo>
                    <a:lnTo>
                      <a:pt x="2158" y="5221"/>
                    </a:lnTo>
                    <a:lnTo>
                      <a:pt x="3633" y="5221"/>
                    </a:lnTo>
                    <a:lnTo>
                      <a:pt x="3633" y="4860"/>
                    </a:lnTo>
                    <a:lnTo>
                      <a:pt x="2288" y="4860"/>
                    </a:lnTo>
                    <a:lnTo>
                      <a:pt x="3064" y="3738"/>
                    </a:lnTo>
                    <a:lnTo>
                      <a:pt x="3064" y="2723"/>
                    </a:lnTo>
                    <a:lnTo>
                      <a:pt x="4883" y="2723"/>
                    </a:lnTo>
                    <a:lnTo>
                      <a:pt x="4883" y="3738"/>
                    </a:lnTo>
                    <a:lnTo>
                      <a:pt x="5793" y="5047"/>
                    </a:lnTo>
                    <a:lnTo>
                      <a:pt x="5798" y="11935"/>
                    </a:lnTo>
                    <a:lnTo>
                      <a:pt x="2163" y="11935"/>
                    </a:lnTo>
                    <a:lnTo>
                      <a:pt x="2163" y="10216"/>
                    </a:lnTo>
                    <a:lnTo>
                      <a:pt x="1802" y="10216"/>
                    </a:lnTo>
                    <a:lnTo>
                      <a:pt x="1804" y="12294"/>
                    </a:lnTo>
                    <a:lnTo>
                      <a:pt x="6159" y="12294"/>
                    </a:lnTo>
                    <a:lnTo>
                      <a:pt x="6156" y="4932"/>
                    </a:lnTo>
                    <a:lnTo>
                      <a:pt x="5247" y="3623"/>
                    </a:lnTo>
                    <a:lnTo>
                      <a:pt x="5247" y="2357"/>
                    </a:lnTo>
                    <a:lnTo>
                      <a:pt x="5247" y="1440"/>
                    </a:lnTo>
                    <a:lnTo>
                      <a:pt x="4625" y="1440"/>
                    </a:lnTo>
                    <a:lnTo>
                      <a:pt x="4625" y="994"/>
                    </a:lnTo>
                    <a:lnTo>
                      <a:pt x="8032" y="994"/>
                    </a:lnTo>
                    <a:lnTo>
                      <a:pt x="8032" y="6033"/>
                    </a:lnTo>
                    <a:cubicBezTo>
                      <a:pt x="7425" y="6120"/>
                      <a:pt x="6953" y="6645"/>
                      <a:pt x="6953" y="7281"/>
                    </a:cubicBezTo>
                    <a:cubicBezTo>
                      <a:pt x="6953" y="7975"/>
                      <a:pt x="7517" y="8538"/>
                      <a:pt x="8211" y="8538"/>
                    </a:cubicBezTo>
                    <a:cubicBezTo>
                      <a:pt x="8905" y="8538"/>
                      <a:pt x="9469" y="7975"/>
                      <a:pt x="9469" y="7281"/>
                    </a:cubicBezTo>
                    <a:cubicBezTo>
                      <a:pt x="9471" y="6656"/>
                      <a:pt x="9003" y="6130"/>
                      <a:pt x="8390" y="6041"/>
                    </a:cubicBezTo>
                    <a:lnTo>
                      <a:pt x="8390" y="638"/>
                    </a:lnTo>
                    <a:lnTo>
                      <a:pt x="4622" y="638"/>
                    </a:lnTo>
                    <a:lnTo>
                      <a:pt x="4622" y="236"/>
                    </a:lnTo>
                    <a:lnTo>
                      <a:pt x="3369" y="236"/>
                    </a:lnTo>
                    <a:lnTo>
                      <a:pt x="3369" y="638"/>
                    </a:lnTo>
                    <a:lnTo>
                      <a:pt x="1261" y="638"/>
                    </a:lnTo>
                    <a:lnTo>
                      <a:pt x="1261"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7"/>
              <p:cNvSpPr/>
              <p:nvPr/>
            </p:nvSpPr>
            <p:spPr>
              <a:xfrm>
                <a:off x="1302924" y="4291046"/>
                <a:ext cx="33430" cy="62463"/>
              </a:xfrm>
              <a:custGeom>
                <a:avLst/>
                <a:gdLst/>
                <a:ahLst/>
                <a:cxnLst/>
                <a:rect l="l" t="t" r="r" b="b"/>
                <a:pathLst>
                  <a:path w="1262" h="2358" extrusionOk="0">
                    <a:moveTo>
                      <a:pt x="900" y="365"/>
                    </a:moveTo>
                    <a:lnTo>
                      <a:pt x="900" y="1996"/>
                    </a:lnTo>
                    <a:lnTo>
                      <a:pt x="359" y="1996"/>
                    </a:lnTo>
                    <a:lnTo>
                      <a:pt x="359" y="365"/>
                    </a:lnTo>
                    <a:close/>
                    <a:moveTo>
                      <a:pt x="1" y="1"/>
                    </a:moveTo>
                    <a:lnTo>
                      <a:pt x="1" y="2358"/>
                    </a:lnTo>
                    <a:lnTo>
                      <a:pt x="1261" y="2358"/>
                    </a:lnTo>
                    <a:lnTo>
                      <a:pt x="1261"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7"/>
              <p:cNvSpPr/>
              <p:nvPr/>
            </p:nvSpPr>
            <p:spPr>
              <a:xfrm>
                <a:off x="1348753" y="4317802"/>
                <a:ext cx="19762" cy="36053"/>
              </a:xfrm>
              <a:custGeom>
                <a:avLst/>
                <a:gdLst/>
                <a:ahLst/>
                <a:cxnLst/>
                <a:rect l="l" t="t" r="r" b="b"/>
                <a:pathLst>
                  <a:path w="746" h="1361" extrusionOk="0">
                    <a:moveTo>
                      <a:pt x="0" y="0"/>
                    </a:moveTo>
                    <a:lnTo>
                      <a:pt x="0" y="361"/>
                    </a:lnTo>
                    <a:lnTo>
                      <a:pt x="384" y="361"/>
                    </a:lnTo>
                    <a:lnTo>
                      <a:pt x="384" y="482"/>
                    </a:lnTo>
                    <a:lnTo>
                      <a:pt x="0" y="720"/>
                    </a:lnTo>
                    <a:lnTo>
                      <a:pt x="0" y="1360"/>
                    </a:lnTo>
                    <a:lnTo>
                      <a:pt x="745" y="1360"/>
                    </a:lnTo>
                    <a:lnTo>
                      <a:pt x="745" y="999"/>
                    </a:lnTo>
                    <a:lnTo>
                      <a:pt x="361" y="999"/>
                    </a:lnTo>
                    <a:lnTo>
                      <a:pt x="361" y="920"/>
                    </a:lnTo>
                    <a:lnTo>
                      <a:pt x="745" y="679"/>
                    </a:lnTo>
                    <a:lnTo>
                      <a:pt x="745"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7"/>
              <p:cNvSpPr/>
              <p:nvPr/>
            </p:nvSpPr>
            <p:spPr>
              <a:xfrm>
                <a:off x="1335163" y="4243416"/>
                <a:ext cx="9589" cy="9589"/>
              </a:xfrm>
              <a:custGeom>
                <a:avLst/>
                <a:gdLst/>
                <a:ahLst/>
                <a:cxnLst/>
                <a:rect l="l" t="t" r="r" b="b"/>
                <a:pathLst>
                  <a:path w="362" h="362" extrusionOk="0">
                    <a:moveTo>
                      <a:pt x="1" y="0"/>
                    </a:moveTo>
                    <a:lnTo>
                      <a:pt x="1" y="362"/>
                    </a:lnTo>
                    <a:lnTo>
                      <a:pt x="362" y="362"/>
                    </a:lnTo>
                    <a:lnTo>
                      <a:pt x="36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7"/>
              <p:cNvSpPr/>
              <p:nvPr/>
            </p:nvSpPr>
            <p:spPr>
              <a:xfrm>
                <a:off x="1440359" y="4302861"/>
                <a:ext cx="9589" cy="9589"/>
              </a:xfrm>
              <a:custGeom>
                <a:avLst/>
                <a:gdLst/>
                <a:ahLst/>
                <a:cxnLst/>
                <a:rect l="l" t="t" r="r" b="b"/>
                <a:pathLst>
                  <a:path w="362" h="362" extrusionOk="0">
                    <a:moveTo>
                      <a:pt x="0" y="0"/>
                    </a:moveTo>
                    <a:lnTo>
                      <a:pt x="0" y="362"/>
                    </a:lnTo>
                    <a:lnTo>
                      <a:pt x="362" y="362"/>
                    </a:lnTo>
                    <a:lnTo>
                      <a:pt x="36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7"/>
              <p:cNvSpPr/>
              <p:nvPr/>
            </p:nvSpPr>
            <p:spPr>
              <a:xfrm>
                <a:off x="1189251" y="4116657"/>
                <a:ext cx="9616" cy="9589"/>
              </a:xfrm>
              <a:custGeom>
                <a:avLst/>
                <a:gdLst/>
                <a:ahLst/>
                <a:cxnLst/>
                <a:rect l="l" t="t" r="r" b="b"/>
                <a:pathLst>
                  <a:path w="363" h="362" extrusionOk="0">
                    <a:moveTo>
                      <a:pt x="1" y="0"/>
                    </a:moveTo>
                    <a:lnTo>
                      <a:pt x="1" y="361"/>
                    </a:lnTo>
                    <a:lnTo>
                      <a:pt x="362" y="361"/>
                    </a:lnTo>
                    <a:lnTo>
                      <a:pt x="36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7"/>
              <p:cNvSpPr/>
              <p:nvPr/>
            </p:nvSpPr>
            <p:spPr>
              <a:xfrm>
                <a:off x="1189251" y="4146645"/>
                <a:ext cx="9616" cy="9589"/>
              </a:xfrm>
              <a:custGeom>
                <a:avLst/>
                <a:gdLst/>
                <a:ahLst/>
                <a:cxnLst/>
                <a:rect l="l" t="t" r="r" b="b"/>
                <a:pathLst>
                  <a:path w="363" h="362" extrusionOk="0">
                    <a:moveTo>
                      <a:pt x="1" y="0"/>
                    </a:moveTo>
                    <a:lnTo>
                      <a:pt x="1" y="362"/>
                    </a:lnTo>
                    <a:lnTo>
                      <a:pt x="362" y="362"/>
                    </a:lnTo>
                    <a:lnTo>
                      <a:pt x="36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7"/>
              <p:cNvSpPr/>
              <p:nvPr/>
            </p:nvSpPr>
            <p:spPr>
              <a:xfrm>
                <a:off x="1174204" y="4131704"/>
                <a:ext cx="9589" cy="9589"/>
              </a:xfrm>
              <a:custGeom>
                <a:avLst/>
                <a:gdLst/>
                <a:ahLst/>
                <a:cxnLst/>
                <a:rect l="l" t="t" r="r" b="b"/>
                <a:pathLst>
                  <a:path w="362" h="362" extrusionOk="0">
                    <a:moveTo>
                      <a:pt x="0" y="1"/>
                    </a:moveTo>
                    <a:lnTo>
                      <a:pt x="0" y="362"/>
                    </a:lnTo>
                    <a:lnTo>
                      <a:pt x="361" y="362"/>
                    </a:lnTo>
                    <a:lnTo>
                      <a:pt x="361"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7"/>
              <p:cNvSpPr/>
              <p:nvPr/>
            </p:nvSpPr>
            <p:spPr>
              <a:xfrm>
                <a:off x="1203715" y="4131704"/>
                <a:ext cx="9669" cy="9589"/>
              </a:xfrm>
              <a:custGeom>
                <a:avLst/>
                <a:gdLst/>
                <a:ahLst/>
                <a:cxnLst/>
                <a:rect l="l" t="t" r="r" b="b"/>
                <a:pathLst>
                  <a:path w="365" h="362" extrusionOk="0">
                    <a:moveTo>
                      <a:pt x="1" y="1"/>
                    </a:moveTo>
                    <a:lnTo>
                      <a:pt x="1" y="362"/>
                    </a:lnTo>
                    <a:lnTo>
                      <a:pt x="364" y="362"/>
                    </a:lnTo>
                    <a:lnTo>
                      <a:pt x="364"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7"/>
              <p:cNvSpPr/>
              <p:nvPr/>
            </p:nvSpPr>
            <p:spPr>
              <a:xfrm>
                <a:off x="1295268" y="4402069"/>
                <a:ext cx="9377" cy="9404"/>
              </a:xfrm>
              <a:custGeom>
                <a:avLst/>
                <a:gdLst/>
                <a:ahLst/>
                <a:cxnLst/>
                <a:rect l="l" t="t" r="r" b="b"/>
                <a:pathLst>
                  <a:path w="354" h="355" extrusionOk="0">
                    <a:moveTo>
                      <a:pt x="0" y="1"/>
                    </a:moveTo>
                    <a:lnTo>
                      <a:pt x="0" y="354"/>
                    </a:lnTo>
                    <a:lnTo>
                      <a:pt x="354" y="354"/>
                    </a:lnTo>
                    <a:lnTo>
                      <a:pt x="3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7"/>
              <p:cNvSpPr/>
              <p:nvPr/>
            </p:nvSpPr>
            <p:spPr>
              <a:xfrm>
                <a:off x="1295268" y="4383552"/>
                <a:ext cx="9377" cy="9324"/>
              </a:xfrm>
              <a:custGeom>
                <a:avLst/>
                <a:gdLst/>
                <a:ahLst/>
                <a:cxnLst/>
                <a:rect l="l" t="t" r="r" b="b"/>
                <a:pathLst>
                  <a:path w="354" h="352" extrusionOk="0">
                    <a:moveTo>
                      <a:pt x="0" y="0"/>
                    </a:moveTo>
                    <a:lnTo>
                      <a:pt x="0" y="351"/>
                    </a:lnTo>
                    <a:lnTo>
                      <a:pt x="354" y="351"/>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5" name="Google Shape;2685;p57"/>
          <p:cNvGrpSpPr/>
          <p:nvPr/>
        </p:nvGrpSpPr>
        <p:grpSpPr>
          <a:xfrm>
            <a:off x="6441767" y="1762538"/>
            <a:ext cx="1298700" cy="1298700"/>
            <a:chOff x="6441767" y="1762538"/>
            <a:chExt cx="1298700" cy="1298700"/>
          </a:xfrm>
        </p:grpSpPr>
        <p:sp>
          <p:nvSpPr>
            <p:cNvPr id="2686" name="Google Shape;2686;p57"/>
            <p:cNvSpPr/>
            <p:nvPr/>
          </p:nvSpPr>
          <p:spPr>
            <a:xfrm>
              <a:off x="6441767" y="1762538"/>
              <a:ext cx="1298700" cy="12987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7" name="Google Shape;2687;p57"/>
            <p:cNvGrpSpPr/>
            <p:nvPr/>
          </p:nvGrpSpPr>
          <p:grpSpPr>
            <a:xfrm>
              <a:off x="6602177" y="1968831"/>
              <a:ext cx="977880" cy="885914"/>
              <a:chOff x="2315448" y="2562345"/>
              <a:chExt cx="330845" cy="299761"/>
            </a:xfrm>
          </p:grpSpPr>
          <p:sp>
            <p:nvSpPr>
              <p:cNvPr id="2688" name="Google Shape;2688;p57"/>
              <p:cNvSpPr/>
              <p:nvPr/>
            </p:nvSpPr>
            <p:spPr>
              <a:xfrm>
                <a:off x="2353781" y="2803174"/>
                <a:ext cx="82331" cy="54172"/>
              </a:xfrm>
              <a:custGeom>
                <a:avLst/>
                <a:gdLst/>
                <a:ahLst/>
                <a:cxnLst/>
                <a:rect l="l" t="t" r="r" b="b"/>
                <a:pathLst>
                  <a:path w="3108" h="2045" extrusionOk="0">
                    <a:moveTo>
                      <a:pt x="1" y="1"/>
                    </a:moveTo>
                    <a:lnTo>
                      <a:pt x="1" y="2045"/>
                    </a:lnTo>
                    <a:lnTo>
                      <a:pt x="3108" y="2045"/>
                    </a:lnTo>
                    <a:lnTo>
                      <a:pt x="3108" y="18"/>
                    </a:lnTo>
                    <a:cubicBezTo>
                      <a:pt x="2810" y="146"/>
                      <a:pt x="2270" y="341"/>
                      <a:pt x="1571" y="341"/>
                    </a:cubicBezTo>
                    <a:cubicBezTo>
                      <a:pt x="1525" y="341"/>
                      <a:pt x="1479" y="340"/>
                      <a:pt x="1433" y="339"/>
                    </a:cubicBezTo>
                    <a:cubicBezTo>
                      <a:pt x="795" y="316"/>
                      <a:pt x="300" y="136"/>
                      <a:pt x="1" y="1"/>
                    </a:cubicBez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7"/>
              <p:cNvSpPr/>
              <p:nvPr/>
            </p:nvSpPr>
            <p:spPr>
              <a:xfrm>
                <a:off x="2323184" y="2578610"/>
                <a:ext cx="142198" cy="233562"/>
              </a:xfrm>
              <a:custGeom>
                <a:avLst/>
                <a:gdLst/>
                <a:ahLst/>
                <a:cxnLst/>
                <a:rect l="l" t="t" r="r" b="b"/>
                <a:pathLst>
                  <a:path w="5368" h="8817" extrusionOk="0">
                    <a:moveTo>
                      <a:pt x="0" y="1"/>
                    </a:moveTo>
                    <a:lnTo>
                      <a:pt x="0" y="1"/>
                    </a:lnTo>
                    <a:cubicBezTo>
                      <a:pt x="77" y="931"/>
                      <a:pt x="157" y="1855"/>
                      <a:pt x="233" y="2783"/>
                    </a:cubicBezTo>
                    <a:cubicBezTo>
                      <a:pt x="392" y="4648"/>
                      <a:pt x="551" y="6518"/>
                      <a:pt x="707" y="8385"/>
                    </a:cubicBezTo>
                    <a:cubicBezTo>
                      <a:pt x="1051" y="8542"/>
                      <a:pt x="1706" y="8795"/>
                      <a:pt x="2582" y="8816"/>
                    </a:cubicBezTo>
                    <a:cubicBezTo>
                      <a:pt x="2616" y="8816"/>
                      <a:pt x="2648" y="8817"/>
                      <a:pt x="2681" y="8817"/>
                    </a:cubicBezTo>
                    <a:cubicBezTo>
                      <a:pt x="3611" y="8817"/>
                      <a:pt x="4313" y="8541"/>
                      <a:pt x="4650" y="8385"/>
                    </a:cubicBezTo>
                    <a:cubicBezTo>
                      <a:pt x="4891" y="5603"/>
                      <a:pt x="5126" y="2824"/>
                      <a:pt x="5367" y="37"/>
                    </a:cubicBezTo>
                    <a:cubicBezTo>
                      <a:pt x="3576" y="24"/>
                      <a:pt x="1791" y="16"/>
                      <a:pt x="0" y="1"/>
                    </a:cubicBez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7"/>
              <p:cNvSpPr/>
              <p:nvPr/>
            </p:nvSpPr>
            <p:spPr>
              <a:xfrm>
                <a:off x="2323184" y="2578743"/>
                <a:ext cx="142198" cy="233430"/>
              </a:xfrm>
              <a:custGeom>
                <a:avLst/>
                <a:gdLst/>
                <a:ahLst/>
                <a:cxnLst/>
                <a:rect l="l" t="t" r="r" b="b"/>
                <a:pathLst>
                  <a:path w="5368" h="8812" extrusionOk="0">
                    <a:moveTo>
                      <a:pt x="0" y="1"/>
                    </a:moveTo>
                    <a:lnTo>
                      <a:pt x="0" y="1"/>
                    </a:lnTo>
                    <a:cubicBezTo>
                      <a:pt x="707" y="6"/>
                      <a:pt x="1414" y="11"/>
                      <a:pt x="2121" y="15"/>
                    </a:cubicBezTo>
                    <a:lnTo>
                      <a:pt x="2121" y="15"/>
                    </a:lnTo>
                    <a:cubicBezTo>
                      <a:pt x="1423" y="10"/>
                      <a:pt x="722" y="5"/>
                      <a:pt x="0" y="1"/>
                    </a:cubicBezTo>
                    <a:close/>
                    <a:moveTo>
                      <a:pt x="2121" y="15"/>
                    </a:moveTo>
                    <a:cubicBezTo>
                      <a:pt x="3051" y="21"/>
                      <a:pt x="3975" y="27"/>
                      <a:pt x="4937" y="32"/>
                    </a:cubicBezTo>
                    <a:cubicBezTo>
                      <a:pt x="4714" y="2652"/>
                      <a:pt x="4488" y="5275"/>
                      <a:pt x="4266" y="7894"/>
                    </a:cubicBezTo>
                    <a:cubicBezTo>
                      <a:pt x="3951" y="8042"/>
                      <a:pt x="3393" y="8302"/>
                      <a:pt x="2518" y="8302"/>
                    </a:cubicBezTo>
                    <a:cubicBezTo>
                      <a:pt x="2490" y="8302"/>
                      <a:pt x="2461" y="8301"/>
                      <a:pt x="2431" y="8301"/>
                    </a:cubicBezTo>
                    <a:cubicBezTo>
                      <a:pt x="1606" y="8286"/>
                      <a:pt x="1002" y="7919"/>
                      <a:pt x="679" y="7768"/>
                    </a:cubicBezTo>
                    <a:lnTo>
                      <a:pt x="679" y="7768"/>
                    </a:lnTo>
                    <a:cubicBezTo>
                      <a:pt x="692" y="7932"/>
                      <a:pt x="694" y="8221"/>
                      <a:pt x="707" y="8380"/>
                    </a:cubicBezTo>
                    <a:cubicBezTo>
                      <a:pt x="1051" y="8542"/>
                      <a:pt x="1706" y="8793"/>
                      <a:pt x="2580" y="8811"/>
                    </a:cubicBezTo>
                    <a:cubicBezTo>
                      <a:pt x="2609" y="8811"/>
                      <a:pt x="2639" y="8811"/>
                      <a:pt x="2668" y="8811"/>
                    </a:cubicBezTo>
                    <a:cubicBezTo>
                      <a:pt x="3608" y="8811"/>
                      <a:pt x="4314" y="8537"/>
                      <a:pt x="4652" y="8380"/>
                    </a:cubicBezTo>
                    <a:cubicBezTo>
                      <a:pt x="4891" y="5598"/>
                      <a:pt x="5129" y="2814"/>
                      <a:pt x="5367" y="32"/>
                    </a:cubicBezTo>
                    <a:cubicBezTo>
                      <a:pt x="4284" y="27"/>
                      <a:pt x="3203" y="21"/>
                      <a:pt x="2121" y="15"/>
                    </a:cubicBez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7"/>
              <p:cNvSpPr/>
              <p:nvPr/>
            </p:nvSpPr>
            <p:spPr>
              <a:xfrm>
                <a:off x="2373861" y="2832896"/>
                <a:ext cx="41033" cy="24530"/>
              </a:xfrm>
              <a:custGeom>
                <a:avLst/>
                <a:gdLst/>
                <a:ahLst/>
                <a:cxnLst/>
                <a:rect l="l" t="t" r="r" b="b"/>
                <a:pathLst>
                  <a:path w="1549" h="926" extrusionOk="0">
                    <a:moveTo>
                      <a:pt x="1" y="1"/>
                    </a:moveTo>
                    <a:lnTo>
                      <a:pt x="1" y="925"/>
                    </a:lnTo>
                    <a:lnTo>
                      <a:pt x="1548" y="925"/>
                    </a:lnTo>
                    <a:lnTo>
                      <a:pt x="1548"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7"/>
              <p:cNvSpPr/>
              <p:nvPr/>
            </p:nvSpPr>
            <p:spPr>
              <a:xfrm>
                <a:off x="2360218" y="2661341"/>
                <a:ext cx="69457" cy="69457"/>
              </a:xfrm>
              <a:custGeom>
                <a:avLst/>
                <a:gdLst/>
                <a:ahLst/>
                <a:cxnLst/>
                <a:rect l="l" t="t" r="r" b="b"/>
                <a:pathLst>
                  <a:path w="2622" h="2622" extrusionOk="0">
                    <a:moveTo>
                      <a:pt x="1310" y="0"/>
                    </a:moveTo>
                    <a:cubicBezTo>
                      <a:pt x="588" y="0"/>
                      <a:pt x="1" y="587"/>
                      <a:pt x="1" y="1312"/>
                    </a:cubicBezTo>
                    <a:cubicBezTo>
                      <a:pt x="1" y="2035"/>
                      <a:pt x="588" y="2621"/>
                      <a:pt x="1310" y="2621"/>
                    </a:cubicBezTo>
                    <a:cubicBezTo>
                      <a:pt x="2035" y="2621"/>
                      <a:pt x="2622" y="2035"/>
                      <a:pt x="2622" y="1312"/>
                    </a:cubicBezTo>
                    <a:cubicBezTo>
                      <a:pt x="2622" y="587"/>
                      <a:pt x="2035" y="0"/>
                      <a:pt x="1310" y="0"/>
                    </a:cubicBezTo>
                    <a:close/>
                  </a:path>
                </a:pathLst>
              </a:custGeom>
              <a:solidFill>
                <a:srgbClr val="F88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7"/>
              <p:cNvSpPr/>
              <p:nvPr/>
            </p:nvSpPr>
            <p:spPr>
              <a:xfrm>
                <a:off x="2474368" y="2742774"/>
                <a:ext cx="162092" cy="114649"/>
              </a:xfrm>
              <a:custGeom>
                <a:avLst/>
                <a:gdLst/>
                <a:ahLst/>
                <a:cxnLst/>
                <a:rect l="l" t="t" r="r" b="b"/>
                <a:pathLst>
                  <a:path w="6119" h="4328" extrusionOk="0">
                    <a:moveTo>
                      <a:pt x="1" y="1"/>
                    </a:moveTo>
                    <a:lnTo>
                      <a:pt x="1" y="4327"/>
                    </a:lnTo>
                    <a:lnTo>
                      <a:pt x="6118" y="4327"/>
                    </a:lnTo>
                    <a:lnTo>
                      <a:pt x="6118" y="1"/>
                    </a:lnTo>
                    <a:close/>
                  </a:path>
                </a:pathLst>
              </a:custGeom>
              <a:solidFill>
                <a:srgbClr val="FFC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7"/>
              <p:cNvSpPr/>
              <p:nvPr/>
            </p:nvSpPr>
            <p:spPr>
              <a:xfrm>
                <a:off x="2523164" y="2769186"/>
                <a:ext cx="62675" cy="62649"/>
              </a:xfrm>
              <a:custGeom>
                <a:avLst/>
                <a:gdLst/>
                <a:ahLst/>
                <a:cxnLst/>
                <a:rect l="l" t="t" r="r" b="b"/>
                <a:pathLst>
                  <a:path w="2366" h="2365" extrusionOk="0">
                    <a:moveTo>
                      <a:pt x="797" y="0"/>
                    </a:moveTo>
                    <a:lnTo>
                      <a:pt x="797" y="794"/>
                    </a:lnTo>
                    <a:lnTo>
                      <a:pt x="1" y="794"/>
                    </a:lnTo>
                    <a:lnTo>
                      <a:pt x="1" y="1570"/>
                    </a:lnTo>
                    <a:lnTo>
                      <a:pt x="797" y="1570"/>
                    </a:lnTo>
                    <a:lnTo>
                      <a:pt x="797" y="2365"/>
                    </a:lnTo>
                    <a:lnTo>
                      <a:pt x="1571" y="2365"/>
                    </a:lnTo>
                    <a:lnTo>
                      <a:pt x="1571" y="1570"/>
                    </a:lnTo>
                    <a:lnTo>
                      <a:pt x="2365" y="1570"/>
                    </a:lnTo>
                    <a:lnTo>
                      <a:pt x="2365" y="794"/>
                    </a:lnTo>
                    <a:lnTo>
                      <a:pt x="1571" y="794"/>
                    </a:lnTo>
                    <a:lnTo>
                      <a:pt x="1571" y="0"/>
                    </a:lnTo>
                    <a:close/>
                  </a:path>
                </a:pathLst>
              </a:custGeom>
              <a:solidFill>
                <a:srgbClr val="F88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7"/>
              <p:cNvSpPr/>
              <p:nvPr/>
            </p:nvSpPr>
            <p:spPr>
              <a:xfrm>
                <a:off x="2474368" y="2742774"/>
                <a:ext cx="162092" cy="118649"/>
              </a:xfrm>
              <a:custGeom>
                <a:avLst/>
                <a:gdLst/>
                <a:ahLst/>
                <a:cxnLst/>
                <a:rect l="l" t="t" r="r" b="b"/>
                <a:pathLst>
                  <a:path w="6119" h="4479" extrusionOk="0">
                    <a:moveTo>
                      <a:pt x="5573" y="1"/>
                    </a:moveTo>
                    <a:lnTo>
                      <a:pt x="5573" y="3761"/>
                    </a:lnTo>
                    <a:lnTo>
                      <a:pt x="1" y="3761"/>
                    </a:lnTo>
                    <a:lnTo>
                      <a:pt x="1" y="4478"/>
                    </a:lnTo>
                    <a:lnTo>
                      <a:pt x="6118" y="4478"/>
                    </a:lnTo>
                    <a:lnTo>
                      <a:pt x="6118" y="1"/>
                    </a:lnTo>
                    <a:close/>
                  </a:path>
                </a:pathLst>
              </a:custGeom>
              <a:solidFill>
                <a:srgbClr val="FC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7"/>
              <p:cNvSpPr/>
              <p:nvPr/>
            </p:nvSpPr>
            <p:spPr>
              <a:xfrm>
                <a:off x="2512515" y="2671381"/>
                <a:ext cx="85059" cy="52079"/>
              </a:xfrm>
              <a:custGeom>
                <a:avLst/>
                <a:gdLst/>
                <a:ahLst/>
                <a:cxnLst/>
                <a:rect l="l" t="t" r="r" b="b"/>
                <a:pathLst>
                  <a:path w="3211" h="1966" extrusionOk="0">
                    <a:moveTo>
                      <a:pt x="1343" y="1"/>
                    </a:moveTo>
                    <a:lnTo>
                      <a:pt x="1110" y="331"/>
                    </a:lnTo>
                    <a:lnTo>
                      <a:pt x="1725" y="1030"/>
                    </a:lnTo>
                    <a:lnTo>
                      <a:pt x="385" y="1320"/>
                    </a:lnTo>
                    <a:cubicBezTo>
                      <a:pt x="257" y="1535"/>
                      <a:pt x="129" y="1753"/>
                      <a:pt x="1" y="1965"/>
                    </a:cubicBezTo>
                    <a:cubicBezTo>
                      <a:pt x="1071" y="1960"/>
                      <a:pt x="2140" y="1958"/>
                      <a:pt x="3210" y="1953"/>
                    </a:cubicBezTo>
                    <a:lnTo>
                      <a:pt x="3082" y="887"/>
                    </a:lnTo>
                    <a:lnTo>
                      <a:pt x="1343" y="1"/>
                    </a:lnTo>
                    <a:close/>
                  </a:path>
                </a:pathLst>
              </a:custGeom>
              <a:solidFill>
                <a:srgbClr val="E3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7"/>
              <p:cNvSpPr/>
              <p:nvPr/>
            </p:nvSpPr>
            <p:spPr>
              <a:xfrm>
                <a:off x="2501733" y="2723039"/>
                <a:ext cx="108397" cy="19709"/>
              </a:xfrm>
              <a:custGeom>
                <a:avLst/>
                <a:gdLst/>
                <a:ahLst/>
                <a:cxnLst/>
                <a:rect l="l" t="t" r="r" b="b"/>
                <a:pathLst>
                  <a:path w="4092" h="744" extrusionOk="0">
                    <a:moveTo>
                      <a:pt x="0" y="0"/>
                    </a:moveTo>
                    <a:lnTo>
                      <a:pt x="0" y="743"/>
                    </a:lnTo>
                    <a:lnTo>
                      <a:pt x="4091" y="743"/>
                    </a:lnTo>
                    <a:lnTo>
                      <a:pt x="4091" y="0"/>
                    </a:lnTo>
                    <a:close/>
                  </a:path>
                </a:pathLst>
              </a:custGeom>
              <a:solidFill>
                <a:srgbClr val="FC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7"/>
              <p:cNvSpPr/>
              <p:nvPr/>
            </p:nvSpPr>
            <p:spPr>
              <a:xfrm>
                <a:off x="2469414" y="2665077"/>
                <a:ext cx="171735" cy="196874"/>
              </a:xfrm>
              <a:custGeom>
                <a:avLst/>
                <a:gdLst/>
                <a:ahLst/>
                <a:cxnLst/>
                <a:rect l="l" t="t" r="r" b="b"/>
                <a:pathLst>
                  <a:path w="6483" h="7432" extrusionOk="0">
                    <a:moveTo>
                      <a:pt x="3026" y="467"/>
                    </a:moveTo>
                    <a:lnTo>
                      <a:pt x="4543" y="1238"/>
                    </a:lnTo>
                    <a:lnTo>
                      <a:pt x="4635" y="2009"/>
                    </a:lnTo>
                    <a:lnTo>
                      <a:pt x="1955" y="2009"/>
                    </a:lnTo>
                    <a:lnTo>
                      <a:pt x="2127" y="1714"/>
                    </a:lnTo>
                    <a:lnTo>
                      <a:pt x="3687" y="1379"/>
                    </a:lnTo>
                    <a:lnTo>
                      <a:pt x="2967" y="551"/>
                    </a:lnTo>
                    <a:lnTo>
                      <a:pt x="3026" y="467"/>
                    </a:lnTo>
                    <a:close/>
                    <a:moveTo>
                      <a:pt x="5127" y="2370"/>
                    </a:moveTo>
                    <a:lnTo>
                      <a:pt x="5127" y="2754"/>
                    </a:lnTo>
                    <a:lnTo>
                      <a:pt x="3918" y="2754"/>
                    </a:lnTo>
                    <a:lnTo>
                      <a:pt x="3918" y="3118"/>
                    </a:lnTo>
                    <a:lnTo>
                      <a:pt x="6123" y="3118"/>
                    </a:lnTo>
                    <a:lnTo>
                      <a:pt x="6123" y="7078"/>
                    </a:lnTo>
                    <a:lnTo>
                      <a:pt x="365" y="7078"/>
                    </a:lnTo>
                    <a:lnTo>
                      <a:pt x="365" y="3113"/>
                    </a:lnTo>
                    <a:lnTo>
                      <a:pt x="3572" y="3113"/>
                    </a:lnTo>
                    <a:lnTo>
                      <a:pt x="3572" y="2752"/>
                    </a:lnTo>
                    <a:lnTo>
                      <a:pt x="1400" y="2752"/>
                    </a:lnTo>
                    <a:lnTo>
                      <a:pt x="1400" y="2383"/>
                    </a:lnTo>
                    <a:cubicBezTo>
                      <a:pt x="1843" y="2380"/>
                      <a:pt x="2283" y="2380"/>
                      <a:pt x="2726" y="2378"/>
                    </a:cubicBezTo>
                    <a:lnTo>
                      <a:pt x="4617" y="2370"/>
                    </a:lnTo>
                    <a:close/>
                    <a:moveTo>
                      <a:pt x="2916" y="0"/>
                    </a:moveTo>
                    <a:lnTo>
                      <a:pt x="2506" y="574"/>
                    </a:lnTo>
                    <a:lnTo>
                      <a:pt x="3011" y="1153"/>
                    </a:lnTo>
                    <a:lnTo>
                      <a:pt x="1896" y="1394"/>
                    </a:lnTo>
                    <a:lnTo>
                      <a:pt x="1530" y="2006"/>
                    </a:lnTo>
                    <a:lnTo>
                      <a:pt x="1036" y="2006"/>
                    </a:lnTo>
                    <a:lnTo>
                      <a:pt x="1036" y="2749"/>
                    </a:lnTo>
                    <a:lnTo>
                      <a:pt x="1" y="2749"/>
                    </a:lnTo>
                    <a:lnTo>
                      <a:pt x="1" y="7432"/>
                    </a:lnTo>
                    <a:lnTo>
                      <a:pt x="6482" y="7432"/>
                    </a:lnTo>
                    <a:lnTo>
                      <a:pt x="6482" y="2749"/>
                    </a:lnTo>
                    <a:lnTo>
                      <a:pt x="5491" y="2749"/>
                    </a:lnTo>
                    <a:lnTo>
                      <a:pt x="5491" y="2009"/>
                    </a:lnTo>
                    <a:lnTo>
                      <a:pt x="4996" y="2009"/>
                    </a:lnTo>
                    <a:lnTo>
                      <a:pt x="4878" y="1005"/>
                    </a:lnTo>
                    <a:lnTo>
                      <a:pt x="2916"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7"/>
              <p:cNvSpPr/>
              <p:nvPr/>
            </p:nvSpPr>
            <p:spPr>
              <a:xfrm>
                <a:off x="2518422" y="2764417"/>
                <a:ext cx="72159" cy="72159"/>
              </a:xfrm>
              <a:custGeom>
                <a:avLst/>
                <a:gdLst/>
                <a:ahLst/>
                <a:cxnLst/>
                <a:rect l="l" t="t" r="r" b="b"/>
                <a:pathLst>
                  <a:path w="2724" h="2724" extrusionOk="0">
                    <a:moveTo>
                      <a:pt x="1568" y="362"/>
                    </a:moveTo>
                    <a:lnTo>
                      <a:pt x="1568" y="1156"/>
                    </a:lnTo>
                    <a:lnTo>
                      <a:pt x="2362" y="1156"/>
                    </a:lnTo>
                    <a:lnTo>
                      <a:pt x="2362" y="1571"/>
                    </a:lnTo>
                    <a:lnTo>
                      <a:pt x="1568" y="1571"/>
                    </a:lnTo>
                    <a:lnTo>
                      <a:pt x="1568" y="2365"/>
                    </a:lnTo>
                    <a:lnTo>
                      <a:pt x="1156" y="2365"/>
                    </a:lnTo>
                    <a:lnTo>
                      <a:pt x="1156" y="1571"/>
                    </a:lnTo>
                    <a:lnTo>
                      <a:pt x="359" y="1571"/>
                    </a:lnTo>
                    <a:lnTo>
                      <a:pt x="359" y="1156"/>
                    </a:lnTo>
                    <a:lnTo>
                      <a:pt x="1156" y="1156"/>
                    </a:lnTo>
                    <a:lnTo>
                      <a:pt x="1156" y="362"/>
                    </a:lnTo>
                    <a:close/>
                    <a:moveTo>
                      <a:pt x="797" y="1"/>
                    </a:moveTo>
                    <a:lnTo>
                      <a:pt x="797" y="795"/>
                    </a:lnTo>
                    <a:lnTo>
                      <a:pt x="0" y="795"/>
                    </a:lnTo>
                    <a:lnTo>
                      <a:pt x="0" y="1930"/>
                    </a:lnTo>
                    <a:lnTo>
                      <a:pt x="797" y="1930"/>
                    </a:lnTo>
                    <a:lnTo>
                      <a:pt x="797" y="2724"/>
                    </a:lnTo>
                    <a:lnTo>
                      <a:pt x="1929" y="2724"/>
                    </a:lnTo>
                    <a:lnTo>
                      <a:pt x="1929" y="1930"/>
                    </a:lnTo>
                    <a:lnTo>
                      <a:pt x="2724" y="1930"/>
                    </a:lnTo>
                    <a:lnTo>
                      <a:pt x="2724" y="795"/>
                    </a:lnTo>
                    <a:lnTo>
                      <a:pt x="1929" y="795"/>
                    </a:lnTo>
                    <a:lnTo>
                      <a:pt x="1929"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7"/>
              <p:cNvSpPr/>
              <p:nvPr/>
            </p:nvSpPr>
            <p:spPr>
              <a:xfrm>
                <a:off x="2324932" y="2677898"/>
                <a:ext cx="10411" cy="10887"/>
              </a:xfrm>
              <a:custGeom>
                <a:avLst/>
                <a:gdLst/>
                <a:ahLst/>
                <a:cxnLst/>
                <a:rect l="l" t="t" r="r" b="b"/>
                <a:pathLst>
                  <a:path w="393" h="411" extrusionOk="0">
                    <a:moveTo>
                      <a:pt x="359" y="1"/>
                    </a:moveTo>
                    <a:lnTo>
                      <a:pt x="1" y="34"/>
                    </a:lnTo>
                    <a:lnTo>
                      <a:pt x="34" y="410"/>
                    </a:lnTo>
                    <a:lnTo>
                      <a:pt x="393" y="380"/>
                    </a:lnTo>
                    <a:lnTo>
                      <a:pt x="359"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7"/>
              <p:cNvSpPr/>
              <p:nvPr/>
            </p:nvSpPr>
            <p:spPr>
              <a:xfrm>
                <a:off x="2315448" y="2570266"/>
                <a:ext cx="157668" cy="291840"/>
              </a:xfrm>
              <a:custGeom>
                <a:avLst/>
                <a:gdLst/>
                <a:ahLst/>
                <a:cxnLst/>
                <a:rect l="l" t="t" r="r" b="b"/>
                <a:pathLst>
                  <a:path w="5952" h="11017" extrusionOk="0">
                    <a:moveTo>
                      <a:pt x="395" y="364"/>
                    </a:moveTo>
                    <a:lnTo>
                      <a:pt x="1460" y="372"/>
                    </a:lnTo>
                    <a:lnTo>
                      <a:pt x="1460" y="1228"/>
                    </a:lnTo>
                    <a:lnTo>
                      <a:pt x="469" y="1228"/>
                    </a:lnTo>
                    <a:lnTo>
                      <a:pt x="395" y="364"/>
                    </a:lnTo>
                    <a:close/>
                    <a:moveTo>
                      <a:pt x="1827" y="375"/>
                    </a:moveTo>
                    <a:lnTo>
                      <a:pt x="2944" y="382"/>
                    </a:lnTo>
                    <a:lnTo>
                      <a:pt x="2944" y="1228"/>
                    </a:lnTo>
                    <a:lnTo>
                      <a:pt x="1827" y="1228"/>
                    </a:lnTo>
                    <a:lnTo>
                      <a:pt x="1827" y="375"/>
                    </a:lnTo>
                    <a:close/>
                    <a:moveTo>
                      <a:pt x="3302" y="382"/>
                    </a:moveTo>
                    <a:lnTo>
                      <a:pt x="4268" y="387"/>
                    </a:lnTo>
                    <a:lnTo>
                      <a:pt x="4268" y="1228"/>
                    </a:lnTo>
                    <a:lnTo>
                      <a:pt x="3302" y="1228"/>
                    </a:lnTo>
                    <a:lnTo>
                      <a:pt x="3302" y="382"/>
                    </a:lnTo>
                    <a:close/>
                    <a:moveTo>
                      <a:pt x="4632" y="390"/>
                    </a:moveTo>
                    <a:lnTo>
                      <a:pt x="5554" y="398"/>
                    </a:lnTo>
                    <a:lnTo>
                      <a:pt x="5480" y="1228"/>
                    </a:lnTo>
                    <a:lnTo>
                      <a:pt x="4632" y="1228"/>
                    </a:lnTo>
                    <a:lnTo>
                      <a:pt x="4632" y="390"/>
                    </a:lnTo>
                    <a:close/>
                    <a:moveTo>
                      <a:pt x="3574" y="10094"/>
                    </a:moveTo>
                    <a:lnTo>
                      <a:pt x="3574" y="10657"/>
                    </a:lnTo>
                    <a:lnTo>
                      <a:pt x="2390" y="10657"/>
                    </a:lnTo>
                    <a:lnTo>
                      <a:pt x="2390" y="10094"/>
                    </a:lnTo>
                    <a:close/>
                    <a:moveTo>
                      <a:pt x="4376" y="9049"/>
                    </a:moveTo>
                    <a:lnTo>
                      <a:pt x="4376" y="10657"/>
                    </a:lnTo>
                    <a:lnTo>
                      <a:pt x="3932" y="10657"/>
                    </a:lnTo>
                    <a:lnTo>
                      <a:pt x="3932" y="9733"/>
                    </a:lnTo>
                    <a:lnTo>
                      <a:pt x="2027" y="9733"/>
                    </a:lnTo>
                    <a:lnTo>
                      <a:pt x="2027" y="10657"/>
                    </a:lnTo>
                    <a:lnTo>
                      <a:pt x="1629" y="10657"/>
                    </a:lnTo>
                    <a:lnTo>
                      <a:pt x="1629" y="9072"/>
                    </a:lnTo>
                    <a:cubicBezTo>
                      <a:pt x="2063" y="9215"/>
                      <a:pt x="2515" y="9286"/>
                      <a:pt x="2967" y="9286"/>
                    </a:cubicBezTo>
                    <a:cubicBezTo>
                      <a:pt x="3444" y="9286"/>
                      <a:pt x="3922" y="9207"/>
                      <a:pt x="4376" y="9049"/>
                    </a:cubicBezTo>
                    <a:close/>
                    <a:moveTo>
                      <a:pt x="0" y="1"/>
                    </a:moveTo>
                    <a:lnTo>
                      <a:pt x="326" y="3725"/>
                    </a:lnTo>
                    <a:lnTo>
                      <a:pt x="682" y="3692"/>
                    </a:lnTo>
                    <a:cubicBezTo>
                      <a:pt x="615" y="2939"/>
                      <a:pt x="551" y="2201"/>
                      <a:pt x="500" y="1586"/>
                    </a:cubicBezTo>
                    <a:lnTo>
                      <a:pt x="5449" y="1586"/>
                    </a:lnTo>
                    <a:lnTo>
                      <a:pt x="4839" y="8452"/>
                    </a:lnTo>
                    <a:cubicBezTo>
                      <a:pt x="4727" y="8511"/>
                      <a:pt x="4599" y="8572"/>
                      <a:pt x="4458" y="8631"/>
                    </a:cubicBezTo>
                    <a:cubicBezTo>
                      <a:pt x="3978" y="8823"/>
                      <a:pt x="3471" y="8919"/>
                      <a:pt x="2965" y="8919"/>
                    </a:cubicBezTo>
                    <a:cubicBezTo>
                      <a:pt x="2322" y="8919"/>
                      <a:pt x="1681" y="8763"/>
                      <a:pt x="1102" y="8452"/>
                    </a:cubicBezTo>
                    <a:cubicBezTo>
                      <a:pt x="997" y="7238"/>
                      <a:pt x="892" y="6021"/>
                      <a:pt x="784" y="4806"/>
                    </a:cubicBezTo>
                    <a:lnTo>
                      <a:pt x="425" y="4840"/>
                    </a:lnTo>
                    <a:cubicBezTo>
                      <a:pt x="538" y="6116"/>
                      <a:pt x="648" y="7394"/>
                      <a:pt x="758" y="8672"/>
                    </a:cubicBezTo>
                    <a:cubicBezTo>
                      <a:pt x="925" y="8767"/>
                      <a:pt x="1094" y="8854"/>
                      <a:pt x="1268" y="8931"/>
                    </a:cubicBezTo>
                    <a:lnTo>
                      <a:pt x="1268" y="11016"/>
                    </a:lnTo>
                    <a:lnTo>
                      <a:pt x="4737" y="11016"/>
                    </a:lnTo>
                    <a:lnTo>
                      <a:pt x="4737" y="8905"/>
                    </a:lnTo>
                    <a:lnTo>
                      <a:pt x="5185" y="8672"/>
                    </a:lnTo>
                    <a:lnTo>
                      <a:pt x="5951" y="34"/>
                    </a:lnTo>
                    <a:lnTo>
                      <a:pt x="0"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7"/>
              <p:cNvSpPr/>
              <p:nvPr/>
            </p:nvSpPr>
            <p:spPr>
              <a:xfrm>
                <a:off x="2352483" y="2774881"/>
                <a:ext cx="10411" cy="10464"/>
              </a:xfrm>
              <a:custGeom>
                <a:avLst/>
                <a:gdLst/>
                <a:ahLst/>
                <a:cxnLst/>
                <a:rect l="l" t="t" r="r" b="b"/>
                <a:pathLst>
                  <a:path w="393" h="395" extrusionOk="0">
                    <a:moveTo>
                      <a:pt x="360" y="0"/>
                    </a:moveTo>
                    <a:lnTo>
                      <a:pt x="1" y="31"/>
                    </a:lnTo>
                    <a:lnTo>
                      <a:pt x="34" y="395"/>
                    </a:lnTo>
                    <a:lnTo>
                      <a:pt x="393" y="361"/>
                    </a:lnTo>
                    <a:lnTo>
                      <a:pt x="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7"/>
              <p:cNvSpPr/>
              <p:nvPr/>
            </p:nvSpPr>
            <p:spPr>
              <a:xfrm>
                <a:off x="2350311" y="2755596"/>
                <a:ext cx="10358" cy="10490"/>
              </a:xfrm>
              <a:custGeom>
                <a:avLst/>
                <a:gdLst/>
                <a:ahLst/>
                <a:cxnLst/>
                <a:rect l="l" t="t" r="r" b="b"/>
                <a:pathLst>
                  <a:path w="391" h="396" extrusionOk="0">
                    <a:moveTo>
                      <a:pt x="360" y="1"/>
                    </a:moveTo>
                    <a:lnTo>
                      <a:pt x="1" y="34"/>
                    </a:lnTo>
                    <a:lnTo>
                      <a:pt x="34" y="395"/>
                    </a:lnTo>
                    <a:lnTo>
                      <a:pt x="390" y="362"/>
                    </a:lnTo>
                    <a:lnTo>
                      <a:pt x="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7"/>
              <p:cNvSpPr/>
              <p:nvPr/>
            </p:nvSpPr>
            <p:spPr>
              <a:xfrm>
                <a:off x="2353039" y="2656653"/>
                <a:ext cx="84636" cy="78887"/>
              </a:xfrm>
              <a:custGeom>
                <a:avLst/>
                <a:gdLst/>
                <a:ahLst/>
                <a:cxnLst/>
                <a:rect l="l" t="t" r="r" b="b"/>
                <a:pathLst>
                  <a:path w="3195" h="2978" extrusionOk="0">
                    <a:moveTo>
                      <a:pt x="1581" y="357"/>
                    </a:moveTo>
                    <a:cubicBezTo>
                      <a:pt x="2050" y="357"/>
                      <a:pt x="2478" y="659"/>
                      <a:pt x="2642" y="1097"/>
                    </a:cubicBezTo>
                    <a:cubicBezTo>
                      <a:pt x="2806" y="1543"/>
                      <a:pt x="2667" y="2053"/>
                      <a:pt x="2303" y="2355"/>
                    </a:cubicBezTo>
                    <a:cubicBezTo>
                      <a:pt x="2097" y="2526"/>
                      <a:pt x="1839" y="2613"/>
                      <a:pt x="1580" y="2613"/>
                    </a:cubicBezTo>
                    <a:cubicBezTo>
                      <a:pt x="1380" y="2613"/>
                      <a:pt x="1179" y="2561"/>
                      <a:pt x="1002" y="2455"/>
                    </a:cubicBezTo>
                    <a:cubicBezTo>
                      <a:pt x="600" y="2212"/>
                      <a:pt x="385" y="1732"/>
                      <a:pt x="477" y="1266"/>
                    </a:cubicBezTo>
                    <a:cubicBezTo>
                      <a:pt x="579" y="746"/>
                      <a:pt x="1053" y="357"/>
                      <a:pt x="1581" y="357"/>
                    </a:cubicBezTo>
                    <a:close/>
                    <a:moveTo>
                      <a:pt x="1578" y="0"/>
                    </a:moveTo>
                    <a:cubicBezTo>
                      <a:pt x="1311" y="0"/>
                      <a:pt x="1043" y="70"/>
                      <a:pt x="807" y="213"/>
                    </a:cubicBezTo>
                    <a:cubicBezTo>
                      <a:pt x="280" y="536"/>
                      <a:pt x="0" y="1169"/>
                      <a:pt x="118" y="1776"/>
                    </a:cubicBezTo>
                    <a:cubicBezTo>
                      <a:pt x="259" y="2465"/>
                      <a:pt x="882" y="2977"/>
                      <a:pt x="1581" y="2977"/>
                    </a:cubicBezTo>
                    <a:cubicBezTo>
                      <a:pt x="2201" y="2977"/>
                      <a:pt x="2770" y="2580"/>
                      <a:pt x="2982" y="1996"/>
                    </a:cubicBezTo>
                    <a:cubicBezTo>
                      <a:pt x="3195" y="1407"/>
                      <a:pt x="3010" y="733"/>
                      <a:pt x="2526" y="336"/>
                    </a:cubicBezTo>
                    <a:cubicBezTo>
                      <a:pt x="2257" y="114"/>
                      <a:pt x="1918" y="0"/>
                      <a:pt x="1578" y="0"/>
                    </a:cubicBez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7"/>
              <p:cNvSpPr/>
              <p:nvPr/>
            </p:nvSpPr>
            <p:spPr>
              <a:xfrm>
                <a:off x="2374338" y="2675382"/>
                <a:ext cx="41351" cy="41298"/>
              </a:xfrm>
              <a:custGeom>
                <a:avLst/>
                <a:gdLst/>
                <a:ahLst/>
                <a:cxnLst/>
                <a:rect l="l" t="t" r="r" b="b"/>
                <a:pathLst>
                  <a:path w="1561" h="1559" extrusionOk="0">
                    <a:moveTo>
                      <a:pt x="600" y="1"/>
                    </a:moveTo>
                    <a:lnTo>
                      <a:pt x="600" y="598"/>
                    </a:lnTo>
                    <a:lnTo>
                      <a:pt x="1" y="598"/>
                    </a:lnTo>
                    <a:lnTo>
                      <a:pt x="1" y="961"/>
                    </a:lnTo>
                    <a:lnTo>
                      <a:pt x="600" y="961"/>
                    </a:lnTo>
                    <a:lnTo>
                      <a:pt x="600" y="1558"/>
                    </a:lnTo>
                    <a:lnTo>
                      <a:pt x="961" y="1558"/>
                    </a:lnTo>
                    <a:lnTo>
                      <a:pt x="961" y="961"/>
                    </a:lnTo>
                    <a:lnTo>
                      <a:pt x="1561" y="961"/>
                    </a:lnTo>
                    <a:lnTo>
                      <a:pt x="1561" y="598"/>
                    </a:lnTo>
                    <a:lnTo>
                      <a:pt x="961" y="598"/>
                    </a:lnTo>
                    <a:lnTo>
                      <a:pt x="961"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7"/>
              <p:cNvSpPr/>
              <p:nvPr/>
            </p:nvSpPr>
            <p:spPr>
              <a:xfrm>
                <a:off x="2636704" y="2562345"/>
                <a:ext cx="9589" cy="9881"/>
              </a:xfrm>
              <a:custGeom>
                <a:avLst/>
                <a:gdLst/>
                <a:ahLst/>
                <a:cxnLst/>
                <a:rect l="l" t="t" r="r" b="b"/>
                <a:pathLst>
                  <a:path w="362" h="373" extrusionOk="0">
                    <a:moveTo>
                      <a:pt x="0" y="1"/>
                    </a:moveTo>
                    <a:lnTo>
                      <a:pt x="0" y="372"/>
                    </a:lnTo>
                    <a:lnTo>
                      <a:pt x="361" y="372"/>
                    </a:lnTo>
                    <a:lnTo>
                      <a:pt x="361"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41"/>
          <p:cNvSpPr txBox="1">
            <a:spLocks noGrp="1"/>
          </p:cNvSpPr>
          <p:nvPr>
            <p:ph type="title"/>
          </p:nvPr>
        </p:nvSpPr>
        <p:spPr>
          <a:xfrm>
            <a:off x="720000" y="549375"/>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PX BILIRUBIN SERUM</a:t>
            </a:r>
            <a:endParaRPr b="1" dirty="0"/>
          </a:p>
        </p:txBody>
      </p:sp>
      <p:sp>
        <p:nvSpPr>
          <p:cNvPr id="2031" name="Google Shape;2031;p41"/>
          <p:cNvSpPr txBox="1">
            <a:spLocks noGrp="1"/>
          </p:cNvSpPr>
          <p:nvPr>
            <p:ph type="subTitle" idx="1"/>
          </p:nvPr>
        </p:nvSpPr>
        <p:spPr>
          <a:xfrm>
            <a:off x="720000" y="1546075"/>
            <a:ext cx="3705900" cy="3048050"/>
          </a:xfrm>
          <a:prstGeom prst="rect">
            <a:avLst/>
          </a:prstGeom>
        </p:spPr>
        <p:txBody>
          <a:bodyPr spcFirstLastPara="1" wrap="square" lIns="91425" tIns="91425" rIns="91425" bIns="91425" anchor="t" anchorCtr="0">
            <a:noAutofit/>
          </a:bodyPr>
          <a:lstStyle/>
          <a:p>
            <a:pPr marL="285750" indent="-285750">
              <a:lnSpc>
                <a:spcPct val="100000"/>
              </a:lnSpc>
              <a:buClr>
                <a:srgbClr val="612C28"/>
              </a:buClr>
              <a:buSzPts val="1100"/>
              <a:buFont typeface="Arial" panose="020B0604020202020204" pitchFamily="34" charset="0"/>
              <a:buChar char="•"/>
            </a:pPr>
            <a:r>
              <a:rPr lang="en-US" sz="1400" dirty="0">
                <a:latin typeface="Roboto" panose="02000000000000000000" pitchFamily="2" charset="0"/>
                <a:ea typeface="Roboto" panose="02000000000000000000" pitchFamily="2" charset="0"/>
              </a:rPr>
              <a:t>Gold standard </a:t>
            </a:r>
            <a:r>
              <a:rPr lang="en-US" sz="1400" dirty="0" err="1">
                <a:latin typeface="Roboto" panose="02000000000000000000" pitchFamily="2" charset="0"/>
                <a:ea typeface="Roboto" panose="02000000000000000000" pitchFamily="2" charset="0"/>
              </a:rPr>
              <a:t>penegakan</a:t>
            </a:r>
            <a:r>
              <a:rPr lang="en-US" sz="1400" dirty="0">
                <a:latin typeface="Roboto" panose="02000000000000000000" pitchFamily="2" charset="0"/>
                <a:ea typeface="Roboto" panose="02000000000000000000" pitchFamily="2" charset="0"/>
              </a:rPr>
              <a:t> diagnosis </a:t>
            </a:r>
            <a:r>
              <a:rPr lang="en-US" sz="1400" dirty="0" err="1">
                <a:latin typeface="Roboto" panose="02000000000000000000" pitchFamily="2" charset="0"/>
                <a:ea typeface="Roboto" panose="02000000000000000000" pitchFamily="2" charset="0"/>
              </a:rPr>
              <a:t>ikterus</a:t>
            </a:r>
            <a:r>
              <a:rPr lang="en-US" sz="1400" dirty="0">
                <a:latin typeface="Roboto" panose="02000000000000000000" pitchFamily="2" charset="0"/>
                <a:ea typeface="Roboto" panose="02000000000000000000" pitchFamily="2" charset="0"/>
              </a:rPr>
              <a:t> neonatorum + </a:t>
            </a:r>
            <a:r>
              <a:rPr lang="en-US" sz="1400" dirty="0" err="1">
                <a:latin typeface="Roboto" panose="02000000000000000000" pitchFamily="2" charset="0"/>
                <a:ea typeface="Roboto" panose="02000000000000000000" pitchFamily="2" charset="0"/>
              </a:rPr>
              <a:t>penentuan</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intervensi</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lebih</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lanjut</a:t>
            </a:r>
            <a:endParaRPr lang="en-US" sz="1400" dirty="0">
              <a:latin typeface="Roboto" panose="02000000000000000000" pitchFamily="2" charset="0"/>
              <a:ea typeface="Roboto" panose="02000000000000000000" pitchFamily="2" charset="0"/>
            </a:endParaRPr>
          </a:p>
          <a:p>
            <a:pPr marL="285750" indent="-285750">
              <a:lnSpc>
                <a:spcPct val="100000"/>
              </a:lnSpc>
              <a:buClr>
                <a:srgbClr val="612C28"/>
              </a:buClr>
              <a:buSzPts val="1100"/>
              <a:buFont typeface="Arial" panose="020B0604020202020204" pitchFamily="34" charset="0"/>
              <a:buChar char="•"/>
            </a:pPr>
            <a:r>
              <a:rPr lang="en-US" dirty="0">
                <a:latin typeface="Roboto" panose="02000000000000000000" pitchFamily="2" charset="0"/>
                <a:ea typeface="Roboto" panose="02000000000000000000" pitchFamily="2" charset="0"/>
              </a:rPr>
              <a:t>Tindakan </a:t>
            </a:r>
            <a:r>
              <a:rPr lang="en-US" dirty="0" err="1">
                <a:latin typeface="Roboto" panose="02000000000000000000" pitchFamily="2" charset="0"/>
                <a:ea typeface="Roboto" panose="02000000000000000000" pitchFamily="2" charset="0"/>
              </a:rPr>
              <a:t>invasif</a:t>
            </a:r>
            <a:r>
              <a:rPr lang="en-US" dirty="0">
                <a:latin typeface="Roboto" panose="02000000000000000000" pitchFamily="2" charset="0"/>
                <a:ea typeface="Roboto" panose="02000000000000000000" pitchFamily="2" charset="0"/>
              </a:rPr>
              <a:t> yang </a:t>
            </a:r>
            <a:r>
              <a:rPr lang="en-US" dirty="0" err="1">
                <a:latin typeface="Roboto" panose="02000000000000000000" pitchFamily="2" charset="0"/>
                <a:ea typeface="Roboto" panose="02000000000000000000" pitchFamily="2" charset="0"/>
              </a:rPr>
              <a:t>dianggap</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dapat</a:t>
            </a: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cs typeface="Calibri" panose="020F0502020204030204" pitchFamily="34" charset="0"/>
              </a:rPr>
              <a:t>↑ </a:t>
            </a:r>
            <a:r>
              <a:rPr lang="en-US" dirty="0" err="1">
                <a:latin typeface="Roboto" panose="02000000000000000000" pitchFamily="2" charset="0"/>
                <a:ea typeface="Roboto" panose="02000000000000000000" pitchFamily="2" charset="0"/>
              </a:rPr>
              <a:t>morbiditas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neonatus</a:t>
            </a:r>
            <a:endParaRPr lang="en-US" sz="1400" dirty="0">
              <a:latin typeface="Roboto" panose="02000000000000000000" pitchFamily="2" charset="0"/>
              <a:ea typeface="Roboto" panose="02000000000000000000" pitchFamily="2" charset="0"/>
            </a:endParaRPr>
          </a:p>
          <a:p>
            <a:pPr marL="285750" indent="-285750">
              <a:lnSpc>
                <a:spcPct val="100000"/>
              </a:lnSpc>
              <a:buClr>
                <a:srgbClr val="612C28"/>
              </a:buClr>
              <a:buSzPts val="1100"/>
              <a:buFont typeface="Arial" panose="020B0604020202020204" pitchFamily="34" charset="0"/>
              <a:buChar char="•"/>
            </a:pPr>
            <a:r>
              <a:rPr lang="en-US" sz="1400" dirty="0">
                <a:latin typeface="Roboto" panose="02000000000000000000" pitchFamily="2" charset="0"/>
                <a:ea typeface="Roboto" panose="02000000000000000000" pitchFamily="2" charset="0"/>
              </a:rPr>
              <a:t>N: </a:t>
            </a:r>
            <a:r>
              <a:rPr lang="en-US" sz="1400" dirty="0" err="1">
                <a:latin typeface="Roboto" panose="02000000000000000000" pitchFamily="2" charset="0"/>
                <a:ea typeface="Roboto" panose="02000000000000000000" pitchFamily="2" charset="0"/>
              </a:rPr>
              <a:t>bayi</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cukup</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bulan</a:t>
            </a:r>
            <a:r>
              <a:rPr lang="en-US" sz="1400" dirty="0">
                <a:latin typeface="Roboto" panose="02000000000000000000" pitchFamily="2" charset="0"/>
                <a:ea typeface="Roboto" panose="02000000000000000000" pitchFamily="2" charset="0"/>
              </a:rPr>
              <a:t> </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rPr>
              <a:t>mencapai</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puncak</a:t>
            </a:r>
            <a:r>
              <a:rPr lang="en-US" sz="1400" dirty="0">
                <a:latin typeface="Roboto" panose="02000000000000000000" pitchFamily="2" charset="0"/>
                <a:ea typeface="Roboto" panose="02000000000000000000" pitchFamily="2" charset="0"/>
              </a:rPr>
              <a:t> ±6 mg/dL </a:t>
            </a:r>
            <a:r>
              <a:rPr lang="en-US" sz="1400" dirty="0" err="1">
                <a:latin typeface="Roboto" panose="02000000000000000000" pitchFamily="2" charset="0"/>
                <a:ea typeface="Roboto" panose="02000000000000000000" pitchFamily="2" charset="0"/>
              </a:rPr>
              <a:t>antara</a:t>
            </a:r>
            <a:r>
              <a:rPr lang="en-US" sz="1400" dirty="0">
                <a:latin typeface="Roboto" panose="02000000000000000000" pitchFamily="2" charset="0"/>
                <a:ea typeface="Roboto" panose="02000000000000000000" pitchFamily="2" charset="0"/>
              </a:rPr>
              <a:t> 2 dan 4 </a:t>
            </a:r>
            <a:r>
              <a:rPr lang="en-US" sz="1400" dirty="0" err="1">
                <a:latin typeface="Roboto" panose="02000000000000000000" pitchFamily="2" charset="0"/>
                <a:ea typeface="Roboto" panose="02000000000000000000" pitchFamily="2" charset="0"/>
              </a:rPr>
              <a:t>hari</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kehidupan</a:t>
            </a:r>
            <a:r>
              <a:rPr lang="en-US" sz="1400" dirty="0">
                <a:latin typeface="Roboto" panose="02000000000000000000" pitchFamily="2" charset="0"/>
                <a:ea typeface="Roboto" panose="02000000000000000000" pitchFamily="2" charset="0"/>
              </a:rPr>
              <a:t> (&gt;10 mg/dL </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hiperbilirubinemia</a:t>
            </a:r>
            <a:r>
              <a:rPr lang="en-US" sz="1400" dirty="0">
                <a:latin typeface="Roboto" panose="02000000000000000000" pitchFamily="2" charset="0"/>
                <a:ea typeface="Roboto" panose="02000000000000000000" pitchFamily="2" charset="0"/>
                <a:sym typeface="Wingdings" panose="05000000000000000000" pitchFamily="2" charset="2"/>
              </a:rPr>
              <a:t> non </a:t>
            </a:r>
            <a:r>
              <a:rPr lang="en-US" sz="1400" dirty="0" err="1">
                <a:latin typeface="Roboto" panose="02000000000000000000" pitchFamily="2" charset="0"/>
                <a:ea typeface="Roboto" panose="02000000000000000000" pitchFamily="2" charset="0"/>
                <a:sym typeface="Wingdings" panose="05000000000000000000" pitchFamily="2" charset="2"/>
              </a:rPr>
              <a:t>fisiologis</a:t>
            </a:r>
            <a:r>
              <a:rPr lang="en-US" sz="1400" dirty="0">
                <a:latin typeface="Roboto" panose="02000000000000000000" pitchFamily="2" charset="0"/>
                <a:ea typeface="Roboto" panose="02000000000000000000" pitchFamily="2" charset="0"/>
                <a:sym typeface="Wingdings" panose="05000000000000000000" pitchFamily="2" charset="2"/>
              </a:rPr>
              <a:t>/</a:t>
            </a:r>
            <a:r>
              <a:rPr lang="en-US" sz="1400" dirty="0" err="1">
                <a:latin typeface="Roboto" panose="02000000000000000000" pitchFamily="2" charset="0"/>
                <a:ea typeface="Roboto" panose="02000000000000000000" pitchFamily="2" charset="0"/>
                <a:sym typeface="Wingdings" panose="05000000000000000000" pitchFamily="2" charset="2"/>
              </a:rPr>
              <a:t>patologis</a:t>
            </a:r>
            <a:r>
              <a:rPr lang="en-US" sz="1400" dirty="0">
                <a:latin typeface="Roboto" panose="02000000000000000000" pitchFamily="2" charset="0"/>
                <a:ea typeface="Roboto" panose="02000000000000000000" pitchFamily="2" charset="0"/>
                <a:sym typeface="Wingdings" panose="05000000000000000000" pitchFamily="2" charset="2"/>
              </a:rPr>
              <a:t>)</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bayi</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kurang</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bulan</a:t>
            </a:r>
            <a:r>
              <a:rPr lang="en-US" sz="1400" dirty="0">
                <a:latin typeface="Roboto" panose="02000000000000000000" pitchFamily="2" charset="0"/>
                <a:ea typeface="Roboto" panose="02000000000000000000" pitchFamily="2" charset="0"/>
              </a:rPr>
              <a:t> </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mencapai</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puncak</a:t>
            </a:r>
            <a:r>
              <a:rPr lang="en-US" sz="1400" dirty="0">
                <a:latin typeface="Roboto" panose="02000000000000000000" pitchFamily="2" charset="0"/>
                <a:ea typeface="Roboto" panose="02000000000000000000" pitchFamily="2" charset="0"/>
                <a:sym typeface="Wingdings" panose="05000000000000000000" pitchFamily="2" charset="2"/>
              </a:rPr>
              <a:t> pada </a:t>
            </a:r>
            <a:r>
              <a:rPr lang="en-US" sz="1400" dirty="0" err="1">
                <a:latin typeface="Roboto" panose="02000000000000000000" pitchFamily="2" charset="0"/>
                <a:ea typeface="Roboto" panose="02000000000000000000" pitchFamily="2" charset="0"/>
                <a:sym typeface="Wingdings" panose="05000000000000000000" pitchFamily="2" charset="2"/>
              </a:rPr>
              <a:t>nilai</a:t>
            </a:r>
            <a:r>
              <a:rPr lang="en-US" sz="1400" dirty="0">
                <a:latin typeface="Roboto" panose="02000000000000000000" pitchFamily="2" charset="0"/>
                <a:ea typeface="Roboto" panose="02000000000000000000" pitchFamily="2" charset="0"/>
                <a:sym typeface="Wingdings" panose="05000000000000000000" pitchFamily="2" charset="2"/>
              </a:rPr>
              <a:t> 10-12 mg/dL </a:t>
            </a:r>
            <a:r>
              <a:rPr lang="en-US" sz="1400" dirty="0" err="1">
                <a:latin typeface="Roboto" panose="02000000000000000000" pitchFamily="2" charset="0"/>
                <a:ea typeface="Roboto" panose="02000000000000000000" pitchFamily="2" charset="0"/>
                <a:sym typeface="Wingdings" panose="05000000000000000000" pitchFamily="2" charset="2"/>
              </a:rPr>
              <a:t>antara</a:t>
            </a:r>
            <a:r>
              <a:rPr lang="en-US" sz="1400" dirty="0">
                <a:latin typeface="Roboto" panose="02000000000000000000" pitchFamily="2" charset="0"/>
                <a:ea typeface="Roboto" panose="02000000000000000000" pitchFamily="2" charset="0"/>
                <a:sym typeface="Wingdings" panose="05000000000000000000" pitchFamily="2" charset="2"/>
              </a:rPr>
              <a:t> 5 dan 7 </a:t>
            </a:r>
            <a:r>
              <a:rPr lang="en-US" sz="1400" dirty="0" err="1">
                <a:latin typeface="Roboto" panose="02000000000000000000" pitchFamily="2" charset="0"/>
                <a:ea typeface="Roboto" panose="02000000000000000000" pitchFamily="2" charset="0"/>
                <a:sym typeface="Wingdings" panose="05000000000000000000" pitchFamily="2" charset="2"/>
              </a:rPr>
              <a:t>hari</a:t>
            </a:r>
            <a:r>
              <a:rPr lang="en-US" sz="1400" dirty="0">
                <a:latin typeface="Roboto" panose="02000000000000000000" pitchFamily="2" charset="0"/>
                <a:ea typeface="Roboto" panose="02000000000000000000" pitchFamily="2" charset="0"/>
                <a:sym typeface="Wingdings" panose="05000000000000000000" pitchFamily="2" charset="2"/>
              </a:rPr>
              <a:t> </a:t>
            </a:r>
            <a:r>
              <a:rPr lang="en-US" sz="1400" dirty="0" err="1">
                <a:latin typeface="Roboto" panose="02000000000000000000" pitchFamily="2" charset="0"/>
                <a:ea typeface="Roboto" panose="02000000000000000000" pitchFamily="2" charset="0"/>
                <a:sym typeface="Wingdings" panose="05000000000000000000" pitchFamily="2" charset="2"/>
              </a:rPr>
              <a:t>kehidupan</a:t>
            </a:r>
            <a:r>
              <a:rPr lang="en-US" sz="1400" dirty="0">
                <a:latin typeface="Roboto" panose="02000000000000000000" pitchFamily="2" charset="0"/>
                <a:ea typeface="Roboto" panose="02000000000000000000" pitchFamily="2" charset="0"/>
                <a:sym typeface="Wingdings" panose="05000000000000000000" pitchFamily="2" charset="2"/>
              </a:rPr>
              <a:t> (&gt;14 mg/dL  </a:t>
            </a:r>
            <a:r>
              <a:rPr lang="en-US" sz="1400" dirty="0" err="1">
                <a:latin typeface="Roboto" panose="02000000000000000000" pitchFamily="2" charset="0"/>
                <a:ea typeface="Roboto" panose="02000000000000000000" pitchFamily="2" charset="0"/>
                <a:sym typeface="Wingdings" panose="05000000000000000000" pitchFamily="2" charset="2"/>
              </a:rPr>
              <a:t>hiperbilirubinemia</a:t>
            </a:r>
            <a:r>
              <a:rPr lang="en-US" sz="1400" dirty="0">
                <a:latin typeface="Roboto" panose="02000000000000000000" pitchFamily="2" charset="0"/>
                <a:ea typeface="Roboto" panose="02000000000000000000" pitchFamily="2" charset="0"/>
                <a:sym typeface="Wingdings" panose="05000000000000000000" pitchFamily="2" charset="2"/>
              </a:rPr>
              <a:t> non </a:t>
            </a:r>
            <a:r>
              <a:rPr lang="en-US" sz="1400" dirty="0" err="1">
                <a:latin typeface="Roboto" panose="02000000000000000000" pitchFamily="2" charset="0"/>
                <a:ea typeface="Roboto" panose="02000000000000000000" pitchFamily="2" charset="0"/>
                <a:sym typeface="Wingdings" panose="05000000000000000000" pitchFamily="2" charset="2"/>
              </a:rPr>
              <a:t>fisiologis</a:t>
            </a:r>
            <a:r>
              <a:rPr lang="en-US" sz="1400" dirty="0">
                <a:latin typeface="Roboto" panose="02000000000000000000" pitchFamily="2" charset="0"/>
                <a:ea typeface="Roboto" panose="02000000000000000000" pitchFamily="2" charset="0"/>
                <a:sym typeface="Wingdings" panose="05000000000000000000" pitchFamily="2" charset="2"/>
              </a:rPr>
              <a:t>/</a:t>
            </a:r>
            <a:r>
              <a:rPr lang="en-US" sz="1400" dirty="0" err="1">
                <a:latin typeface="Roboto" panose="02000000000000000000" pitchFamily="2" charset="0"/>
                <a:ea typeface="Roboto" panose="02000000000000000000" pitchFamily="2" charset="0"/>
                <a:sym typeface="Wingdings" panose="05000000000000000000" pitchFamily="2" charset="2"/>
              </a:rPr>
              <a:t>patologis</a:t>
            </a:r>
            <a:r>
              <a:rPr lang="en-US" sz="1400" dirty="0">
                <a:latin typeface="Roboto" panose="02000000000000000000" pitchFamily="2" charset="0"/>
                <a:ea typeface="Roboto" panose="02000000000000000000" pitchFamily="2" charset="0"/>
                <a:sym typeface="Wingdings" panose="05000000000000000000" pitchFamily="2" charset="2"/>
              </a:rPr>
              <a:t>)</a:t>
            </a:r>
            <a:endParaRPr lang="en-ID" sz="1400" dirty="0">
              <a:effectLst/>
              <a:latin typeface="Roboto" panose="02000000000000000000" pitchFamily="2" charset="0"/>
              <a:ea typeface="Roboto" panose="02000000000000000000" pitchFamily="2" charset="0"/>
            </a:endParaRPr>
          </a:p>
        </p:txBody>
      </p:sp>
      <p:cxnSp>
        <p:nvCxnSpPr>
          <p:cNvPr id="2032" name="Google Shape;2032;p41"/>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pic>
        <p:nvPicPr>
          <p:cNvPr id="4" name="Picture 3">
            <a:extLst>
              <a:ext uri="{FF2B5EF4-FFF2-40B4-BE49-F238E27FC236}">
                <a16:creationId xmlns:a16="http://schemas.microsoft.com/office/drawing/2014/main" id="{CC409E5F-677D-424E-BEA5-B2E583BAAF00}"/>
              </a:ext>
            </a:extLst>
          </p:cNvPr>
          <p:cNvPicPr>
            <a:picLocks noChangeAspect="1"/>
          </p:cNvPicPr>
          <p:nvPr/>
        </p:nvPicPr>
        <p:blipFill>
          <a:blip r:embed="rId3"/>
          <a:stretch>
            <a:fillRect/>
          </a:stretch>
        </p:blipFill>
        <p:spPr>
          <a:xfrm>
            <a:off x="4718102" y="1684400"/>
            <a:ext cx="3390369" cy="2261350"/>
          </a:xfrm>
          <a:prstGeom prst="rect">
            <a:avLst/>
          </a:prstGeom>
        </p:spPr>
      </p:pic>
    </p:spTree>
    <p:extLst>
      <p:ext uri="{BB962C8B-B14F-4D97-AF65-F5344CB8AC3E}">
        <p14:creationId xmlns:p14="http://schemas.microsoft.com/office/powerpoint/2010/main" val="596893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cxnSp>
        <p:nvCxnSpPr>
          <p:cNvPr id="1925" name="Google Shape;1925;p40"/>
          <p:cNvCxnSpPr/>
          <p:nvPr/>
        </p:nvCxnSpPr>
        <p:spPr>
          <a:xfrm>
            <a:off x="3429000" y="3770400"/>
            <a:ext cx="895500" cy="0"/>
          </a:xfrm>
          <a:prstGeom prst="straightConnector1">
            <a:avLst/>
          </a:prstGeom>
          <a:noFill/>
          <a:ln w="38100" cap="flat" cmpd="sng">
            <a:solidFill>
              <a:schemeClr val="dk2"/>
            </a:solidFill>
            <a:prstDash val="dot"/>
            <a:round/>
            <a:headEnd type="none" w="med" len="med"/>
            <a:tailEnd type="none" w="med" len="med"/>
          </a:ln>
        </p:spPr>
      </p:cxnSp>
      <p:cxnSp>
        <p:nvCxnSpPr>
          <p:cNvPr id="1926" name="Google Shape;1926;p40"/>
          <p:cNvCxnSpPr/>
          <p:nvPr/>
        </p:nvCxnSpPr>
        <p:spPr>
          <a:xfrm>
            <a:off x="4767300" y="3591025"/>
            <a:ext cx="895500" cy="0"/>
          </a:xfrm>
          <a:prstGeom prst="straightConnector1">
            <a:avLst/>
          </a:prstGeom>
          <a:noFill/>
          <a:ln w="38100" cap="flat" cmpd="sng">
            <a:solidFill>
              <a:schemeClr val="dk2"/>
            </a:solidFill>
            <a:prstDash val="dot"/>
            <a:round/>
            <a:headEnd type="none" w="med" len="med"/>
            <a:tailEnd type="none" w="med" len="med"/>
          </a:ln>
        </p:spPr>
      </p:cxnSp>
      <p:sp>
        <p:nvSpPr>
          <p:cNvPr id="1927" name="Google Shape;1927;p40"/>
          <p:cNvSpPr txBox="1">
            <a:spLocks noGrp="1"/>
          </p:cNvSpPr>
          <p:nvPr>
            <p:ph type="title"/>
          </p:nvPr>
        </p:nvSpPr>
        <p:spPr>
          <a:xfrm>
            <a:off x="720000" y="539500"/>
            <a:ext cx="7704000" cy="8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PX PENUNJANG TAMBAHAN</a:t>
            </a:r>
            <a:endParaRPr b="1" dirty="0"/>
          </a:p>
        </p:txBody>
      </p:sp>
      <p:grpSp>
        <p:nvGrpSpPr>
          <p:cNvPr id="1928" name="Google Shape;1928;p40"/>
          <p:cNvGrpSpPr/>
          <p:nvPr/>
        </p:nvGrpSpPr>
        <p:grpSpPr>
          <a:xfrm>
            <a:off x="3916971" y="1425406"/>
            <a:ext cx="1318597" cy="3321638"/>
            <a:chOff x="4016908" y="1439331"/>
            <a:chExt cx="1318597" cy="3321638"/>
          </a:xfrm>
        </p:grpSpPr>
        <p:sp>
          <p:nvSpPr>
            <p:cNvPr id="1929" name="Google Shape;1929;p40"/>
            <p:cNvSpPr/>
            <p:nvPr/>
          </p:nvSpPr>
          <p:spPr>
            <a:xfrm>
              <a:off x="4359525" y="1439331"/>
              <a:ext cx="633382" cy="744974"/>
            </a:xfrm>
            <a:custGeom>
              <a:avLst/>
              <a:gdLst/>
              <a:ahLst/>
              <a:cxnLst/>
              <a:rect l="l" t="t" r="r" b="b"/>
              <a:pathLst>
                <a:path w="36121" h="42485" extrusionOk="0">
                  <a:moveTo>
                    <a:pt x="18060" y="0"/>
                  </a:moveTo>
                  <a:cubicBezTo>
                    <a:pt x="8067" y="0"/>
                    <a:pt x="1" y="8067"/>
                    <a:pt x="1" y="18060"/>
                  </a:cubicBezTo>
                  <a:lnTo>
                    <a:pt x="1" y="26082"/>
                  </a:lnTo>
                  <a:cubicBezTo>
                    <a:pt x="1" y="35135"/>
                    <a:pt x="7350" y="42439"/>
                    <a:pt x="16402" y="42484"/>
                  </a:cubicBezTo>
                  <a:lnTo>
                    <a:pt x="19719" y="42484"/>
                  </a:lnTo>
                  <a:cubicBezTo>
                    <a:pt x="28771" y="42439"/>
                    <a:pt x="36120" y="35135"/>
                    <a:pt x="36120" y="26082"/>
                  </a:cubicBezTo>
                  <a:lnTo>
                    <a:pt x="36120" y="18060"/>
                  </a:lnTo>
                  <a:cubicBezTo>
                    <a:pt x="36120" y="8067"/>
                    <a:pt x="28009" y="0"/>
                    <a:pt x="18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4236938" y="1715420"/>
              <a:ext cx="244403" cy="215944"/>
            </a:xfrm>
            <a:custGeom>
              <a:avLst/>
              <a:gdLst/>
              <a:ahLst/>
              <a:cxnLst/>
              <a:rect l="l" t="t" r="r" b="b"/>
              <a:pathLst>
                <a:path w="13938" h="12315" extrusionOk="0">
                  <a:moveTo>
                    <a:pt x="6990" y="1"/>
                  </a:moveTo>
                  <a:cubicBezTo>
                    <a:pt x="6243" y="1"/>
                    <a:pt x="5485" y="140"/>
                    <a:pt x="4751" y="433"/>
                  </a:cubicBezTo>
                  <a:cubicBezTo>
                    <a:pt x="1569" y="1643"/>
                    <a:pt x="1" y="5228"/>
                    <a:pt x="1211" y="8410"/>
                  </a:cubicBezTo>
                  <a:cubicBezTo>
                    <a:pt x="2178" y="10828"/>
                    <a:pt x="4530" y="12314"/>
                    <a:pt x="6994" y="12314"/>
                  </a:cubicBezTo>
                  <a:cubicBezTo>
                    <a:pt x="7726" y="12314"/>
                    <a:pt x="8469" y="12183"/>
                    <a:pt x="9187" y="11906"/>
                  </a:cubicBezTo>
                  <a:cubicBezTo>
                    <a:pt x="12369" y="10651"/>
                    <a:pt x="13938" y="7111"/>
                    <a:pt x="12683" y="3929"/>
                  </a:cubicBezTo>
                  <a:cubicBezTo>
                    <a:pt x="11756" y="1491"/>
                    <a:pt x="9435" y="1"/>
                    <a:pt x="6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4870302" y="1715525"/>
              <a:ext cx="245192" cy="216031"/>
            </a:xfrm>
            <a:custGeom>
              <a:avLst/>
              <a:gdLst/>
              <a:ahLst/>
              <a:cxnLst/>
              <a:rect l="l" t="t" r="r" b="b"/>
              <a:pathLst>
                <a:path w="13983" h="12320" extrusionOk="0">
                  <a:moveTo>
                    <a:pt x="7017" y="1"/>
                  </a:moveTo>
                  <a:cubicBezTo>
                    <a:pt x="6232" y="1"/>
                    <a:pt x="5433" y="152"/>
                    <a:pt x="4661" y="472"/>
                  </a:cubicBezTo>
                  <a:cubicBezTo>
                    <a:pt x="1524" y="1772"/>
                    <a:pt x="0" y="5357"/>
                    <a:pt x="1300" y="8494"/>
                  </a:cubicBezTo>
                  <a:cubicBezTo>
                    <a:pt x="2284" y="10869"/>
                    <a:pt x="4604" y="12319"/>
                    <a:pt x="7035" y="12319"/>
                  </a:cubicBezTo>
                  <a:cubicBezTo>
                    <a:pt x="7814" y="12319"/>
                    <a:pt x="8605" y="12170"/>
                    <a:pt x="9366" y="11855"/>
                  </a:cubicBezTo>
                  <a:cubicBezTo>
                    <a:pt x="12503" y="10555"/>
                    <a:pt x="13982" y="6925"/>
                    <a:pt x="12683" y="3788"/>
                  </a:cubicBezTo>
                  <a:cubicBezTo>
                    <a:pt x="11703" y="1423"/>
                    <a:pt x="9424" y="1"/>
                    <a:pt x="7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4576415" y="2005115"/>
              <a:ext cx="199601" cy="358345"/>
            </a:xfrm>
            <a:custGeom>
              <a:avLst/>
              <a:gdLst/>
              <a:ahLst/>
              <a:cxnLst/>
              <a:rect l="l" t="t" r="r" b="b"/>
              <a:pathLst>
                <a:path w="11383" h="20436" extrusionOk="0">
                  <a:moveTo>
                    <a:pt x="5512" y="0"/>
                  </a:moveTo>
                  <a:cubicBezTo>
                    <a:pt x="2465" y="0"/>
                    <a:pt x="0" y="2420"/>
                    <a:pt x="0" y="5513"/>
                  </a:cubicBezTo>
                  <a:lnTo>
                    <a:pt x="0" y="14924"/>
                  </a:lnTo>
                  <a:cubicBezTo>
                    <a:pt x="0" y="17971"/>
                    <a:pt x="2465" y="20436"/>
                    <a:pt x="5512" y="20436"/>
                  </a:cubicBezTo>
                  <a:lnTo>
                    <a:pt x="5871" y="20436"/>
                  </a:lnTo>
                  <a:cubicBezTo>
                    <a:pt x="8918" y="20436"/>
                    <a:pt x="11383" y="17971"/>
                    <a:pt x="11383" y="14924"/>
                  </a:cubicBezTo>
                  <a:lnTo>
                    <a:pt x="11383" y="5513"/>
                  </a:lnTo>
                  <a:cubicBezTo>
                    <a:pt x="11383" y="2420"/>
                    <a:pt x="8918" y="0"/>
                    <a:pt x="5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4016908" y="2231299"/>
              <a:ext cx="634171" cy="1171005"/>
            </a:xfrm>
            <a:custGeom>
              <a:avLst/>
              <a:gdLst/>
              <a:ahLst/>
              <a:cxnLst/>
              <a:rect l="l" t="t" r="r" b="b"/>
              <a:pathLst>
                <a:path w="36166" h="66781" extrusionOk="0">
                  <a:moveTo>
                    <a:pt x="31841" y="1"/>
                  </a:moveTo>
                  <a:cubicBezTo>
                    <a:pt x="31759" y="1"/>
                    <a:pt x="31677" y="3"/>
                    <a:pt x="31594" y="8"/>
                  </a:cubicBezTo>
                  <a:cubicBezTo>
                    <a:pt x="31146" y="53"/>
                    <a:pt x="19629" y="949"/>
                    <a:pt x="11115" y="11884"/>
                  </a:cubicBezTo>
                  <a:cubicBezTo>
                    <a:pt x="2331" y="23177"/>
                    <a:pt x="1" y="40520"/>
                    <a:pt x="4213" y="63375"/>
                  </a:cubicBezTo>
                  <a:cubicBezTo>
                    <a:pt x="4572" y="65347"/>
                    <a:pt x="6320" y="66781"/>
                    <a:pt x="8336" y="66781"/>
                  </a:cubicBezTo>
                  <a:cubicBezTo>
                    <a:pt x="8560" y="66781"/>
                    <a:pt x="8784" y="66736"/>
                    <a:pt x="9053" y="66736"/>
                  </a:cubicBezTo>
                  <a:cubicBezTo>
                    <a:pt x="11339" y="66288"/>
                    <a:pt x="12818" y="64137"/>
                    <a:pt x="12414" y="61851"/>
                  </a:cubicBezTo>
                  <a:cubicBezTo>
                    <a:pt x="8740" y="41864"/>
                    <a:pt x="10532" y="26403"/>
                    <a:pt x="17568" y="17172"/>
                  </a:cubicBezTo>
                  <a:cubicBezTo>
                    <a:pt x="23752" y="9150"/>
                    <a:pt x="31818" y="8388"/>
                    <a:pt x="32222" y="8343"/>
                  </a:cubicBezTo>
                  <a:cubicBezTo>
                    <a:pt x="34462" y="8119"/>
                    <a:pt x="36165" y="6147"/>
                    <a:pt x="35986" y="3862"/>
                  </a:cubicBezTo>
                  <a:cubicBezTo>
                    <a:pt x="35857" y="1702"/>
                    <a:pt x="34020" y="1"/>
                    <a:pt x="31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4218877" y="2797996"/>
              <a:ext cx="324538" cy="1962973"/>
            </a:xfrm>
            <a:custGeom>
              <a:avLst/>
              <a:gdLst/>
              <a:ahLst/>
              <a:cxnLst/>
              <a:rect l="l" t="t" r="r" b="b"/>
              <a:pathLst>
                <a:path w="18508" h="111946" extrusionOk="0">
                  <a:moveTo>
                    <a:pt x="12682" y="1"/>
                  </a:moveTo>
                  <a:cubicBezTo>
                    <a:pt x="9456" y="1"/>
                    <a:pt x="6812" y="2600"/>
                    <a:pt x="6812" y="5871"/>
                  </a:cubicBezTo>
                  <a:lnTo>
                    <a:pt x="6812" y="100115"/>
                  </a:lnTo>
                  <a:lnTo>
                    <a:pt x="5378" y="100294"/>
                  </a:lnTo>
                  <a:cubicBezTo>
                    <a:pt x="2285" y="100608"/>
                    <a:pt x="0" y="103297"/>
                    <a:pt x="179" y="106434"/>
                  </a:cubicBezTo>
                  <a:cubicBezTo>
                    <a:pt x="314" y="109526"/>
                    <a:pt x="2913" y="111946"/>
                    <a:pt x="6005" y="111946"/>
                  </a:cubicBezTo>
                  <a:cubicBezTo>
                    <a:pt x="6229" y="111946"/>
                    <a:pt x="6453" y="111946"/>
                    <a:pt x="6677" y="111901"/>
                  </a:cubicBezTo>
                  <a:lnTo>
                    <a:pt x="13310" y="111184"/>
                  </a:lnTo>
                  <a:cubicBezTo>
                    <a:pt x="16267" y="110826"/>
                    <a:pt x="18508" y="108316"/>
                    <a:pt x="18508" y="105358"/>
                  </a:cubicBezTo>
                  <a:lnTo>
                    <a:pt x="18508" y="5871"/>
                  </a:lnTo>
                  <a:cubicBezTo>
                    <a:pt x="18508" y="2600"/>
                    <a:pt x="15909" y="1"/>
                    <a:pt x="12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700563" y="2231299"/>
              <a:ext cx="634942" cy="1171005"/>
            </a:xfrm>
            <a:custGeom>
              <a:avLst/>
              <a:gdLst/>
              <a:ahLst/>
              <a:cxnLst/>
              <a:rect l="l" t="t" r="r" b="b"/>
              <a:pathLst>
                <a:path w="36210" h="66781" extrusionOk="0">
                  <a:moveTo>
                    <a:pt x="4325" y="1"/>
                  </a:moveTo>
                  <a:cubicBezTo>
                    <a:pt x="2146" y="1"/>
                    <a:pt x="309" y="1702"/>
                    <a:pt x="180" y="3862"/>
                  </a:cubicBezTo>
                  <a:cubicBezTo>
                    <a:pt x="1" y="6147"/>
                    <a:pt x="1704" y="8164"/>
                    <a:pt x="3989" y="8343"/>
                  </a:cubicBezTo>
                  <a:cubicBezTo>
                    <a:pt x="4303" y="8388"/>
                    <a:pt x="12459" y="9150"/>
                    <a:pt x="18598" y="17216"/>
                  </a:cubicBezTo>
                  <a:cubicBezTo>
                    <a:pt x="25634" y="26403"/>
                    <a:pt x="27426" y="41864"/>
                    <a:pt x="23797" y="61851"/>
                  </a:cubicBezTo>
                  <a:cubicBezTo>
                    <a:pt x="23348" y="64137"/>
                    <a:pt x="24872" y="66288"/>
                    <a:pt x="27158" y="66736"/>
                  </a:cubicBezTo>
                  <a:cubicBezTo>
                    <a:pt x="27382" y="66736"/>
                    <a:pt x="27650" y="66781"/>
                    <a:pt x="27875" y="66781"/>
                  </a:cubicBezTo>
                  <a:cubicBezTo>
                    <a:pt x="29891" y="66781"/>
                    <a:pt x="31639" y="65347"/>
                    <a:pt x="31997" y="63375"/>
                  </a:cubicBezTo>
                  <a:cubicBezTo>
                    <a:pt x="36210" y="40475"/>
                    <a:pt x="33835" y="23177"/>
                    <a:pt x="25096" y="11928"/>
                  </a:cubicBezTo>
                  <a:cubicBezTo>
                    <a:pt x="16537" y="949"/>
                    <a:pt x="5065" y="53"/>
                    <a:pt x="4572" y="8"/>
                  </a:cubicBezTo>
                  <a:cubicBezTo>
                    <a:pt x="4489" y="3"/>
                    <a:pt x="4407" y="1"/>
                    <a:pt x="4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4806650" y="2794857"/>
              <a:ext cx="326905" cy="1966112"/>
            </a:xfrm>
            <a:custGeom>
              <a:avLst/>
              <a:gdLst/>
              <a:ahLst/>
              <a:cxnLst/>
              <a:rect l="l" t="t" r="r" b="b"/>
              <a:pathLst>
                <a:path w="18643" h="112125" extrusionOk="0">
                  <a:moveTo>
                    <a:pt x="5916" y="0"/>
                  </a:moveTo>
                  <a:cubicBezTo>
                    <a:pt x="2644" y="0"/>
                    <a:pt x="0" y="2734"/>
                    <a:pt x="90" y="6050"/>
                  </a:cubicBezTo>
                  <a:lnTo>
                    <a:pt x="90" y="105537"/>
                  </a:lnTo>
                  <a:cubicBezTo>
                    <a:pt x="90" y="108495"/>
                    <a:pt x="2331" y="111005"/>
                    <a:pt x="5288" y="111363"/>
                  </a:cubicBezTo>
                  <a:lnTo>
                    <a:pt x="11966" y="112080"/>
                  </a:lnTo>
                  <a:cubicBezTo>
                    <a:pt x="12145" y="112125"/>
                    <a:pt x="12369" y="112125"/>
                    <a:pt x="12593" y="112125"/>
                  </a:cubicBezTo>
                  <a:cubicBezTo>
                    <a:pt x="15685" y="112125"/>
                    <a:pt x="18284" y="109705"/>
                    <a:pt x="18464" y="106613"/>
                  </a:cubicBezTo>
                  <a:cubicBezTo>
                    <a:pt x="18643" y="103476"/>
                    <a:pt x="16313" y="100787"/>
                    <a:pt x="13220" y="100473"/>
                  </a:cubicBezTo>
                  <a:lnTo>
                    <a:pt x="11786" y="100294"/>
                  </a:lnTo>
                  <a:lnTo>
                    <a:pt x="11786" y="6050"/>
                  </a:lnTo>
                  <a:cubicBezTo>
                    <a:pt x="11876" y="2734"/>
                    <a:pt x="9232" y="0"/>
                    <a:pt x="5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4299011" y="2218078"/>
              <a:ext cx="753619" cy="1081296"/>
            </a:xfrm>
            <a:custGeom>
              <a:avLst/>
              <a:gdLst/>
              <a:ahLst/>
              <a:cxnLst/>
              <a:rect l="l" t="t" r="r" b="b"/>
              <a:pathLst>
                <a:path w="42978" h="61665" extrusionOk="0">
                  <a:moveTo>
                    <a:pt x="21511" y="0"/>
                  </a:moveTo>
                  <a:cubicBezTo>
                    <a:pt x="9636" y="45"/>
                    <a:pt x="46" y="9635"/>
                    <a:pt x="1" y="21466"/>
                  </a:cubicBezTo>
                  <a:lnTo>
                    <a:pt x="1" y="49923"/>
                  </a:lnTo>
                  <a:cubicBezTo>
                    <a:pt x="46" y="56376"/>
                    <a:pt x="5289" y="61619"/>
                    <a:pt x="11742" y="61664"/>
                  </a:cubicBezTo>
                  <a:lnTo>
                    <a:pt x="13983" y="61664"/>
                  </a:lnTo>
                  <a:cubicBezTo>
                    <a:pt x="13983" y="57496"/>
                    <a:pt x="17344" y="56779"/>
                    <a:pt x="21467" y="56779"/>
                  </a:cubicBezTo>
                  <a:cubicBezTo>
                    <a:pt x="25634" y="56779"/>
                    <a:pt x="28995" y="57496"/>
                    <a:pt x="28995" y="61664"/>
                  </a:cubicBezTo>
                  <a:lnTo>
                    <a:pt x="31236" y="61664"/>
                  </a:lnTo>
                  <a:cubicBezTo>
                    <a:pt x="37689" y="61619"/>
                    <a:pt x="42932" y="56376"/>
                    <a:pt x="42977" y="49923"/>
                  </a:cubicBezTo>
                  <a:lnTo>
                    <a:pt x="42977" y="21466"/>
                  </a:lnTo>
                  <a:cubicBezTo>
                    <a:pt x="42932" y="9635"/>
                    <a:pt x="33342" y="45"/>
                    <a:pt x="21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4395682" y="2733800"/>
              <a:ext cx="317471" cy="266514"/>
            </a:xfrm>
            <a:custGeom>
              <a:avLst/>
              <a:gdLst/>
              <a:ahLst/>
              <a:cxnLst/>
              <a:rect l="l" t="t" r="r" b="b"/>
              <a:pathLst>
                <a:path w="18105" h="15199" extrusionOk="0">
                  <a:moveTo>
                    <a:pt x="14837" y="1"/>
                  </a:moveTo>
                  <a:cubicBezTo>
                    <a:pt x="14688" y="1"/>
                    <a:pt x="14537" y="11"/>
                    <a:pt x="14385" y="32"/>
                  </a:cubicBezTo>
                  <a:cubicBezTo>
                    <a:pt x="1793" y="1600"/>
                    <a:pt x="0" y="1600"/>
                    <a:pt x="717" y="5858"/>
                  </a:cubicBezTo>
                  <a:cubicBezTo>
                    <a:pt x="717" y="5902"/>
                    <a:pt x="717" y="5992"/>
                    <a:pt x="762" y="6037"/>
                  </a:cubicBezTo>
                  <a:lnTo>
                    <a:pt x="762" y="6082"/>
                  </a:lnTo>
                  <a:cubicBezTo>
                    <a:pt x="807" y="6306"/>
                    <a:pt x="851" y="6575"/>
                    <a:pt x="941" y="6799"/>
                  </a:cubicBezTo>
                  <a:cubicBezTo>
                    <a:pt x="1793" y="9488"/>
                    <a:pt x="3720" y="12266"/>
                    <a:pt x="4974" y="13924"/>
                  </a:cubicBezTo>
                  <a:cubicBezTo>
                    <a:pt x="5634" y="14772"/>
                    <a:pt x="6602" y="15199"/>
                    <a:pt x="7574" y="15199"/>
                  </a:cubicBezTo>
                  <a:cubicBezTo>
                    <a:pt x="8453" y="15199"/>
                    <a:pt x="9334" y="14850"/>
                    <a:pt x="9993" y="14148"/>
                  </a:cubicBezTo>
                  <a:cubicBezTo>
                    <a:pt x="10710" y="13386"/>
                    <a:pt x="11338" y="12490"/>
                    <a:pt x="11876" y="11549"/>
                  </a:cubicBezTo>
                  <a:cubicBezTo>
                    <a:pt x="13713" y="11190"/>
                    <a:pt x="15640" y="10339"/>
                    <a:pt x="16715" y="8546"/>
                  </a:cubicBezTo>
                  <a:cubicBezTo>
                    <a:pt x="17612" y="6933"/>
                    <a:pt x="18105" y="5096"/>
                    <a:pt x="18105" y="3258"/>
                  </a:cubicBezTo>
                  <a:cubicBezTo>
                    <a:pt x="18063" y="1439"/>
                    <a:pt x="16610" y="1"/>
                    <a:pt x="14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4694285" y="3091952"/>
              <a:ext cx="52658" cy="41663"/>
            </a:xfrm>
            <a:custGeom>
              <a:avLst/>
              <a:gdLst/>
              <a:ahLst/>
              <a:cxnLst/>
              <a:rect l="l" t="t" r="r" b="b"/>
              <a:pathLst>
                <a:path w="3003" h="2376" extrusionOk="0">
                  <a:moveTo>
                    <a:pt x="1515" y="1"/>
                  </a:moveTo>
                  <a:cubicBezTo>
                    <a:pt x="1207" y="1"/>
                    <a:pt x="898" y="103"/>
                    <a:pt x="628" y="311"/>
                  </a:cubicBezTo>
                  <a:cubicBezTo>
                    <a:pt x="45" y="669"/>
                    <a:pt x="0" y="1476"/>
                    <a:pt x="493" y="1969"/>
                  </a:cubicBezTo>
                  <a:cubicBezTo>
                    <a:pt x="789" y="2240"/>
                    <a:pt x="1152" y="2376"/>
                    <a:pt x="1517" y="2376"/>
                  </a:cubicBezTo>
                  <a:cubicBezTo>
                    <a:pt x="1815" y="2376"/>
                    <a:pt x="2113" y="2285"/>
                    <a:pt x="2375" y="2103"/>
                  </a:cubicBezTo>
                  <a:cubicBezTo>
                    <a:pt x="2958" y="1700"/>
                    <a:pt x="3003" y="849"/>
                    <a:pt x="2510" y="400"/>
                  </a:cubicBezTo>
                  <a:cubicBezTo>
                    <a:pt x="2222" y="136"/>
                    <a:pt x="1869" y="1"/>
                    <a:pt x="1515" y="1"/>
                  </a:cubicBezTo>
                  <a:close/>
                </a:path>
              </a:pathLst>
            </a:custGeom>
            <a:solidFill>
              <a:srgbClr val="99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0"/>
            <p:cNvGrpSpPr/>
            <p:nvPr/>
          </p:nvGrpSpPr>
          <p:grpSpPr>
            <a:xfrm>
              <a:off x="4422388" y="2820230"/>
              <a:ext cx="540657" cy="376196"/>
              <a:chOff x="4422388" y="2820230"/>
              <a:chExt cx="540657" cy="376196"/>
            </a:xfrm>
          </p:grpSpPr>
          <p:sp>
            <p:nvSpPr>
              <p:cNvPr id="1941" name="Google Shape;1941;p40"/>
              <p:cNvSpPr/>
              <p:nvPr/>
            </p:nvSpPr>
            <p:spPr>
              <a:xfrm>
                <a:off x="4505679" y="2861788"/>
                <a:ext cx="402358" cy="252907"/>
              </a:xfrm>
              <a:custGeom>
                <a:avLst/>
                <a:gdLst/>
                <a:ahLst/>
                <a:cxnLst/>
                <a:rect l="l" t="t" r="r" b="b"/>
                <a:pathLst>
                  <a:path w="22946" h="14423" extrusionOk="0">
                    <a:moveTo>
                      <a:pt x="19405" y="1875"/>
                    </a:moveTo>
                    <a:cubicBezTo>
                      <a:pt x="19584" y="1875"/>
                      <a:pt x="19719" y="1920"/>
                      <a:pt x="19853" y="1964"/>
                    </a:cubicBezTo>
                    <a:cubicBezTo>
                      <a:pt x="20615" y="2233"/>
                      <a:pt x="21108" y="2950"/>
                      <a:pt x="21063" y="3757"/>
                    </a:cubicBezTo>
                    <a:cubicBezTo>
                      <a:pt x="21063" y="3981"/>
                      <a:pt x="21063" y="4160"/>
                      <a:pt x="20974" y="4384"/>
                    </a:cubicBezTo>
                    <a:cubicBezTo>
                      <a:pt x="20794" y="4205"/>
                      <a:pt x="20570" y="4071"/>
                      <a:pt x="20346" y="3981"/>
                    </a:cubicBezTo>
                    <a:cubicBezTo>
                      <a:pt x="19002" y="3309"/>
                      <a:pt x="18688" y="2547"/>
                      <a:pt x="18823" y="2189"/>
                    </a:cubicBezTo>
                    <a:cubicBezTo>
                      <a:pt x="18867" y="2009"/>
                      <a:pt x="19091" y="1875"/>
                      <a:pt x="19405" y="1875"/>
                    </a:cubicBezTo>
                    <a:close/>
                    <a:moveTo>
                      <a:pt x="14386" y="2502"/>
                    </a:moveTo>
                    <a:cubicBezTo>
                      <a:pt x="14520" y="2502"/>
                      <a:pt x="14655" y="2592"/>
                      <a:pt x="14789" y="2681"/>
                    </a:cubicBezTo>
                    <a:cubicBezTo>
                      <a:pt x="15237" y="2906"/>
                      <a:pt x="15506" y="3891"/>
                      <a:pt x="15686" y="4788"/>
                    </a:cubicBezTo>
                    <a:cubicBezTo>
                      <a:pt x="15775" y="5012"/>
                      <a:pt x="15820" y="5281"/>
                      <a:pt x="15910" y="5505"/>
                    </a:cubicBezTo>
                    <a:cubicBezTo>
                      <a:pt x="15775" y="5594"/>
                      <a:pt x="15686" y="5684"/>
                      <a:pt x="15551" y="5774"/>
                    </a:cubicBezTo>
                    <a:cubicBezTo>
                      <a:pt x="15372" y="5146"/>
                      <a:pt x="15013" y="4564"/>
                      <a:pt x="14520" y="4071"/>
                    </a:cubicBezTo>
                    <a:cubicBezTo>
                      <a:pt x="14072" y="3712"/>
                      <a:pt x="13938" y="3130"/>
                      <a:pt x="14162" y="2592"/>
                    </a:cubicBezTo>
                    <a:cubicBezTo>
                      <a:pt x="14207" y="2547"/>
                      <a:pt x="14296" y="2502"/>
                      <a:pt x="14341" y="2502"/>
                    </a:cubicBezTo>
                    <a:close/>
                    <a:moveTo>
                      <a:pt x="5423" y="4071"/>
                    </a:moveTo>
                    <a:cubicBezTo>
                      <a:pt x="5558" y="4071"/>
                      <a:pt x="5692" y="4160"/>
                      <a:pt x="5737" y="4295"/>
                    </a:cubicBezTo>
                    <a:cubicBezTo>
                      <a:pt x="5916" y="4653"/>
                      <a:pt x="5558" y="5594"/>
                      <a:pt x="5289" y="6311"/>
                    </a:cubicBezTo>
                    <a:cubicBezTo>
                      <a:pt x="5244" y="6177"/>
                      <a:pt x="5199" y="5998"/>
                      <a:pt x="5110" y="5863"/>
                    </a:cubicBezTo>
                    <a:cubicBezTo>
                      <a:pt x="4706" y="4833"/>
                      <a:pt x="4886" y="4250"/>
                      <a:pt x="5244" y="4116"/>
                    </a:cubicBezTo>
                    <a:cubicBezTo>
                      <a:pt x="5289" y="4071"/>
                      <a:pt x="5334" y="4071"/>
                      <a:pt x="5423" y="4071"/>
                    </a:cubicBezTo>
                    <a:close/>
                    <a:moveTo>
                      <a:pt x="17478" y="4026"/>
                    </a:moveTo>
                    <a:lnTo>
                      <a:pt x="17478" y="4026"/>
                    </a:lnTo>
                    <a:cubicBezTo>
                      <a:pt x="17971" y="4743"/>
                      <a:pt x="18688" y="5281"/>
                      <a:pt x="19450" y="5639"/>
                    </a:cubicBezTo>
                    <a:cubicBezTo>
                      <a:pt x="19629" y="5729"/>
                      <a:pt x="19719" y="5818"/>
                      <a:pt x="19853" y="5908"/>
                    </a:cubicBezTo>
                    <a:cubicBezTo>
                      <a:pt x="19674" y="6043"/>
                      <a:pt x="19450" y="6132"/>
                      <a:pt x="19226" y="6222"/>
                    </a:cubicBezTo>
                    <a:cubicBezTo>
                      <a:pt x="19136" y="6222"/>
                      <a:pt x="19047" y="6311"/>
                      <a:pt x="18957" y="6311"/>
                    </a:cubicBezTo>
                    <a:cubicBezTo>
                      <a:pt x="18778" y="5953"/>
                      <a:pt x="18554" y="5684"/>
                      <a:pt x="18285" y="5505"/>
                    </a:cubicBezTo>
                    <a:cubicBezTo>
                      <a:pt x="18150" y="5370"/>
                      <a:pt x="17971" y="5326"/>
                      <a:pt x="17792" y="5236"/>
                    </a:cubicBezTo>
                    <a:cubicBezTo>
                      <a:pt x="17702" y="4922"/>
                      <a:pt x="17613" y="4608"/>
                      <a:pt x="17523" y="4295"/>
                    </a:cubicBezTo>
                    <a:lnTo>
                      <a:pt x="17478" y="4026"/>
                    </a:lnTo>
                    <a:close/>
                    <a:moveTo>
                      <a:pt x="8605" y="3085"/>
                    </a:moveTo>
                    <a:cubicBezTo>
                      <a:pt x="8740" y="3085"/>
                      <a:pt x="8874" y="3130"/>
                      <a:pt x="8964" y="3219"/>
                    </a:cubicBezTo>
                    <a:cubicBezTo>
                      <a:pt x="9322" y="3399"/>
                      <a:pt x="8964" y="5012"/>
                      <a:pt x="8740" y="5998"/>
                    </a:cubicBezTo>
                    <a:cubicBezTo>
                      <a:pt x="8605" y="6401"/>
                      <a:pt x="8515" y="6804"/>
                      <a:pt x="8426" y="7208"/>
                    </a:cubicBezTo>
                    <a:cubicBezTo>
                      <a:pt x="7440" y="5415"/>
                      <a:pt x="7664" y="3847"/>
                      <a:pt x="8157" y="3264"/>
                    </a:cubicBezTo>
                    <a:cubicBezTo>
                      <a:pt x="8291" y="3174"/>
                      <a:pt x="8426" y="3085"/>
                      <a:pt x="8560" y="3085"/>
                    </a:cubicBezTo>
                    <a:close/>
                    <a:moveTo>
                      <a:pt x="12280" y="6939"/>
                    </a:moveTo>
                    <a:cubicBezTo>
                      <a:pt x="12280" y="6939"/>
                      <a:pt x="12369" y="7028"/>
                      <a:pt x="12459" y="7208"/>
                    </a:cubicBezTo>
                    <a:cubicBezTo>
                      <a:pt x="12593" y="7387"/>
                      <a:pt x="12369" y="7970"/>
                      <a:pt x="12190" y="8328"/>
                    </a:cubicBezTo>
                    <a:lnTo>
                      <a:pt x="12101" y="8642"/>
                    </a:lnTo>
                    <a:cubicBezTo>
                      <a:pt x="12145" y="8238"/>
                      <a:pt x="12145" y="7835"/>
                      <a:pt x="12145" y="7432"/>
                    </a:cubicBezTo>
                    <a:cubicBezTo>
                      <a:pt x="12101" y="7118"/>
                      <a:pt x="12235" y="6939"/>
                      <a:pt x="12235" y="6939"/>
                    </a:cubicBezTo>
                    <a:close/>
                    <a:moveTo>
                      <a:pt x="3227" y="6087"/>
                    </a:moveTo>
                    <a:cubicBezTo>
                      <a:pt x="3272" y="6267"/>
                      <a:pt x="3317" y="6401"/>
                      <a:pt x="3362" y="6535"/>
                    </a:cubicBezTo>
                    <a:cubicBezTo>
                      <a:pt x="3900" y="7835"/>
                      <a:pt x="3676" y="8776"/>
                      <a:pt x="3272" y="9045"/>
                    </a:cubicBezTo>
                    <a:cubicBezTo>
                      <a:pt x="3184" y="9098"/>
                      <a:pt x="3089" y="9123"/>
                      <a:pt x="2994" y="9123"/>
                    </a:cubicBezTo>
                    <a:cubicBezTo>
                      <a:pt x="2850" y="9123"/>
                      <a:pt x="2709" y="9064"/>
                      <a:pt x="2600" y="8955"/>
                    </a:cubicBezTo>
                    <a:cubicBezTo>
                      <a:pt x="2331" y="8776"/>
                      <a:pt x="2286" y="8687"/>
                      <a:pt x="2735" y="7566"/>
                    </a:cubicBezTo>
                    <a:cubicBezTo>
                      <a:pt x="2914" y="7073"/>
                      <a:pt x="3093" y="6580"/>
                      <a:pt x="3227" y="6087"/>
                    </a:cubicBezTo>
                    <a:close/>
                    <a:moveTo>
                      <a:pt x="10263" y="7745"/>
                    </a:moveTo>
                    <a:cubicBezTo>
                      <a:pt x="10263" y="8238"/>
                      <a:pt x="10174" y="8731"/>
                      <a:pt x="10084" y="9224"/>
                    </a:cubicBezTo>
                    <a:cubicBezTo>
                      <a:pt x="10084" y="8731"/>
                      <a:pt x="10129" y="8238"/>
                      <a:pt x="10263" y="7745"/>
                    </a:cubicBezTo>
                    <a:close/>
                    <a:moveTo>
                      <a:pt x="14117" y="8642"/>
                    </a:moveTo>
                    <a:lnTo>
                      <a:pt x="14117" y="8642"/>
                    </a:lnTo>
                    <a:cubicBezTo>
                      <a:pt x="14072" y="8866"/>
                      <a:pt x="14027" y="9090"/>
                      <a:pt x="13938" y="9314"/>
                    </a:cubicBezTo>
                    <a:cubicBezTo>
                      <a:pt x="13848" y="9448"/>
                      <a:pt x="13803" y="9493"/>
                      <a:pt x="13803" y="9493"/>
                    </a:cubicBezTo>
                    <a:cubicBezTo>
                      <a:pt x="13848" y="9359"/>
                      <a:pt x="13893" y="9180"/>
                      <a:pt x="13938" y="9045"/>
                    </a:cubicBezTo>
                    <a:lnTo>
                      <a:pt x="14117" y="8642"/>
                    </a:lnTo>
                    <a:close/>
                    <a:moveTo>
                      <a:pt x="20257" y="7835"/>
                    </a:moveTo>
                    <a:cubicBezTo>
                      <a:pt x="20077" y="8642"/>
                      <a:pt x="19629" y="9404"/>
                      <a:pt x="19002" y="9986"/>
                    </a:cubicBezTo>
                    <a:cubicBezTo>
                      <a:pt x="18778" y="9852"/>
                      <a:pt x="18643" y="9493"/>
                      <a:pt x="18957" y="8194"/>
                    </a:cubicBezTo>
                    <a:cubicBezTo>
                      <a:pt x="19271" y="8149"/>
                      <a:pt x="19540" y="8104"/>
                      <a:pt x="19853" y="7970"/>
                    </a:cubicBezTo>
                    <a:cubicBezTo>
                      <a:pt x="19988" y="7925"/>
                      <a:pt x="20122" y="7880"/>
                      <a:pt x="20257" y="7835"/>
                    </a:cubicBezTo>
                    <a:close/>
                    <a:moveTo>
                      <a:pt x="6723" y="7925"/>
                    </a:moveTo>
                    <a:cubicBezTo>
                      <a:pt x="6813" y="8059"/>
                      <a:pt x="6902" y="8194"/>
                      <a:pt x="6947" y="8328"/>
                    </a:cubicBezTo>
                    <a:cubicBezTo>
                      <a:pt x="7619" y="9359"/>
                      <a:pt x="7619" y="10165"/>
                      <a:pt x="7395" y="10569"/>
                    </a:cubicBezTo>
                    <a:cubicBezTo>
                      <a:pt x="7350" y="10703"/>
                      <a:pt x="7216" y="10793"/>
                      <a:pt x="7081" y="10838"/>
                    </a:cubicBezTo>
                    <a:cubicBezTo>
                      <a:pt x="6902" y="10838"/>
                      <a:pt x="6723" y="10658"/>
                      <a:pt x="6544" y="10389"/>
                    </a:cubicBezTo>
                    <a:cubicBezTo>
                      <a:pt x="6185" y="9762"/>
                      <a:pt x="6409" y="8866"/>
                      <a:pt x="6723" y="7925"/>
                    </a:cubicBezTo>
                    <a:close/>
                    <a:moveTo>
                      <a:pt x="11832" y="9852"/>
                    </a:moveTo>
                    <a:cubicBezTo>
                      <a:pt x="11876" y="10076"/>
                      <a:pt x="11921" y="10300"/>
                      <a:pt x="12056" y="10524"/>
                    </a:cubicBezTo>
                    <a:cubicBezTo>
                      <a:pt x="12369" y="10972"/>
                      <a:pt x="12862" y="11286"/>
                      <a:pt x="13445" y="11331"/>
                    </a:cubicBezTo>
                    <a:cubicBezTo>
                      <a:pt x="13088" y="11521"/>
                      <a:pt x="12680" y="11623"/>
                      <a:pt x="12276" y="11623"/>
                    </a:cubicBezTo>
                    <a:cubicBezTo>
                      <a:pt x="11919" y="11623"/>
                      <a:pt x="11564" y="11543"/>
                      <a:pt x="11249" y="11375"/>
                    </a:cubicBezTo>
                    <a:cubicBezTo>
                      <a:pt x="11518" y="10882"/>
                      <a:pt x="11697" y="10389"/>
                      <a:pt x="11832" y="9852"/>
                    </a:cubicBezTo>
                    <a:close/>
                    <a:moveTo>
                      <a:pt x="19406" y="0"/>
                    </a:moveTo>
                    <a:cubicBezTo>
                      <a:pt x="18336" y="0"/>
                      <a:pt x="17428" y="564"/>
                      <a:pt x="17075" y="1516"/>
                    </a:cubicBezTo>
                    <a:cubicBezTo>
                      <a:pt x="16940" y="1785"/>
                      <a:pt x="16896" y="2099"/>
                      <a:pt x="16896" y="2368"/>
                    </a:cubicBezTo>
                    <a:cubicBezTo>
                      <a:pt x="16671" y="1830"/>
                      <a:pt x="16268" y="1337"/>
                      <a:pt x="15730" y="1023"/>
                    </a:cubicBezTo>
                    <a:cubicBezTo>
                      <a:pt x="15238" y="737"/>
                      <a:pt x="14779" y="620"/>
                      <a:pt x="14367" y="620"/>
                    </a:cubicBezTo>
                    <a:cubicBezTo>
                      <a:pt x="13615" y="620"/>
                      <a:pt x="13014" y="1009"/>
                      <a:pt x="12638" y="1472"/>
                    </a:cubicBezTo>
                    <a:cubicBezTo>
                      <a:pt x="11876" y="2637"/>
                      <a:pt x="12056" y="4205"/>
                      <a:pt x="13042" y="5236"/>
                    </a:cubicBezTo>
                    <a:cubicBezTo>
                      <a:pt x="12773" y="5116"/>
                      <a:pt x="12484" y="5057"/>
                      <a:pt x="12188" y="5057"/>
                    </a:cubicBezTo>
                    <a:cubicBezTo>
                      <a:pt x="12041" y="5057"/>
                      <a:pt x="11891" y="5072"/>
                      <a:pt x="11742" y="5101"/>
                    </a:cubicBezTo>
                    <a:cubicBezTo>
                      <a:pt x="11294" y="5236"/>
                      <a:pt x="10935" y="5505"/>
                      <a:pt x="10666" y="5908"/>
                    </a:cubicBezTo>
                    <a:cubicBezTo>
                      <a:pt x="11070" y="4071"/>
                      <a:pt x="11384" y="2323"/>
                      <a:pt x="9860" y="1516"/>
                    </a:cubicBezTo>
                    <a:cubicBezTo>
                      <a:pt x="9471" y="1297"/>
                      <a:pt x="9051" y="1192"/>
                      <a:pt x="8637" y="1192"/>
                    </a:cubicBezTo>
                    <a:cubicBezTo>
                      <a:pt x="7953" y="1192"/>
                      <a:pt x="7287" y="1479"/>
                      <a:pt x="6813" y="2009"/>
                    </a:cubicBezTo>
                    <a:cubicBezTo>
                      <a:pt x="6678" y="2144"/>
                      <a:pt x="6544" y="2278"/>
                      <a:pt x="6454" y="2457"/>
                    </a:cubicBezTo>
                    <a:cubicBezTo>
                      <a:pt x="6118" y="2265"/>
                      <a:pt x="5756" y="2176"/>
                      <a:pt x="5396" y="2176"/>
                    </a:cubicBezTo>
                    <a:cubicBezTo>
                      <a:pt x="5084" y="2176"/>
                      <a:pt x="4773" y="2243"/>
                      <a:pt x="4482" y="2368"/>
                    </a:cubicBezTo>
                    <a:cubicBezTo>
                      <a:pt x="3631" y="2771"/>
                      <a:pt x="3093" y="3533"/>
                      <a:pt x="3048" y="4474"/>
                    </a:cubicBezTo>
                    <a:lnTo>
                      <a:pt x="1525" y="4519"/>
                    </a:lnTo>
                    <a:cubicBezTo>
                      <a:pt x="1525" y="5326"/>
                      <a:pt x="1345" y="6132"/>
                      <a:pt x="987" y="6849"/>
                    </a:cubicBezTo>
                    <a:cubicBezTo>
                      <a:pt x="583" y="7880"/>
                      <a:pt x="1" y="9269"/>
                      <a:pt x="1390" y="10389"/>
                    </a:cubicBezTo>
                    <a:cubicBezTo>
                      <a:pt x="1856" y="10806"/>
                      <a:pt x="2442" y="11022"/>
                      <a:pt x="3024" y="11022"/>
                    </a:cubicBezTo>
                    <a:cubicBezTo>
                      <a:pt x="3506" y="11022"/>
                      <a:pt x="3986" y="10873"/>
                      <a:pt x="4393" y="10569"/>
                    </a:cubicBezTo>
                    <a:cubicBezTo>
                      <a:pt x="4437" y="10524"/>
                      <a:pt x="4527" y="10479"/>
                      <a:pt x="4572" y="10434"/>
                    </a:cubicBezTo>
                    <a:cubicBezTo>
                      <a:pt x="4661" y="10748"/>
                      <a:pt x="4751" y="11062"/>
                      <a:pt x="4930" y="11331"/>
                    </a:cubicBezTo>
                    <a:cubicBezTo>
                      <a:pt x="5199" y="11868"/>
                      <a:pt x="5647" y="12272"/>
                      <a:pt x="6230" y="12541"/>
                    </a:cubicBezTo>
                    <a:cubicBezTo>
                      <a:pt x="5334" y="12406"/>
                      <a:pt x="4527" y="12137"/>
                      <a:pt x="3765" y="11734"/>
                    </a:cubicBezTo>
                    <a:lnTo>
                      <a:pt x="2914" y="13392"/>
                    </a:lnTo>
                    <a:cubicBezTo>
                      <a:pt x="4034" y="14019"/>
                      <a:pt x="5289" y="14378"/>
                      <a:pt x="6588" y="14423"/>
                    </a:cubicBezTo>
                    <a:cubicBezTo>
                      <a:pt x="7530" y="14423"/>
                      <a:pt x="8471" y="14154"/>
                      <a:pt x="9277" y="13616"/>
                    </a:cubicBezTo>
                    <a:cubicBezTo>
                      <a:pt x="9591" y="13437"/>
                      <a:pt x="9860" y="13213"/>
                      <a:pt x="10129" y="12899"/>
                    </a:cubicBezTo>
                    <a:cubicBezTo>
                      <a:pt x="10797" y="13308"/>
                      <a:pt x="11547" y="13511"/>
                      <a:pt x="12296" y="13511"/>
                    </a:cubicBezTo>
                    <a:cubicBezTo>
                      <a:pt x="13105" y="13511"/>
                      <a:pt x="13912" y="13275"/>
                      <a:pt x="14610" y="12809"/>
                    </a:cubicBezTo>
                    <a:cubicBezTo>
                      <a:pt x="16223" y="11868"/>
                      <a:pt x="17120" y="9941"/>
                      <a:pt x="16761" y="8059"/>
                    </a:cubicBezTo>
                    <a:cubicBezTo>
                      <a:pt x="16716" y="7835"/>
                      <a:pt x="16716" y="7611"/>
                      <a:pt x="16761" y="7342"/>
                    </a:cubicBezTo>
                    <a:cubicBezTo>
                      <a:pt x="16896" y="7477"/>
                      <a:pt x="16985" y="7611"/>
                      <a:pt x="17120" y="7701"/>
                    </a:cubicBezTo>
                    <a:cubicBezTo>
                      <a:pt x="16851" y="9045"/>
                      <a:pt x="16492" y="11062"/>
                      <a:pt x="18509" y="11824"/>
                    </a:cubicBezTo>
                    <a:cubicBezTo>
                      <a:pt x="18676" y="11891"/>
                      <a:pt x="18844" y="11921"/>
                      <a:pt x="19010" y="11921"/>
                    </a:cubicBezTo>
                    <a:cubicBezTo>
                      <a:pt x="20177" y="11921"/>
                      <a:pt x="21270" y="10401"/>
                      <a:pt x="21780" y="9224"/>
                    </a:cubicBezTo>
                    <a:cubicBezTo>
                      <a:pt x="22184" y="8328"/>
                      <a:pt x="22363" y="7297"/>
                      <a:pt x="22184" y="6267"/>
                    </a:cubicBezTo>
                    <a:cubicBezTo>
                      <a:pt x="22676" y="5505"/>
                      <a:pt x="22945" y="4608"/>
                      <a:pt x="22945" y="3667"/>
                    </a:cubicBezTo>
                    <a:cubicBezTo>
                      <a:pt x="22945" y="2054"/>
                      <a:pt x="21870" y="620"/>
                      <a:pt x="20301" y="127"/>
                    </a:cubicBezTo>
                    <a:cubicBezTo>
                      <a:pt x="19996" y="41"/>
                      <a:pt x="19695" y="0"/>
                      <a:pt x="19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4455389" y="2834153"/>
                <a:ext cx="486438" cy="362273"/>
              </a:xfrm>
              <a:custGeom>
                <a:avLst/>
                <a:gdLst/>
                <a:ahLst/>
                <a:cxnLst/>
                <a:rect l="l" t="t" r="r" b="b"/>
                <a:pathLst>
                  <a:path w="27741" h="20660" extrusionOk="0">
                    <a:moveTo>
                      <a:pt x="23752" y="0"/>
                    </a:moveTo>
                    <a:cubicBezTo>
                      <a:pt x="23035" y="45"/>
                      <a:pt x="22363" y="135"/>
                      <a:pt x="21646" y="314"/>
                    </a:cubicBezTo>
                    <a:cubicBezTo>
                      <a:pt x="21018" y="448"/>
                      <a:pt x="20391" y="628"/>
                      <a:pt x="19764" y="762"/>
                    </a:cubicBezTo>
                    <a:cubicBezTo>
                      <a:pt x="17164" y="1300"/>
                      <a:pt x="14610" y="1748"/>
                      <a:pt x="12011" y="2151"/>
                    </a:cubicBezTo>
                    <a:cubicBezTo>
                      <a:pt x="9367" y="2555"/>
                      <a:pt x="6768" y="2823"/>
                      <a:pt x="4168" y="3361"/>
                    </a:cubicBezTo>
                    <a:cubicBezTo>
                      <a:pt x="3496" y="3451"/>
                      <a:pt x="2869" y="3630"/>
                      <a:pt x="2197" y="3854"/>
                    </a:cubicBezTo>
                    <a:cubicBezTo>
                      <a:pt x="1524" y="4033"/>
                      <a:pt x="897" y="4437"/>
                      <a:pt x="404" y="4975"/>
                    </a:cubicBezTo>
                    <a:cubicBezTo>
                      <a:pt x="135" y="5288"/>
                      <a:pt x="1" y="5692"/>
                      <a:pt x="1" y="6050"/>
                    </a:cubicBezTo>
                    <a:cubicBezTo>
                      <a:pt x="1" y="6274"/>
                      <a:pt x="1" y="6453"/>
                      <a:pt x="46" y="6633"/>
                    </a:cubicBezTo>
                    <a:cubicBezTo>
                      <a:pt x="46" y="6812"/>
                      <a:pt x="135" y="6991"/>
                      <a:pt x="135" y="7126"/>
                    </a:cubicBezTo>
                    <a:cubicBezTo>
                      <a:pt x="225" y="7798"/>
                      <a:pt x="449" y="8470"/>
                      <a:pt x="763" y="9097"/>
                    </a:cubicBezTo>
                    <a:cubicBezTo>
                      <a:pt x="1345" y="10307"/>
                      <a:pt x="2197" y="11383"/>
                      <a:pt x="3272" y="12234"/>
                    </a:cubicBezTo>
                    <a:cubicBezTo>
                      <a:pt x="4303" y="13086"/>
                      <a:pt x="5468" y="13758"/>
                      <a:pt x="6678" y="14296"/>
                    </a:cubicBezTo>
                    <a:cubicBezTo>
                      <a:pt x="6696" y="14299"/>
                      <a:pt x="6713" y="14300"/>
                      <a:pt x="6729" y="14300"/>
                    </a:cubicBezTo>
                    <a:cubicBezTo>
                      <a:pt x="6958" y="14300"/>
                      <a:pt x="7025" y="14018"/>
                      <a:pt x="6857" y="13892"/>
                    </a:cubicBezTo>
                    <a:cubicBezTo>
                      <a:pt x="5647" y="13400"/>
                      <a:pt x="4527" y="12727"/>
                      <a:pt x="3586" y="11876"/>
                    </a:cubicBezTo>
                    <a:cubicBezTo>
                      <a:pt x="2555" y="11069"/>
                      <a:pt x="1793" y="10038"/>
                      <a:pt x="1256" y="8873"/>
                    </a:cubicBezTo>
                    <a:cubicBezTo>
                      <a:pt x="942" y="8291"/>
                      <a:pt x="763" y="7663"/>
                      <a:pt x="628" y="7036"/>
                    </a:cubicBezTo>
                    <a:cubicBezTo>
                      <a:pt x="628" y="6902"/>
                      <a:pt x="583" y="6722"/>
                      <a:pt x="583" y="6588"/>
                    </a:cubicBezTo>
                    <a:cubicBezTo>
                      <a:pt x="583" y="6409"/>
                      <a:pt x="583" y="6274"/>
                      <a:pt x="583" y="6140"/>
                    </a:cubicBezTo>
                    <a:cubicBezTo>
                      <a:pt x="583" y="5871"/>
                      <a:pt x="673" y="5602"/>
                      <a:pt x="852" y="5378"/>
                    </a:cubicBezTo>
                    <a:cubicBezTo>
                      <a:pt x="1256" y="4975"/>
                      <a:pt x="1793" y="4661"/>
                      <a:pt x="2376" y="4482"/>
                    </a:cubicBezTo>
                    <a:cubicBezTo>
                      <a:pt x="3003" y="4302"/>
                      <a:pt x="3631" y="4168"/>
                      <a:pt x="4258" y="4033"/>
                    </a:cubicBezTo>
                    <a:cubicBezTo>
                      <a:pt x="6857" y="3585"/>
                      <a:pt x="9456" y="3316"/>
                      <a:pt x="12100" y="2958"/>
                    </a:cubicBezTo>
                    <a:cubicBezTo>
                      <a:pt x="14744" y="2644"/>
                      <a:pt x="17344" y="2196"/>
                      <a:pt x="19943" y="1703"/>
                    </a:cubicBezTo>
                    <a:cubicBezTo>
                      <a:pt x="20570" y="1569"/>
                      <a:pt x="21242" y="1434"/>
                      <a:pt x="21870" y="1300"/>
                    </a:cubicBezTo>
                    <a:cubicBezTo>
                      <a:pt x="22497" y="1165"/>
                      <a:pt x="23125" y="1076"/>
                      <a:pt x="23752" y="1076"/>
                    </a:cubicBezTo>
                    <a:cubicBezTo>
                      <a:pt x="24290" y="1076"/>
                      <a:pt x="24827" y="1210"/>
                      <a:pt x="25320" y="1524"/>
                    </a:cubicBezTo>
                    <a:cubicBezTo>
                      <a:pt x="25769" y="1793"/>
                      <a:pt x="26127" y="2286"/>
                      <a:pt x="26261" y="2823"/>
                    </a:cubicBezTo>
                    <a:cubicBezTo>
                      <a:pt x="26575" y="3989"/>
                      <a:pt x="26575" y="5243"/>
                      <a:pt x="26351" y="6453"/>
                    </a:cubicBezTo>
                    <a:cubicBezTo>
                      <a:pt x="26127" y="7708"/>
                      <a:pt x="25769" y="8963"/>
                      <a:pt x="25365" y="10173"/>
                    </a:cubicBezTo>
                    <a:cubicBezTo>
                      <a:pt x="25231" y="10487"/>
                      <a:pt x="25141" y="10756"/>
                      <a:pt x="25007" y="11069"/>
                    </a:cubicBezTo>
                    <a:cubicBezTo>
                      <a:pt x="24917" y="11338"/>
                      <a:pt x="24783" y="11607"/>
                      <a:pt x="24648" y="11876"/>
                    </a:cubicBezTo>
                    <a:cubicBezTo>
                      <a:pt x="24335" y="12369"/>
                      <a:pt x="23931" y="12817"/>
                      <a:pt x="23483" y="13175"/>
                    </a:cubicBezTo>
                    <a:cubicBezTo>
                      <a:pt x="22497" y="13892"/>
                      <a:pt x="21377" y="14475"/>
                      <a:pt x="20167" y="14834"/>
                    </a:cubicBezTo>
                    <a:cubicBezTo>
                      <a:pt x="18957" y="15192"/>
                      <a:pt x="17702" y="15461"/>
                      <a:pt x="16447" y="15640"/>
                    </a:cubicBezTo>
                    <a:cubicBezTo>
                      <a:pt x="15193" y="15819"/>
                      <a:pt x="13893" y="15954"/>
                      <a:pt x="12638" y="15954"/>
                    </a:cubicBezTo>
                    <a:lnTo>
                      <a:pt x="12325" y="16044"/>
                    </a:lnTo>
                    <a:cubicBezTo>
                      <a:pt x="12056" y="16088"/>
                      <a:pt x="11876" y="16357"/>
                      <a:pt x="11876" y="16671"/>
                    </a:cubicBezTo>
                    <a:lnTo>
                      <a:pt x="12100" y="20525"/>
                    </a:lnTo>
                    <a:cubicBezTo>
                      <a:pt x="12145" y="20570"/>
                      <a:pt x="12190" y="20659"/>
                      <a:pt x="12280" y="20659"/>
                    </a:cubicBezTo>
                    <a:cubicBezTo>
                      <a:pt x="12414" y="20659"/>
                      <a:pt x="12504" y="20615"/>
                      <a:pt x="12549" y="20480"/>
                    </a:cubicBezTo>
                    <a:lnTo>
                      <a:pt x="13207" y="17408"/>
                    </a:lnTo>
                    <a:lnTo>
                      <a:pt x="13207" y="17408"/>
                    </a:lnTo>
                    <a:cubicBezTo>
                      <a:pt x="14362" y="17348"/>
                      <a:pt x="15517" y="17222"/>
                      <a:pt x="16671" y="17029"/>
                    </a:cubicBezTo>
                    <a:cubicBezTo>
                      <a:pt x="18016" y="16805"/>
                      <a:pt x="19315" y="16492"/>
                      <a:pt x="20570" y="16088"/>
                    </a:cubicBezTo>
                    <a:cubicBezTo>
                      <a:pt x="21915" y="15640"/>
                      <a:pt x="23169" y="14968"/>
                      <a:pt x="24290" y="14117"/>
                    </a:cubicBezTo>
                    <a:cubicBezTo>
                      <a:pt x="24872" y="13668"/>
                      <a:pt x="25320" y="13086"/>
                      <a:pt x="25724" y="12458"/>
                    </a:cubicBezTo>
                    <a:cubicBezTo>
                      <a:pt x="25903" y="12145"/>
                      <a:pt x="26037" y="11786"/>
                      <a:pt x="26172" y="11473"/>
                    </a:cubicBezTo>
                    <a:cubicBezTo>
                      <a:pt x="26261" y="11159"/>
                      <a:pt x="26396" y="10845"/>
                      <a:pt x="26486" y="10487"/>
                    </a:cubicBezTo>
                    <a:cubicBezTo>
                      <a:pt x="26934" y="9232"/>
                      <a:pt x="27247" y="7932"/>
                      <a:pt x="27471" y="6588"/>
                    </a:cubicBezTo>
                    <a:cubicBezTo>
                      <a:pt x="27740" y="5199"/>
                      <a:pt x="27651" y="3765"/>
                      <a:pt x="27292" y="2420"/>
                    </a:cubicBezTo>
                    <a:cubicBezTo>
                      <a:pt x="27023" y="1658"/>
                      <a:pt x="26575" y="1031"/>
                      <a:pt x="25903" y="583"/>
                    </a:cubicBezTo>
                    <a:cubicBezTo>
                      <a:pt x="25231" y="179"/>
                      <a:pt x="24514" y="0"/>
                      <a:pt x="2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4531613" y="3069104"/>
                <a:ext cx="47169" cy="41663"/>
              </a:xfrm>
              <a:custGeom>
                <a:avLst/>
                <a:gdLst/>
                <a:ahLst/>
                <a:cxnLst/>
                <a:rect l="l" t="t" r="r" b="b"/>
                <a:pathLst>
                  <a:path w="2690" h="2376" extrusionOk="0">
                    <a:moveTo>
                      <a:pt x="1345" y="1"/>
                    </a:moveTo>
                    <a:cubicBezTo>
                      <a:pt x="628" y="1"/>
                      <a:pt x="1" y="538"/>
                      <a:pt x="1" y="1211"/>
                    </a:cubicBezTo>
                    <a:cubicBezTo>
                      <a:pt x="1" y="1838"/>
                      <a:pt x="628" y="2376"/>
                      <a:pt x="1345" y="2376"/>
                    </a:cubicBezTo>
                    <a:cubicBezTo>
                      <a:pt x="2107" y="2376"/>
                      <a:pt x="2690" y="1838"/>
                      <a:pt x="2690" y="1211"/>
                    </a:cubicBezTo>
                    <a:cubicBezTo>
                      <a:pt x="2690" y="538"/>
                      <a:pt x="2107" y="1"/>
                      <a:pt x="1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4535541" y="3050254"/>
                <a:ext cx="58058" cy="47853"/>
              </a:xfrm>
              <a:custGeom>
                <a:avLst/>
                <a:gdLst/>
                <a:ahLst/>
                <a:cxnLst/>
                <a:rect l="l" t="t" r="r" b="b"/>
                <a:pathLst>
                  <a:path w="3311" h="2729" extrusionOk="0">
                    <a:moveTo>
                      <a:pt x="1838" y="0"/>
                    </a:moveTo>
                    <a:cubicBezTo>
                      <a:pt x="583" y="0"/>
                      <a:pt x="1" y="1568"/>
                      <a:pt x="942" y="2375"/>
                    </a:cubicBezTo>
                    <a:cubicBezTo>
                      <a:pt x="1213" y="2621"/>
                      <a:pt x="1529" y="2728"/>
                      <a:pt x="1837" y="2728"/>
                    </a:cubicBezTo>
                    <a:cubicBezTo>
                      <a:pt x="2598" y="2728"/>
                      <a:pt x="3310" y="2071"/>
                      <a:pt x="3183" y="1210"/>
                    </a:cubicBezTo>
                    <a:cubicBezTo>
                      <a:pt x="3138" y="493"/>
                      <a:pt x="2510" y="0"/>
                      <a:pt x="1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4496263" y="3050254"/>
                <a:ext cx="57480" cy="47853"/>
              </a:xfrm>
              <a:custGeom>
                <a:avLst/>
                <a:gdLst/>
                <a:ahLst/>
                <a:cxnLst/>
                <a:rect l="l" t="t" r="r" b="b"/>
                <a:pathLst>
                  <a:path w="3278" h="2729" extrusionOk="0">
                    <a:moveTo>
                      <a:pt x="1837" y="0"/>
                    </a:moveTo>
                    <a:cubicBezTo>
                      <a:pt x="583" y="0"/>
                      <a:pt x="0" y="1568"/>
                      <a:pt x="941" y="2375"/>
                    </a:cubicBezTo>
                    <a:cubicBezTo>
                      <a:pt x="1212" y="2621"/>
                      <a:pt x="1525" y="2728"/>
                      <a:pt x="1828" y="2728"/>
                    </a:cubicBezTo>
                    <a:cubicBezTo>
                      <a:pt x="2579" y="2728"/>
                      <a:pt x="3278" y="2071"/>
                      <a:pt x="3182" y="1210"/>
                    </a:cubicBezTo>
                    <a:cubicBezTo>
                      <a:pt x="3137" y="493"/>
                      <a:pt x="2510" y="0"/>
                      <a:pt x="1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4508835" y="3031334"/>
                <a:ext cx="57480" cy="47572"/>
              </a:xfrm>
              <a:custGeom>
                <a:avLst/>
                <a:gdLst/>
                <a:ahLst/>
                <a:cxnLst/>
                <a:rect l="l" t="t" r="r" b="b"/>
                <a:pathLst>
                  <a:path w="3278" h="2713" extrusionOk="0">
                    <a:moveTo>
                      <a:pt x="1916" y="1"/>
                    </a:moveTo>
                    <a:cubicBezTo>
                      <a:pt x="1890" y="1"/>
                      <a:pt x="1864" y="2"/>
                      <a:pt x="1838" y="3"/>
                    </a:cubicBezTo>
                    <a:cubicBezTo>
                      <a:pt x="583" y="3"/>
                      <a:pt x="0" y="1527"/>
                      <a:pt x="941" y="2379"/>
                    </a:cubicBezTo>
                    <a:cubicBezTo>
                      <a:pt x="1198" y="2610"/>
                      <a:pt x="1503" y="2712"/>
                      <a:pt x="1803" y="2712"/>
                    </a:cubicBezTo>
                    <a:cubicBezTo>
                      <a:pt x="2552" y="2712"/>
                      <a:pt x="3278" y="2077"/>
                      <a:pt x="3182" y="1213"/>
                    </a:cubicBezTo>
                    <a:cubicBezTo>
                      <a:pt x="3096" y="524"/>
                      <a:pt x="2554" y="1"/>
                      <a:pt x="1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4474256" y="3028055"/>
                <a:ext cx="47169" cy="41260"/>
              </a:xfrm>
              <a:custGeom>
                <a:avLst/>
                <a:gdLst/>
                <a:ahLst/>
                <a:cxnLst/>
                <a:rect l="l" t="t" r="r" b="b"/>
                <a:pathLst>
                  <a:path w="2690" h="2353" extrusionOk="0">
                    <a:moveTo>
                      <a:pt x="1276" y="1"/>
                    </a:moveTo>
                    <a:cubicBezTo>
                      <a:pt x="666" y="1"/>
                      <a:pt x="124" y="468"/>
                      <a:pt x="0" y="1087"/>
                    </a:cubicBezTo>
                    <a:cubicBezTo>
                      <a:pt x="0" y="1804"/>
                      <a:pt x="538" y="2342"/>
                      <a:pt x="1255" y="2342"/>
                    </a:cubicBezTo>
                    <a:cubicBezTo>
                      <a:pt x="1308" y="2349"/>
                      <a:pt x="1361" y="2352"/>
                      <a:pt x="1414" y="2352"/>
                    </a:cubicBezTo>
                    <a:cubicBezTo>
                      <a:pt x="2023" y="2352"/>
                      <a:pt x="2565" y="1885"/>
                      <a:pt x="2689" y="1266"/>
                    </a:cubicBezTo>
                    <a:cubicBezTo>
                      <a:pt x="2689" y="594"/>
                      <a:pt x="2151" y="11"/>
                      <a:pt x="1434" y="11"/>
                    </a:cubicBezTo>
                    <a:cubicBezTo>
                      <a:pt x="1381" y="4"/>
                      <a:pt x="1328" y="1"/>
                      <a:pt x="1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4488407" y="3009976"/>
                <a:ext cx="47152" cy="41277"/>
              </a:xfrm>
              <a:custGeom>
                <a:avLst/>
                <a:gdLst/>
                <a:ahLst/>
                <a:cxnLst/>
                <a:rect l="l" t="t" r="r" b="b"/>
                <a:pathLst>
                  <a:path w="2689" h="2354" extrusionOk="0">
                    <a:moveTo>
                      <a:pt x="1275" y="1"/>
                    </a:moveTo>
                    <a:cubicBezTo>
                      <a:pt x="659" y="1"/>
                      <a:pt x="83" y="468"/>
                      <a:pt x="0" y="1087"/>
                    </a:cubicBezTo>
                    <a:cubicBezTo>
                      <a:pt x="0" y="1804"/>
                      <a:pt x="538" y="2342"/>
                      <a:pt x="1255" y="2342"/>
                    </a:cubicBezTo>
                    <a:cubicBezTo>
                      <a:pt x="1312" y="2349"/>
                      <a:pt x="1369" y="2353"/>
                      <a:pt x="1425" y="2353"/>
                    </a:cubicBezTo>
                    <a:cubicBezTo>
                      <a:pt x="2030" y="2353"/>
                      <a:pt x="2566" y="1922"/>
                      <a:pt x="2689" y="1266"/>
                    </a:cubicBezTo>
                    <a:cubicBezTo>
                      <a:pt x="2689" y="594"/>
                      <a:pt x="2151" y="11"/>
                      <a:pt x="1434" y="11"/>
                    </a:cubicBezTo>
                    <a:cubicBezTo>
                      <a:pt x="1381" y="4"/>
                      <a:pt x="1328" y="1"/>
                      <a:pt x="12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4448322" y="2996422"/>
                <a:ext cx="51886" cy="41733"/>
              </a:xfrm>
              <a:custGeom>
                <a:avLst/>
                <a:gdLst/>
                <a:ahLst/>
                <a:cxnLst/>
                <a:rect l="l" t="t" r="r" b="b"/>
                <a:pathLst>
                  <a:path w="2959" h="2380" extrusionOk="0">
                    <a:moveTo>
                      <a:pt x="1474" y="1"/>
                    </a:moveTo>
                    <a:cubicBezTo>
                      <a:pt x="938" y="1"/>
                      <a:pt x="430" y="337"/>
                      <a:pt x="180" y="874"/>
                    </a:cubicBezTo>
                    <a:cubicBezTo>
                      <a:pt x="1" y="1502"/>
                      <a:pt x="404" y="2174"/>
                      <a:pt x="1076" y="2308"/>
                    </a:cubicBezTo>
                    <a:cubicBezTo>
                      <a:pt x="1221" y="2357"/>
                      <a:pt x="1369" y="2380"/>
                      <a:pt x="1514" y="2380"/>
                    </a:cubicBezTo>
                    <a:cubicBezTo>
                      <a:pt x="2039" y="2380"/>
                      <a:pt x="2533" y="2073"/>
                      <a:pt x="2779" y="1546"/>
                    </a:cubicBezTo>
                    <a:cubicBezTo>
                      <a:pt x="2958" y="874"/>
                      <a:pt x="2555" y="202"/>
                      <a:pt x="1883" y="67"/>
                    </a:cubicBezTo>
                    <a:cubicBezTo>
                      <a:pt x="1747" y="22"/>
                      <a:pt x="1610" y="1"/>
                      <a:pt x="1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4466401" y="2981797"/>
                <a:ext cx="52658" cy="41839"/>
              </a:xfrm>
              <a:custGeom>
                <a:avLst/>
                <a:gdLst/>
                <a:ahLst/>
                <a:cxnLst/>
                <a:rect l="l" t="t" r="r" b="b"/>
                <a:pathLst>
                  <a:path w="3003" h="2386" extrusionOk="0">
                    <a:moveTo>
                      <a:pt x="1505" y="0"/>
                    </a:moveTo>
                    <a:cubicBezTo>
                      <a:pt x="958" y="0"/>
                      <a:pt x="443" y="310"/>
                      <a:pt x="224" y="857"/>
                    </a:cubicBezTo>
                    <a:cubicBezTo>
                      <a:pt x="0" y="1484"/>
                      <a:pt x="448" y="2156"/>
                      <a:pt x="1121" y="2336"/>
                    </a:cubicBezTo>
                    <a:cubicBezTo>
                      <a:pt x="1246" y="2369"/>
                      <a:pt x="1373" y="2385"/>
                      <a:pt x="1498" y="2385"/>
                    </a:cubicBezTo>
                    <a:cubicBezTo>
                      <a:pt x="2045" y="2385"/>
                      <a:pt x="2560" y="2076"/>
                      <a:pt x="2779" y="1529"/>
                    </a:cubicBezTo>
                    <a:cubicBezTo>
                      <a:pt x="3003" y="857"/>
                      <a:pt x="2555" y="184"/>
                      <a:pt x="1882" y="50"/>
                    </a:cubicBezTo>
                    <a:cubicBezTo>
                      <a:pt x="1757" y="17"/>
                      <a:pt x="1630" y="0"/>
                      <a:pt x="1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4428683" y="2962474"/>
                <a:ext cx="53447" cy="41558"/>
              </a:xfrm>
              <a:custGeom>
                <a:avLst/>
                <a:gdLst/>
                <a:ahLst/>
                <a:cxnLst/>
                <a:rect l="l" t="t" r="r" b="b"/>
                <a:pathLst>
                  <a:path w="3048" h="2370" extrusionOk="0">
                    <a:moveTo>
                      <a:pt x="1564" y="0"/>
                    </a:moveTo>
                    <a:cubicBezTo>
                      <a:pt x="1099" y="0"/>
                      <a:pt x="641" y="220"/>
                      <a:pt x="359" y="659"/>
                    </a:cubicBezTo>
                    <a:cubicBezTo>
                      <a:pt x="0" y="1242"/>
                      <a:pt x="269" y="1959"/>
                      <a:pt x="896" y="2228"/>
                    </a:cubicBezTo>
                    <a:cubicBezTo>
                      <a:pt x="1103" y="2324"/>
                      <a:pt x="1318" y="2370"/>
                      <a:pt x="1529" y="2370"/>
                    </a:cubicBezTo>
                    <a:cubicBezTo>
                      <a:pt x="2003" y="2370"/>
                      <a:pt x="2454" y="2138"/>
                      <a:pt x="2734" y="1735"/>
                    </a:cubicBezTo>
                    <a:cubicBezTo>
                      <a:pt x="3047" y="1152"/>
                      <a:pt x="2779" y="390"/>
                      <a:pt x="2151" y="121"/>
                    </a:cubicBezTo>
                    <a:cubicBezTo>
                      <a:pt x="1963" y="41"/>
                      <a:pt x="1763" y="0"/>
                      <a:pt x="1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4449900" y="2950936"/>
                <a:ext cx="53447" cy="41312"/>
              </a:xfrm>
              <a:custGeom>
                <a:avLst/>
                <a:gdLst/>
                <a:ahLst/>
                <a:cxnLst/>
                <a:rect l="l" t="t" r="r" b="b"/>
                <a:pathLst>
                  <a:path w="3048" h="2356" extrusionOk="0">
                    <a:moveTo>
                      <a:pt x="1508" y="1"/>
                    </a:moveTo>
                    <a:cubicBezTo>
                      <a:pt x="1050" y="1"/>
                      <a:pt x="601" y="220"/>
                      <a:pt x="359" y="645"/>
                    </a:cubicBezTo>
                    <a:cubicBezTo>
                      <a:pt x="0" y="1227"/>
                      <a:pt x="269" y="1989"/>
                      <a:pt x="896" y="2213"/>
                    </a:cubicBezTo>
                    <a:cubicBezTo>
                      <a:pt x="1089" y="2310"/>
                      <a:pt x="1299" y="2355"/>
                      <a:pt x="1508" y="2355"/>
                    </a:cubicBezTo>
                    <a:cubicBezTo>
                      <a:pt x="1977" y="2355"/>
                      <a:pt x="2441" y="2124"/>
                      <a:pt x="2689" y="1720"/>
                    </a:cubicBezTo>
                    <a:cubicBezTo>
                      <a:pt x="3047" y="1138"/>
                      <a:pt x="2779" y="376"/>
                      <a:pt x="2151" y="152"/>
                    </a:cubicBezTo>
                    <a:cubicBezTo>
                      <a:pt x="1949" y="51"/>
                      <a:pt x="1727" y="1"/>
                      <a:pt x="1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4422388" y="2925317"/>
                <a:ext cx="53447" cy="41383"/>
              </a:xfrm>
              <a:custGeom>
                <a:avLst/>
                <a:gdLst/>
                <a:ahLst/>
                <a:cxnLst/>
                <a:rect l="l" t="t" r="r" b="b"/>
                <a:pathLst>
                  <a:path w="3048" h="2360" extrusionOk="0">
                    <a:moveTo>
                      <a:pt x="1527" y="0"/>
                    </a:moveTo>
                    <a:cubicBezTo>
                      <a:pt x="1229" y="0"/>
                      <a:pt x="929" y="91"/>
                      <a:pt x="673" y="268"/>
                    </a:cubicBezTo>
                    <a:cubicBezTo>
                      <a:pt x="90" y="627"/>
                      <a:pt x="1" y="1434"/>
                      <a:pt x="494" y="1927"/>
                    </a:cubicBezTo>
                    <a:cubicBezTo>
                      <a:pt x="777" y="2210"/>
                      <a:pt x="1163" y="2360"/>
                      <a:pt x="1552" y="2360"/>
                    </a:cubicBezTo>
                    <a:cubicBezTo>
                      <a:pt x="1839" y="2360"/>
                      <a:pt x="2128" y="2277"/>
                      <a:pt x="2376" y="2106"/>
                    </a:cubicBezTo>
                    <a:cubicBezTo>
                      <a:pt x="2958" y="1747"/>
                      <a:pt x="3048" y="941"/>
                      <a:pt x="2555" y="448"/>
                    </a:cubicBezTo>
                    <a:cubicBezTo>
                      <a:pt x="2279" y="147"/>
                      <a:pt x="1905" y="0"/>
                      <a:pt x="1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4446744" y="2921635"/>
                <a:ext cx="53464" cy="41926"/>
              </a:xfrm>
              <a:custGeom>
                <a:avLst/>
                <a:gdLst/>
                <a:ahLst/>
                <a:cxnLst/>
                <a:rect l="l" t="t" r="r" b="b"/>
                <a:pathLst>
                  <a:path w="3049" h="2391" extrusionOk="0">
                    <a:moveTo>
                      <a:pt x="1497" y="0"/>
                    </a:moveTo>
                    <a:cubicBezTo>
                      <a:pt x="1210" y="0"/>
                      <a:pt x="921" y="83"/>
                      <a:pt x="673" y="254"/>
                    </a:cubicBezTo>
                    <a:cubicBezTo>
                      <a:pt x="91" y="613"/>
                      <a:pt x="1" y="1464"/>
                      <a:pt x="494" y="1957"/>
                    </a:cubicBezTo>
                    <a:cubicBezTo>
                      <a:pt x="777" y="2241"/>
                      <a:pt x="1164" y="2391"/>
                      <a:pt x="1552" y="2391"/>
                    </a:cubicBezTo>
                    <a:cubicBezTo>
                      <a:pt x="1840" y="2391"/>
                      <a:pt x="2128" y="2308"/>
                      <a:pt x="2376" y="2137"/>
                    </a:cubicBezTo>
                    <a:cubicBezTo>
                      <a:pt x="2959" y="1733"/>
                      <a:pt x="3048" y="927"/>
                      <a:pt x="2555" y="434"/>
                    </a:cubicBezTo>
                    <a:cubicBezTo>
                      <a:pt x="2272" y="150"/>
                      <a:pt x="1885" y="0"/>
                      <a:pt x="14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4425526" y="2891036"/>
                <a:ext cx="52675" cy="41839"/>
              </a:xfrm>
              <a:custGeom>
                <a:avLst/>
                <a:gdLst/>
                <a:ahLst/>
                <a:cxnLst/>
                <a:rect l="l" t="t" r="r" b="b"/>
                <a:pathLst>
                  <a:path w="3004" h="2386" extrusionOk="0">
                    <a:moveTo>
                      <a:pt x="1500" y="0"/>
                    </a:moveTo>
                    <a:cubicBezTo>
                      <a:pt x="1357" y="0"/>
                      <a:pt x="1213" y="23"/>
                      <a:pt x="1076" y="72"/>
                    </a:cubicBezTo>
                    <a:cubicBezTo>
                      <a:pt x="359" y="252"/>
                      <a:pt x="1" y="969"/>
                      <a:pt x="270" y="1596"/>
                    </a:cubicBezTo>
                    <a:cubicBezTo>
                      <a:pt x="480" y="2087"/>
                      <a:pt x="991" y="2385"/>
                      <a:pt x="1526" y="2385"/>
                    </a:cubicBezTo>
                    <a:cubicBezTo>
                      <a:pt x="1675" y="2385"/>
                      <a:pt x="1826" y="2362"/>
                      <a:pt x="1973" y="2313"/>
                    </a:cubicBezTo>
                    <a:cubicBezTo>
                      <a:pt x="2645" y="2134"/>
                      <a:pt x="3003" y="1417"/>
                      <a:pt x="2779" y="789"/>
                    </a:cubicBezTo>
                    <a:cubicBezTo>
                      <a:pt x="2534" y="299"/>
                      <a:pt x="2015" y="0"/>
                      <a:pt x="1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4466401" y="2902837"/>
                <a:ext cx="53447" cy="42014"/>
              </a:xfrm>
              <a:custGeom>
                <a:avLst/>
                <a:gdLst/>
                <a:ahLst/>
                <a:cxnLst/>
                <a:rect l="l" t="t" r="r" b="b"/>
                <a:pathLst>
                  <a:path w="3048" h="2396" extrusionOk="0">
                    <a:moveTo>
                      <a:pt x="1510" y="0"/>
                    </a:moveTo>
                    <a:cubicBezTo>
                      <a:pt x="1234" y="0"/>
                      <a:pt x="960" y="83"/>
                      <a:pt x="717" y="251"/>
                    </a:cubicBezTo>
                    <a:cubicBezTo>
                      <a:pt x="90" y="609"/>
                      <a:pt x="0" y="1461"/>
                      <a:pt x="448" y="1954"/>
                    </a:cubicBezTo>
                    <a:cubicBezTo>
                      <a:pt x="740" y="2245"/>
                      <a:pt x="1141" y="2396"/>
                      <a:pt x="1541" y="2396"/>
                    </a:cubicBezTo>
                    <a:cubicBezTo>
                      <a:pt x="1817" y="2396"/>
                      <a:pt x="2093" y="2324"/>
                      <a:pt x="2331" y="2178"/>
                    </a:cubicBezTo>
                    <a:cubicBezTo>
                      <a:pt x="2958" y="1819"/>
                      <a:pt x="3048" y="968"/>
                      <a:pt x="2599" y="475"/>
                    </a:cubicBezTo>
                    <a:cubicBezTo>
                      <a:pt x="2286" y="161"/>
                      <a:pt x="1896" y="0"/>
                      <a:pt x="1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4447533" y="2878551"/>
                <a:ext cx="53464" cy="41663"/>
              </a:xfrm>
              <a:custGeom>
                <a:avLst/>
                <a:gdLst/>
                <a:ahLst/>
                <a:cxnLst/>
                <a:rect l="l" t="t" r="r" b="b"/>
                <a:pathLst>
                  <a:path w="3049" h="2376" extrusionOk="0">
                    <a:moveTo>
                      <a:pt x="1533" y="0"/>
                    </a:moveTo>
                    <a:cubicBezTo>
                      <a:pt x="1348" y="0"/>
                      <a:pt x="1162" y="37"/>
                      <a:pt x="987" y="112"/>
                    </a:cubicBezTo>
                    <a:cubicBezTo>
                      <a:pt x="314" y="336"/>
                      <a:pt x="1" y="1098"/>
                      <a:pt x="314" y="1681"/>
                    </a:cubicBezTo>
                    <a:cubicBezTo>
                      <a:pt x="573" y="2133"/>
                      <a:pt x="1040" y="2375"/>
                      <a:pt x="1532" y="2375"/>
                    </a:cubicBezTo>
                    <a:cubicBezTo>
                      <a:pt x="1724" y="2375"/>
                      <a:pt x="1919" y="2339"/>
                      <a:pt x="2107" y="2263"/>
                    </a:cubicBezTo>
                    <a:cubicBezTo>
                      <a:pt x="2734" y="2039"/>
                      <a:pt x="3048" y="1277"/>
                      <a:pt x="2734" y="695"/>
                    </a:cubicBezTo>
                    <a:cubicBezTo>
                      <a:pt x="2476" y="243"/>
                      <a:pt x="2009" y="0"/>
                      <a:pt x="1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4470328" y="2873414"/>
                <a:ext cx="51097" cy="41716"/>
              </a:xfrm>
              <a:custGeom>
                <a:avLst/>
                <a:gdLst/>
                <a:ahLst/>
                <a:cxnLst/>
                <a:rect l="l" t="t" r="r" b="b"/>
                <a:pathLst>
                  <a:path w="2914" h="2379" extrusionOk="0">
                    <a:moveTo>
                      <a:pt x="1443" y="1"/>
                    </a:moveTo>
                    <a:cubicBezTo>
                      <a:pt x="887" y="1"/>
                      <a:pt x="365" y="342"/>
                      <a:pt x="180" y="898"/>
                    </a:cubicBezTo>
                    <a:cubicBezTo>
                      <a:pt x="0" y="1570"/>
                      <a:pt x="448" y="2243"/>
                      <a:pt x="1165" y="2332"/>
                    </a:cubicBezTo>
                    <a:cubicBezTo>
                      <a:pt x="1282" y="2363"/>
                      <a:pt x="1399" y="2378"/>
                      <a:pt x="1515" y="2378"/>
                    </a:cubicBezTo>
                    <a:cubicBezTo>
                      <a:pt x="2071" y="2378"/>
                      <a:pt x="2593" y="2037"/>
                      <a:pt x="2779" y="1481"/>
                    </a:cubicBezTo>
                    <a:cubicBezTo>
                      <a:pt x="2913" y="809"/>
                      <a:pt x="2465" y="136"/>
                      <a:pt x="1793" y="47"/>
                    </a:cubicBezTo>
                    <a:cubicBezTo>
                      <a:pt x="1677" y="16"/>
                      <a:pt x="1559" y="1"/>
                      <a:pt x="14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4488407" y="2888406"/>
                <a:ext cx="51079" cy="41646"/>
              </a:xfrm>
              <a:custGeom>
                <a:avLst/>
                <a:gdLst/>
                <a:ahLst/>
                <a:cxnLst/>
                <a:rect l="l" t="t" r="r" b="b"/>
                <a:pathLst>
                  <a:path w="2913" h="2375" extrusionOk="0">
                    <a:moveTo>
                      <a:pt x="1467" y="1"/>
                    </a:moveTo>
                    <a:cubicBezTo>
                      <a:pt x="902" y="1"/>
                      <a:pt x="367" y="375"/>
                      <a:pt x="179" y="939"/>
                    </a:cubicBezTo>
                    <a:cubicBezTo>
                      <a:pt x="0" y="1612"/>
                      <a:pt x="448" y="2239"/>
                      <a:pt x="1165" y="2329"/>
                    </a:cubicBezTo>
                    <a:cubicBezTo>
                      <a:pt x="1281" y="2360"/>
                      <a:pt x="1398" y="2375"/>
                      <a:pt x="1512" y="2375"/>
                    </a:cubicBezTo>
                    <a:cubicBezTo>
                      <a:pt x="2058" y="2375"/>
                      <a:pt x="2556" y="2033"/>
                      <a:pt x="2778" y="1477"/>
                    </a:cubicBezTo>
                    <a:cubicBezTo>
                      <a:pt x="2913" y="805"/>
                      <a:pt x="2465" y="133"/>
                      <a:pt x="1793" y="43"/>
                    </a:cubicBezTo>
                    <a:cubicBezTo>
                      <a:pt x="1684" y="14"/>
                      <a:pt x="1575" y="1"/>
                      <a:pt x="1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4504907" y="2867802"/>
                <a:ext cx="53447" cy="41365"/>
              </a:xfrm>
              <a:custGeom>
                <a:avLst/>
                <a:gdLst/>
                <a:ahLst/>
                <a:cxnLst/>
                <a:rect l="l" t="t" r="r" b="b"/>
                <a:pathLst>
                  <a:path w="3048" h="2359" extrusionOk="0">
                    <a:moveTo>
                      <a:pt x="1498" y="1"/>
                    </a:moveTo>
                    <a:cubicBezTo>
                      <a:pt x="1068" y="1"/>
                      <a:pt x="648" y="199"/>
                      <a:pt x="359" y="546"/>
                    </a:cubicBezTo>
                    <a:cubicBezTo>
                      <a:pt x="0" y="1129"/>
                      <a:pt x="224" y="1890"/>
                      <a:pt x="807" y="2204"/>
                    </a:cubicBezTo>
                    <a:cubicBezTo>
                      <a:pt x="1016" y="2309"/>
                      <a:pt x="1245" y="2358"/>
                      <a:pt x="1474" y="2358"/>
                    </a:cubicBezTo>
                    <a:cubicBezTo>
                      <a:pt x="1932" y="2358"/>
                      <a:pt x="2390" y="2159"/>
                      <a:pt x="2689" y="1801"/>
                    </a:cubicBezTo>
                    <a:cubicBezTo>
                      <a:pt x="3047" y="1218"/>
                      <a:pt x="2823" y="456"/>
                      <a:pt x="2196" y="187"/>
                    </a:cubicBezTo>
                    <a:cubicBezTo>
                      <a:pt x="1974" y="60"/>
                      <a:pt x="1735" y="1"/>
                      <a:pt x="1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4516691" y="2886705"/>
                <a:ext cx="53447" cy="41505"/>
              </a:xfrm>
              <a:custGeom>
                <a:avLst/>
                <a:gdLst/>
                <a:ahLst/>
                <a:cxnLst/>
                <a:rect l="l" t="t" r="r" b="b"/>
                <a:pathLst>
                  <a:path w="3048" h="2367" extrusionOk="0">
                    <a:moveTo>
                      <a:pt x="1544" y="0"/>
                    </a:moveTo>
                    <a:cubicBezTo>
                      <a:pt x="1100" y="0"/>
                      <a:pt x="666" y="209"/>
                      <a:pt x="404" y="588"/>
                    </a:cubicBezTo>
                    <a:cubicBezTo>
                      <a:pt x="0" y="1126"/>
                      <a:pt x="224" y="1888"/>
                      <a:pt x="852" y="2202"/>
                    </a:cubicBezTo>
                    <a:cubicBezTo>
                      <a:pt x="1071" y="2311"/>
                      <a:pt x="1307" y="2366"/>
                      <a:pt x="1541" y="2366"/>
                    </a:cubicBezTo>
                    <a:cubicBezTo>
                      <a:pt x="1974" y="2366"/>
                      <a:pt x="2398" y="2177"/>
                      <a:pt x="2689" y="1798"/>
                    </a:cubicBezTo>
                    <a:cubicBezTo>
                      <a:pt x="3048" y="1216"/>
                      <a:pt x="2824" y="454"/>
                      <a:pt x="2241" y="185"/>
                    </a:cubicBezTo>
                    <a:cubicBezTo>
                      <a:pt x="2022" y="60"/>
                      <a:pt x="1782" y="0"/>
                      <a:pt x="15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4545764" y="2862840"/>
                <a:ext cx="53447" cy="41979"/>
              </a:xfrm>
              <a:custGeom>
                <a:avLst/>
                <a:gdLst/>
                <a:ahLst/>
                <a:cxnLst/>
                <a:rect l="l" t="t" r="r" b="b"/>
                <a:pathLst>
                  <a:path w="3048" h="2394" extrusionOk="0">
                    <a:moveTo>
                      <a:pt x="1561" y="1"/>
                    </a:moveTo>
                    <a:cubicBezTo>
                      <a:pt x="1179" y="1"/>
                      <a:pt x="794" y="150"/>
                      <a:pt x="493" y="426"/>
                    </a:cubicBezTo>
                    <a:cubicBezTo>
                      <a:pt x="0" y="874"/>
                      <a:pt x="45" y="1680"/>
                      <a:pt x="628" y="2084"/>
                    </a:cubicBezTo>
                    <a:cubicBezTo>
                      <a:pt x="898" y="2292"/>
                      <a:pt x="1217" y="2394"/>
                      <a:pt x="1530" y="2394"/>
                    </a:cubicBezTo>
                    <a:cubicBezTo>
                      <a:pt x="1892" y="2394"/>
                      <a:pt x="2246" y="2258"/>
                      <a:pt x="2510" y="1994"/>
                    </a:cubicBezTo>
                    <a:cubicBezTo>
                      <a:pt x="3048" y="1501"/>
                      <a:pt x="2958" y="694"/>
                      <a:pt x="2420" y="291"/>
                    </a:cubicBezTo>
                    <a:cubicBezTo>
                      <a:pt x="2163" y="94"/>
                      <a:pt x="1863"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4554409" y="2883724"/>
                <a:ext cx="52658" cy="41646"/>
              </a:xfrm>
              <a:custGeom>
                <a:avLst/>
                <a:gdLst/>
                <a:ahLst/>
                <a:cxnLst/>
                <a:rect l="l" t="t" r="r" b="b"/>
                <a:pathLst>
                  <a:path w="3003" h="2375" extrusionOk="0">
                    <a:moveTo>
                      <a:pt x="1488" y="0"/>
                    </a:moveTo>
                    <a:cubicBezTo>
                      <a:pt x="1134" y="0"/>
                      <a:pt x="781" y="136"/>
                      <a:pt x="493" y="400"/>
                    </a:cubicBezTo>
                    <a:cubicBezTo>
                      <a:pt x="0" y="893"/>
                      <a:pt x="45" y="1699"/>
                      <a:pt x="628" y="2103"/>
                    </a:cubicBezTo>
                    <a:cubicBezTo>
                      <a:pt x="890" y="2284"/>
                      <a:pt x="1197" y="2375"/>
                      <a:pt x="1501" y="2375"/>
                    </a:cubicBezTo>
                    <a:cubicBezTo>
                      <a:pt x="1873" y="2375"/>
                      <a:pt x="2239" y="2239"/>
                      <a:pt x="2510" y="1968"/>
                    </a:cubicBezTo>
                    <a:cubicBezTo>
                      <a:pt x="3003" y="1475"/>
                      <a:pt x="2958" y="669"/>
                      <a:pt x="2375" y="310"/>
                    </a:cubicBezTo>
                    <a:cubicBezTo>
                      <a:pt x="2105" y="102"/>
                      <a:pt x="1796" y="0"/>
                      <a:pt x="1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4583482" y="2855528"/>
                <a:ext cx="52658" cy="41348"/>
              </a:xfrm>
              <a:custGeom>
                <a:avLst/>
                <a:gdLst/>
                <a:ahLst/>
                <a:cxnLst/>
                <a:rect l="l" t="t" r="r" b="b"/>
                <a:pathLst>
                  <a:path w="3003" h="2358" extrusionOk="0">
                    <a:moveTo>
                      <a:pt x="1490" y="0"/>
                    </a:moveTo>
                    <a:cubicBezTo>
                      <a:pt x="1219" y="0"/>
                      <a:pt x="950" y="72"/>
                      <a:pt x="717" y="215"/>
                    </a:cubicBezTo>
                    <a:cubicBezTo>
                      <a:pt x="135" y="574"/>
                      <a:pt x="0" y="1336"/>
                      <a:pt x="404" y="1873"/>
                    </a:cubicBezTo>
                    <a:cubicBezTo>
                      <a:pt x="673" y="2196"/>
                      <a:pt x="1071" y="2357"/>
                      <a:pt x="1481" y="2357"/>
                    </a:cubicBezTo>
                    <a:cubicBezTo>
                      <a:pt x="1755" y="2357"/>
                      <a:pt x="2035" y="2286"/>
                      <a:pt x="2286" y="2142"/>
                    </a:cubicBezTo>
                    <a:cubicBezTo>
                      <a:pt x="2868" y="1829"/>
                      <a:pt x="3003" y="1022"/>
                      <a:pt x="2600" y="484"/>
                    </a:cubicBezTo>
                    <a:cubicBezTo>
                      <a:pt x="2304" y="161"/>
                      <a:pt x="1895" y="0"/>
                      <a:pt x="1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4585831" y="2877184"/>
                <a:ext cx="52675" cy="41470"/>
              </a:xfrm>
              <a:custGeom>
                <a:avLst/>
                <a:gdLst/>
                <a:ahLst/>
                <a:cxnLst/>
                <a:rect l="l" t="t" r="r" b="b"/>
                <a:pathLst>
                  <a:path w="3004" h="2365" extrusionOk="0">
                    <a:moveTo>
                      <a:pt x="1479" y="0"/>
                    </a:moveTo>
                    <a:cubicBezTo>
                      <a:pt x="1212" y="0"/>
                      <a:pt x="948" y="76"/>
                      <a:pt x="718" y="235"/>
                    </a:cubicBezTo>
                    <a:cubicBezTo>
                      <a:pt x="135" y="549"/>
                      <a:pt x="1" y="1355"/>
                      <a:pt x="404" y="1893"/>
                    </a:cubicBezTo>
                    <a:cubicBezTo>
                      <a:pt x="680" y="2197"/>
                      <a:pt x="1093" y="2365"/>
                      <a:pt x="1515" y="2365"/>
                    </a:cubicBezTo>
                    <a:cubicBezTo>
                      <a:pt x="1778" y="2365"/>
                      <a:pt x="2046" y="2300"/>
                      <a:pt x="2286" y="2162"/>
                    </a:cubicBezTo>
                    <a:cubicBezTo>
                      <a:pt x="2869" y="1803"/>
                      <a:pt x="3003" y="1042"/>
                      <a:pt x="2600" y="504"/>
                    </a:cubicBezTo>
                    <a:cubicBezTo>
                      <a:pt x="2302" y="178"/>
                      <a:pt x="1888" y="0"/>
                      <a:pt x="1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4620410" y="2849689"/>
                <a:ext cx="53447" cy="41418"/>
              </a:xfrm>
              <a:custGeom>
                <a:avLst/>
                <a:gdLst/>
                <a:ahLst/>
                <a:cxnLst/>
                <a:rect l="l" t="t" r="r" b="b"/>
                <a:pathLst>
                  <a:path w="3048" h="2362" extrusionOk="0">
                    <a:moveTo>
                      <a:pt x="1543" y="0"/>
                    </a:moveTo>
                    <a:cubicBezTo>
                      <a:pt x="1278" y="0"/>
                      <a:pt x="1010" y="75"/>
                      <a:pt x="762" y="235"/>
                    </a:cubicBezTo>
                    <a:cubicBezTo>
                      <a:pt x="180" y="548"/>
                      <a:pt x="1" y="1355"/>
                      <a:pt x="449" y="1848"/>
                    </a:cubicBezTo>
                    <a:cubicBezTo>
                      <a:pt x="756" y="2183"/>
                      <a:pt x="1168" y="2362"/>
                      <a:pt x="1587" y="2362"/>
                    </a:cubicBezTo>
                    <a:cubicBezTo>
                      <a:pt x="1839" y="2362"/>
                      <a:pt x="2095" y="2297"/>
                      <a:pt x="2331" y="2162"/>
                    </a:cubicBezTo>
                    <a:cubicBezTo>
                      <a:pt x="2914" y="1803"/>
                      <a:pt x="3048" y="1041"/>
                      <a:pt x="2645" y="503"/>
                    </a:cubicBezTo>
                    <a:cubicBezTo>
                      <a:pt x="2346" y="178"/>
                      <a:pt x="1949" y="0"/>
                      <a:pt x="1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4623549" y="2871064"/>
                <a:ext cx="52675" cy="41698"/>
              </a:xfrm>
              <a:custGeom>
                <a:avLst/>
                <a:gdLst/>
                <a:ahLst/>
                <a:cxnLst/>
                <a:rect l="l" t="t" r="r" b="b"/>
                <a:pathLst>
                  <a:path w="3004" h="2378" extrusionOk="0">
                    <a:moveTo>
                      <a:pt x="1530" y="1"/>
                    </a:moveTo>
                    <a:cubicBezTo>
                      <a:pt x="1177" y="1"/>
                      <a:pt x="821" y="125"/>
                      <a:pt x="539" y="360"/>
                    </a:cubicBezTo>
                    <a:cubicBezTo>
                      <a:pt x="1" y="808"/>
                      <a:pt x="46" y="1615"/>
                      <a:pt x="583" y="2063"/>
                    </a:cubicBezTo>
                    <a:cubicBezTo>
                      <a:pt x="839" y="2276"/>
                      <a:pt x="1155" y="2377"/>
                      <a:pt x="1474" y="2377"/>
                    </a:cubicBezTo>
                    <a:cubicBezTo>
                      <a:pt x="1827" y="2377"/>
                      <a:pt x="2183" y="2253"/>
                      <a:pt x="2466" y="2018"/>
                    </a:cubicBezTo>
                    <a:cubicBezTo>
                      <a:pt x="3003" y="1570"/>
                      <a:pt x="2959" y="763"/>
                      <a:pt x="2421" y="315"/>
                    </a:cubicBezTo>
                    <a:cubicBezTo>
                      <a:pt x="2165" y="102"/>
                      <a:pt x="1849" y="1"/>
                      <a:pt x="15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4659706" y="2838677"/>
                <a:ext cx="53447" cy="41523"/>
              </a:xfrm>
              <a:custGeom>
                <a:avLst/>
                <a:gdLst/>
                <a:ahLst/>
                <a:cxnLst/>
                <a:rect l="l" t="t" r="r" b="b"/>
                <a:pathLst>
                  <a:path w="3048" h="2368" extrusionOk="0">
                    <a:moveTo>
                      <a:pt x="1565" y="1"/>
                    </a:moveTo>
                    <a:cubicBezTo>
                      <a:pt x="1301" y="1"/>
                      <a:pt x="1037" y="76"/>
                      <a:pt x="807" y="235"/>
                    </a:cubicBezTo>
                    <a:cubicBezTo>
                      <a:pt x="180" y="549"/>
                      <a:pt x="0" y="1355"/>
                      <a:pt x="493" y="1893"/>
                    </a:cubicBezTo>
                    <a:cubicBezTo>
                      <a:pt x="755" y="2207"/>
                      <a:pt x="1138" y="2368"/>
                      <a:pt x="1527" y="2368"/>
                    </a:cubicBezTo>
                    <a:cubicBezTo>
                      <a:pt x="1806" y="2368"/>
                      <a:pt x="2088" y="2285"/>
                      <a:pt x="2331" y="2117"/>
                    </a:cubicBezTo>
                    <a:cubicBezTo>
                      <a:pt x="2913" y="1804"/>
                      <a:pt x="3048" y="997"/>
                      <a:pt x="2644" y="504"/>
                    </a:cubicBezTo>
                    <a:cubicBezTo>
                      <a:pt x="2373" y="178"/>
                      <a:pt x="1970"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4662845" y="2860508"/>
                <a:ext cx="53447" cy="41418"/>
              </a:xfrm>
              <a:custGeom>
                <a:avLst/>
                <a:gdLst/>
                <a:ahLst/>
                <a:cxnLst/>
                <a:rect l="l" t="t" r="r" b="b"/>
                <a:pathLst>
                  <a:path w="3048" h="2362" extrusionOk="0">
                    <a:moveTo>
                      <a:pt x="1485" y="0"/>
                    </a:moveTo>
                    <a:cubicBezTo>
                      <a:pt x="1233" y="0"/>
                      <a:pt x="982" y="65"/>
                      <a:pt x="762" y="200"/>
                    </a:cubicBezTo>
                    <a:cubicBezTo>
                      <a:pt x="180" y="559"/>
                      <a:pt x="1" y="1320"/>
                      <a:pt x="449" y="1858"/>
                    </a:cubicBezTo>
                    <a:cubicBezTo>
                      <a:pt x="720" y="2184"/>
                      <a:pt x="1123" y="2362"/>
                      <a:pt x="1528" y="2362"/>
                    </a:cubicBezTo>
                    <a:cubicBezTo>
                      <a:pt x="1792" y="2362"/>
                      <a:pt x="2056" y="2286"/>
                      <a:pt x="2286" y="2127"/>
                    </a:cubicBezTo>
                    <a:cubicBezTo>
                      <a:pt x="2913" y="1813"/>
                      <a:pt x="3048" y="1007"/>
                      <a:pt x="2600" y="514"/>
                    </a:cubicBezTo>
                    <a:cubicBezTo>
                      <a:pt x="2320" y="179"/>
                      <a:pt x="1902"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4693496" y="2832399"/>
                <a:ext cx="52658" cy="41242"/>
              </a:xfrm>
              <a:custGeom>
                <a:avLst/>
                <a:gdLst/>
                <a:ahLst/>
                <a:cxnLst/>
                <a:rect l="l" t="t" r="r" b="b"/>
                <a:pathLst>
                  <a:path w="3003" h="2352" extrusionOk="0">
                    <a:moveTo>
                      <a:pt x="1498" y="0"/>
                    </a:moveTo>
                    <a:cubicBezTo>
                      <a:pt x="1233" y="0"/>
                      <a:pt x="965" y="76"/>
                      <a:pt x="717" y="235"/>
                    </a:cubicBezTo>
                    <a:cubicBezTo>
                      <a:pt x="135" y="548"/>
                      <a:pt x="0" y="1310"/>
                      <a:pt x="404" y="1848"/>
                    </a:cubicBezTo>
                    <a:cubicBezTo>
                      <a:pt x="702" y="2174"/>
                      <a:pt x="1099" y="2351"/>
                      <a:pt x="1505" y="2351"/>
                    </a:cubicBezTo>
                    <a:cubicBezTo>
                      <a:pt x="1770" y="2351"/>
                      <a:pt x="2038" y="2276"/>
                      <a:pt x="2286" y="2117"/>
                    </a:cubicBezTo>
                    <a:cubicBezTo>
                      <a:pt x="2868" y="1803"/>
                      <a:pt x="3003" y="996"/>
                      <a:pt x="2599" y="503"/>
                    </a:cubicBezTo>
                    <a:cubicBezTo>
                      <a:pt x="2301" y="178"/>
                      <a:pt x="1904" y="0"/>
                      <a:pt x="1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4695846" y="2853950"/>
                <a:ext cx="52675" cy="41348"/>
              </a:xfrm>
              <a:custGeom>
                <a:avLst/>
                <a:gdLst/>
                <a:ahLst/>
                <a:cxnLst/>
                <a:rect l="l" t="t" r="r" b="b"/>
                <a:pathLst>
                  <a:path w="3004" h="2358" extrusionOk="0">
                    <a:moveTo>
                      <a:pt x="1509" y="0"/>
                    </a:moveTo>
                    <a:cubicBezTo>
                      <a:pt x="1241" y="0"/>
                      <a:pt x="969" y="72"/>
                      <a:pt x="718" y="216"/>
                    </a:cubicBezTo>
                    <a:cubicBezTo>
                      <a:pt x="135" y="574"/>
                      <a:pt x="1" y="1336"/>
                      <a:pt x="404" y="1874"/>
                    </a:cubicBezTo>
                    <a:cubicBezTo>
                      <a:pt x="700" y="2196"/>
                      <a:pt x="1092" y="2358"/>
                      <a:pt x="1495" y="2358"/>
                    </a:cubicBezTo>
                    <a:cubicBezTo>
                      <a:pt x="1763" y="2358"/>
                      <a:pt x="2035" y="2286"/>
                      <a:pt x="2286" y="2143"/>
                    </a:cubicBezTo>
                    <a:cubicBezTo>
                      <a:pt x="2869" y="1829"/>
                      <a:pt x="3003" y="1022"/>
                      <a:pt x="2600" y="484"/>
                    </a:cubicBezTo>
                    <a:cubicBezTo>
                      <a:pt x="2304" y="162"/>
                      <a:pt x="1912" y="0"/>
                      <a:pt x="1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4732003" y="2830032"/>
                <a:ext cx="52658" cy="41470"/>
              </a:xfrm>
              <a:custGeom>
                <a:avLst/>
                <a:gdLst/>
                <a:ahLst/>
                <a:cxnLst/>
                <a:rect l="l" t="t" r="r" b="b"/>
                <a:pathLst>
                  <a:path w="3003" h="2365" extrusionOk="0">
                    <a:moveTo>
                      <a:pt x="1510" y="1"/>
                    </a:moveTo>
                    <a:cubicBezTo>
                      <a:pt x="1240" y="1"/>
                      <a:pt x="965" y="76"/>
                      <a:pt x="717" y="235"/>
                    </a:cubicBezTo>
                    <a:cubicBezTo>
                      <a:pt x="135" y="549"/>
                      <a:pt x="0" y="1356"/>
                      <a:pt x="403" y="1893"/>
                    </a:cubicBezTo>
                    <a:cubicBezTo>
                      <a:pt x="707" y="2197"/>
                      <a:pt x="1130" y="2365"/>
                      <a:pt x="1546" y="2365"/>
                    </a:cubicBezTo>
                    <a:cubicBezTo>
                      <a:pt x="1806" y="2365"/>
                      <a:pt x="2062" y="2300"/>
                      <a:pt x="2286" y="2162"/>
                    </a:cubicBezTo>
                    <a:cubicBezTo>
                      <a:pt x="2868" y="1804"/>
                      <a:pt x="3003" y="1042"/>
                      <a:pt x="2599" y="504"/>
                    </a:cubicBezTo>
                    <a:cubicBezTo>
                      <a:pt x="2328" y="178"/>
                      <a:pt x="1925" y="1"/>
                      <a:pt x="15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4735142" y="2852038"/>
                <a:ext cx="52658" cy="41242"/>
              </a:xfrm>
              <a:custGeom>
                <a:avLst/>
                <a:gdLst/>
                <a:ahLst/>
                <a:cxnLst/>
                <a:rect l="l" t="t" r="r" b="b"/>
                <a:pathLst>
                  <a:path w="3003" h="2352" extrusionOk="0">
                    <a:moveTo>
                      <a:pt x="1498" y="0"/>
                    </a:moveTo>
                    <a:cubicBezTo>
                      <a:pt x="1233" y="0"/>
                      <a:pt x="965" y="76"/>
                      <a:pt x="717" y="235"/>
                    </a:cubicBezTo>
                    <a:cubicBezTo>
                      <a:pt x="135" y="549"/>
                      <a:pt x="0" y="1310"/>
                      <a:pt x="404" y="1848"/>
                    </a:cubicBezTo>
                    <a:cubicBezTo>
                      <a:pt x="702" y="2174"/>
                      <a:pt x="1099" y="2352"/>
                      <a:pt x="1505" y="2352"/>
                    </a:cubicBezTo>
                    <a:cubicBezTo>
                      <a:pt x="1770" y="2352"/>
                      <a:pt x="2038" y="2276"/>
                      <a:pt x="2286" y="2117"/>
                    </a:cubicBezTo>
                    <a:cubicBezTo>
                      <a:pt x="2868" y="1803"/>
                      <a:pt x="3003" y="997"/>
                      <a:pt x="2600" y="504"/>
                    </a:cubicBezTo>
                    <a:cubicBezTo>
                      <a:pt x="2301" y="178"/>
                      <a:pt x="1904" y="0"/>
                      <a:pt x="1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4773649" y="2830032"/>
                <a:ext cx="52658" cy="41470"/>
              </a:xfrm>
              <a:custGeom>
                <a:avLst/>
                <a:gdLst/>
                <a:ahLst/>
                <a:cxnLst/>
                <a:rect l="l" t="t" r="r" b="b"/>
                <a:pathLst>
                  <a:path w="3003" h="2365" extrusionOk="0">
                    <a:moveTo>
                      <a:pt x="1498" y="1"/>
                    </a:moveTo>
                    <a:cubicBezTo>
                      <a:pt x="1233" y="1"/>
                      <a:pt x="965" y="76"/>
                      <a:pt x="717" y="235"/>
                    </a:cubicBezTo>
                    <a:cubicBezTo>
                      <a:pt x="135" y="549"/>
                      <a:pt x="0" y="1356"/>
                      <a:pt x="404" y="1893"/>
                    </a:cubicBezTo>
                    <a:cubicBezTo>
                      <a:pt x="707" y="2197"/>
                      <a:pt x="1113" y="2365"/>
                      <a:pt x="1527" y="2365"/>
                    </a:cubicBezTo>
                    <a:cubicBezTo>
                      <a:pt x="1784" y="2365"/>
                      <a:pt x="2045" y="2300"/>
                      <a:pt x="2286" y="2162"/>
                    </a:cubicBezTo>
                    <a:cubicBezTo>
                      <a:pt x="2868" y="1804"/>
                      <a:pt x="3003" y="1042"/>
                      <a:pt x="2599" y="504"/>
                    </a:cubicBezTo>
                    <a:cubicBezTo>
                      <a:pt x="2301" y="178"/>
                      <a:pt x="1904" y="1"/>
                      <a:pt x="1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4775999" y="2852038"/>
                <a:ext cx="52675" cy="41242"/>
              </a:xfrm>
              <a:custGeom>
                <a:avLst/>
                <a:gdLst/>
                <a:ahLst/>
                <a:cxnLst/>
                <a:rect l="l" t="t" r="r" b="b"/>
                <a:pathLst>
                  <a:path w="3004" h="2352" extrusionOk="0">
                    <a:moveTo>
                      <a:pt x="1511" y="0"/>
                    </a:moveTo>
                    <a:cubicBezTo>
                      <a:pt x="1241" y="0"/>
                      <a:pt x="965" y="76"/>
                      <a:pt x="718" y="235"/>
                    </a:cubicBezTo>
                    <a:cubicBezTo>
                      <a:pt x="135" y="549"/>
                      <a:pt x="1" y="1310"/>
                      <a:pt x="404" y="1848"/>
                    </a:cubicBezTo>
                    <a:cubicBezTo>
                      <a:pt x="703" y="2174"/>
                      <a:pt x="1116" y="2352"/>
                      <a:pt x="1525" y="2352"/>
                    </a:cubicBezTo>
                    <a:cubicBezTo>
                      <a:pt x="1792" y="2352"/>
                      <a:pt x="2056" y="2276"/>
                      <a:pt x="2286" y="2117"/>
                    </a:cubicBezTo>
                    <a:cubicBezTo>
                      <a:pt x="2869" y="1803"/>
                      <a:pt x="3003" y="1042"/>
                      <a:pt x="2600" y="504"/>
                    </a:cubicBezTo>
                    <a:cubicBezTo>
                      <a:pt x="2329" y="178"/>
                      <a:pt x="1926" y="0"/>
                      <a:pt x="1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4810578" y="2827770"/>
                <a:ext cx="51886" cy="41839"/>
              </a:xfrm>
              <a:custGeom>
                <a:avLst/>
                <a:gdLst/>
                <a:ahLst/>
                <a:cxnLst/>
                <a:rect l="l" t="t" r="r" b="b"/>
                <a:pathLst>
                  <a:path w="2959" h="2386" extrusionOk="0">
                    <a:moveTo>
                      <a:pt x="1454" y="1"/>
                    </a:moveTo>
                    <a:cubicBezTo>
                      <a:pt x="1328" y="1"/>
                      <a:pt x="1201" y="17"/>
                      <a:pt x="1076" y="50"/>
                    </a:cubicBezTo>
                    <a:cubicBezTo>
                      <a:pt x="404" y="230"/>
                      <a:pt x="0" y="902"/>
                      <a:pt x="180" y="1574"/>
                    </a:cubicBezTo>
                    <a:cubicBezTo>
                      <a:pt x="434" y="2083"/>
                      <a:pt x="955" y="2386"/>
                      <a:pt x="1501" y="2386"/>
                    </a:cubicBezTo>
                    <a:cubicBezTo>
                      <a:pt x="1628" y="2386"/>
                      <a:pt x="1756" y="2370"/>
                      <a:pt x="1883" y="2336"/>
                    </a:cubicBezTo>
                    <a:cubicBezTo>
                      <a:pt x="2555" y="2202"/>
                      <a:pt x="2958" y="1485"/>
                      <a:pt x="2734" y="857"/>
                    </a:cubicBezTo>
                    <a:cubicBezTo>
                      <a:pt x="2515" y="310"/>
                      <a:pt x="2000"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4805072" y="2849391"/>
                <a:ext cx="51886" cy="41435"/>
              </a:xfrm>
              <a:custGeom>
                <a:avLst/>
                <a:gdLst/>
                <a:ahLst/>
                <a:cxnLst/>
                <a:rect l="l" t="t" r="r" b="b"/>
                <a:pathLst>
                  <a:path w="2959" h="2363" extrusionOk="0">
                    <a:moveTo>
                      <a:pt x="1514" y="1"/>
                    </a:moveTo>
                    <a:cubicBezTo>
                      <a:pt x="1369" y="1"/>
                      <a:pt x="1222" y="24"/>
                      <a:pt x="1076" y="72"/>
                    </a:cubicBezTo>
                    <a:cubicBezTo>
                      <a:pt x="404" y="207"/>
                      <a:pt x="1" y="879"/>
                      <a:pt x="225" y="1551"/>
                    </a:cubicBezTo>
                    <a:cubicBezTo>
                      <a:pt x="443" y="2060"/>
                      <a:pt x="957" y="2363"/>
                      <a:pt x="1502" y="2363"/>
                    </a:cubicBezTo>
                    <a:cubicBezTo>
                      <a:pt x="1628" y="2363"/>
                      <a:pt x="1756" y="2347"/>
                      <a:pt x="1883" y="2313"/>
                    </a:cubicBezTo>
                    <a:cubicBezTo>
                      <a:pt x="2555" y="2179"/>
                      <a:pt x="2958" y="1461"/>
                      <a:pt x="2779" y="834"/>
                    </a:cubicBezTo>
                    <a:cubicBezTo>
                      <a:pt x="2533" y="307"/>
                      <a:pt x="2040" y="1"/>
                      <a:pt x="1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4838862" y="2847865"/>
                <a:ext cx="49536" cy="41716"/>
              </a:xfrm>
              <a:custGeom>
                <a:avLst/>
                <a:gdLst/>
                <a:ahLst/>
                <a:cxnLst/>
                <a:rect l="l" t="t" r="r" b="b"/>
                <a:pathLst>
                  <a:path w="2825" h="2379" extrusionOk="0">
                    <a:moveTo>
                      <a:pt x="1373" y="1"/>
                    </a:moveTo>
                    <a:cubicBezTo>
                      <a:pt x="788" y="1"/>
                      <a:pt x="248" y="419"/>
                      <a:pt x="90" y="1011"/>
                    </a:cubicBezTo>
                    <a:cubicBezTo>
                      <a:pt x="1" y="1683"/>
                      <a:pt x="539" y="2310"/>
                      <a:pt x="1211" y="2355"/>
                    </a:cubicBezTo>
                    <a:cubicBezTo>
                      <a:pt x="1291" y="2371"/>
                      <a:pt x="1372" y="2379"/>
                      <a:pt x="1451" y="2379"/>
                    </a:cubicBezTo>
                    <a:cubicBezTo>
                      <a:pt x="2037" y="2379"/>
                      <a:pt x="2577" y="1961"/>
                      <a:pt x="2734" y="1369"/>
                    </a:cubicBezTo>
                    <a:cubicBezTo>
                      <a:pt x="2824" y="697"/>
                      <a:pt x="2331" y="70"/>
                      <a:pt x="1614" y="25"/>
                    </a:cubicBezTo>
                    <a:cubicBezTo>
                      <a:pt x="1534" y="9"/>
                      <a:pt x="1453" y="1"/>
                      <a:pt x="13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4879736" y="2834030"/>
                <a:ext cx="52658" cy="41575"/>
              </a:xfrm>
              <a:custGeom>
                <a:avLst/>
                <a:gdLst/>
                <a:ahLst/>
                <a:cxnLst/>
                <a:rect l="l" t="t" r="r" b="b"/>
                <a:pathLst>
                  <a:path w="3003" h="2371" extrusionOk="0">
                    <a:moveTo>
                      <a:pt x="1477" y="0"/>
                    </a:moveTo>
                    <a:cubicBezTo>
                      <a:pt x="973" y="0"/>
                      <a:pt x="506" y="295"/>
                      <a:pt x="269" y="769"/>
                    </a:cubicBezTo>
                    <a:cubicBezTo>
                      <a:pt x="0" y="1396"/>
                      <a:pt x="359" y="2113"/>
                      <a:pt x="1031" y="2293"/>
                    </a:cubicBezTo>
                    <a:cubicBezTo>
                      <a:pt x="1189" y="2345"/>
                      <a:pt x="1349" y="2371"/>
                      <a:pt x="1506" y="2371"/>
                    </a:cubicBezTo>
                    <a:cubicBezTo>
                      <a:pt x="2020" y="2371"/>
                      <a:pt x="2504" y="2101"/>
                      <a:pt x="2779" y="1620"/>
                    </a:cubicBezTo>
                    <a:cubicBezTo>
                      <a:pt x="3003" y="948"/>
                      <a:pt x="2644" y="231"/>
                      <a:pt x="1972" y="97"/>
                    </a:cubicBezTo>
                    <a:cubicBezTo>
                      <a:pt x="1807" y="31"/>
                      <a:pt x="1640" y="0"/>
                      <a:pt x="1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4860079" y="2847707"/>
                <a:ext cx="53464" cy="41944"/>
              </a:xfrm>
              <a:custGeom>
                <a:avLst/>
                <a:gdLst/>
                <a:ahLst/>
                <a:cxnLst/>
                <a:rect l="l" t="t" r="r" b="b"/>
                <a:pathLst>
                  <a:path w="3049" h="2392" extrusionOk="0">
                    <a:moveTo>
                      <a:pt x="1536" y="1"/>
                    </a:moveTo>
                    <a:cubicBezTo>
                      <a:pt x="1012" y="1"/>
                      <a:pt x="510" y="271"/>
                      <a:pt x="270" y="751"/>
                    </a:cubicBezTo>
                    <a:cubicBezTo>
                      <a:pt x="1" y="1423"/>
                      <a:pt x="404" y="2140"/>
                      <a:pt x="1076" y="2319"/>
                    </a:cubicBezTo>
                    <a:cubicBezTo>
                      <a:pt x="1223" y="2368"/>
                      <a:pt x="1372" y="2392"/>
                      <a:pt x="1519" y="2392"/>
                    </a:cubicBezTo>
                    <a:cubicBezTo>
                      <a:pt x="2044" y="2392"/>
                      <a:pt x="2544" y="2093"/>
                      <a:pt x="2824" y="1602"/>
                    </a:cubicBezTo>
                    <a:cubicBezTo>
                      <a:pt x="3048" y="975"/>
                      <a:pt x="2690" y="258"/>
                      <a:pt x="2017" y="79"/>
                    </a:cubicBezTo>
                    <a:cubicBezTo>
                      <a:pt x="1860" y="26"/>
                      <a:pt x="1697"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4900164" y="2863682"/>
                <a:ext cx="53447" cy="41575"/>
              </a:xfrm>
              <a:custGeom>
                <a:avLst/>
                <a:gdLst/>
                <a:ahLst/>
                <a:cxnLst/>
                <a:rect l="l" t="t" r="r" b="b"/>
                <a:pathLst>
                  <a:path w="3048" h="2371" extrusionOk="0">
                    <a:moveTo>
                      <a:pt x="1543" y="1"/>
                    </a:moveTo>
                    <a:cubicBezTo>
                      <a:pt x="1111" y="1"/>
                      <a:pt x="686" y="190"/>
                      <a:pt x="404" y="557"/>
                    </a:cubicBezTo>
                    <a:cubicBezTo>
                      <a:pt x="0" y="1095"/>
                      <a:pt x="179" y="1856"/>
                      <a:pt x="762" y="2170"/>
                    </a:cubicBezTo>
                    <a:cubicBezTo>
                      <a:pt x="998" y="2305"/>
                      <a:pt x="1260" y="2370"/>
                      <a:pt x="1518" y="2370"/>
                    </a:cubicBezTo>
                    <a:cubicBezTo>
                      <a:pt x="1946" y="2370"/>
                      <a:pt x="2365" y="2192"/>
                      <a:pt x="2644" y="1856"/>
                    </a:cubicBezTo>
                    <a:cubicBezTo>
                      <a:pt x="3048" y="1319"/>
                      <a:pt x="2868" y="557"/>
                      <a:pt x="2286" y="198"/>
                    </a:cubicBezTo>
                    <a:cubicBezTo>
                      <a:pt x="2054" y="66"/>
                      <a:pt x="1797" y="1"/>
                      <a:pt x="1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4878157" y="2873852"/>
                <a:ext cx="52658" cy="40839"/>
              </a:xfrm>
              <a:custGeom>
                <a:avLst/>
                <a:gdLst/>
                <a:ahLst/>
                <a:cxnLst/>
                <a:rect l="l" t="t" r="r" b="b"/>
                <a:pathLst>
                  <a:path w="3003" h="2329" extrusionOk="0">
                    <a:moveTo>
                      <a:pt x="1519" y="1"/>
                    </a:moveTo>
                    <a:cubicBezTo>
                      <a:pt x="1102" y="1"/>
                      <a:pt x="683" y="179"/>
                      <a:pt x="404" y="515"/>
                    </a:cubicBezTo>
                    <a:cubicBezTo>
                      <a:pt x="0" y="1052"/>
                      <a:pt x="180" y="1814"/>
                      <a:pt x="762" y="2128"/>
                    </a:cubicBezTo>
                    <a:cubicBezTo>
                      <a:pt x="999" y="2263"/>
                      <a:pt x="1254" y="2328"/>
                      <a:pt x="1504" y="2328"/>
                    </a:cubicBezTo>
                    <a:cubicBezTo>
                      <a:pt x="1919" y="2328"/>
                      <a:pt x="2320" y="2150"/>
                      <a:pt x="2600" y="1814"/>
                    </a:cubicBezTo>
                    <a:cubicBezTo>
                      <a:pt x="3003" y="1276"/>
                      <a:pt x="2824" y="515"/>
                      <a:pt x="2241" y="201"/>
                    </a:cubicBezTo>
                    <a:cubicBezTo>
                      <a:pt x="2022" y="66"/>
                      <a:pt x="1771" y="1"/>
                      <a:pt x="1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4909580" y="2901399"/>
                <a:ext cx="53464" cy="41575"/>
              </a:xfrm>
              <a:custGeom>
                <a:avLst/>
                <a:gdLst/>
                <a:ahLst/>
                <a:cxnLst/>
                <a:rect l="l" t="t" r="r" b="b"/>
                <a:pathLst>
                  <a:path w="3049" h="2371" extrusionOk="0">
                    <a:moveTo>
                      <a:pt x="1505" y="1"/>
                    </a:moveTo>
                    <a:cubicBezTo>
                      <a:pt x="1251" y="1"/>
                      <a:pt x="995" y="66"/>
                      <a:pt x="763" y="198"/>
                    </a:cubicBezTo>
                    <a:cubicBezTo>
                      <a:pt x="180" y="557"/>
                      <a:pt x="1" y="1319"/>
                      <a:pt x="404" y="1857"/>
                    </a:cubicBezTo>
                    <a:cubicBezTo>
                      <a:pt x="684" y="2192"/>
                      <a:pt x="1102" y="2370"/>
                      <a:pt x="1519" y="2370"/>
                    </a:cubicBezTo>
                    <a:cubicBezTo>
                      <a:pt x="1771" y="2370"/>
                      <a:pt x="2022" y="2305"/>
                      <a:pt x="2242" y="2170"/>
                    </a:cubicBezTo>
                    <a:cubicBezTo>
                      <a:pt x="2869" y="1857"/>
                      <a:pt x="3048" y="1095"/>
                      <a:pt x="2645" y="557"/>
                    </a:cubicBezTo>
                    <a:cubicBezTo>
                      <a:pt x="2363" y="190"/>
                      <a:pt x="1938" y="1"/>
                      <a:pt x="1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4885224" y="2902978"/>
                <a:ext cx="52675" cy="41558"/>
              </a:xfrm>
              <a:custGeom>
                <a:avLst/>
                <a:gdLst/>
                <a:ahLst/>
                <a:cxnLst/>
                <a:rect l="l" t="t" r="r" b="b"/>
                <a:pathLst>
                  <a:path w="3004" h="2370" extrusionOk="0">
                    <a:moveTo>
                      <a:pt x="1491" y="0"/>
                    </a:moveTo>
                    <a:cubicBezTo>
                      <a:pt x="1245" y="0"/>
                      <a:pt x="995" y="65"/>
                      <a:pt x="763" y="198"/>
                    </a:cubicBezTo>
                    <a:cubicBezTo>
                      <a:pt x="180" y="512"/>
                      <a:pt x="1" y="1274"/>
                      <a:pt x="359" y="1856"/>
                    </a:cubicBezTo>
                    <a:cubicBezTo>
                      <a:pt x="639" y="2191"/>
                      <a:pt x="1057" y="2370"/>
                      <a:pt x="1485" y="2370"/>
                    </a:cubicBezTo>
                    <a:cubicBezTo>
                      <a:pt x="1744" y="2370"/>
                      <a:pt x="2005" y="2305"/>
                      <a:pt x="2241" y="2170"/>
                    </a:cubicBezTo>
                    <a:cubicBezTo>
                      <a:pt x="2824" y="1856"/>
                      <a:pt x="3003" y="1094"/>
                      <a:pt x="2600" y="557"/>
                    </a:cubicBezTo>
                    <a:cubicBezTo>
                      <a:pt x="2318" y="189"/>
                      <a:pt x="1911" y="0"/>
                      <a:pt x="1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4909580" y="2934400"/>
                <a:ext cx="53464" cy="41575"/>
              </a:xfrm>
              <a:custGeom>
                <a:avLst/>
                <a:gdLst/>
                <a:ahLst/>
                <a:cxnLst/>
                <a:rect l="l" t="t" r="r" b="b"/>
                <a:pathLst>
                  <a:path w="3049" h="2371" extrusionOk="0">
                    <a:moveTo>
                      <a:pt x="1505" y="1"/>
                    </a:moveTo>
                    <a:cubicBezTo>
                      <a:pt x="1251" y="1"/>
                      <a:pt x="995" y="66"/>
                      <a:pt x="763" y="199"/>
                    </a:cubicBezTo>
                    <a:cubicBezTo>
                      <a:pt x="180" y="512"/>
                      <a:pt x="1" y="1274"/>
                      <a:pt x="404" y="1857"/>
                    </a:cubicBezTo>
                    <a:cubicBezTo>
                      <a:pt x="684" y="2192"/>
                      <a:pt x="1102" y="2371"/>
                      <a:pt x="1519" y="2371"/>
                    </a:cubicBezTo>
                    <a:cubicBezTo>
                      <a:pt x="1771" y="2371"/>
                      <a:pt x="2022" y="2305"/>
                      <a:pt x="2242" y="2170"/>
                    </a:cubicBezTo>
                    <a:cubicBezTo>
                      <a:pt x="2869" y="1857"/>
                      <a:pt x="3048" y="1095"/>
                      <a:pt x="2645" y="557"/>
                    </a:cubicBezTo>
                    <a:cubicBezTo>
                      <a:pt x="2363" y="190"/>
                      <a:pt x="1938" y="1"/>
                      <a:pt x="1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4885224" y="2935943"/>
                <a:ext cx="52675" cy="41558"/>
              </a:xfrm>
              <a:custGeom>
                <a:avLst/>
                <a:gdLst/>
                <a:ahLst/>
                <a:cxnLst/>
                <a:rect l="l" t="t" r="r" b="b"/>
                <a:pathLst>
                  <a:path w="3004" h="2370" extrusionOk="0">
                    <a:moveTo>
                      <a:pt x="1505" y="0"/>
                    </a:moveTo>
                    <a:cubicBezTo>
                      <a:pt x="1254" y="0"/>
                      <a:pt x="999" y="65"/>
                      <a:pt x="763" y="200"/>
                    </a:cubicBezTo>
                    <a:cubicBezTo>
                      <a:pt x="180" y="514"/>
                      <a:pt x="1" y="1276"/>
                      <a:pt x="359" y="1814"/>
                    </a:cubicBezTo>
                    <a:cubicBezTo>
                      <a:pt x="642" y="2181"/>
                      <a:pt x="1066" y="2370"/>
                      <a:pt x="1499" y="2370"/>
                    </a:cubicBezTo>
                    <a:cubicBezTo>
                      <a:pt x="1753" y="2370"/>
                      <a:pt x="2009" y="2305"/>
                      <a:pt x="2241" y="2172"/>
                    </a:cubicBezTo>
                    <a:cubicBezTo>
                      <a:pt x="2824" y="1858"/>
                      <a:pt x="3003" y="1097"/>
                      <a:pt x="2600" y="514"/>
                    </a:cubicBezTo>
                    <a:cubicBezTo>
                      <a:pt x="2321" y="179"/>
                      <a:pt x="1919" y="0"/>
                      <a:pt x="1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4903303" y="2970400"/>
                <a:ext cx="51886" cy="41733"/>
              </a:xfrm>
              <a:custGeom>
                <a:avLst/>
                <a:gdLst/>
                <a:ahLst/>
                <a:cxnLst/>
                <a:rect l="l" t="t" r="r" b="b"/>
                <a:pathLst>
                  <a:path w="2959" h="2380" extrusionOk="0">
                    <a:moveTo>
                      <a:pt x="1519" y="1"/>
                    </a:moveTo>
                    <a:cubicBezTo>
                      <a:pt x="1371" y="1"/>
                      <a:pt x="1221" y="24"/>
                      <a:pt x="1076" y="73"/>
                    </a:cubicBezTo>
                    <a:cubicBezTo>
                      <a:pt x="404" y="207"/>
                      <a:pt x="0" y="879"/>
                      <a:pt x="180" y="1507"/>
                    </a:cubicBezTo>
                    <a:cubicBezTo>
                      <a:pt x="394" y="2043"/>
                      <a:pt x="923" y="2380"/>
                      <a:pt x="1470" y="2380"/>
                    </a:cubicBezTo>
                    <a:cubicBezTo>
                      <a:pt x="1608" y="2380"/>
                      <a:pt x="1747" y="2359"/>
                      <a:pt x="1883" y="2313"/>
                    </a:cubicBezTo>
                    <a:cubicBezTo>
                      <a:pt x="2555" y="2179"/>
                      <a:pt x="2958" y="1507"/>
                      <a:pt x="2779" y="834"/>
                    </a:cubicBezTo>
                    <a:cubicBezTo>
                      <a:pt x="2568" y="308"/>
                      <a:pt x="2054" y="1"/>
                      <a:pt x="1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4878947" y="2965297"/>
                <a:ext cx="51869" cy="41839"/>
              </a:xfrm>
              <a:custGeom>
                <a:avLst/>
                <a:gdLst/>
                <a:ahLst/>
                <a:cxnLst/>
                <a:rect l="l" t="t" r="r" b="b"/>
                <a:pathLst>
                  <a:path w="2958" h="2386" extrusionOk="0">
                    <a:moveTo>
                      <a:pt x="1458" y="0"/>
                    </a:moveTo>
                    <a:cubicBezTo>
                      <a:pt x="1330" y="0"/>
                      <a:pt x="1201" y="16"/>
                      <a:pt x="1076" y="50"/>
                    </a:cubicBezTo>
                    <a:cubicBezTo>
                      <a:pt x="404" y="184"/>
                      <a:pt x="0" y="857"/>
                      <a:pt x="180" y="1529"/>
                    </a:cubicBezTo>
                    <a:cubicBezTo>
                      <a:pt x="398" y="2076"/>
                      <a:pt x="943" y="2385"/>
                      <a:pt x="1501" y="2385"/>
                    </a:cubicBezTo>
                    <a:cubicBezTo>
                      <a:pt x="1628" y="2385"/>
                      <a:pt x="1757" y="2369"/>
                      <a:pt x="1882" y="2335"/>
                    </a:cubicBezTo>
                    <a:cubicBezTo>
                      <a:pt x="2555" y="2201"/>
                      <a:pt x="2958" y="1529"/>
                      <a:pt x="2779" y="857"/>
                    </a:cubicBezTo>
                    <a:cubicBezTo>
                      <a:pt x="2560" y="310"/>
                      <a:pt x="2015" y="0"/>
                      <a:pt x="1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4893080" y="3005785"/>
                <a:ext cx="49536" cy="41786"/>
              </a:xfrm>
              <a:custGeom>
                <a:avLst/>
                <a:gdLst/>
                <a:ahLst/>
                <a:cxnLst/>
                <a:rect l="l" t="t" r="r" b="b"/>
                <a:pathLst>
                  <a:path w="2825" h="2383" extrusionOk="0">
                    <a:moveTo>
                      <a:pt x="1426" y="1"/>
                    </a:moveTo>
                    <a:cubicBezTo>
                      <a:pt x="1340" y="1"/>
                      <a:pt x="1253" y="9"/>
                      <a:pt x="1166" y="26"/>
                    </a:cubicBezTo>
                    <a:cubicBezTo>
                      <a:pt x="449" y="116"/>
                      <a:pt x="1" y="743"/>
                      <a:pt x="91" y="1416"/>
                    </a:cubicBezTo>
                    <a:cubicBezTo>
                      <a:pt x="286" y="2001"/>
                      <a:pt x="821" y="2383"/>
                      <a:pt x="1399" y="2383"/>
                    </a:cubicBezTo>
                    <a:cubicBezTo>
                      <a:pt x="1485" y="2383"/>
                      <a:pt x="1572" y="2374"/>
                      <a:pt x="1659" y="2357"/>
                    </a:cubicBezTo>
                    <a:cubicBezTo>
                      <a:pt x="2376" y="2267"/>
                      <a:pt x="2824" y="1640"/>
                      <a:pt x="2735" y="968"/>
                    </a:cubicBezTo>
                    <a:cubicBezTo>
                      <a:pt x="2539" y="382"/>
                      <a:pt x="2004" y="1"/>
                      <a:pt x="1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4869513" y="2999210"/>
                <a:ext cx="49519" cy="41295"/>
              </a:xfrm>
              <a:custGeom>
                <a:avLst/>
                <a:gdLst/>
                <a:ahLst/>
                <a:cxnLst/>
                <a:rect l="l" t="t" r="r" b="b"/>
                <a:pathLst>
                  <a:path w="2824" h="2355" extrusionOk="0">
                    <a:moveTo>
                      <a:pt x="1488" y="0"/>
                    </a:moveTo>
                    <a:cubicBezTo>
                      <a:pt x="1382" y="0"/>
                      <a:pt x="1274" y="14"/>
                      <a:pt x="1166" y="43"/>
                    </a:cubicBezTo>
                    <a:cubicBezTo>
                      <a:pt x="449" y="88"/>
                      <a:pt x="1" y="715"/>
                      <a:pt x="135" y="1387"/>
                    </a:cubicBezTo>
                    <a:cubicBezTo>
                      <a:pt x="291" y="1973"/>
                      <a:pt x="855" y="2354"/>
                      <a:pt x="1442" y="2354"/>
                    </a:cubicBezTo>
                    <a:cubicBezTo>
                      <a:pt x="1529" y="2354"/>
                      <a:pt x="1617" y="2346"/>
                      <a:pt x="1703" y="2328"/>
                    </a:cubicBezTo>
                    <a:cubicBezTo>
                      <a:pt x="2376" y="2239"/>
                      <a:pt x="2824" y="1611"/>
                      <a:pt x="2734" y="939"/>
                    </a:cubicBezTo>
                    <a:cubicBezTo>
                      <a:pt x="2546" y="375"/>
                      <a:pt x="2042" y="0"/>
                      <a:pt x="1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4877368" y="3041399"/>
                <a:ext cx="47958" cy="41277"/>
              </a:xfrm>
              <a:custGeom>
                <a:avLst/>
                <a:gdLst/>
                <a:ahLst/>
                <a:cxnLst/>
                <a:rect l="l" t="t" r="r" b="b"/>
                <a:pathLst>
                  <a:path w="2735" h="2354" extrusionOk="0">
                    <a:moveTo>
                      <a:pt x="1343" y="1"/>
                    </a:moveTo>
                    <a:cubicBezTo>
                      <a:pt x="704" y="1"/>
                      <a:pt x="168" y="432"/>
                      <a:pt x="45" y="1088"/>
                    </a:cubicBezTo>
                    <a:cubicBezTo>
                      <a:pt x="1" y="1760"/>
                      <a:pt x="583" y="2342"/>
                      <a:pt x="1255" y="2342"/>
                    </a:cubicBezTo>
                    <a:cubicBezTo>
                      <a:pt x="1313" y="2350"/>
                      <a:pt x="1370" y="2354"/>
                      <a:pt x="1427" y="2354"/>
                    </a:cubicBezTo>
                    <a:cubicBezTo>
                      <a:pt x="2039" y="2354"/>
                      <a:pt x="2611" y="1926"/>
                      <a:pt x="2734" y="1312"/>
                    </a:cubicBezTo>
                    <a:cubicBezTo>
                      <a:pt x="2734" y="595"/>
                      <a:pt x="2196" y="12"/>
                      <a:pt x="1524" y="12"/>
                    </a:cubicBezTo>
                    <a:cubicBezTo>
                      <a:pt x="1463" y="4"/>
                      <a:pt x="1403" y="1"/>
                      <a:pt x="1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4857729" y="3028826"/>
                <a:ext cx="47941" cy="42049"/>
              </a:xfrm>
              <a:custGeom>
                <a:avLst/>
                <a:gdLst/>
                <a:ahLst/>
                <a:cxnLst/>
                <a:rect l="l" t="t" r="r" b="b"/>
                <a:pathLst>
                  <a:path w="2734" h="2398" extrusionOk="0">
                    <a:moveTo>
                      <a:pt x="1308" y="1"/>
                    </a:moveTo>
                    <a:cubicBezTo>
                      <a:pt x="696" y="1"/>
                      <a:pt x="123" y="432"/>
                      <a:pt x="0" y="1088"/>
                    </a:cubicBezTo>
                    <a:cubicBezTo>
                      <a:pt x="0" y="1760"/>
                      <a:pt x="538" y="2342"/>
                      <a:pt x="1210" y="2387"/>
                    </a:cubicBezTo>
                    <a:cubicBezTo>
                      <a:pt x="1267" y="2394"/>
                      <a:pt x="1323" y="2398"/>
                      <a:pt x="1379" y="2398"/>
                    </a:cubicBezTo>
                    <a:cubicBezTo>
                      <a:pt x="2023" y="2398"/>
                      <a:pt x="2565" y="1931"/>
                      <a:pt x="2689" y="1312"/>
                    </a:cubicBezTo>
                    <a:cubicBezTo>
                      <a:pt x="2734" y="595"/>
                      <a:pt x="2151" y="12"/>
                      <a:pt x="1479" y="12"/>
                    </a:cubicBezTo>
                    <a:cubicBezTo>
                      <a:pt x="1422" y="4"/>
                      <a:pt x="1365" y="1"/>
                      <a:pt x="1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0"/>
              <p:cNvSpPr/>
              <p:nvPr/>
            </p:nvSpPr>
            <p:spPr>
              <a:xfrm>
                <a:off x="4843578" y="3065825"/>
                <a:ext cx="52675" cy="41330"/>
              </a:xfrm>
              <a:custGeom>
                <a:avLst/>
                <a:gdLst/>
                <a:ahLst/>
                <a:cxnLst/>
                <a:rect l="l" t="t" r="r" b="b"/>
                <a:pathLst>
                  <a:path w="3004" h="2357" extrusionOk="0">
                    <a:moveTo>
                      <a:pt x="1519" y="1"/>
                    </a:moveTo>
                    <a:cubicBezTo>
                      <a:pt x="1045" y="1"/>
                      <a:pt x="594" y="232"/>
                      <a:pt x="314" y="636"/>
                    </a:cubicBezTo>
                    <a:cubicBezTo>
                      <a:pt x="1" y="1218"/>
                      <a:pt x="270" y="1980"/>
                      <a:pt x="897" y="2204"/>
                    </a:cubicBezTo>
                    <a:cubicBezTo>
                      <a:pt x="1103" y="2307"/>
                      <a:pt x="1323" y="2357"/>
                      <a:pt x="1540" y="2357"/>
                    </a:cubicBezTo>
                    <a:cubicBezTo>
                      <a:pt x="1985" y="2357"/>
                      <a:pt x="2418" y="2148"/>
                      <a:pt x="2689" y="1756"/>
                    </a:cubicBezTo>
                    <a:cubicBezTo>
                      <a:pt x="3003" y="1129"/>
                      <a:pt x="2779" y="412"/>
                      <a:pt x="2152" y="143"/>
                    </a:cubicBezTo>
                    <a:cubicBezTo>
                      <a:pt x="1945" y="46"/>
                      <a:pt x="1730" y="1"/>
                      <a:pt x="1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0"/>
              <p:cNvSpPr/>
              <p:nvPr/>
            </p:nvSpPr>
            <p:spPr>
              <a:xfrm>
                <a:off x="4830217" y="3047571"/>
                <a:ext cx="53464" cy="41330"/>
              </a:xfrm>
              <a:custGeom>
                <a:avLst/>
                <a:gdLst/>
                <a:ahLst/>
                <a:cxnLst/>
                <a:rect l="l" t="t" r="r" b="b"/>
                <a:pathLst>
                  <a:path w="3049" h="2357" extrusionOk="0">
                    <a:moveTo>
                      <a:pt x="1477" y="0"/>
                    </a:moveTo>
                    <a:cubicBezTo>
                      <a:pt x="1019" y="0"/>
                      <a:pt x="586" y="210"/>
                      <a:pt x="315" y="601"/>
                    </a:cubicBezTo>
                    <a:cubicBezTo>
                      <a:pt x="1" y="1229"/>
                      <a:pt x="270" y="1946"/>
                      <a:pt x="897" y="2214"/>
                    </a:cubicBezTo>
                    <a:cubicBezTo>
                      <a:pt x="1090" y="2311"/>
                      <a:pt x="1296" y="2356"/>
                      <a:pt x="1500" y="2356"/>
                    </a:cubicBezTo>
                    <a:cubicBezTo>
                      <a:pt x="1959" y="2356"/>
                      <a:pt x="2410" y="2125"/>
                      <a:pt x="2690" y="1721"/>
                    </a:cubicBezTo>
                    <a:cubicBezTo>
                      <a:pt x="3048" y="1139"/>
                      <a:pt x="2779" y="377"/>
                      <a:pt x="2152" y="153"/>
                    </a:cubicBezTo>
                    <a:cubicBezTo>
                      <a:pt x="1931" y="50"/>
                      <a:pt x="1701" y="0"/>
                      <a:pt x="1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4816084" y="3089410"/>
                <a:ext cx="53447" cy="41926"/>
              </a:xfrm>
              <a:custGeom>
                <a:avLst/>
                <a:gdLst/>
                <a:ahLst/>
                <a:cxnLst/>
                <a:rect l="l" t="t" r="r" b="b"/>
                <a:pathLst>
                  <a:path w="3048" h="2391" extrusionOk="0">
                    <a:moveTo>
                      <a:pt x="1519" y="0"/>
                    </a:moveTo>
                    <a:cubicBezTo>
                      <a:pt x="1045" y="0"/>
                      <a:pt x="593" y="232"/>
                      <a:pt x="314" y="635"/>
                    </a:cubicBezTo>
                    <a:cubicBezTo>
                      <a:pt x="0" y="1218"/>
                      <a:pt x="269" y="1980"/>
                      <a:pt x="896" y="2248"/>
                    </a:cubicBezTo>
                    <a:cubicBezTo>
                      <a:pt x="1089" y="2345"/>
                      <a:pt x="1295" y="2390"/>
                      <a:pt x="1499" y="2390"/>
                    </a:cubicBezTo>
                    <a:cubicBezTo>
                      <a:pt x="1958" y="2390"/>
                      <a:pt x="2410" y="2159"/>
                      <a:pt x="2689" y="1755"/>
                    </a:cubicBezTo>
                    <a:cubicBezTo>
                      <a:pt x="3048" y="1173"/>
                      <a:pt x="2779" y="411"/>
                      <a:pt x="2151" y="142"/>
                    </a:cubicBezTo>
                    <a:cubicBezTo>
                      <a:pt x="1945" y="46"/>
                      <a:pt x="1729" y="0"/>
                      <a:pt x="1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4802722" y="3071173"/>
                <a:ext cx="53447" cy="41295"/>
              </a:xfrm>
              <a:custGeom>
                <a:avLst/>
                <a:gdLst/>
                <a:ahLst/>
                <a:cxnLst/>
                <a:rect l="l" t="t" r="r" b="b"/>
                <a:pathLst>
                  <a:path w="3048" h="2355" extrusionOk="0">
                    <a:moveTo>
                      <a:pt x="1518" y="0"/>
                    </a:moveTo>
                    <a:cubicBezTo>
                      <a:pt x="1069" y="0"/>
                      <a:pt x="632" y="220"/>
                      <a:pt x="359" y="644"/>
                    </a:cubicBezTo>
                    <a:cubicBezTo>
                      <a:pt x="0" y="1227"/>
                      <a:pt x="269" y="1989"/>
                      <a:pt x="897" y="2213"/>
                    </a:cubicBezTo>
                    <a:cubicBezTo>
                      <a:pt x="1090" y="2309"/>
                      <a:pt x="1299" y="2355"/>
                      <a:pt x="1509" y="2355"/>
                    </a:cubicBezTo>
                    <a:cubicBezTo>
                      <a:pt x="1982" y="2355"/>
                      <a:pt x="2455" y="2123"/>
                      <a:pt x="2734" y="1720"/>
                    </a:cubicBezTo>
                    <a:cubicBezTo>
                      <a:pt x="3048" y="1137"/>
                      <a:pt x="2779" y="375"/>
                      <a:pt x="2151" y="151"/>
                    </a:cubicBezTo>
                    <a:cubicBezTo>
                      <a:pt x="1949" y="50"/>
                      <a:pt x="1732" y="0"/>
                      <a:pt x="1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4770510" y="3097458"/>
                <a:ext cx="53447" cy="41663"/>
              </a:xfrm>
              <a:custGeom>
                <a:avLst/>
                <a:gdLst/>
                <a:ahLst/>
                <a:cxnLst/>
                <a:rect l="l" t="t" r="r" b="b"/>
                <a:pathLst>
                  <a:path w="3048" h="2376" extrusionOk="0">
                    <a:moveTo>
                      <a:pt x="1535" y="1"/>
                    </a:moveTo>
                    <a:cubicBezTo>
                      <a:pt x="1217" y="1"/>
                      <a:pt x="898" y="102"/>
                      <a:pt x="627" y="311"/>
                    </a:cubicBezTo>
                    <a:cubicBezTo>
                      <a:pt x="90" y="669"/>
                      <a:pt x="0" y="1476"/>
                      <a:pt x="538" y="1969"/>
                    </a:cubicBezTo>
                    <a:cubicBezTo>
                      <a:pt x="809" y="2240"/>
                      <a:pt x="1175" y="2375"/>
                      <a:pt x="1546" y="2375"/>
                    </a:cubicBezTo>
                    <a:cubicBezTo>
                      <a:pt x="1850" y="2375"/>
                      <a:pt x="2158" y="2285"/>
                      <a:pt x="2420" y="2103"/>
                    </a:cubicBezTo>
                    <a:cubicBezTo>
                      <a:pt x="2958" y="1700"/>
                      <a:pt x="3047" y="893"/>
                      <a:pt x="2554" y="400"/>
                    </a:cubicBezTo>
                    <a:cubicBezTo>
                      <a:pt x="2266" y="136"/>
                      <a:pt x="1901" y="1"/>
                      <a:pt x="1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4765793" y="3076118"/>
                <a:ext cx="53447" cy="41663"/>
              </a:xfrm>
              <a:custGeom>
                <a:avLst/>
                <a:gdLst/>
                <a:ahLst/>
                <a:cxnLst/>
                <a:rect l="l" t="t" r="r" b="b"/>
                <a:pathLst>
                  <a:path w="3048" h="2376" extrusionOk="0">
                    <a:moveTo>
                      <a:pt x="1501" y="1"/>
                    </a:moveTo>
                    <a:cubicBezTo>
                      <a:pt x="1197" y="1"/>
                      <a:pt x="890" y="91"/>
                      <a:pt x="628" y="273"/>
                    </a:cubicBezTo>
                    <a:cubicBezTo>
                      <a:pt x="90" y="676"/>
                      <a:pt x="0" y="1483"/>
                      <a:pt x="493" y="1976"/>
                    </a:cubicBezTo>
                    <a:cubicBezTo>
                      <a:pt x="781" y="2240"/>
                      <a:pt x="1146" y="2375"/>
                      <a:pt x="1513" y="2375"/>
                    </a:cubicBezTo>
                    <a:cubicBezTo>
                      <a:pt x="1831" y="2375"/>
                      <a:pt x="2150" y="2273"/>
                      <a:pt x="2420" y="2065"/>
                    </a:cubicBezTo>
                    <a:cubicBezTo>
                      <a:pt x="2958" y="1662"/>
                      <a:pt x="3047" y="855"/>
                      <a:pt x="2510" y="407"/>
                    </a:cubicBezTo>
                    <a:cubicBezTo>
                      <a:pt x="2239" y="136"/>
                      <a:pt x="1873" y="1"/>
                      <a:pt x="1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4734353" y="3107558"/>
                <a:ext cx="52675" cy="41646"/>
              </a:xfrm>
              <a:custGeom>
                <a:avLst/>
                <a:gdLst/>
                <a:ahLst/>
                <a:cxnLst/>
                <a:rect l="l" t="t" r="r" b="b"/>
                <a:pathLst>
                  <a:path w="3004" h="2375" extrusionOk="0">
                    <a:moveTo>
                      <a:pt x="1502" y="0"/>
                    </a:moveTo>
                    <a:cubicBezTo>
                      <a:pt x="1198" y="0"/>
                      <a:pt x="890" y="91"/>
                      <a:pt x="628" y="272"/>
                    </a:cubicBezTo>
                    <a:cubicBezTo>
                      <a:pt x="45" y="676"/>
                      <a:pt x="1" y="1482"/>
                      <a:pt x="494" y="1975"/>
                    </a:cubicBezTo>
                    <a:cubicBezTo>
                      <a:pt x="782" y="2239"/>
                      <a:pt x="1134" y="2375"/>
                      <a:pt x="1489" y="2375"/>
                    </a:cubicBezTo>
                    <a:cubicBezTo>
                      <a:pt x="1796" y="2375"/>
                      <a:pt x="2105" y="2273"/>
                      <a:pt x="2376" y="2065"/>
                    </a:cubicBezTo>
                    <a:cubicBezTo>
                      <a:pt x="2958" y="1662"/>
                      <a:pt x="3003" y="855"/>
                      <a:pt x="2510" y="407"/>
                    </a:cubicBezTo>
                    <a:cubicBezTo>
                      <a:pt x="2239" y="136"/>
                      <a:pt x="1873" y="0"/>
                      <a:pt x="1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4729636" y="3085675"/>
                <a:ext cx="52675" cy="41663"/>
              </a:xfrm>
              <a:custGeom>
                <a:avLst/>
                <a:gdLst/>
                <a:ahLst/>
                <a:cxnLst/>
                <a:rect l="l" t="t" r="r" b="b"/>
                <a:pathLst>
                  <a:path w="3004" h="2376" extrusionOk="0">
                    <a:moveTo>
                      <a:pt x="1497" y="0"/>
                    </a:moveTo>
                    <a:cubicBezTo>
                      <a:pt x="1185" y="0"/>
                      <a:pt x="878" y="102"/>
                      <a:pt x="628" y="310"/>
                    </a:cubicBezTo>
                    <a:cubicBezTo>
                      <a:pt x="46" y="714"/>
                      <a:pt x="1" y="1520"/>
                      <a:pt x="494" y="1968"/>
                    </a:cubicBezTo>
                    <a:cubicBezTo>
                      <a:pt x="765" y="2240"/>
                      <a:pt x="1131" y="2375"/>
                      <a:pt x="1502" y="2375"/>
                    </a:cubicBezTo>
                    <a:cubicBezTo>
                      <a:pt x="1806" y="2375"/>
                      <a:pt x="2114" y="2284"/>
                      <a:pt x="2376" y="2103"/>
                    </a:cubicBezTo>
                    <a:cubicBezTo>
                      <a:pt x="2958" y="1700"/>
                      <a:pt x="3003" y="893"/>
                      <a:pt x="2510" y="400"/>
                    </a:cubicBezTo>
                    <a:cubicBezTo>
                      <a:pt x="2222" y="136"/>
                      <a:pt x="1857" y="0"/>
                      <a:pt x="14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4698985" y="3113170"/>
                <a:ext cx="52675" cy="41663"/>
              </a:xfrm>
              <a:custGeom>
                <a:avLst/>
                <a:gdLst/>
                <a:ahLst/>
                <a:cxnLst/>
                <a:rect l="l" t="t" r="r" b="b"/>
                <a:pathLst>
                  <a:path w="3004" h="2376" extrusionOk="0">
                    <a:moveTo>
                      <a:pt x="1531" y="1"/>
                    </a:moveTo>
                    <a:cubicBezTo>
                      <a:pt x="1218" y="1"/>
                      <a:pt x="899" y="103"/>
                      <a:pt x="628" y="311"/>
                    </a:cubicBezTo>
                    <a:cubicBezTo>
                      <a:pt x="46" y="714"/>
                      <a:pt x="1" y="1521"/>
                      <a:pt x="494" y="1969"/>
                    </a:cubicBezTo>
                    <a:cubicBezTo>
                      <a:pt x="790" y="2240"/>
                      <a:pt x="1167" y="2376"/>
                      <a:pt x="1543" y="2376"/>
                    </a:cubicBezTo>
                    <a:cubicBezTo>
                      <a:pt x="1851" y="2376"/>
                      <a:pt x="2159" y="2285"/>
                      <a:pt x="2421" y="2103"/>
                    </a:cubicBezTo>
                    <a:cubicBezTo>
                      <a:pt x="2959" y="1700"/>
                      <a:pt x="3003" y="893"/>
                      <a:pt x="2511" y="400"/>
                    </a:cubicBezTo>
                    <a:cubicBezTo>
                      <a:pt x="2246" y="136"/>
                      <a:pt x="1892" y="1"/>
                      <a:pt x="1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4665212" y="3117027"/>
                <a:ext cx="51869" cy="41698"/>
              </a:xfrm>
              <a:custGeom>
                <a:avLst/>
                <a:gdLst/>
                <a:ahLst/>
                <a:cxnLst/>
                <a:rect l="l" t="t" r="r" b="b"/>
                <a:pathLst>
                  <a:path w="2958" h="2378" extrusionOk="0">
                    <a:moveTo>
                      <a:pt x="1484" y="0"/>
                    </a:moveTo>
                    <a:cubicBezTo>
                      <a:pt x="1132" y="0"/>
                      <a:pt x="775" y="124"/>
                      <a:pt x="493" y="360"/>
                    </a:cubicBezTo>
                    <a:cubicBezTo>
                      <a:pt x="0" y="853"/>
                      <a:pt x="0" y="1659"/>
                      <a:pt x="538" y="2063"/>
                    </a:cubicBezTo>
                    <a:cubicBezTo>
                      <a:pt x="815" y="2276"/>
                      <a:pt x="1142" y="2377"/>
                      <a:pt x="1467" y="2377"/>
                    </a:cubicBezTo>
                    <a:cubicBezTo>
                      <a:pt x="1826" y="2377"/>
                      <a:pt x="2182" y="2253"/>
                      <a:pt x="2465" y="2018"/>
                    </a:cubicBezTo>
                    <a:cubicBezTo>
                      <a:pt x="2958" y="1570"/>
                      <a:pt x="2958" y="718"/>
                      <a:pt x="2375" y="315"/>
                    </a:cubicBezTo>
                    <a:cubicBezTo>
                      <a:pt x="2120" y="102"/>
                      <a:pt x="1804" y="0"/>
                      <a:pt x="1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4657339" y="3096318"/>
                <a:ext cx="52675" cy="41470"/>
              </a:xfrm>
              <a:custGeom>
                <a:avLst/>
                <a:gdLst/>
                <a:ahLst/>
                <a:cxnLst/>
                <a:rect l="l" t="t" r="r" b="b"/>
                <a:pathLst>
                  <a:path w="3004" h="2365" extrusionOk="0">
                    <a:moveTo>
                      <a:pt x="1504" y="0"/>
                    </a:moveTo>
                    <a:cubicBezTo>
                      <a:pt x="1160" y="0"/>
                      <a:pt x="814" y="123"/>
                      <a:pt x="539" y="376"/>
                    </a:cubicBezTo>
                    <a:cubicBezTo>
                      <a:pt x="1" y="824"/>
                      <a:pt x="46" y="1630"/>
                      <a:pt x="583" y="2034"/>
                    </a:cubicBezTo>
                    <a:cubicBezTo>
                      <a:pt x="868" y="2252"/>
                      <a:pt x="1206" y="2364"/>
                      <a:pt x="1539" y="2364"/>
                    </a:cubicBezTo>
                    <a:cubicBezTo>
                      <a:pt x="1889" y="2364"/>
                      <a:pt x="2235" y="2241"/>
                      <a:pt x="2510" y="1989"/>
                    </a:cubicBezTo>
                    <a:cubicBezTo>
                      <a:pt x="3003" y="1541"/>
                      <a:pt x="2959" y="734"/>
                      <a:pt x="2421" y="331"/>
                    </a:cubicBezTo>
                    <a:cubicBezTo>
                      <a:pt x="2158" y="112"/>
                      <a:pt x="1832" y="0"/>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4844367" y="2820230"/>
                <a:ext cx="55867" cy="47222"/>
              </a:xfrm>
              <a:custGeom>
                <a:avLst/>
                <a:gdLst/>
                <a:ahLst/>
                <a:cxnLst/>
                <a:rect l="l" t="t" r="r" b="b"/>
                <a:pathLst>
                  <a:path w="3186" h="2693" extrusionOk="0">
                    <a:moveTo>
                      <a:pt x="1459" y="1"/>
                    </a:moveTo>
                    <a:cubicBezTo>
                      <a:pt x="843" y="1"/>
                      <a:pt x="243" y="421"/>
                      <a:pt x="135" y="1153"/>
                    </a:cubicBezTo>
                    <a:cubicBezTo>
                      <a:pt x="0" y="1870"/>
                      <a:pt x="538" y="2542"/>
                      <a:pt x="1255" y="2676"/>
                    </a:cubicBezTo>
                    <a:cubicBezTo>
                      <a:pt x="1327" y="2687"/>
                      <a:pt x="1397" y="2693"/>
                      <a:pt x="1465" y="2693"/>
                    </a:cubicBezTo>
                    <a:cubicBezTo>
                      <a:pt x="2514" y="2693"/>
                      <a:pt x="3186" y="1454"/>
                      <a:pt x="2555" y="570"/>
                    </a:cubicBezTo>
                    <a:cubicBezTo>
                      <a:pt x="2271" y="180"/>
                      <a:pt x="1862" y="1"/>
                      <a:pt x="1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5" name="Google Shape;2005;p40"/>
            <p:cNvSpPr/>
            <p:nvPr/>
          </p:nvSpPr>
          <p:spPr>
            <a:xfrm>
              <a:off x="4522741" y="2369738"/>
              <a:ext cx="358889" cy="730035"/>
            </a:xfrm>
            <a:custGeom>
              <a:avLst/>
              <a:gdLst/>
              <a:ahLst/>
              <a:cxnLst/>
              <a:rect l="l" t="t" r="r" b="b"/>
              <a:pathLst>
                <a:path w="20467" h="41633" extrusionOk="0">
                  <a:moveTo>
                    <a:pt x="10097" y="0"/>
                  </a:moveTo>
                  <a:lnTo>
                    <a:pt x="8170" y="269"/>
                  </a:lnTo>
                  <a:cubicBezTo>
                    <a:pt x="8170" y="1972"/>
                    <a:pt x="8394" y="19225"/>
                    <a:pt x="10231" y="22586"/>
                  </a:cubicBezTo>
                  <a:cubicBezTo>
                    <a:pt x="8484" y="24872"/>
                    <a:pt x="9425" y="28188"/>
                    <a:pt x="11486" y="29129"/>
                  </a:cubicBezTo>
                  <a:cubicBezTo>
                    <a:pt x="9231" y="29210"/>
                    <a:pt x="9256" y="31462"/>
                    <a:pt x="8113" y="31462"/>
                  </a:cubicBezTo>
                  <a:cubicBezTo>
                    <a:pt x="7984" y="31462"/>
                    <a:pt x="7840" y="31433"/>
                    <a:pt x="7677" y="31370"/>
                  </a:cubicBezTo>
                  <a:cubicBezTo>
                    <a:pt x="7430" y="31276"/>
                    <a:pt x="7178" y="31237"/>
                    <a:pt x="6928" y="31237"/>
                  </a:cubicBezTo>
                  <a:cubicBezTo>
                    <a:pt x="5500" y="31237"/>
                    <a:pt x="4137" y="32535"/>
                    <a:pt x="4137" y="32535"/>
                  </a:cubicBezTo>
                  <a:cubicBezTo>
                    <a:pt x="3613" y="32417"/>
                    <a:pt x="3157" y="32365"/>
                    <a:pt x="2760" y="32365"/>
                  </a:cubicBezTo>
                  <a:cubicBezTo>
                    <a:pt x="1" y="32365"/>
                    <a:pt x="103" y="34865"/>
                    <a:pt x="103" y="34865"/>
                  </a:cubicBezTo>
                  <a:lnTo>
                    <a:pt x="641" y="41319"/>
                  </a:lnTo>
                  <a:cubicBezTo>
                    <a:pt x="1134" y="41453"/>
                    <a:pt x="1627" y="41543"/>
                    <a:pt x="2120" y="41632"/>
                  </a:cubicBezTo>
                  <a:cubicBezTo>
                    <a:pt x="2254" y="40064"/>
                    <a:pt x="2479" y="35806"/>
                    <a:pt x="2523" y="35314"/>
                  </a:cubicBezTo>
                  <a:cubicBezTo>
                    <a:pt x="2537" y="35063"/>
                    <a:pt x="2668" y="34977"/>
                    <a:pt x="2841" y="34977"/>
                  </a:cubicBezTo>
                  <a:cubicBezTo>
                    <a:pt x="3226" y="34977"/>
                    <a:pt x="3823" y="35403"/>
                    <a:pt x="3823" y="35403"/>
                  </a:cubicBezTo>
                  <a:cubicBezTo>
                    <a:pt x="5327" y="37034"/>
                    <a:pt x="7630" y="37910"/>
                    <a:pt x="9993" y="37910"/>
                  </a:cubicBezTo>
                  <a:cubicBezTo>
                    <a:pt x="13475" y="37910"/>
                    <a:pt x="17089" y="36009"/>
                    <a:pt x="18477" y="31818"/>
                  </a:cubicBezTo>
                  <a:cubicBezTo>
                    <a:pt x="20467" y="25807"/>
                    <a:pt x="16421" y="20901"/>
                    <a:pt x="13143" y="20901"/>
                  </a:cubicBezTo>
                  <a:cubicBezTo>
                    <a:pt x="12804" y="20901"/>
                    <a:pt x="12473" y="20953"/>
                    <a:pt x="12158" y="21063"/>
                  </a:cubicBezTo>
                  <a:cubicBezTo>
                    <a:pt x="10097" y="18195"/>
                    <a:pt x="10097" y="0"/>
                    <a:pt x="10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4478973" y="1521833"/>
              <a:ext cx="181540" cy="411792"/>
            </a:xfrm>
            <a:custGeom>
              <a:avLst/>
              <a:gdLst/>
              <a:ahLst/>
              <a:cxnLst/>
              <a:rect l="l" t="t" r="r" b="b"/>
              <a:pathLst>
                <a:path w="10353" h="23484" extrusionOk="0">
                  <a:moveTo>
                    <a:pt x="7260" y="1"/>
                  </a:moveTo>
                  <a:cubicBezTo>
                    <a:pt x="5826" y="1"/>
                    <a:pt x="4616" y="942"/>
                    <a:pt x="4302" y="2331"/>
                  </a:cubicBezTo>
                  <a:cubicBezTo>
                    <a:pt x="4123" y="5065"/>
                    <a:pt x="7036" y="5513"/>
                    <a:pt x="7036" y="5513"/>
                  </a:cubicBezTo>
                  <a:cubicBezTo>
                    <a:pt x="7036" y="5513"/>
                    <a:pt x="6896" y="5530"/>
                    <a:pt x="6669" y="5530"/>
                  </a:cubicBezTo>
                  <a:cubicBezTo>
                    <a:pt x="5801" y="5530"/>
                    <a:pt x="3663" y="5277"/>
                    <a:pt x="3272" y="2824"/>
                  </a:cubicBezTo>
                  <a:cubicBezTo>
                    <a:pt x="2017" y="3676"/>
                    <a:pt x="1255" y="5065"/>
                    <a:pt x="1255" y="6544"/>
                  </a:cubicBezTo>
                  <a:cubicBezTo>
                    <a:pt x="1255" y="6544"/>
                    <a:pt x="1275" y="6543"/>
                    <a:pt x="1314" y="6543"/>
                  </a:cubicBezTo>
                  <a:cubicBezTo>
                    <a:pt x="1837" y="6543"/>
                    <a:pt x="5705" y="6660"/>
                    <a:pt x="6498" y="10084"/>
                  </a:cubicBezTo>
                  <a:cubicBezTo>
                    <a:pt x="6498" y="10084"/>
                    <a:pt x="4733" y="7295"/>
                    <a:pt x="1797" y="7295"/>
                  </a:cubicBezTo>
                  <a:cubicBezTo>
                    <a:pt x="1426" y="7295"/>
                    <a:pt x="1035" y="7339"/>
                    <a:pt x="628" y="7440"/>
                  </a:cubicBezTo>
                  <a:cubicBezTo>
                    <a:pt x="224" y="8202"/>
                    <a:pt x="0" y="9053"/>
                    <a:pt x="0" y="9950"/>
                  </a:cubicBezTo>
                  <a:cubicBezTo>
                    <a:pt x="0" y="10935"/>
                    <a:pt x="269" y="11921"/>
                    <a:pt x="852" y="12773"/>
                  </a:cubicBezTo>
                  <a:cubicBezTo>
                    <a:pt x="1650" y="11915"/>
                    <a:pt x="2741" y="11448"/>
                    <a:pt x="3854" y="11448"/>
                  </a:cubicBezTo>
                  <a:cubicBezTo>
                    <a:pt x="4428" y="11448"/>
                    <a:pt x="5008" y="11573"/>
                    <a:pt x="5557" y="11832"/>
                  </a:cubicBezTo>
                  <a:cubicBezTo>
                    <a:pt x="5557" y="11832"/>
                    <a:pt x="5228" y="11762"/>
                    <a:pt x="4755" y="11762"/>
                  </a:cubicBezTo>
                  <a:cubicBezTo>
                    <a:pt x="3809" y="11762"/>
                    <a:pt x="2286" y="12041"/>
                    <a:pt x="1658" y="13714"/>
                  </a:cubicBezTo>
                  <a:cubicBezTo>
                    <a:pt x="538" y="16134"/>
                    <a:pt x="1748" y="19002"/>
                    <a:pt x="4258" y="19853"/>
                  </a:cubicBezTo>
                  <a:cubicBezTo>
                    <a:pt x="4213" y="19988"/>
                    <a:pt x="4213" y="20167"/>
                    <a:pt x="4213" y="20346"/>
                  </a:cubicBezTo>
                  <a:cubicBezTo>
                    <a:pt x="4123" y="22049"/>
                    <a:pt x="5512" y="23483"/>
                    <a:pt x="7260" y="23483"/>
                  </a:cubicBezTo>
                  <a:cubicBezTo>
                    <a:pt x="8963" y="23483"/>
                    <a:pt x="10352" y="22049"/>
                    <a:pt x="10263" y="20346"/>
                  </a:cubicBezTo>
                  <a:lnTo>
                    <a:pt x="10263" y="20122"/>
                  </a:lnTo>
                  <a:lnTo>
                    <a:pt x="10263" y="19674"/>
                  </a:lnTo>
                  <a:cubicBezTo>
                    <a:pt x="10038" y="18554"/>
                    <a:pt x="9142" y="17747"/>
                    <a:pt x="8022" y="17613"/>
                  </a:cubicBezTo>
                  <a:cubicBezTo>
                    <a:pt x="8314" y="17475"/>
                    <a:pt x="8620" y="17410"/>
                    <a:pt x="8921" y="17410"/>
                  </a:cubicBezTo>
                  <a:cubicBezTo>
                    <a:pt x="9404" y="17410"/>
                    <a:pt x="9876" y="17578"/>
                    <a:pt x="10263" y="17882"/>
                  </a:cubicBezTo>
                  <a:lnTo>
                    <a:pt x="10263" y="12773"/>
                  </a:lnTo>
                  <a:cubicBezTo>
                    <a:pt x="9921" y="13354"/>
                    <a:pt x="9292" y="13674"/>
                    <a:pt x="8635" y="13674"/>
                  </a:cubicBezTo>
                  <a:cubicBezTo>
                    <a:pt x="8431" y="13674"/>
                    <a:pt x="8224" y="13643"/>
                    <a:pt x="8022" y="13580"/>
                  </a:cubicBezTo>
                  <a:lnTo>
                    <a:pt x="8022" y="13580"/>
                  </a:lnTo>
                  <a:cubicBezTo>
                    <a:pt x="8022" y="13580"/>
                    <a:pt x="8052" y="13584"/>
                    <a:pt x="8105" y="13584"/>
                  </a:cubicBezTo>
                  <a:cubicBezTo>
                    <a:pt x="8510" y="13584"/>
                    <a:pt x="10263" y="13338"/>
                    <a:pt x="10263" y="9098"/>
                  </a:cubicBezTo>
                  <a:lnTo>
                    <a:pt x="10263" y="2645"/>
                  </a:lnTo>
                  <a:cubicBezTo>
                    <a:pt x="10083" y="1121"/>
                    <a:pt x="8784" y="1"/>
                    <a:pt x="7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4693496" y="1521237"/>
              <a:ext cx="184679" cy="410810"/>
            </a:xfrm>
            <a:custGeom>
              <a:avLst/>
              <a:gdLst/>
              <a:ahLst/>
              <a:cxnLst/>
              <a:rect l="l" t="t" r="r" b="b"/>
              <a:pathLst>
                <a:path w="10532" h="23428" extrusionOk="0">
                  <a:moveTo>
                    <a:pt x="2997" y="1"/>
                  </a:moveTo>
                  <a:cubicBezTo>
                    <a:pt x="1576" y="1"/>
                    <a:pt x="165" y="936"/>
                    <a:pt x="0" y="2724"/>
                  </a:cubicBezTo>
                  <a:lnTo>
                    <a:pt x="0" y="9177"/>
                  </a:lnTo>
                  <a:cubicBezTo>
                    <a:pt x="0" y="13444"/>
                    <a:pt x="1808" y="13661"/>
                    <a:pt x="2176" y="13661"/>
                  </a:cubicBezTo>
                  <a:cubicBezTo>
                    <a:pt x="2218" y="13661"/>
                    <a:pt x="2241" y="13658"/>
                    <a:pt x="2241" y="13658"/>
                  </a:cubicBezTo>
                  <a:lnTo>
                    <a:pt x="2241" y="13658"/>
                  </a:lnTo>
                  <a:cubicBezTo>
                    <a:pt x="2051" y="13718"/>
                    <a:pt x="1856" y="13747"/>
                    <a:pt x="1664" y="13747"/>
                  </a:cubicBezTo>
                  <a:cubicBezTo>
                    <a:pt x="994" y="13747"/>
                    <a:pt x="348" y="13399"/>
                    <a:pt x="0" y="12807"/>
                  </a:cubicBezTo>
                  <a:lnTo>
                    <a:pt x="0" y="17916"/>
                  </a:lnTo>
                  <a:cubicBezTo>
                    <a:pt x="384" y="17614"/>
                    <a:pt x="851" y="17464"/>
                    <a:pt x="1330" y="17464"/>
                  </a:cubicBezTo>
                  <a:cubicBezTo>
                    <a:pt x="1635" y="17464"/>
                    <a:pt x="1945" y="17525"/>
                    <a:pt x="2241" y="17647"/>
                  </a:cubicBezTo>
                  <a:cubicBezTo>
                    <a:pt x="1121" y="17781"/>
                    <a:pt x="224" y="18633"/>
                    <a:pt x="0" y="19708"/>
                  </a:cubicBezTo>
                  <a:lnTo>
                    <a:pt x="0" y="20156"/>
                  </a:lnTo>
                  <a:lnTo>
                    <a:pt x="0" y="20380"/>
                  </a:lnTo>
                  <a:cubicBezTo>
                    <a:pt x="0" y="22039"/>
                    <a:pt x="1345" y="23428"/>
                    <a:pt x="3003" y="23428"/>
                  </a:cubicBezTo>
                  <a:cubicBezTo>
                    <a:pt x="4706" y="23428"/>
                    <a:pt x="6050" y="22039"/>
                    <a:pt x="6050" y="20380"/>
                  </a:cubicBezTo>
                  <a:cubicBezTo>
                    <a:pt x="6050" y="20201"/>
                    <a:pt x="6050" y="20067"/>
                    <a:pt x="6005" y="19887"/>
                  </a:cubicBezTo>
                  <a:cubicBezTo>
                    <a:pt x="7798" y="19260"/>
                    <a:pt x="9008" y="17557"/>
                    <a:pt x="9008" y="15675"/>
                  </a:cubicBezTo>
                  <a:cubicBezTo>
                    <a:pt x="9008" y="15003"/>
                    <a:pt x="8873" y="14375"/>
                    <a:pt x="8604" y="13793"/>
                  </a:cubicBezTo>
                  <a:cubicBezTo>
                    <a:pt x="7977" y="12120"/>
                    <a:pt x="6434" y="11841"/>
                    <a:pt x="5474" y="11841"/>
                  </a:cubicBezTo>
                  <a:cubicBezTo>
                    <a:pt x="4995" y="11841"/>
                    <a:pt x="4661" y="11911"/>
                    <a:pt x="4661" y="11911"/>
                  </a:cubicBezTo>
                  <a:cubicBezTo>
                    <a:pt x="5225" y="11644"/>
                    <a:pt x="5828" y="11515"/>
                    <a:pt x="6425" y="11515"/>
                  </a:cubicBezTo>
                  <a:cubicBezTo>
                    <a:pt x="7535" y="11515"/>
                    <a:pt x="8624" y="11962"/>
                    <a:pt x="9411" y="12807"/>
                  </a:cubicBezTo>
                  <a:cubicBezTo>
                    <a:pt x="10487" y="11194"/>
                    <a:pt x="10531" y="9177"/>
                    <a:pt x="9635" y="7474"/>
                  </a:cubicBezTo>
                  <a:cubicBezTo>
                    <a:pt x="9222" y="7373"/>
                    <a:pt x="8828" y="7329"/>
                    <a:pt x="8452" y="7329"/>
                  </a:cubicBezTo>
                  <a:cubicBezTo>
                    <a:pt x="5485" y="7329"/>
                    <a:pt x="3720" y="10118"/>
                    <a:pt x="3720" y="10118"/>
                  </a:cubicBezTo>
                  <a:cubicBezTo>
                    <a:pt x="4537" y="6725"/>
                    <a:pt x="8263" y="6576"/>
                    <a:pt x="8911" y="6576"/>
                  </a:cubicBezTo>
                  <a:cubicBezTo>
                    <a:pt x="8974" y="6576"/>
                    <a:pt x="9008" y="6578"/>
                    <a:pt x="9008" y="6578"/>
                  </a:cubicBezTo>
                  <a:cubicBezTo>
                    <a:pt x="8963" y="5099"/>
                    <a:pt x="8246" y="3710"/>
                    <a:pt x="6991" y="2858"/>
                  </a:cubicBezTo>
                  <a:cubicBezTo>
                    <a:pt x="6600" y="5311"/>
                    <a:pt x="4462" y="5564"/>
                    <a:pt x="3593" y="5564"/>
                  </a:cubicBezTo>
                  <a:cubicBezTo>
                    <a:pt x="3367" y="5564"/>
                    <a:pt x="3227" y="5547"/>
                    <a:pt x="3227" y="5547"/>
                  </a:cubicBezTo>
                  <a:cubicBezTo>
                    <a:pt x="3227" y="5547"/>
                    <a:pt x="6095" y="5099"/>
                    <a:pt x="5960" y="2365"/>
                  </a:cubicBezTo>
                  <a:cubicBezTo>
                    <a:pt x="5577" y="768"/>
                    <a:pt x="4283" y="1"/>
                    <a:pt x="2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4385529" y="2365986"/>
              <a:ext cx="273406" cy="369112"/>
            </a:xfrm>
            <a:custGeom>
              <a:avLst/>
              <a:gdLst/>
              <a:ahLst/>
              <a:cxnLst/>
              <a:rect l="l" t="t" r="r" b="b"/>
              <a:pathLst>
                <a:path w="15592" h="21050" extrusionOk="0">
                  <a:moveTo>
                    <a:pt x="9693" y="1"/>
                  </a:moveTo>
                  <a:cubicBezTo>
                    <a:pt x="6348" y="1"/>
                    <a:pt x="2758" y="4626"/>
                    <a:pt x="1341" y="10880"/>
                  </a:cubicBezTo>
                  <a:cubicBezTo>
                    <a:pt x="0" y="17014"/>
                    <a:pt x="170" y="21049"/>
                    <a:pt x="3851" y="21049"/>
                  </a:cubicBezTo>
                  <a:cubicBezTo>
                    <a:pt x="4231" y="21049"/>
                    <a:pt x="4648" y="21006"/>
                    <a:pt x="5105" y="20918"/>
                  </a:cubicBezTo>
                  <a:cubicBezTo>
                    <a:pt x="11200" y="19708"/>
                    <a:pt x="12634" y="20470"/>
                    <a:pt x="14113" y="13748"/>
                  </a:cubicBezTo>
                  <a:cubicBezTo>
                    <a:pt x="15592" y="6981"/>
                    <a:pt x="13978" y="886"/>
                    <a:pt x="10438" y="80"/>
                  </a:cubicBezTo>
                  <a:cubicBezTo>
                    <a:pt x="10192" y="27"/>
                    <a:pt x="9943" y="1"/>
                    <a:pt x="9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4693496" y="2366617"/>
              <a:ext cx="273336" cy="368480"/>
            </a:xfrm>
            <a:custGeom>
              <a:avLst/>
              <a:gdLst/>
              <a:ahLst/>
              <a:cxnLst/>
              <a:rect l="l" t="t" r="r" b="b"/>
              <a:pathLst>
                <a:path w="15588" h="21014" extrusionOk="0">
                  <a:moveTo>
                    <a:pt x="5894" y="1"/>
                  </a:moveTo>
                  <a:cubicBezTo>
                    <a:pt x="5630" y="1"/>
                    <a:pt x="5368" y="29"/>
                    <a:pt x="5109" y="89"/>
                  </a:cubicBezTo>
                  <a:cubicBezTo>
                    <a:pt x="1614" y="850"/>
                    <a:pt x="0" y="6945"/>
                    <a:pt x="1479" y="13712"/>
                  </a:cubicBezTo>
                  <a:cubicBezTo>
                    <a:pt x="2958" y="20434"/>
                    <a:pt x="4347" y="19672"/>
                    <a:pt x="10487" y="20882"/>
                  </a:cubicBezTo>
                  <a:cubicBezTo>
                    <a:pt x="10943" y="20970"/>
                    <a:pt x="11361" y="21013"/>
                    <a:pt x="11740" y="21013"/>
                  </a:cubicBezTo>
                  <a:cubicBezTo>
                    <a:pt x="15422" y="21013"/>
                    <a:pt x="15587" y="16978"/>
                    <a:pt x="14206" y="10844"/>
                  </a:cubicBezTo>
                  <a:cubicBezTo>
                    <a:pt x="12836" y="4614"/>
                    <a:pt x="9233" y="1"/>
                    <a:pt x="5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4505679" y="2042237"/>
              <a:ext cx="341056" cy="520825"/>
            </a:xfrm>
            <a:custGeom>
              <a:avLst/>
              <a:gdLst/>
              <a:ahLst/>
              <a:cxnLst/>
              <a:rect l="l" t="t" r="r" b="b"/>
              <a:pathLst>
                <a:path w="19450" h="29702" extrusionOk="0">
                  <a:moveTo>
                    <a:pt x="9709" y="1"/>
                  </a:moveTo>
                  <a:cubicBezTo>
                    <a:pt x="9300" y="1"/>
                    <a:pt x="8896" y="281"/>
                    <a:pt x="8964" y="841"/>
                  </a:cubicBezTo>
                  <a:lnTo>
                    <a:pt x="8964" y="18184"/>
                  </a:lnTo>
                  <a:cubicBezTo>
                    <a:pt x="6768" y="18319"/>
                    <a:pt x="4661" y="19170"/>
                    <a:pt x="3048" y="20649"/>
                  </a:cubicBezTo>
                  <a:cubicBezTo>
                    <a:pt x="1032" y="22531"/>
                    <a:pt x="1" y="25310"/>
                    <a:pt x="1" y="28940"/>
                  </a:cubicBezTo>
                  <a:cubicBezTo>
                    <a:pt x="1" y="29343"/>
                    <a:pt x="359" y="29701"/>
                    <a:pt x="763" y="29701"/>
                  </a:cubicBezTo>
                  <a:cubicBezTo>
                    <a:pt x="1166" y="29701"/>
                    <a:pt x="1525" y="29343"/>
                    <a:pt x="1525" y="28940"/>
                  </a:cubicBezTo>
                  <a:cubicBezTo>
                    <a:pt x="1525" y="25758"/>
                    <a:pt x="2421" y="23338"/>
                    <a:pt x="4079" y="21769"/>
                  </a:cubicBezTo>
                  <a:cubicBezTo>
                    <a:pt x="5423" y="20559"/>
                    <a:pt x="7126" y="19842"/>
                    <a:pt x="8964" y="19753"/>
                  </a:cubicBezTo>
                  <a:lnTo>
                    <a:pt x="9725" y="19708"/>
                  </a:lnTo>
                  <a:lnTo>
                    <a:pt x="10487" y="19753"/>
                  </a:lnTo>
                  <a:cubicBezTo>
                    <a:pt x="12280" y="19842"/>
                    <a:pt x="13983" y="20559"/>
                    <a:pt x="15327" y="21769"/>
                  </a:cubicBezTo>
                  <a:cubicBezTo>
                    <a:pt x="17030" y="23383"/>
                    <a:pt x="17881" y="25758"/>
                    <a:pt x="17881" y="28940"/>
                  </a:cubicBezTo>
                  <a:cubicBezTo>
                    <a:pt x="17881" y="29388"/>
                    <a:pt x="18240" y="29701"/>
                    <a:pt x="18643" y="29701"/>
                  </a:cubicBezTo>
                  <a:cubicBezTo>
                    <a:pt x="19091" y="29701"/>
                    <a:pt x="19405" y="29343"/>
                    <a:pt x="19450" y="28940"/>
                  </a:cubicBezTo>
                  <a:cubicBezTo>
                    <a:pt x="19405" y="25354"/>
                    <a:pt x="18374" y="22576"/>
                    <a:pt x="16403" y="20694"/>
                  </a:cubicBezTo>
                  <a:cubicBezTo>
                    <a:pt x="14745" y="19215"/>
                    <a:pt x="12683" y="18363"/>
                    <a:pt x="10487" y="18229"/>
                  </a:cubicBezTo>
                  <a:lnTo>
                    <a:pt x="10487" y="841"/>
                  </a:lnTo>
                  <a:cubicBezTo>
                    <a:pt x="10532" y="281"/>
                    <a:pt x="10118" y="1"/>
                    <a:pt x="9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4672279" y="2480524"/>
              <a:ext cx="187817" cy="283032"/>
            </a:xfrm>
            <a:custGeom>
              <a:avLst/>
              <a:gdLst/>
              <a:ahLst/>
              <a:cxnLst/>
              <a:rect l="l" t="t" r="r" b="b"/>
              <a:pathLst>
                <a:path w="10711" h="16141" extrusionOk="0">
                  <a:moveTo>
                    <a:pt x="1569" y="1"/>
                  </a:moveTo>
                  <a:cubicBezTo>
                    <a:pt x="1569" y="1"/>
                    <a:pt x="314" y="135"/>
                    <a:pt x="493" y="1076"/>
                  </a:cubicBezTo>
                  <a:lnTo>
                    <a:pt x="1569" y="3541"/>
                  </a:lnTo>
                  <a:cubicBezTo>
                    <a:pt x="1165" y="3407"/>
                    <a:pt x="807" y="3183"/>
                    <a:pt x="538" y="2914"/>
                  </a:cubicBezTo>
                  <a:lnTo>
                    <a:pt x="359" y="3586"/>
                  </a:lnTo>
                  <a:cubicBezTo>
                    <a:pt x="359" y="3586"/>
                    <a:pt x="673" y="4079"/>
                    <a:pt x="1883" y="4348"/>
                  </a:cubicBezTo>
                  <a:lnTo>
                    <a:pt x="2062" y="4751"/>
                  </a:lnTo>
                  <a:cubicBezTo>
                    <a:pt x="1988" y="4757"/>
                    <a:pt x="1914" y="4760"/>
                    <a:pt x="1840" y="4760"/>
                  </a:cubicBezTo>
                  <a:cubicBezTo>
                    <a:pt x="1333" y="4760"/>
                    <a:pt x="834" y="4627"/>
                    <a:pt x="404" y="4393"/>
                  </a:cubicBezTo>
                  <a:lnTo>
                    <a:pt x="404" y="5110"/>
                  </a:lnTo>
                  <a:cubicBezTo>
                    <a:pt x="404" y="5110"/>
                    <a:pt x="810" y="5449"/>
                    <a:pt x="1830" y="5449"/>
                  </a:cubicBezTo>
                  <a:cubicBezTo>
                    <a:pt x="1983" y="5449"/>
                    <a:pt x="2149" y="5441"/>
                    <a:pt x="2331" y="5423"/>
                  </a:cubicBezTo>
                  <a:lnTo>
                    <a:pt x="2420" y="5603"/>
                  </a:lnTo>
                  <a:cubicBezTo>
                    <a:pt x="1838" y="6320"/>
                    <a:pt x="1300" y="7081"/>
                    <a:pt x="941" y="7933"/>
                  </a:cubicBezTo>
                  <a:cubicBezTo>
                    <a:pt x="0" y="9950"/>
                    <a:pt x="3541" y="14341"/>
                    <a:pt x="6543" y="15865"/>
                  </a:cubicBezTo>
                  <a:cubicBezTo>
                    <a:pt x="6908" y="16053"/>
                    <a:pt x="7293" y="16140"/>
                    <a:pt x="7670" y="16140"/>
                  </a:cubicBezTo>
                  <a:cubicBezTo>
                    <a:pt x="8817" y="16140"/>
                    <a:pt x="9892" y="15332"/>
                    <a:pt x="10128" y="14117"/>
                  </a:cubicBezTo>
                  <a:cubicBezTo>
                    <a:pt x="10531" y="12728"/>
                    <a:pt x="10711" y="11294"/>
                    <a:pt x="10711" y="9815"/>
                  </a:cubicBezTo>
                  <a:cubicBezTo>
                    <a:pt x="10711" y="8560"/>
                    <a:pt x="10397" y="7306"/>
                    <a:pt x="9770" y="6185"/>
                  </a:cubicBezTo>
                  <a:cubicBezTo>
                    <a:pt x="9730" y="5430"/>
                    <a:pt x="9443" y="3580"/>
                    <a:pt x="7907" y="3580"/>
                  </a:cubicBezTo>
                  <a:cubicBezTo>
                    <a:pt x="7712" y="3580"/>
                    <a:pt x="7497" y="3610"/>
                    <a:pt x="7260" y="3676"/>
                  </a:cubicBezTo>
                  <a:cubicBezTo>
                    <a:pt x="7395" y="2690"/>
                    <a:pt x="8022" y="1838"/>
                    <a:pt x="8963" y="1525"/>
                  </a:cubicBezTo>
                  <a:lnTo>
                    <a:pt x="8515" y="539"/>
                  </a:lnTo>
                  <a:cubicBezTo>
                    <a:pt x="6857" y="808"/>
                    <a:pt x="5602" y="2197"/>
                    <a:pt x="5512" y="3900"/>
                  </a:cubicBezTo>
                  <a:cubicBezTo>
                    <a:pt x="5244" y="3945"/>
                    <a:pt x="4975" y="3989"/>
                    <a:pt x="4706" y="4079"/>
                  </a:cubicBezTo>
                  <a:cubicBezTo>
                    <a:pt x="4616" y="3272"/>
                    <a:pt x="4795" y="2421"/>
                    <a:pt x="5154" y="1704"/>
                  </a:cubicBezTo>
                  <a:lnTo>
                    <a:pt x="4302" y="1211"/>
                  </a:lnTo>
                  <a:cubicBezTo>
                    <a:pt x="4302" y="1211"/>
                    <a:pt x="3899" y="1883"/>
                    <a:pt x="3585" y="2466"/>
                  </a:cubicBezTo>
                  <a:cubicBezTo>
                    <a:pt x="3496" y="2600"/>
                    <a:pt x="3350" y="2667"/>
                    <a:pt x="3204" y="2667"/>
                  </a:cubicBezTo>
                  <a:cubicBezTo>
                    <a:pt x="3059" y="2667"/>
                    <a:pt x="2913" y="2600"/>
                    <a:pt x="2824" y="2466"/>
                  </a:cubicBezTo>
                  <a:lnTo>
                    <a:pt x="15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12" name="Google Shape;2012;p40"/>
          <p:cNvCxnSpPr/>
          <p:nvPr/>
        </p:nvCxnSpPr>
        <p:spPr>
          <a:xfrm>
            <a:off x="3429000" y="2069375"/>
            <a:ext cx="1152600" cy="0"/>
          </a:xfrm>
          <a:prstGeom prst="straightConnector1">
            <a:avLst/>
          </a:prstGeom>
          <a:noFill/>
          <a:ln w="38100" cap="flat" cmpd="sng">
            <a:solidFill>
              <a:schemeClr val="dk2"/>
            </a:solidFill>
            <a:prstDash val="dot"/>
            <a:round/>
            <a:headEnd type="none" w="med" len="med"/>
            <a:tailEnd type="none" w="med" len="med"/>
          </a:ln>
        </p:spPr>
      </p:cxnSp>
      <p:cxnSp>
        <p:nvCxnSpPr>
          <p:cNvPr id="2013" name="Google Shape;2013;p40"/>
          <p:cNvCxnSpPr/>
          <p:nvPr/>
        </p:nvCxnSpPr>
        <p:spPr>
          <a:xfrm>
            <a:off x="4581600" y="2629550"/>
            <a:ext cx="1152600" cy="0"/>
          </a:xfrm>
          <a:prstGeom prst="straightConnector1">
            <a:avLst/>
          </a:prstGeom>
          <a:noFill/>
          <a:ln w="38100" cap="flat" cmpd="sng">
            <a:solidFill>
              <a:schemeClr val="dk2"/>
            </a:solidFill>
            <a:prstDash val="dot"/>
            <a:round/>
            <a:headEnd type="none" w="med" len="med"/>
            <a:tailEnd type="none" w="med" len="med"/>
          </a:ln>
        </p:spPr>
      </p:cxnSp>
      <p:pic>
        <p:nvPicPr>
          <p:cNvPr id="2014" name="Google Shape;2014;p40"/>
          <p:cNvPicPr preferRelativeResize="0"/>
          <p:nvPr/>
        </p:nvPicPr>
        <p:blipFill rotWithShape="1">
          <a:blip r:embed="rId3">
            <a:alphaModFix/>
          </a:blip>
          <a:srcRect l="15966" t="6321" r="28418" b="6120"/>
          <a:stretch/>
        </p:blipFill>
        <p:spPr>
          <a:xfrm>
            <a:off x="482700" y="1778975"/>
            <a:ext cx="2919700" cy="993602"/>
          </a:xfrm>
          <a:prstGeom prst="rect">
            <a:avLst/>
          </a:prstGeom>
          <a:noFill/>
          <a:ln w="76200" cap="flat" cmpd="sng">
            <a:solidFill>
              <a:schemeClr val="accent1"/>
            </a:solidFill>
            <a:prstDash val="solid"/>
            <a:round/>
            <a:headEnd type="none" w="sm" len="sm"/>
            <a:tailEnd type="none" w="sm" len="sm"/>
          </a:ln>
        </p:spPr>
      </p:pic>
      <p:pic>
        <p:nvPicPr>
          <p:cNvPr id="2015" name="Google Shape;2015;p40"/>
          <p:cNvPicPr preferRelativeResize="0"/>
          <p:nvPr/>
        </p:nvPicPr>
        <p:blipFill rotWithShape="1">
          <a:blip r:embed="rId3">
            <a:alphaModFix/>
          </a:blip>
          <a:srcRect l="15966" t="6321" r="28418" b="6120"/>
          <a:stretch/>
        </p:blipFill>
        <p:spPr>
          <a:xfrm>
            <a:off x="482700" y="3246007"/>
            <a:ext cx="2919700" cy="993602"/>
          </a:xfrm>
          <a:prstGeom prst="rect">
            <a:avLst/>
          </a:prstGeom>
          <a:noFill/>
          <a:ln w="76200" cap="flat" cmpd="sng">
            <a:solidFill>
              <a:schemeClr val="accent1"/>
            </a:solidFill>
            <a:prstDash val="solid"/>
            <a:round/>
            <a:headEnd type="none" w="sm" len="sm"/>
            <a:tailEnd type="none" w="sm" len="sm"/>
          </a:ln>
        </p:spPr>
      </p:pic>
      <p:pic>
        <p:nvPicPr>
          <p:cNvPr id="2016" name="Google Shape;2016;p40"/>
          <p:cNvPicPr preferRelativeResize="0"/>
          <p:nvPr/>
        </p:nvPicPr>
        <p:blipFill rotWithShape="1">
          <a:blip r:embed="rId3">
            <a:alphaModFix/>
          </a:blip>
          <a:srcRect l="15966" t="6321" r="28418" b="6120"/>
          <a:stretch/>
        </p:blipFill>
        <p:spPr>
          <a:xfrm>
            <a:off x="5706401" y="1806565"/>
            <a:ext cx="2919700" cy="993602"/>
          </a:xfrm>
          <a:prstGeom prst="rect">
            <a:avLst/>
          </a:prstGeom>
          <a:noFill/>
          <a:ln w="76200" cap="flat" cmpd="sng">
            <a:solidFill>
              <a:schemeClr val="accent1"/>
            </a:solidFill>
            <a:prstDash val="solid"/>
            <a:round/>
            <a:headEnd type="none" w="sm" len="sm"/>
            <a:tailEnd type="none" w="sm" len="sm"/>
          </a:ln>
        </p:spPr>
      </p:pic>
      <p:pic>
        <p:nvPicPr>
          <p:cNvPr id="2017" name="Google Shape;2017;p40"/>
          <p:cNvPicPr preferRelativeResize="0"/>
          <p:nvPr/>
        </p:nvPicPr>
        <p:blipFill rotWithShape="1">
          <a:blip r:embed="rId3">
            <a:alphaModFix/>
          </a:blip>
          <a:srcRect l="15966" t="6321" r="28418" b="6120"/>
          <a:stretch/>
        </p:blipFill>
        <p:spPr>
          <a:xfrm>
            <a:off x="5706401" y="3273597"/>
            <a:ext cx="2919700" cy="993602"/>
          </a:xfrm>
          <a:prstGeom prst="rect">
            <a:avLst/>
          </a:prstGeom>
          <a:noFill/>
          <a:ln w="76200" cap="flat" cmpd="sng">
            <a:solidFill>
              <a:schemeClr val="accent1"/>
            </a:solidFill>
            <a:prstDash val="solid"/>
            <a:round/>
            <a:headEnd type="none" w="sm" len="sm"/>
            <a:tailEnd type="none" w="sm" len="sm"/>
          </a:ln>
        </p:spPr>
      </p:pic>
      <p:sp>
        <p:nvSpPr>
          <p:cNvPr id="2019" name="Google Shape;2019;p40"/>
          <p:cNvSpPr txBox="1">
            <a:spLocks noGrp="1"/>
          </p:cNvSpPr>
          <p:nvPr>
            <p:ph type="subTitle" idx="4294967295"/>
          </p:nvPr>
        </p:nvSpPr>
        <p:spPr>
          <a:xfrm>
            <a:off x="679850" y="1895908"/>
            <a:ext cx="2525400" cy="759736"/>
          </a:xfrm>
          <a:prstGeom prst="rect">
            <a:avLst/>
          </a:prstGeom>
        </p:spPr>
        <p:txBody>
          <a:bodyPr spcFirstLastPara="1" wrap="square" lIns="91425" tIns="91425" rIns="91425" bIns="91425" anchor="ctr" anchorCtr="0">
            <a:noAutofit/>
          </a:bodyPr>
          <a:lstStyle/>
          <a:p>
            <a:pPr marL="0" lvl="0" indent="0" algn="l" rtl="0">
              <a:spcBef>
                <a:spcPts val="0"/>
              </a:spcBef>
              <a:buNone/>
            </a:pPr>
            <a:r>
              <a:rPr lang="en" sz="1400" dirty="0"/>
              <a:t>Px darah tepi lengkap dan apusan darah tepi</a:t>
            </a:r>
            <a:endParaRPr sz="1400" dirty="0"/>
          </a:p>
        </p:txBody>
      </p:sp>
      <p:sp>
        <p:nvSpPr>
          <p:cNvPr id="2021" name="Google Shape;2021;p40"/>
          <p:cNvSpPr txBox="1">
            <a:spLocks noGrp="1"/>
          </p:cNvSpPr>
          <p:nvPr>
            <p:ph type="subTitle" idx="4294967295"/>
          </p:nvPr>
        </p:nvSpPr>
        <p:spPr>
          <a:xfrm>
            <a:off x="679850" y="3127583"/>
            <a:ext cx="2525400" cy="1238798"/>
          </a:xfrm>
          <a:prstGeom prst="rect">
            <a:avLst/>
          </a:prstGeom>
        </p:spPr>
        <p:txBody>
          <a:bodyPr spcFirstLastPara="1" wrap="square" lIns="91425" tIns="91425" rIns="91425" bIns="91425" anchor="ctr" anchorCtr="0">
            <a:noAutofit/>
          </a:bodyPr>
          <a:lstStyle/>
          <a:p>
            <a:pPr marL="0" lvl="0" indent="0" rtl="0">
              <a:spcBef>
                <a:spcPts val="0"/>
              </a:spcBef>
              <a:buNone/>
            </a:pPr>
            <a:r>
              <a:rPr lang="en-ID" sz="1400" dirty="0"/>
              <a:t>Pada </a:t>
            </a:r>
            <a:r>
              <a:rPr lang="en-ID" sz="1400" dirty="0" err="1"/>
              <a:t>ikterus</a:t>
            </a:r>
            <a:r>
              <a:rPr lang="en-ID" sz="1400" dirty="0"/>
              <a:t> yang lama </a:t>
            </a:r>
            <a:r>
              <a:rPr lang="en-ID" sz="1400" dirty="0">
                <a:sym typeface="Wingdings" panose="05000000000000000000" pitchFamily="2" charset="2"/>
              </a:rPr>
              <a:t> uji </a:t>
            </a:r>
            <a:r>
              <a:rPr lang="en-ID" sz="1400" dirty="0" err="1">
                <a:sym typeface="Wingdings" panose="05000000000000000000" pitchFamily="2" charset="2"/>
              </a:rPr>
              <a:t>fungsi</a:t>
            </a:r>
            <a:r>
              <a:rPr lang="en-ID" sz="1400" dirty="0">
                <a:sym typeface="Wingdings" panose="05000000000000000000" pitchFamily="2" charset="2"/>
              </a:rPr>
              <a:t> </a:t>
            </a:r>
            <a:r>
              <a:rPr lang="en-ID" sz="1400" dirty="0" err="1">
                <a:sym typeface="Wingdings" panose="05000000000000000000" pitchFamily="2" charset="2"/>
              </a:rPr>
              <a:t>hati</a:t>
            </a:r>
            <a:r>
              <a:rPr lang="en-ID" sz="1400" dirty="0">
                <a:sym typeface="Wingdings" panose="05000000000000000000" pitchFamily="2" charset="2"/>
              </a:rPr>
              <a:t>, uji </a:t>
            </a:r>
            <a:r>
              <a:rPr lang="en-ID" sz="1400" dirty="0" err="1">
                <a:sym typeface="Wingdings" panose="05000000000000000000" pitchFamily="2" charset="2"/>
              </a:rPr>
              <a:t>fungsi</a:t>
            </a:r>
            <a:r>
              <a:rPr lang="en-ID" sz="1400" dirty="0">
                <a:sym typeface="Wingdings" panose="05000000000000000000" pitchFamily="2" charset="2"/>
              </a:rPr>
              <a:t> </a:t>
            </a:r>
            <a:r>
              <a:rPr lang="en-ID" sz="1400" dirty="0" err="1">
                <a:sym typeface="Wingdings" panose="05000000000000000000" pitchFamily="2" charset="2"/>
              </a:rPr>
              <a:t>tiroid</a:t>
            </a:r>
            <a:r>
              <a:rPr lang="en-ID" sz="1400" dirty="0">
                <a:sym typeface="Wingdings" panose="05000000000000000000" pitchFamily="2" charset="2"/>
              </a:rPr>
              <a:t>, uji </a:t>
            </a:r>
            <a:r>
              <a:rPr lang="en-ID" sz="1400" dirty="0" err="1">
                <a:sym typeface="Wingdings" panose="05000000000000000000" pitchFamily="2" charset="2"/>
              </a:rPr>
              <a:t>urin</a:t>
            </a:r>
            <a:r>
              <a:rPr lang="en-ID" sz="1400" dirty="0">
                <a:sym typeface="Wingdings" panose="05000000000000000000" pitchFamily="2" charset="2"/>
              </a:rPr>
              <a:t> </a:t>
            </a:r>
            <a:r>
              <a:rPr lang="en-ID" sz="1400" dirty="0" err="1">
                <a:sym typeface="Wingdings" panose="05000000000000000000" pitchFamily="2" charset="2"/>
              </a:rPr>
              <a:t>terhadap</a:t>
            </a:r>
            <a:r>
              <a:rPr lang="en-ID" sz="1400" dirty="0">
                <a:sym typeface="Wingdings" panose="05000000000000000000" pitchFamily="2" charset="2"/>
              </a:rPr>
              <a:t> </a:t>
            </a:r>
            <a:r>
              <a:rPr lang="en-ID" sz="1400" dirty="0" err="1">
                <a:sym typeface="Wingdings" panose="05000000000000000000" pitchFamily="2" charset="2"/>
              </a:rPr>
              <a:t>galaktosemia</a:t>
            </a:r>
            <a:endParaRPr lang="en-ID" sz="1400" dirty="0"/>
          </a:p>
        </p:txBody>
      </p:sp>
      <p:sp>
        <p:nvSpPr>
          <p:cNvPr id="2023" name="Google Shape;2023;p40"/>
          <p:cNvSpPr txBox="1">
            <a:spLocks noGrp="1"/>
          </p:cNvSpPr>
          <p:nvPr>
            <p:ph type="subTitle" idx="4294967295"/>
          </p:nvPr>
        </p:nvSpPr>
        <p:spPr>
          <a:xfrm>
            <a:off x="5908351" y="1831046"/>
            <a:ext cx="2525400" cy="932186"/>
          </a:xfrm>
          <a:prstGeom prst="rect">
            <a:avLst/>
          </a:prstGeom>
        </p:spPr>
        <p:txBody>
          <a:bodyPr spcFirstLastPara="1" wrap="square" lIns="91425" tIns="91425" rIns="91425" bIns="91425" anchor="t" anchorCtr="0">
            <a:noAutofit/>
          </a:bodyPr>
          <a:lstStyle/>
          <a:p>
            <a:pPr marL="0" indent="0" algn="r">
              <a:buNone/>
            </a:pPr>
            <a:r>
              <a:rPr lang="en" sz="1400" dirty="0"/>
              <a:t>Px golongan darah dari ibu dan bayi, </a:t>
            </a:r>
            <a:r>
              <a:rPr lang="en-ID" sz="1400" dirty="0"/>
              <a:t>px </a:t>
            </a:r>
            <a:r>
              <a:rPr lang="en-ID" sz="1400" dirty="0" err="1"/>
              <a:t>kadar</a:t>
            </a:r>
            <a:r>
              <a:rPr lang="en-ID" sz="1400" dirty="0"/>
              <a:t> </a:t>
            </a:r>
            <a:r>
              <a:rPr lang="en-ID" sz="1400" dirty="0" err="1"/>
              <a:t>enzim</a:t>
            </a:r>
            <a:r>
              <a:rPr lang="en-ID" sz="1400" dirty="0"/>
              <a:t> G6PD</a:t>
            </a:r>
          </a:p>
          <a:p>
            <a:pPr marL="0" lvl="0" indent="0" algn="r" rtl="0">
              <a:spcBef>
                <a:spcPts val="0"/>
              </a:spcBef>
              <a:buNone/>
            </a:pPr>
            <a:endParaRPr sz="1400" dirty="0"/>
          </a:p>
        </p:txBody>
      </p:sp>
      <p:sp>
        <p:nvSpPr>
          <p:cNvPr id="2025" name="Google Shape;2025;p40"/>
          <p:cNvSpPr txBox="1">
            <a:spLocks noGrp="1"/>
          </p:cNvSpPr>
          <p:nvPr>
            <p:ph type="subTitle" idx="4294967295"/>
          </p:nvPr>
        </p:nvSpPr>
        <p:spPr>
          <a:xfrm>
            <a:off x="5908351" y="3157305"/>
            <a:ext cx="2525400" cy="1171005"/>
          </a:xfrm>
          <a:prstGeom prst="rect">
            <a:avLst/>
          </a:prstGeom>
        </p:spPr>
        <p:txBody>
          <a:bodyPr spcFirstLastPara="1" wrap="square" lIns="91425" tIns="91425" rIns="91425" bIns="91425" anchor="ctr" anchorCtr="0">
            <a:noAutofit/>
          </a:bodyPr>
          <a:lstStyle/>
          <a:p>
            <a:pPr marL="0" lvl="0" indent="0" algn="r" rtl="0">
              <a:spcBef>
                <a:spcPts val="0"/>
              </a:spcBef>
              <a:buNone/>
            </a:pPr>
            <a:r>
              <a:rPr lang="en" sz="1400" dirty="0"/>
              <a:t>Secara klinis curiga sepsis </a:t>
            </a:r>
            <a:r>
              <a:rPr lang="en" sz="1400" dirty="0">
                <a:sym typeface="Wingdings" panose="05000000000000000000" pitchFamily="2" charset="2"/>
              </a:rPr>
              <a:t> px kultur darah, urin, IT rasio dan px CPR</a:t>
            </a:r>
            <a:endParaRPr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sp>
        <p:nvSpPr>
          <p:cNvPr id="2774" name="Google Shape;2774;p63"/>
          <p:cNvSpPr txBox="1">
            <a:spLocks noGrp="1"/>
          </p:cNvSpPr>
          <p:nvPr>
            <p:ph type="subTitle" idx="1"/>
          </p:nvPr>
        </p:nvSpPr>
        <p:spPr>
          <a:xfrm>
            <a:off x="720000" y="1264589"/>
            <a:ext cx="7704000" cy="3473636"/>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ID" dirty="0" err="1"/>
              <a:t>Pedoman</a:t>
            </a:r>
            <a:r>
              <a:rPr lang="en-ID" dirty="0"/>
              <a:t> Nasional </a:t>
            </a:r>
            <a:r>
              <a:rPr lang="en-ID" dirty="0" err="1"/>
              <a:t>Pelayanan</a:t>
            </a:r>
            <a:r>
              <a:rPr lang="en-ID" dirty="0"/>
              <a:t> </a:t>
            </a:r>
            <a:r>
              <a:rPr lang="en-ID" dirty="0" err="1"/>
              <a:t>Kedokteran</a:t>
            </a:r>
            <a:r>
              <a:rPr lang="en-ID" dirty="0"/>
              <a:t> KPD POGI 2016</a:t>
            </a:r>
          </a:p>
          <a:p>
            <a:pPr indent="-317500">
              <a:spcBef>
                <a:spcPts val="1000"/>
              </a:spcBef>
              <a:buFont typeface="Roboto"/>
              <a:buChar char="■"/>
            </a:pPr>
            <a:r>
              <a:rPr lang="en" dirty="0"/>
              <a:t>Beckmann and Ling’s Obstetrics and Gynecology 8</a:t>
            </a:r>
            <a:r>
              <a:rPr lang="en" baseline="30000" dirty="0"/>
              <a:t>th</a:t>
            </a:r>
            <a:r>
              <a:rPr lang="en" dirty="0"/>
              <a:t> Ed.</a:t>
            </a:r>
            <a:endParaRPr lang="en-US" u="sng" dirty="0">
              <a:hlinkClick r:id="rId3"/>
            </a:endParaRPr>
          </a:p>
          <a:p>
            <a:pPr marL="457200" lvl="0" indent="-317500" algn="l" rtl="0">
              <a:lnSpc>
                <a:spcPct val="100000"/>
              </a:lnSpc>
              <a:spcBef>
                <a:spcPts val="1000"/>
              </a:spcBef>
              <a:spcAft>
                <a:spcPts val="0"/>
              </a:spcAft>
              <a:buSzPts val="1400"/>
              <a:buChar char="■"/>
            </a:pPr>
            <a:r>
              <a:rPr lang="en-US" dirty="0">
                <a:hlinkClick r:id="rId3"/>
              </a:rPr>
              <a:t>http://digilib.unimus.ac.id/files//disk1/153/jtptunimus-gdl-ratnasepti-7641-3-babii.pdf</a:t>
            </a:r>
            <a:endParaRPr lang="en-US" dirty="0"/>
          </a:p>
          <a:p>
            <a:pPr marL="457200" lvl="0" indent="-317500" algn="l" rtl="0">
              <a:lnSpc>
                <a:spcPct val="100000"/>
              </a:lnSpc>
              <a:spcBef>
                <a:spcPts val="1000"/>
              </a:spcBef>
              <a:spcAft>
                <a:spcPts val="0"/>
              </a:spcAft>
              <a:buSzPts val="1400"/>
              <a:buChar char="■"/>
            </a:pPr>
            <a:r>
              <a:rPr lang="en-ID" dirty="0">
                <a:hlinkClick r:id="rId4"/>
              </a:rPr>
              <a:t>http://perpustakaan.poltekkes-malang.ac.id/assets/file/kti/1602420037/7_BAB_II.pdf</a:t>
            </a:r>
            <a:endParaRPr dirty="0"/>
          </a:p>
          <a:p>
            <a:pPr marL="457200" lvl="0" indent="-317500" algn="l" rtl="0">
              <a:lnSpc>
                <a:spcPct val="100000"/>
              </a:lnSpc>
              <a:spcBef>
                <a:spcPts val="1000"/>
              </a:spcBef>
              <a:spcAft>
                <a:spcPts val="0"/>
              </a:spcAft>
              <a:buSzPts val="1400"/>
              <a:buChar char="■"/>
            </a:pPr>
            <a:r>
              <a:rPr lang="en-ID" dirty="0">
                <a:hlinkClick r:id="rId5"/>
              </a:rPr>
              <a:t>http://eprints.undip.ac.id/62481/3/BAB_II.pdf</a:t>
            </a:r>
            <a:endParaRPr lang="en-ID" dirty="0"/>
          </a:p>
          <a:p>
            <a:pPr marL="457200" lvl="0" indent="-317500" algn="l" rtl="0">
              <a:lnSpc>
                <a:spcPct val="100000"/>
              </a:lnSpc>
              <a:spcBef>
                <a:spcPts val="1000"/>
              </a:spcBef>
              <a:spcAft>
                <a:spcPts val="0"/>
              </a:spcAft>
              <a:buSzPts val="1400"/>
              <a:buChar char="■"/>
            </a:pPr>
            <a:r>
              <a:rPr lang="en-ID" dirty="0">
                <a:hlinkClick r:id="rId6"/>
              </a:rPr>
              <a:t>http://eprints.poltekkesjogja.ac.id/2210/3/BAB%20II.pdf</a:t>
            </a:r>
            <a:endParaRPr lang="en-ID" dirty="0"/>
          </a:p>
          <a:p>
            <a:pPr marL="457200" lvl="0" indent="-317500" algn="l" rtl="0">
              <a:lnSpc>
                <a:spcPct val="100000"/>
              </a:lnSpc>
              <a:spcBef>
                <a:spcPts val="1000"/>
              </a:spcBef>
              <a:spcAft>
                <a:spcPts val="0"/>
              </a:spcAft>
              <a:buSzPts val="1400"/>
              <a:buChar char="■"/>
            </a:pPr>
            <a:r>
              <a:rPr lang="en-ID" dirty="0" err="1"/>
              <a:t>Pedoman</a:t>
            </a:r>
            <a:r>
              <a:rPr lang="en-ID" dirty="0"/>
              <a:t> Nasional </a:t>
            </a:r>
            <a:r>
              <a:rPr lang="en-ID" dirty="0" err="1"/>
              <a:t>Pelayanan</a:t>
            </a:r>
            <a:r>
              <a:rPr lang="en-ID" dirty="0"/>
              <a:t> </a:t>
            </a:r>
            <a:r>
              <a:rPr lang="en-ID" dirty="0" err="1"/>
              <a:t>Kedokteran</a:t>
            </a:r>
            <a:r>
              <a:rPr lang="en-ID" dirty="0"/>
              <a:t> Tata </a:t>
            </a:r>
            <a:r>
              <a:rPr lang="en-ID" dirty="0" err="1"/>
              <a:t>Laksana</a:t>
            </a:r>
            <a:r>
              <a:rPr lang="en-ID" dirty="0"/>
              <a:t> </a:t>
            </a:r>
            <a:r>
              <a:rPr lang="en-ID" dirty="0" err="1"/>
              <a:t>Asfiksia</a:t>
            </a:r>
            <a:r>
              <a:rPr lang="en-ID" dirty="0"/>
              <a:t> Menteri Kesehatan RI</a:t>
            </a:r>
          </a:p>
          <a:p>
            <a:pPr marL="457200" lvl="0" indent="-317500" algn="l" rtl="0">
              <a:lnSpc>
                <a:spcPct val="100000"/>
              </a:lnSpc>
              <a:spcBef>
                <a:spcPts val="1000"/>
              </a:spcBef>
              <a:spcAft>
                <a:spcPts val="0"/>
              </a:spcAft>
              <a:buSzPts val="1400"/>
              <a:buChar char="■"/>
            </a:pPr>
            <a:r>
              <a:rPr lang="en-ID" dirty="0" err="1"/>
              <a:t>Jurnal</a:t>
            </a:r>
            <a:r>
              <a:rPr lang="en-ID" dirty="0"/>
              <a:t> UNSRAT </a:t>
            </a:r>
            <a:r>
              <a:rPr lang="en-ID" dirty="0" err="1"/>
              <a:t>Hiperbilirubinemia</a:t>
            </a:r>
            <a:r>
              <a:rPr lang="en-ID" dirty="0"/>
              <a:t> pada </a:t>
            </a:r>
            <a:r>
              <a:rPr lang="en-ID" dirty="0" err="1"/>
              <a:t>Neonatus</a:t>
            </a:r>
            <a:r>
              <a:rPr lang="en-ID" dirty="0"/>
              <a:t> oleh </a:t>
            </a:r>
            <a:r>
              <a:rPr lang="en-ID" dirty="0" err="1"/>
              <a:t>Mathindas</a:t>
            </a:r>
            <a:r>
              <a:rPr lang="en-ID" dirty="0"/>
              <a:t>, </a:t>
            </a:r>
            <a:r>
              <a:rPr lang="en-ID" dirty="0" err="1"/>
              <a:t>dkk</a:t>
            </a:r>
            <a:endParaRPr lang="en-ID" dirty="0"/>
          </a:p>
          <a:p>
            <a:pPr marL="457200" lvl="0" indent="-317500" algn="l" rtl="0">
              <a:lnSpc>
                <a:spcPct val="100000"/>
              </a:lnSpc>
              <a:spcBef>
                <a:spcPts val="1000"/>
              </a:spcBef>
              <a:spcAft>
                <a:spcPts val="0"/>
              </a:spcAft>
              <a:buSzPts val="1400"/>
              <a:buChar char="■"/>
            </a:pPr>
            <a:r>
              <a:rPr lang="en-ID" dirty="0">
                <a:hlinkClick r:id="rId7"/>
              </a:rPr>
              <a:t>http://pustaka.poltekkes-pdg.ac.id/repository/ZIKRI_IHSAN_D3-Keperawatan_Poltekkes_Padang_2017_H.pdf</a:t>
            </a:r>
            <a:endParaRPr lang="en-ID" dirty="0"/>
          </a:p>
        </p:txBody>
      </p:sp>
      <p:sp>
        <p:nvSpPr>
          <p:cNvPr id="2775" name="Google Shape;2775;p63"/>
          <p:cNvSpPr txBox="1">
            <a:spLocks noGrp="1"/>
          </p:cNvSpPr>
          <p:nvPr>
            <p:ph type="title"/>
          </p:nvPr>
        </p:nvSpPr>
        <p:spPr>
          <a:xfrm>
            <a:off x="720000" y="411907"/>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REFERENSI</a:t>
            </a:r>
            <a:endParaRPr dirty="0"/>
          </a:p>
        </p:txBody>
      </p:sp>
      <p:cxnSp>
        <p:nvCxnSpPr>
          <p:cNvPr id="2776" name="Google Shape;2776;p63"/>
          <p:cNvCxnSpPr>
            <a:cxnSpLocks/>
          </p:cNvCxnSpPr>
          <p:nvPr/>
        </p:nvCxnSpPr>
        <p:spPr>
          <a:xfrm>
            <a:off x="865350" y="1141832"/>
            <a:ext cx="1660200" cy="0"/>
          </a:xfrm>
          <a:prstGeom prst="straightConnector1">
            <a:avLst/>
          </a:prstGeom>
          <a:noFill/>
          <a:ln w="38100" cap="flat" cmpd="sng">
            <a:solidFill>
              <a:schemeClr val="accent1"/>
            </a:solidFill>
            <a:prstDash val="dot"/>
            <a:round/>
            <a:headEnd type="none" w="med" len="med"/>
            <a:tailEnd type="none" w="med" len="med"/>
          </a:ln>
        </p:spPr>
      </p:cxnSp>
      <p:grpSp>
        <p:nvGrpSpPr>
          <p:cNvPr id="2777" name="Google Shape;2777;p63"/>
          <p:cNvGrpSpPr/>
          <p:nvPr/>
        </p:nvGrpSpPr>
        <p:grpSpPr>
          <a:xfrm rot="-1795799">
            <a:off x="6663260" y="652341"/>
            <a:ext cx="883037" cy="978985"/>
            <a:chOff x="1737045" y="2557895"/>
            <a:chExt cx="277377" cy="325748"/>
          </a:xfrm>
        </p:grpSpPr>
        <p:sp>
          <p:nvSpPr>
            <p:cNvPr id="2778" name="Google Shape;2778;p63"/>
            <p:cNvSpPr/>
            <p:nvPr/>
          </p:nvSpPr>
          <p:spPr>
            <a:xfrm>
              <a:off x="1968125" y="2583538"/>
              <a:ext cx="31867" cy="295364"/>
            </a:xfrm>
            <a:custGeom>
              <a:avLst/>
              <a:gdLst/>
              <a:ahLst/>
              <a:cxnLst/>
              <a:rect l="l" t="t" r="r" b="b"/>
              <a:pathLst>
                <a:path w="1203" h="11150" extrusionOk="0">
                  <a:moveTo>
                    <a:pt x="1" y="1"/>
                  </a:moveTo>
                  <a:lnTo>
                    <a:pt x="1" y="11149"/>
                  </a:lnTo>
                  <a:lnTo>
                    <a:pt x="1202" y="11149"/>
                  </a:lnTo>
                  <a:lnTo>
                    <a:pt x="1202"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1741813" y="2580703"/>
              <a:ext cx="226331" cy="298198"/>
            </a:xfrm>
            <a:custGeom>
              <a:avLst/>
              <a:gdLst/>
              <a:ahLst/>
              <a:cxnLst/>
              <a:rect l="l" t="t" r="r" b="b"/>
              <a:pathLst>
                <a:path w="8544" h="11257" extrusionOk="0">
                  <a:moveTo>
                    <a:pt x="0" y="0"/>
                  </a:moveTo>
                  <a:lnTo>
                    <a:pt x="0" y="11256"/>
                  </a:lnTo>
                  <a:lnTo>
                    <a:pt x="8544" y="11256"/>
                  </a:lnTo>
                  <a:lnTo>
                    <a:pt x="8544" y="0"/>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1953343" y="2580703"/>
              <a:ext cx="14808" cy="298198"/>
            </a:xfrm>
            <a:custGeom>
              <a:avLst/>
              <a:gdLst/>
              <a:ahLst/>
              <a:cxnLst/>
              <a:rect l="l" t="t" r="r" b="b"/>
              <a:pathLst>
                <a:path w="559" h="11257" extrusionOk="0">
                  <a:moveTo>
                    <a:pt x="0" y="0"/>
                  </a:moveTo>
                  <a:lnTo>
                    <a:pt x="0" y="11256"/>
                  </a:lnTo>
                  <a:lnTo>
                    <a:pt x="559" y="11256"/>
                  </a:lnTo>
                  <a:lnTo>
                    <a:pt x="559" y="0"/>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1826902" y="2638639"/>
              <a:ext cx="65457" cy="65457"/>
            </a:xfrm>
            <a:custGeom>
              <a:avLst/>
              <a:gdLst/>
              <a:ahLst/>
              <a:cxnLst/>
              <a:rect l="l" t="t" r="r" b="b"/>
              <a:pathLst>
                <a:path w="2471" h="2471" extrusionOk="0">
                  <a:moveTo>
                    <a:pt x="831" y="1"/>
                  </a:moveTo>
                  <a:lnTo>
                    <a:pt x="831" y="831"/>
                  </a:lnTo>
                  <a:lnTo>
                    <a:pt x="1" y="831"/>
                  </a:lnTo>
                  <a:lnTo>
                    <a:pt x="1" y="1640"/>
                  </a:lnTo>
                  <a:lnTo>
                    <a:pt x="831" y="1640"/>
                  </a:lnTo>
                  <a:lnTo>
                    <a:pt x="831" y="2470"/>
                  </a:lnTo>
                  <a:lnTo>
                    <a:pt x="1640" y="2470"/>
                  </a:lnTo>
                  <a:lnTo>
                    <a:pt x="1640" y="1640"/>
                  </a:lnTo>
                  <a:lnTo>
                    <a:pt x="2470" y="1640"/>
                  </a:lnTo>
                  <a:lnTo>
                    <a:pt x="2470" y="831"/>
                  </a:lnTo>
                  <a:lnTo>
                    <a:pt x="1640" y="831"/>
                  </a:lnTo>
                  <a:lnTo>
                    <a:pt x="1640" y="1"/>
                  </a:lnTo>
                  <a:close/>
                </a:path>
              </a:pathLst>
            </a:custGeom>
            <a:solidFill>
              <a:srgbClr val="F05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1968125" y="2580544"/>
              <a:ext cx="41563" cy="129245"/>
            </a:xfrm>
            <a:custGeom>
              <a:avLst/>
              <a:gdLst/>
              <a:ahLst/>
              <a:cxnLst/>
              <a:rect l="l" t="t" r="r" b="b"/>
              <a:pathLst>
                <a:path w="1569" h="4879" extrusionOk="0">
                  <a:moveTo>
                    <a:pt x="1" y="1"/>
                  </a:moveTo>
                  <a:lnTo>
                    <a:pt x="1" y="4878"/>
                  </a:lnTo>
                  <a:lnTo>
                    <a:pt x="449" y="4878"/>
                  </a:lnTo>
                  <a:lnTo>
                    <a:pt x="1568" y="3559"/>
                  </a:lnTo>
                  <a:lnTo>
                    <a:pt x="1568" y="1"/>
                  </a:lnTo>
                  <a:close/>
                </a:path>
              </a:pathLst>
            </a:custGeom>
            <a:solidFill>
              <a:srgbClr val="F05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3"/>
            <p:cNvSpPr/>
            <p:nvPr/>
          </p:nvSpPr>
          <p:spPr>
            <a:xfrm>
              <a:off x="1990987" y="2580491"/>
              <a:ext cx="18702" cy="116530"/>
            </a:xfrm>
            <a:custGeom>
              <a:avLst/>
              <a:gdLst/>
              <a:ahLst/>
              <a:cxnLst/>
              <a:rect l="l" t="t" r="r" b="b"/>
              <a:pathLst>
                <a:path w="706" h="4399" extrusionOk="0">
                  <a:moveTo>
                    <a:pt x="3" y="0"/>
                  </a:moveTo>
                  <a:cubicBezTo>
                    <a:pt x="3" y="1466"/>
                    <a:pt x="1" y="2934"/>
                    <a:pt x="1" y="4399"/>
                  </a:cubicBezTo>
                  <a:cubicBezTo>
                    <a:pt x="237" y="4163"/>
                    <a:pt x="470" y="3922"/>
                    <a:pt x="705" y="3687"/>
                  </a:cubicBezTo>
                  <a:cubicBezTo>
                    <a:pt x="705" y="2460"/>
                    <a:pt x="705" y="1230"/>
                    <a:pt x="700" y="0"/>
                  </a:cubicBezTo>
                  <a:close/>
                </a:path>
              </a:pathLst>
            </a:custGeom>
            <a:solidFill>
              <a:srgbClr val="F88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3"/>
            <p:cNvSpPr/>
            <p:nvPr/>
          </p:nvSpPr>
          <p:spPr>
            <a:xfrm>
              <a:off x="1822081" y="2633817"/>
              <a:ext cx="75020" cy="75020"/>
            </a:xfrm>
            <a:custGeom>
              <a:avLst/>
              <a:gdLst/>
              <a:ahLst/>
              <a:cxnLst/>
              <a:rect l="l" t="t" r="r" b="b"/>
              <a:pathLst>
                <a:path w="2832" h="2832" extrusionOk="0">
                  <a:moveTo>
                    <a:pt x="1640" y="359"/>
                  </a:moveTo>
                  <a:lnTo>
                    <a:pt x="1640" y="1189"/>
                  </a:lnTo>
                  <a:lnTo>
                    <a:pt x="2470" y="1189"/>
                  </a:lnTo>
                  <a:lnTo>
                    <a:pt x="2470" y="1638"/>
                  </a:lnTo>
                  <a:lnTo>
                    <a:pt x="1640" y="1638"/>
                  </a:lnTo>
                  <a:lnTo>
                    <a:pt x="1640" y="2468"/>
                  </a:lnTo>
                  <a:lnTo>
                    <a:pt x="1189" y="2468"/>
                  </a:lnTo>
                  <a:lnTo>
                    <a:pt x="1189" y="1640"/>
                  </a:lnTo>
                  <a:lnTo>
                    <a:pt x="359" y="1640"/>
                  </a:lnTo>
                  <a:lnTo>
                    <a:pt x="359" y="1192"/>
                  </a:lnTo>
                  <a:lnTo>
                    <a:pt x="1189" y="1192"/>
                  </a:lnTo>
                  <a:lnTo>
                    <a:pt x="1189" y="359"/>
                  </a:lnTo>
                  <a:close/>
                  <a:moveTo>
                    <a:pt x="831" y="1"/>
                  </a:moveTo>
                  <a:lnTo>
                    <a:pt x="831" y="831"/>
                  </a:lnTo>
                  <a:lnTo>
                    <a:pt x="1" y="831"/>
                  </a:lnTo>
                  <a:lnTo>
                    <a:pt x="1" y="2002"/>
                  </a:lnTo>
                  <a:lnTo>
                    <a:pt x="831" y="2002"/>
                  </a:lnTo>
                  <a:lnTo>
                    <a:pt x="831" y="2832"/>
                  </a:lnTo>
                  <a:lnTo>
                    <a:pt x="2001" y="2832"/>
                  </a:lnTo>
                  <a:lnTo>
                    <a:pt x="2001" y="2002"/>
                  </a:lnTo>
                  <a:lnTo>
                    <a:pt x="2831" y="2002"/>
                  </a:lnTo>
                  <a:lnTo>
                    <a:pt x="2831" y="831"/>
                  </a:lnTo>
                  <a:lnTo>
                    <a:pt x="2001" y="831"/>
                  </a:lnTo>
                  <a:lnTo>
                    <a:pt x="2001"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1737045" y="2557895"/>
              <a:ext cx="277377" cy="325748"/>
            </a:xfrm>
            <a:custGeom>
              <a:avLst/>
              <a:gdLst/>
              <a:ahLst/>
              <a:cxnLst/>
              <a:rect l="l" t="t" r="r" b="b"/>
              <a:pathLst>
                <a:path w="10471" h="12297" extrusionOk="0">
                  <a:moveTo>
                    <a:pt x="2555" y="364"/>
                  </a:moveTo>
                  <a:lnTo>
                    <a:pt x="2555" y="789"/>
                  </a:lnTo>
                  <a:lnTo>
                    <a:pt x="1548" y="789"/>
                  </a:lnTo>
                  <a:lnTo>
                    <a:pt x="1548" y="364"/>
                  </a:lnTo>
                  <a:close/>
                  <a:moveTo>
                    <a:pt x="10109" y="1145"/>
                  </a:moveTo>
                  <a:lnTo>
                    <a:pt x="10109" y="4373"/>
                  </a:lnTo>
                  <a:lnTo>
                    <a:pt x="9092" y="5552"/>
                  </a:lnTo>
                  <a:lnTo>
                    <a:pt x="8908" y="5552"/>
                  </a:lnTo>
                  <a:lnTo>
                    <a:pt x="8908" y="1145"/>
                  </a:lnTo>
                  <a:close/>
                  <a:moveTo>
                    <a:pt x="8542" y="1148"/>
                  </a:moveTo>
                  <a:lnTo>
                    <a:pt x="8542" y="11935"/>
                  </a:lnTo>
                  <a:lnTo>
                    <a:pt x="365" y="11935"/>
                  </a:lnTo>
                  <a:lnTo>
                    <a:pt x="365" y="1148"/>
                  </a:lnTo>
                  <a:lnTo>
                    <a:pt x="1189" y="1148"/>
                  </a:lnTo>
                  <a:lnTo>
                    <a:pt x="1189" y="3302"/>
                  </a:lnTo>
                  <a:lnTo>
                    <a:pt x="2288" y="3302"/>
                  </a:lnTo>
                  <a:lnTo>
                    <a:pt x="2288" y="2429"/>
                  </a:lnTo>
                  <a:lnTo>
                    <a:pt x="1927" y="2429"/>
                  </a:lnTo>
                  <a:lnTo>
                    <a:pt x="1927" y="2941"/>
                  </a:lnTo>
                  <a:lnTo>
                    <a:pt x="1548" y="2941"/>
                  </a:lnTo>
                  <a:lnTo>
                    <a:pt x="1548" y="1148"/>
                  </a:lnTo>
                  <a:close/>
                  <a:moveTo>
                    <a:pt x="1189" y="0"/>
                  </a:moveTo>
                  <a:lnTo>
                    <a:pt x="1189" y="787"/>
                  </a:lnTo>
                  <a:lnTo>
                    <a:pt x="1" y="787"/>
                  </a:lnTo>
                  <a:lnTo>
                    <a:pt x="1" y="12297"/>
                  </a:lnTo>
                  <a:lnTo>
                    <a:pt x="10107" y="12297"/>
                  </a:lnTo>
                  <a:lnTo>
                    <a:pt x="10109" y="8656"/>
                  </a:lnTo>
                  <a:lnTo>
                    <a:pt x="9748" y="8656"/>
                  </a:lnTo>
                  <a:lnTo>
                    <a:pt x="9746" y="11935"/>
                  </a:lnTo>
                  <a:lnTo>
                    <a:pt x="8903" y="11935"/>
                  </a:lnTo>
                  <a:lnTo>
                    <a:pt x="8903" y="5913"/>
                  </a:lnTo>
                  <a:lnTo>
                    <a:pt x="9256" y="5913"/>
                  </a:lnTo>
                  <a:lnTo>
                    <a:pt x="9753" y="5339"/>
                  </a:lnTo>
                  <a:lnTo>
                    <a:pt x="9753" y="5339"/>
                  </a:lnTo>
                  <a:lnTo>
                    <a:pt x="9746" y="7552"/>
                  </a:lnTo>
                  <a:lnTo>
                    <a:pt x="10107" y="7552"/>
                  </a:lnTo>
                  <a:lnTo>
                    <a:pt x="10115" y="4919"/>
                  </a:lnTo>
                  <a:lnTo>
                    <a:pt x="10471" y="4509"/>
                  </a:lnTo>
                  <a:lnTo>
                    <a:pt x="10471" y="787"/>
                  </a:lnTo>
                  <a:lnTo>
                    <a:pt x="2916" y="787"/>
                  </a:lnTo>
                  <a:lnTo>
                    <a:pt x="2916"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1995199" y="2767172"/>
              <a:ext cx="9589" cy="10543"/>
            </a:xfrm>
            <a:custGeom>
              <a:avLst/>
              <a:gdLst/>
              <a:ahLst/>
              <a:cxnLst/>
              <a:rect l="l" t="t" r="r" b="b"/>
              <a:pathLst>
                <a:path w="362" h="398" extrusionOk="0">
                  <a:moveTo>
                    <a:pt x="1" y="1"/>
                  </a:moveTo>
                  <a:lnTo>
                    <a:pt x="1" y="398"/>
                  </a:lnTo>
                  <a:lnTo>
                    <a:pt x="362" y="398"/>
                  </a:lnTo>
                  <a:lnTo>
                    <a:pt x="362"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1860440" y="2759305"/>
              <a:ext cx="9589" cy="9589"/>
            </a:xfrm>
            <a:custGeom>
              <a:avLst/>
              <a:gdLst/>
              <a:ahLst/>
              <a:cxnLst/>
              <a:rect l="l" t="t" r="r" b="b"/>
              <a:pathLst>
                <a:path w="362" h="362" extrusionOk="0">
                  <a:moveTo>
                    <a:pt x="0" y="0"/>
                  </a:moveTo>
                  <a:lnTo>
                    <a:pt x="0" y="362"/>
                  </a:lnTo>
                  <a:lnTo>
                    <a:pt x="361" y="362"/>
                  </a:lnTo>
                  <a:lnTo>
                    <a:pt x="361"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1791351" y="2759305"/>
              <a:ext cx="59338" cy="9589"/>
            </a:xfrm>
            <a:custGeom>
              <a:avLst/>
              <a:gdLst/>
              <a:ahLst/>
              <a:cxnLst/>
              <a:rect l="l" t="t" r="r" b="b"/>
              <a:pathLst>
                <a:path w="2240" h="362" extrusionOk="0">
                  <a:moveTo>
                    <a:pt x="0" y="0"/>
                  </a:moveTo>
                  <a:lnTo>
                    <a:pt x="0" y="362"/>
                  </a:lnTo>
                  <a:lnTo>
                    <a:pt x="2239" y="362"/>
                  </a:lnTo>
                  <a:lnTo>
                    <a:pt x="2239"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3"/>
            <p:cNvSpPr/>
            <p:nvPr/>
          </p:nvSpPr>
          <p:spPr>
            <a:xfrm>
              <a:off x="1791351" y="2779040"/>
              <a:ext cx="112927" cy="9616"/>
            </a:xfrm>
            <a:custGeom>
              <a:avLst/>
              <a:gdLst/>
              <a:ahLst/>
              <a:cxnLst/>
              <a:rect l="l" t="t" r="r" b="b"/>
              <a:pathLst>
                <a:path w="4263" h="363" extrusionOk="0">
                  <a:moveTo>
                    <a:pt x="0" y="1"/>
                  </a:moveTo>
                  <a:lnTo>
                    <a:pt x="0" y="362"/>
                  </a:lnTo>
                  <a:lnTo>
                    <a:pt x="4263" y="362"/>
                  </a:lnTo>
                  <a:lnTo>
                    <a:pt x="4263"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3"/>
            <p:cNvSpPr/>
            <p:nvPr/>
          </p:nvSpPr>
          <p:spPr>
            <a:xfrm>
              <a:off x="1791351" y="2799147"/>
              <a:ext cx="112927" cy="9589"/>
            </a:xfrm>
            <a:custGeom>
              <a:avLst/>
              <a:gdLst/>
              <a:ahLst/>
              <a:cxnLst/>
              <a:rect l="l" t="t" r="r" b="b"/>
              <a:pathLst>
                <a:path w="4263" h="362" extrusionOk="0">
                  <a:moveTo>
                    <a:pt x="0" y="0"/>
                  </a:moveTo>
                  <a:lnTo>
                    <a:pt x="0" y="361"/>
                  </a:lnTo>
                  <a:lnTo>
                    <a:pt x="4263" y="361"/>
                  </a:lnTo>
                  <a:lnTo>
                    <a:pt x="4263"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1791351" y="2819492"/>
              <a:ext cx="112927" cy="9589"/>
            </a:xfrm>
            <a:custGeom>
              <a:avLst/>
              <a:gdLst/>
              <a:ahLst/>
              <a:cxnLst/>
              <a:rect l="l" t="t" r="r" b="b"/>
              <a:pathLst>
                <a:path w="4263" h="362" extrusionOk="0">
                  <a:moveTo>
                    <a:pt x="0" y="1"/>
                  </a:moveTo>
                  <a:lnTo>
                    <a:pt x="0" y="362"/>
                  </a:lnTo>
                  <a:lnTo>
                    <a:pt x="4263" y="362"/>
                  </a:lnTo>
                  <a:lnTo>
                    <a:pt x="4263"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1942879" y="2617340"/>
              <a:ext cx="9589" cy="9377"/>
            </a:xfrm>
            <a:custGeom>
              <a:avLst/>
              <a:gdLst/>
              <a:ahLst/>
              <a:cxnLst/>
              <a:rect l="l" t="t" r="r" b="b"/>
              <a:pathLst>
                <a:path w="362" h="354" extrusionOk="0">
                  <a:moveTo>
                    <a:pt x="1" y="0"/>
                  </a:moveTo>
                  <a:lnTo>
                    <a:pt x="1" y="354"/>
                  </a:lnTo>
                  <a:lnTo>
                    <a:pt x="362" y="354"/>
                  </a:lnTo>
                  <a:lnTo>
                    <a:pt x="3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3"/>
            <p:cNvSpPr/>
            <p:nvPr/>
          </p:nvSpPr>
          <p:spPr>
            <a:xfrm>
              <a:off x="1942879" y="2635990"/>
              <a:ext cx="9589" cy="9404"/>
            </a:xfrm>
            <a:custGeom>
              <a:avLst/>
              <a:gdLst/>
              <a:ahLst/>
              <a:cxnLst/>
              <a:rect l="l" t="t" r="r" b="b"/>
              <a:pathLst>
                <a:path w="362" h="355" extrusionOk="0">
                  <a:moveTo>
                    <a:pt x="1" y="1"/>
                  </a:moveTo>
                  <a:lnTo>
                    <a:pt x="1" y="354"/>
                  </a:lnTo>
                  <a:lnTo>
                    <a:pt x="362" y="354"/>
                  </a:lnTo>
                  <a:lnTo>
                    <a:pt x="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3"/>
            <p:cNvSpPr/>
            <p:nvPr/>
          </p:nvSpPr>
          <p:spPr>
            <a:xfrm>
              <a:off x="1942879" y="2598797"/>
              <a:ext cx="9589" cy="9324"/>
            </a:xfrm>
            <a:custGeom>
              <a:avLst/>
              <a:gdLst/>
              <a:ahLst/>
              <a:cxnLst/>
              <a:rect l="l" t="t" r="r" b="b"/>
              <a:pathLst>
                <a:path w="362" h="352" extrusionOk="0">
                  <a:moveTo>
                    <a:pt x="1" y="1"/>
                  </a:moveTo>
                  <a:lnTo>
                    <a:pt x="1" y="352"/>
                  </a:lnTo>
                  <a:lnTo>
                    <a:pt x="362" y="352"/>
                  </a:lnTo>
                  <a:lnTo>
                    <a:pt x="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5" name="Google Shape;2795;p63"/>
          <p:cNvGrpSpPr/>
          <p:nvPr/>
        </p:nvGrpSpPr>
        <p:grpSpPr>
          <a:xfrm>
            <a:off x="7376861" y="767433"/>
            <a:ext cx="901789" cy="997785"/>
            <a:chOff x="1187874" y="3638160"/>
            <a:chExt cx="277854" cy="325642"/>
          </a:xfrm>
        </p:grpSpPr>
        <p:sp>
          <p:nvSpPr>
            <p:cNvPr id="2796" name="Google Shape;2796;p63"/>
            <p:cNvSpPr/>
            <p:nvPr/>
          </p:nvSpPr>
          <p:spPr>
            <a:xfrm>
              <a:off x="1192695" y="3674479"/>
              <a:ext cx="229668" cy="284688"/>
            </a:xfrm>
            <a:custGeom>
              <a:avLst/>
              <a:gdLst/>
              <a:ahLst/>
              <a:cxnLst/>
              <a:rect l="l" t="t" r="r" b="b"/>
              <a:pathLst>
                <a:path w="8670" h="10747" extrusionOk="0">
                  <a:moveTo>
                    <a:pt x="1" y="0"/>
                  </a:moveTo>
                  <a:lnTo>
                    <a:pt x="1" y="10747"/>
                  </a:lnTo>
                  <a:lnTo>
                    <a:pt x="8670" y="10747"/>
                  </a:lnTo>
                  <a:lnTo>
                    <a:pt x="8670" y="0"/>
                  </a:lnTo>
                  <a:close/>
                </a:path>
              </a:pathLst>
            </a:custGeom>
            <a:solidFill>
              <a:srgbClr val="FFC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3"/>
            <p:cNvSpPr/>
            <p:nvPr/>
          </p:nvSpPr>
          <p:spPr>
            <a:xfrm>
              <a:off x="1360807" y="3756733"/>
              <a:ext cx="61563" cy="202437"/>
            </a:xfrm>
            <a:custGeom>
              <a:avLst/>
              <a:gdLst/>
              <a:ahLst/>
              <a:cxnLst/>
              <a:rect l="l" t="t" r="r" b="b"/>
              <a:pathLst>
                <a:path w="2324" h="7642" extrusionOk="0">
                  <a:moveTo>
                    <a:pt x="423" y="0"/>
                  </a:moveTo>
                  <a:lnTo>
                    <a:pt x="423" y="943"/>
                  </a:lnTo>
                  <a:lnTo>
                    <a:pt x="763" y="943"/>
                  </a:lnTo>
                  <a:lnTo>
                    <a:pt x="763" y="1681"/>
                  </a:lnTo>
                  <a:cubicBezTo>
                    <a:pt x="341" y="1681"/>
                    <a:pt x="0" y="2024"/>
                    <a:pt x="0" y="2447"/>
                  </a:cubicBezTo>
                  <a:lnTo>
                    <a:pt x="0" y="7642"/>
                  </a:lnTo>
                  <a:lnTo>
                    <a:pt x="2321" y="7642"/>
                  </a:lnTo>
                  <a:lnTo>
                    <a:pt x="2321" y="1681"/>
                  </a:lnTo>
                  <a:lnTo>
                    <a:pt x="2295" y="1681"/>
                  </a:lnTo>
                  <a:lnTo>
                    <a:pt x="2295" y="943"/>
                  </a:lnTo>
                  <a:lnTo>
                    <a:pt x="2324" y="943"/>
                  </a:lnTo>
                  <a:lnTo>
                    <a:pt x="2324" y="0"/>
                  </a:lnTo>
                  <a:close/>
                </a:path>
              </a:pathLst>
            </a:custGeom>
            <a:solidFill>
              <a:srgbClr val="FCA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3"/>
            <p:cNvSpPr/>
            <p:nvPr/>
          </p:nvSpPr>
          <p:spPr>
            <a:xfrm>
              <a:off x="1211371" y="3694506"/>
              <a:ext cx="192344" cy="245324"/>
            </a:xfrm>
            <a:custGeom>
              <a:avLst/>
              <a:gdLst/>
              <a:ahLst/>
              <a:cxnLst/>
              <a:rect l="l" t="t" r="r" b="b"/>
              <a:pathLst>
                <a:path w="7261" h="9261" extrusionOk="0">
                  <a:moveTo>
                    <a:pt x="0" y="0"/>
                  </a:moveTo>
                  <a:lnTo>
                    <a:pt x="0" y="7749"/>
                  </a:lnTo>
                  <a:lnTo>
                    <a:pt x="1509" y="9261"/>
                  </a:lnTo>
                  <a:lnTo>
                    <a:pt x="7260" y="9248"/>
                  </a:lnTo>
                  <a:lnTo>
                    <a:pt x="72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1360807" y="3756733"/>
              <a:ext cx="42914" cy="182834"/>
            </a:xfrm>
            <a:custGeom>
              <a:avLst/>
              <a:gdLst/>
              <a:ahLst/>
              <a:cxnLst/>
              <a:rect l="l" t="t" r="r" b="b"/>
              <a:pathLst>
                <a:path w="1620" h="6902" extrusionOk="0">
                  <a:moveTo>
                    <a:pt x="423" y="0"/>
                  </a:moveTo>
                  <a:lnTo>
                    <a:pt x="423" y="943"/>
                  </a:lnTo>
                  <a:lnTo>
                    <a:pt x="763" y="943"/>
                  </a:lnTo>
                  <a:lnTo>
                    <a:pt x="763" y="1681"/>
                  </a:lnTo>
                  <a:cubicBezTo>
                    <a:pt x="341" y="1681"/>
                    <a:pt x="0" y="2024"/>
                    <a:pt x="0" y="2447"/>
                  </a:cubicBezTo>
                  <a:lnTo>
                    <a:pt x="0" y="6902"/>
                  </a:lnTo>
                  <a:lnTo>
                    <a:pt x="1619" y="6899"/>
                  </a:lnTo>
                  <a:lnTo>
                    <a:pt x="1619" y="0"/>
                  </a:lnTo>
                  <a:close/>
                </a:path>
              </a:pathLst>
            </a:custGeom>
            <a:solidFill>
              <a:srgbClr val="E3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1211371" y="3899784"/>
              <a:ext cx="39973" cy="39920"/>
            </a:xfrm>
            <a:custGeom>
              <a:avLst/>
              <a:gdLst/>
              <a:ahLst/>
              <a:cxnLst/>
              <a:rect l="l" t="t" r="r" b="b"/>
              <a:pathLst>
                <a:path w="1509" h="1507" extrusionOk="0">
                  <a:moveTo>
                    <a:pt x="0" y="0"/>
                  </a:moveTo>
                  <a:lnTo>
                    <a:pt x="1509" y="1507"/>
                  </a:lnTo>
                  <a:lnTo>
                    <a:pt x="1509" y="0"/>
                  </a:lnTo>
                  <a:close/>
                </a:path>
              </a:pathLst>
            </a:custGeom>
            <a:solidFill>
              <a:srgbClr val="E3ED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1258525" y="3642982"/>
              <a:ext cx="97960" cy="60079"/>
            </a:xfrm>
            <a:custGeom>
              <a:avLst/>
              <a:gdLst/>
              <a:ahLst/>
              <a:cxnLst/>
              <a:rect l="l" t="t" r="r" b="b"/>
              <a:pathLst>
                <a:path w="3698" h="2268" extrusionOk="0">
                  <a:moveTo>
                    <a:pt x="897" y="1"/>
                  </a:moveTo>
                  <a:lnTo>
                    <a:pt x="897" y="859"/>
                  </a:lnTo>
                  <a:lnTo>
                    <a:pt x="1" y="859"/>
                  </a:lnTo>
                  <a:lnTo>
                    <a:pt x="1" y="2268"/>
                  </a:lnTo>
                  <a:lnTo>
                    <a:pt x="3697" y="2268"/>
                  </a:lnTo>
                  <a:lnTo>
                    <a:pt x="3697" y="859"/>
                  </a:lnTo>
                  <a:lnTo>
                    <a:pt x="2801" y="859"/>
                  </a:lnTo>
                  <a:lnTo>
                    <a:pt x="2801" y="1"/>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1313626" y="3642982"/>
              <a:ext cx="19179" cy="22781"/>
            </a:xfrm>
            <a:custGeom>
              <a:avLst/>
              <a:gdLst/>
              <a:ahLst/>
              <a:cxnLst/>
              <a:rect l="l" t="t" r="r" b="b"/>
              <a:pathLst>
                <a:path w="724" h="860" extrusionOk="0">
                  <a:moveTo>
                    <a:pt x="1" y="1"/>
                  </a:moveTo>
                  <a:lnTo>
                    <a:pt x="1" y="859"/>
                  </a:lnTo>
                  <a:lnTo>
                    <a:pt x="723" y="859"/>
                  </a:lnTo>
                  <a:lnTo>
                    <a:pt x="723" y="1"/>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1337389" y="3665737"/>
              <a:ext cx="19152" cy="37324"/>
            </a:xfrm>
            <a:custGeom>
              <a:avLst/>
              <a:gdLst/>
              <a:ahLst/>
              <a:cxnLst/>
              <a:rect l="l" t="t" r="r" b="b"/>
              <a:pathLst>
                <a:path w="723" h="1409" extrusionOk="0">
                  <a:moveTo>
                    <a:pt x="0" y="0"/>
                  </a:moveTo>
                  <a:lnTo>
                    <a:pt x="0" y="1409"/>
                  </a:lnTo>
                  <a:lnTo>
                    <a:pt x="723" y="1409"/>
                  </a:lnTo>
                  <a:lnTo>
                    <a:pt x="723" y="0"/>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1277042" y="3723540"/>
              <a:ext cx="61112" cy="61112"/>
            </a:xfrm>
            <a:custGeom>
              <a:avLst/>
              <a:gdLst/>
              <a:ahLst/>
              <a:cxnLst/>
              <a:rect l="l" t="t" r="r" b="b"/>
              <a:pathLst>
                <a:path w="2307" h="2307" extrusionOk="0">
                  <a:moveTo>
                    <a:pt x="1158" y="1"/>
                  </a:moveTo>
                  <a:cubicBezTo>
                    <a:pt x="1157" y="1"/>
                    <a:pt x="1155" y="1"/>
                    <a:pt x="1154" y="1"/>
                  </a:cubicBezTo>
                  <a:cubicBezTo>
                    <a:pt x="516" y="1"/>
                    <a:pt x="1" y="518"/>
                    <a:pt x="1" y="1153"/>
                  </a:cubicBezTo>
                  <a:cubicBezTo>
                    <a:pt x="1" y="1791"/>
                    <a:pt x="516" y="2306"/>
                    <a:pt x="1154" y="2306"/>
                  </a:cubicBezTo>
                  <a:cubicBezTo>
                    <a:pt x="1789" y="2306"/>
                    <a:pt x="2306" y="1791"/>
                    <a:pt x="2306" y="1153"/>
                  </a:cubicBezTo>
                  <a:cubicBezTo>
                    <a:pt x="2306" y="520"/>
                    <a:pt x="1789" y="1"/>
                    <a:pt x="1158" y="1"/>
                  </a:cubicBezTo>
                  <a:close/>
                </a:path>
              </a:pathLst>
            </a:custGeom>
            <a:solidFill>
              <a:srgbClr val="F88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1379933" y="3781714"/>
              <a:ext cx="81059" cy="177457"/>
            </a:xfrm>
            <a:custGeom>
              <a:avLst/>
              <a:gdLst/>
              <a:ahLst/>
              <a:cxnLst/>
              <a:rect l="l" t="t" r="r" b="b"/>
              <a:pathLst>
                <a:path w="3060" h="6699" extrusionOk="0">
                  <a:moveTo>
                    <a:pt x="766" y="0"/>
                  </a:moveTo>
                  <a:lnTo>
                    <a:pt x="766" y="738"/>
                  </a:lnTo>
                  <a:cubicBezTo>
                    <a:pt x="344" y="738"/>
                    <a:pt x="0" y="1081"/>
                    <a:pt x="0" y="1504"/>
                  </a:cubicBezTo>
                  <a:lnTo>
                    <a:pt x="0" y="6699"/>
                  </a:lnTo>
                  <a:lnTo>
                    <a:pt x="3054" y="6699"/>
                  </a:lnTo>
                  <a:lnTo>
                    <a:pt x="3054" y="1504"/>
                  </a:lnTo>
                  <a:cubicBezTo>
                    <a:pt x="3059" y="1081"/>
                    <a:pt x="2716" y="738"/>
                    <a:pt x="2293" y="738"/>
                  </a:cubicBezTo>
                  <a:lnTo>
                    <a:pt x="2293" y="0"/>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1421524" y="3781714"/>
              <a:ext cx="39470" cy="177457"/>
            </a:xfrm>
            <a:custGeom>
              <a:avLst/>
              <a:gdLst/>
              <a:ahLst/>
              <a:cxnLst/>
              <a:rect l="l" t="t" r="r" b="b"/>
              <a:pathLst>
                <a:path w="1490" h="6699" extrusionOk="0">
                  <a:moveTo>
                    <a:pt x="1" y="0"/>
                  </a:moveTo>
                  <a:lnTo>
                    <a:pt x="1" y="738"/>
                  </a:lnTo>
                  <a:cubicBezTo>
                    <a:pt x="424" y="738"/>
                    <a:pt x="764" y="1081"/>
                    <a:pt x="764" y="1504"/>
                  </a:cubicBezTo>
                  <a:lnTo>
                    <a:pt x="764" y="6699"/>
                  </a:lnTo>
                  <a:lnTo>
                    <a:pt x="1489" y="6699"/>
                  </a:lnTo>
                  <a:lnTo>
                    <a:pt x="1489" y="1504"/>
                  </a:lnTo>
                  <a:cubicBezTo>
                    <a:pt x="1489" y="1081"/>
                    <a:pt x="1146" y="738"/>
                    <a:pt x="723" y="738"/>
                  </a:cubicBezTo>
                  <a:lnTo>
                    <a:pt x="723" y="0"/>
                  </a:lnTo>
                  <a:close/>
                </a:path>
              </a:pathLst>
            </a:custGeom>
            <a:solidFill>
              <a:srgbClr val="87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1391139" y="3756733"/>
              <a:ext cx="58728" cy="24927"/>
            </a:xfrm>
            <a:custGeom>
              <a:avLst/>
              <a:gdLst/>
              <a:ahLst/>
              <a:cxnLst/>
              <a:rect l="l" t="t" r="r" b="b"/>
              <a:pathLst>
                <a:path w="2217" h="941" extrusionOk="0">
                  <a:moveTo>
                    <a:pt x="0" y="0"/>
                  </a:moveTo>
                  <a:lnTo>
                    <a:pt x="0" y="940"/>
                  </a:lnTo>
                  <a:lnTo>
                    <a:pt x="2216" y="940"/>
                  </a:lnTo>
                  <a:lnTo>
                    <a:pt x="2216" y="0"/>
                  </a:lnTo>
                  <a:close/>
                </a:path>
              </a:pathLst>
            </a:custGeom>
            <a:solidFill>
              <a:srgbClr val="F88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1430690" y="3756733"/>
              <a:ext cx="19179" cy="24927"/>
            </a:xfrm>
            <a:custGeom>
              <a:avLst/>
              <a:gdLst/>
              <a:ahLst/>
              <a:cxnLst/>
              <a:rect l="l" t="t" r="r" b="b"/>
              <a:pathLst>
                <a:path w="724" h="941" extrusionOk="0">
                  <a:moveTo>
                    <a:pt x="1" y="0"/>
                  </a:moveTo>
                  <a:lnTo>
                    <a:pt x="1" y="940"/>
                  </a:lnTo>
                  <a:lnTo>
                    <a:pt x="723" y="940"/>
                  </a:lnTo>
                  <a:lnTo>
                    <a:pt x="723" y="0"/>
                  </a:lnTo>
                  <a:close/>
                </a:path>
              </a:pathLst>
            </a:custGeom>
            <a:solidFill>
              <a:srgbClr val="F05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1379933" y="3853081"/>
              <a:ext cx="60768" cy="60768"/>
            </a:xfrm>
            <a:custGeom>
              <a:avLst/>
              <a:gdLst/>
              <a:ahLst/>
              <a:cxnLst/>
              <a:rect l="l" t="t" r="r" b="b"/>
              <a:pathLst>
                <a:path w="2294" h="2294" extrusionOk="0">
                  <a:moveTo>
                    <a:pt x="0" y="1"/>
                  </a:moveTo>
                  <a:lnTo>
                    <a:pt x="0" y="2294"/>
                  </a:lnTo>
                  <a:lnTo>
                    <a:pt x="2293" y="2294"/>
                  </a:lnTo>
                  <a:lnTo>
                    <a:pt x="2293" y="1"/>
                  </a:lnTo>
                  <a:close/>
                </a:path>
              </a:pathLst>
            </a:custGeom>
            <a:solidFill>
              <a:srgbClr val="9CE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1379933" y="3853081"/>
              <a:ext cx="60768" cy="19444"/>
            </a:xfrm>
            <a:custGeom>
              <a:avLst/>
              <a:gdLst/>
              <a:ahLst/>
              <a:cxnLst/>
              <a:rect l="l" t="t" r="r" b="b"/>
              <a:pathLst>
                <a:path w="2294" h="734" extrusionOk="0">
                  <a:moveTo>
                    <a:pt x="0" y="1"/>
                  </a:moveTo>
                  <a:lnTo>
                    <a:pt x="0" y="734"/>
                  </a:lnTo>
                  <a:lnTo>
                    <a:pt x="2293" y="734"/>
                  </a:lnTo>
                  <a:lnTo>
                    <a:pt x="2293" y="1"/>
                  </a:lnTo>
                  <a:close/>
                </a:path>
              </a:pathLst>
            </a:custGeom>
            <a:solidFill>
              <a:srgbClr val="FFC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1415219" y="3815490"/>
              <a:ext cx="9324" cy="9589"/>
            </a:xfrm>
            <a:custGeom>
              <a:avLst/>
              <a:gdLst/>
              <a:ahLst/>
              <a:cxnLst/>
              <a:rect l="l" t="t" r="r" b="b"/>
              <a:pathLst>
                <a:path w="352" h="362" extrusionOk="0">
                  <a:moveTo>
                    <a:pt x="1" y="1"/>
                  </a:moveTo>
                  <a:lnTo>
                    <a:pt x="1" y="362"/>
                  </a:lnTo>
                  <a:lnTo>
                    <a:pt x="352" y="362"/>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1296248" y="3656227"/>
              <a:ext cx="22569" cy="9589"/>
            </a:xfrm>
            <a:custGeom>
              <a:avLst/>
              <a:gdLst/>
              <a:ahLst/>
              <a:cxnLst/>
              <a:rect l="l" t="t" r="r" b="b"/>
              <a:pathLst>
                <a:path w="852" h="362" extrusionOk="0">
                  <a:moveTo>
                    <a:pt x="1" y="0"/>
                  </a:moveTo>
                  <a:lnTo>
                    <a:pt x="1" y="362"/>
                  </a:lnTo>
                  <a:lnTo>
                    <a:pt x="851" y="362"/>
                  </a:lnTo>
                  <a:lnTo>
                    <a:pt x="8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3"/>
            <p:cNvSpPr/>
            <p:nvPr/>
          </p:nvSpPr>
          <p:spPr>
            <a:xfrm>
              <a:off x="1187874" y="3638160"/>
              <a:ext cx="277854" cy="325642"/>
            </a:xfrm>
            <a:custGeom>
              <a:avLst/>
              <a:gdLst/>
              <a:ahLst/>
              <a:cxnLst/>
              <a:rect l="l" t="t" r="r" b="b"/>
              <a:pathLst>
                <a:path w="10489" h="12293" extrusionOk="0">
                  <a:moveTo>
                    <a:pt x="5288" y="362"/>
                  </a:moveTo>
                  <a:lnTo>
                    <a:pt x="5288" y="1220"/>
                  </a:lnTo>
                  <a:lnTo>
                    <a:pt x="6185" y="1220"/>
                  </a:lnTo>
                  <a:lnTo>
                    <a:pt x="6185" y="2268"/>
                  </a:lnTo>
                  <a:lnTo>
                    <a:pt x="2849" y="2268"/>
                  </a:lnTo>
                  <a:lnTo>
                    <a:pt x="2849" y="1220"/>
                  </a:lnTo>
                  <a:lnTo>
                    <a:pt x="3746" y="1220"/>
                  </a:lnTo>
                  <a:lnTo>
                    <a:pt x="3746" y="362"/>
                  </a:lnTo>
                  <a:close/>
                  <a:moveTo>
                    <a:pt x="8672" y="1553"/>
                  </a:moveTo>
                  <a:lnTo>
                    <a:pt x="8672" y="4300"/>
                  </a:lnTo>
                  <a:lnTo>
                    <a:pt x="8329" y="4300"/>
                  </a:lnTo>
                  <a:lnTo>
                    <a:pt x="8329" y="1948"/>
                  </a:lnTo>
                  <a:lnTo>
                    <a:pt x="6549" y="1948"/>
                  </a:lnTo>
                  <a:lnTo>
                    <a:pt x="6549" y="1553"/>
                  </a:lnTo>
                  <a:close/>
                  <a:moveTo>
                    <a:pt x="9707" y="4658"/>
                  </a:moveTo>
                  <a:lnTo>
                    <a:pt x="9707" y="5240"/>
                  </a:lnTo>
                  <a:lnTo>
                    <a:pt x="7853" y="5240"/>
                  </a:lnTo>
                  <a:lnTo>
                    <a:pt x="7853" y="4658"/>
                  </a:lnTo>
                  <a:close/>
                  <a:moveTo>
                    <a:pt x="9364" y="8293"/>
                  </a:moveTo>
                  <a:lnTo>
                    <a:pt x="9364" y="8667"/>
                  </a:lnTo>
                  <a:lnTo>
                    <a:pt x="7432" y="8667"/>
                  </a:lnTo>
                  <a:lnTo>
                    <a:pt x="7432" y="8293"/>
                  </a:lnTo>
                  <a:close/>
                  <a:moveTo>
                    <a:pt x="9364" y="9031"/>
                  </a:moveTo>
                  <a:lnTo>
                    <a:pt x="9364" y="10227"/>
                  </a:lnTo>
                  <a:lnTo>
                    <a:pt x="7432" y="10227"/>
                  </a:lnTo>
                  <a:lnTo>
                    <a:pt x="7432" y="9031"/>
                  </a:lnTo>
                  <a:close/>
                  <a:moveTo>
                    <a:pt x="2217" y="10058"/>
                  </a:moveTo>
                  <a:lnTo>
                    <a:pt x="2217" y="10947"/>
                  </a:lnTo>
                  <a:lnTo>
                    <a:pt x="1323" y="10058"/>
                  </a:lnTo>
                  <a:close/>
                  <a:moveTo>
                    <a:pt x="7970" y="2312"/>
                  </a:moveTo>
                  <a:lnTo>
                    <a:pt x="7970" y="4300"/>
                  </a:lnTo>
                  <a:lnTo>
                    <a:pt x="7496" y="4300"/>
                  </a:lnTo>
                  <a:lnTo>
                    <a:pt x="7496" y="5603"/>
                  </a:lnTo>
                  <a:lnTo>
                    <a:pt x="7840" y="5603"/>
                  </a:lnTo>
                  <a:lnTo>
                    <a:pt x="7840" y="5998"/>
                  </a:lnTo>
                  <a:cubicBezTo>
                    <a:pt x="7404" y="6080"/>
                    <a:pt x="7074" y="6464"/>
                    <a:pt x="7074" y="6925"/>
                  </a:cubicBezTo>
                  <a:lnTo>
                    <a:pt x="7074" y="11211"/>
                  </a:lnTo>
                  <a:lnTo>
                    <a:pt x="2575" y="11211"/>
                  </a:lnTo>
                  <a:lnTo>
                    <a:pt x="2575" y="11209"/>
                  </a:lnTo>
                  <a:lnTo>
                    <a:pt x="2575" y="9879"/>
                  </a:lnTo>
                  <a:lnTo>
                    <a:pt x="2396" y="9700"/>
                  </a:lnTo>
                  <a:lnTo>
                    <a:pt x="1072" y="9700"/>
                  </a:lnTo>
                  <a:lnTo>
                    <a:pt x="1072" y="2312"/>
                  </a:lnTo>
                  <a:lnTo>
                    <a:pt x="2493" y="2312"/>
                  </a:lnTo>
                  <a:lnTo>
                    <a:pt x="2493" y="2632"/>
                  </a:lnTo>
                  <a:lnTo>
                    <a:pt x="6549" y="2632"/>
                  </a:lnTo>
                  <a:lnTo>
                    <a:pt x="6549" y="2312"/>
                  </a:lnTo>
                  <a:close/>
                  <a:moveTo>
                    <a:pt x="9361" y="5601"/>
                  </a:moveTo>
                  <a:lnTo>
                    <a:pt x="9361" y="5977"/>
                  </a:lnTo>
                  <a:lnTo>
                    <a:pt x="8782" y="5977"/>
                  </a:lnTo>
                  <a:lnTo>
                    <a:pt x="8782" y="6341"/>
                  </a:lnTo>
                  <a:lnTo>
                    <a:pt x="9546" y="6341"/>
                  </a:lnTo>
                  <a:cubicBezTo>
                    <a:pt x="9866" y="6341"/>
                    <a:pt x="10130" y="6603"/>
                    <a:pt x="10130" y="6923"/>
                  </a:cubicBezTo>
                  <a:lnTo>
                    <a:pt x="10130" y="11939"/>
                  </a:lnTo>
                  <a:lnTo>
                    <a:pt x="7432" y="11939"/>
                  </a:lnTo>
                  <a:lnTo>
                    <a:pt x="7432" y="10589"/>
                  </a:lnTo>
                  <a:lnTo>
                    <a:pt x="9725" y="10589"/>
                  </a:lnTo>
                  <a:lnTo>
                    <a:pt x="9725" y="7935"/>
                  </a:lnTo>
                  <a:lnTo>
                    <a:pt x="7432" y="7935"/>
                  </a:lnTo>
                  <a:lnTo>
                    <a:pt x="7432" y="6923"/>
                  </a:lnTo>
                  <a:cubicBezTo>
                    <a:pt x="7432" y="6603"/>
                    <a:pt x="7696" y="6341"/>
                    <a:pt x="8016" y="6341"/>
                  </a:cubicBezTo>
                  <a:lnTo>
                    <a:pt x="8196" y="6341"/>
                  </a:lnTo>
                  <a:lnTo>
                    <a:pt x="8196" y="5601"/>
                  </a:lnTo>
                  <a:close/>
                  <a:moveTo>
                    <a:pt x="3382" y="1"/>
                  </a:moveTo>
                  <a:lnTo>
                    <a:pt x="3382" y="859"/>
                  </a:lnTo>
                  <a:lnTo>
                    <a:pt x="2486" y="859"/>
                  </a:lnTo>
                  <a:lnTo>
                    <a:pt x="2486" y="1187"/>
                  </a:lnTo>
                  <a:lnTo>
                    <a:pt x="8" y="1187"/>
                  </a:lnTo>
                  <a:lnTo>
                    <a:pt x="3" y="3692"/>
                  </a:lnTo>
                  <a:lnTo>
                    <a:pt x="367" y="3692"/>
                  </a:lnTo>
                  <a:lnTo>
                    <a:pt x="370" y="1551"/>
                  </a:lnTo>
                  <a:lnTo>
                    <a:pt x="2493" y="1551"/>
                  </a:lnTo>
                  <a:lnTo>
                    <a:pt x="2493" y="1943"/>
                  </a:lnTo>
                  <a:lnTo>
                    <a:pt x="713" y="1943"/>
                  </a:lnTo>
                  <a:lnTo>
                    <a:pt x="713" y="9948"/>
                  </a:lnTo>
                  <a:lnTo>
                    <a:pt x="764" y="10005"/>
                  </a:lnTo>
                  <a:lnTo>
                    <a:pt x="767" y="10007"/>
                  </a:lnTo>
                  <a:lnTo>
                    <a:pt x="2322" y="11567"/>
                  </a:lnTo>
                  <a:lnTo>
                    <a:pt x="7071" y="11567"/>
                  </a:lnTo>
                  <a:lnTo>
                    <a:pt x="7071" y="11934"/>
                  </a:lnTo>
                  <a:cubicBezTo>
                    <a:pt x="4825" y="11928"/>
                    <a:pt x="2560" y="11928"/>
                    <a:pt x="367" y="11928"/>
                  </a:cubicBezTo>
                  <a:cubicBezTo>
                    <a:pt x="367" y="9454"/>
                    <a:pt x="367" y="7371"/>
                    <a:pt x="362" y="4781"/>
                  </a:cubicBezTo>
                  <a:lnTo>
                    <a:pt x="1" y="4781"/>
                  </a:lnTo>
                  <a:cubicBezTo>
                    <a:pt x="3" y="7435"/>
                    <a:pt x="3" y="9551"/>
                    <a:pt x="3" y="12108"/>
                  </a:cubicBezTo>
                  <a:lnTo>
                    <a:pt x="3" y="12287"/>
                  </a:lnTo>
                  <a:lnTo>
                    <a:pt x="183" y="12287"/>
                  </a:lnTo>
                  <a:cubicBezTo>
                    <a:pt x="2434" y="12287"/>
                    <a:pt x="4760" y="12287"/>
                    <a:pt x="7069" y="12292"/>
                  </a:cubicBezTo>
                  <a:lnTo>
                    <a:pt x="10486" y="12292"/>
                  </a:lnTo>
                  <a:lnTo>
                    <a:pt x="10486" y="6918"/>
                  </a:lnTo>
                  <a:cubicBezTo>
                    <a:pt x="10489" y="6462"/>
                    <a:pt x="10158" y="6080"/>
                    <a:pt x="9725" y="5995"/>
                  </a:cubicBezTo>
                  <a:lnTo>
                    <a:pt x="9725" y="5601"/>
                  </a:lnTo>
                  <a:lnTo>
                    <a:pt x="10068" y="5601"/>
                  </a:lnTo>
                  <a:lnTo>
                    <a:pt x="10068" y="4297"/>
                  </a:lnTo>
                  <a:lnTo>
                    <a:pt x="9031" y="4297"/>
                  </a:lnTo>
                  <a:lnTo>
                    <a:pt x="9031" y="1190"/>
                  </a:lnTo>
                  <a:lnTo>
                    <a:pt x="6543" y="1190"/>
                  </a:lnTo>
                  <a:lnTo>
                    <a:pt x="6543" y="859"/>
                  </a:lnTo>
                  <a:lnTo>
                    <a:pt x="5647" y="859"/>
                  </a:lnTo>
                  <a:lnTo>
                    <a:pt x="5647"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3"/>
            <p:cNvSpPr/>
            <p:nvPr/>
          </p:nvSpPr>
          <p:spPr>
            <a:xfrm>
              <a:off x="1187874" y="3745740"/>
              <a:ext cx="9589" cy="9589"/>
            </a:xfrm>
            <a:custGeom>
              <a:avLst/>
              <a:gdLst/>
              <a:ahLst/>
              <a:cxnLst/>
              <a:rect l="l" t="t" r="r" b="b"/>
              <a:pathLst>
                <a:path w="362" h="362" extrusionOk="0">
                  <a:moveTo>
                    <a:pt x="1" y="0"/>
                  </a:moveTo>
                  <a:lnTo>
                    <a:pt x="1" y="362"/>
                  </a:lnTo>
                  <a:lnTo>
                    <a:pt x="362" y="362"/>
                  </a:lnTo>
                  <a:lnTo>
                    <a:pt x="362"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3"/>
            <p:cNvSpPr/>
            <p:nvPr/>
          </p:nvSpPr>
          <p:spPr>
            <a:xfrm>
              <a:off x="1226630" y="3800629"/>
              <a:ext cx="61722" cy="9669"/>
            </a:xfrm>
            <a:custGeom>
              <a:avLst/>
              <a:gdLst/>
              <a:ahLst/>
              <a:cxnLst/>
              <a:rect l="l" t="t" r="r" b="b"/>
              <a:pathLst>
                <a:path w="2330" h="365" extrusionOk="0">
                  <a:moveTo>
                    <a:pt x="1" y="1"/>
                  </a:moveTo>
                  <a:lnTo>
                    <a:pt x="1" y="365"/>
                  </a:lnTo>
                  <a:lnTo>
                    <a:pt x="2329" y="365"/>
                  </a:lnTo>
                  <a:lnTo>
                    <a:pt x="2329"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3"/>
            <p:cNvSpPr/>
            <p:nvPr/>
          </p:nvSpPr>
          <p:spPr>
            <a:xfrm>
              <a:off x="1297891" y="3800629"/>
              <a:ext cx="9669" cy="9669"/>
            </a:xfrm>
            <a:custGeom>
              <a:avLst/>
              <a:gdLst/>
              <a:ahLst/>
              <a:cxnLst/>
              <a:rect l="l" t="t" r="r" b="b"/>
              <a:pathLst>
                <a:path w="365" h="365" extrusionOk="0">
                  <a:moveTo>
                    <a:pt x="0" y="1"/>
                  </a:moveTo>
                  <a:lnTo>
                    <a:pt x="0" y="365"/>
                  </a:lnTo>
                  <a:lnTo>
                    <a:pt x="364" y="365"/>
                  </a:lnTo>
                  <a:lnTo>
                    <a:pt x="364"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3"/>
            <p:cNvSpPr/>
            <p:nvPr/>
          </p:nvSpPr>
          <p:spPr>
            <a:xfrm>
              <a:off x="1226630" y="3821530"/>
              <a:ext cx="131126" cy="9589"/>
            </a:xfrm>
            <a:custGeom>
              <a:avLst/>
              <a:gdLst/>
              <a:ahLst/>
              <a:cxnLst/>
              <a:rect l="l" t="t" r="r" b="b"/>
              <a:pathLst>
                <a:path w="4950" h="362" extrusionOk="0">
                  <a:moveTo>
                    <a:pt x="1" y="1"/>
                  </a:moveTo>
                  <a:lnTo>
                    <a:pt x="1" y="362"/>
                  </a:lnTo>
                  <a:lnTo>
                    <a:pt x="4950" y="362"/>
                  </a:lnTo>
                  <a:lnTo>
                    <a:pt x="4950"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3"/>
            <p:cNvSpPr/>
            <p:nvPr/>
          </p:nvSpPr>
          <p:spPr>
            <a:xfrm>
              <a:off x="1226630" y="3842511"/>
              <a:ext cx="131126" cy="9589"/>
            </a:xfrm>
            <a:custGeom>
              <a:avLst/>
              <a:gdLst/>
              <a:ahLst/>
              <a:cxnLst/>
              <a:rect l="l" t="t" r="r" b="b"/>
              <a:pathLst>
                <a:path w="4950" h="362" extrusionOk="0">
                  <a:moveTo>
                    <a:pt x="1" y="0"/>
                  </a:moveTo>
                  <a:lnTo>
                    <a:pt x="1" y="362"/>
                  </a:lnTo>
                  <a:lnTo>
                    <a:pt x="4950" y="362"/>
                  </a:lnTo>
                  <a:lnTo>
                    <a:pt x="4950" y="0"/>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3"/>
            <p:cNvSpPr/>
            <p:nvPr/>
          </p:nvSpPr>
          <p:spPr>
            <a:xfrm>
              <a:off x="1226630" y="3863333"/>
              <a:ext cx="128688" cy="9669"/>
            </a:xfrm>
            <a:custGeom>
              <a:avLst/>
              <a:gdLst/>
              <a:ahLst/>
              <a:cxnLst/>
              <a:rect l="l" t="t" r="r" b="b"/>
              <a:pathLst>
                <a:path w="4858" h="365" extrusionOk="0">
                  <a:moveTo>
                    <a:pt x="1" y="1"/>
                  </a:moveTo>
                  <a:lnTo>
                    <a:pt x="1" y="365"/>
                  </a:lnTo>
                  <a:lnTo>
                    <a:pt x="4858" y="365"/>
                  </a:lnTo>
                  <a:lnTo>
                    <a:pt x="4858"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3"/>
            <p:cNvSpPr/>
            <p:nvPr/>
          </p:nvSpPr>
          <p:spPr>
            <a:xfrm>
              <a:off x="1272168" y="3718666"/>
              <a:ext cx="70808" cy="70728"/>
            </a:xfrm>
            <a:custGeom>
              <a:avLst/>
              <a:gdLst/>
              <a:ahLst/>
              <a:cxnLst/>
              <a:rect l="l" t="t" r="r" b="b"/>
              <a:pathLst>
                <a:path w="2673" h="2670" extrusionOk="0">
                  <a:moveTo>
                    <a:pt x="1338" y="364"/>
                  </a:moveTo>
                  <a:cubicBezTo>
                    <a:pt x="1876" y="364"/>
                    <a:pt x="2311" y="799"/>
                    <a:pt x="2311" y="1337"/>
                  </a:cubicBezTo>
                  <a:cubicBezTo>
                    <a:pt x="2311" y="1875"/>
                    <a:pt x="1876" y="2311"/>
                    <a:pt x="1338" y="2311"/>
                  </a:cubicBezTo>
                  <a:cubicBezTo>
                    <a:pt x="800" y="2311"/>
                    <a:pt x="364" y="1875"/>
                    <a:pt x="364" y="1337"/>
                  </a:cubicBezTo>
                  <a:cubicBezTo>
                    <a:pt x="364" y="799"/>
                    <a:pt x="800" y="364"/>
                    <a:pt x="1338" y="364"/>
                  </a:cubicBezTo>
                  <a:close/>
                  <a:moveTo>
                    <a:pt x="1338" y="0"/>
                  </a:moveTo>
                  <a:cubicBezTo>
                    <a:pt x="600" y="0"/>
                    <a:pt x="0" y="600"/>
                    <a:pt x="0" y="1335"/>
                  </a:cubicBezTo>
                  <a:cubicBezTo>
                    <a:pt x="3" y="2073"/>
                    <a:pt x="600" y="2670"/>
                    <a:pt x="1338" y="2670"/>
                  </a:cubicBezTo>
                  <a:cubicBezTo>
                    <a:pt x="2073" y="2670"/>
                    <a:pt x="2672" y="2073"/>
                    <a:pt x="2672" y="1335"/>
                  </a:cubicBezTo>
                  <a:cubicBezTo>
                    <a:pt x="2672" y="600"/>
                    <a:pt x="2073" y="0"/>
                    <a:pt x="1338" y="0"/>
                  </a:cubicBez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3"/>
            <p:cNvSpPr/>
            <p:nvPr/>
          </p:nvSpPr>
          <p:spPr>
            <a:xfrm>
              <a:off x="1291983" y="3738402"/>
              <a:ext cx="31046" cy="31179"/>
            </a:xfrm>
            <a:custGeom>
              <a:avLst/>
              <a:gdLst/>
              <a:ahLst/>
              <a:cxnLst/>
              <a:rect l="l" t="t" r="r" b="b"/>
              <a:pathLst>
                <a:path w="1172" h="1177" extrusionOk="0">
                  <a:moveTo>
                    <a:pt x="408" y="1"/>
                  </a:moveTo>
                  <a:lnTo>
                    <a:pt x="408" y="408"/>
                  </a:lnTo>
                  <a:lnTo>
                    <a:pt x="0" y="408"/>
                  </a:lnTo>
                  <a:lnTo>
                    <a:pt x="0" y="769"/>
                  </a:lnTo>
                  <a:lnTo>
                    <a:pt x="408" y="769"/>
                  </a:lnTo>
                  <a:lnTo>
                    <a:pt x="408" y="1176"/>
                  </a:lnTo>
                  <a:lnTo>
                    <a:pt x="769" y="1176"/>
                  </a:lnTo>
                  <a:lnTo>
                    <a:pt x="769" y="769"/>
                  </a:lnTo>
                  <a:lnTo>
                    <a:pt x="1171" y="769"/>
                  </a:lnTo>
                  <a:lnTo>
                    <a:pt x="1171" y="408"/>
                  </a:lnTo>
                  <a:lnTo>
                    <a:pt x="769" y="408"/>
                  </a:lnTo>
                  <a:lnTo>
                    <a:pt x="769" y="1"/>
                  </a:lnTo>
                  <a:close/>
                </a:path>
              </a:pathLst>
            </a:custGeom>
            <a:solidFill>
              <a:srgbClr val="040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3"/>
            <p:cNvSpPr/>
            <p:nvPr/>
          </p:nvSpPr>
          <p:spPr>
            <a:xfrm>
              <a:off x="1396146" y="3815490"/>
              <a:ext cx="9589" cy="9589"/>
            </a:xfrm>
            <a:custGeom>
              <a:avLst/>
              <a:gdLst/>
              <a:ahLst/>
              <a:cxnLst/>
              <a:rect l="l" t="t" r="r" b="b"/>
              <a:pathLst>
                <a:path w="362" h="362" extrusionOk="0">
                  <a:moveTo>
                    <a:pt x="1" y="1"/>
                  </a:moveTo>
                  <a:lnTo>
                    <a:pt x="1" y="362"/>
                  </a:lnTo>
                  <a:lnTo>
                    <a:pt x="362" y="362"/>
                  </a:lnTo>
                  <a:lnTo>
                    <a:pt x="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6"/>
        <p:cNvGrpSpPr/>
        <p:nvPr/>
      </p:nvGrpSpPr>
      <p:grpSpPr>
        <a:xfrm>
          <a:off x="0" y="0"/>
          <a:ext cx="0" cy="0"/>
          <a:chOff x="0" y="0"/>
          <a:chExt cx="0" cy="0"/>
        </a:xfrm>
      </p:grpSpPr>
      <p:sp>
        <p:nvSpPr>
          <p:cNvPr id="2829" name="Google Shape;2829;p64"/>
          <p:cNvSpPr txBox="1">
            <a:spLocks noGrp="1"/>
          </p:cNvSpPr>
          <p:nvPr>
            <p:ph type="title"/>
          </p:nvPr>
        </p:nvSpPr>
        <p:spPr>
          <a:xfrm>
            <a:off x="713225" y="1341000"/>
            <a:ext cx="3306300" cy="28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900" b="1"/>
              <a:t>THANKS!</a:t>
            </a:r>
            <a:endParaRPr sz="5900" b="1"/>
          </a:p>
        </p:txBody>
      </p:sp>
      <p:sp>
        <p:nvSpPr>
          <p:cNvPr id="2830" name="Google Shape;2830;p64"/>
          <p:cNvSpPr txBox="1">
            <a:spLocks noGrp="1"/>
          </p:cNvSpPr>
          <p:nvPr>
            <p:ph type="subTitle" idx="1"/>
          </p:nvPr>
        </p:nvSpPr>
        <p:spPr>
          <a:xfrm>
            <a:off x="713225" y="1981200"/>
            <a:ext cx="3439800" cy="6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Do you have any questions?</a:t>
            </a:r>
            <a:endParaRPr dirty="0"/>
          </a:p>
        </p:txBody>
      </p:sp>
      <p:cxnSp>
        <p:nvCxnSpPr>
          <p:cNvPr id="2832" name="Google Shape;2832;p64"/>
          <p:cNvCxnSpPr/>
          <p:nvPr/>
        </p:nvCxnSpPr>
        <p:spPr>
          <a:xfrm>
            <a:off x="791850" y="2081425"/>
            <a:ext cx="3037200" cy="0"/>
          </a:xfrm>
          <a:prstGeom prst="straightConnector1">
            <a:avLst/>
          </a:prstGeom>
          <a:noFill/>
          <a:ln w="76200" cap="flat" cmpd="sng">
            <a:solidFill>
              <a:schemeClr val="dk1"/>
            </a:solidFill>
            <a:prstDash val="dot"/>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2A46B8A-BD16-421F-BC6E-E207D819C1E4}"/>
              </a:ext>
            </a:extLst>
          </p:cNvPr>
          <p:cNvGraphicFramePr/>
          <p:nvPr>
            <p:extLst>
              <p:ext uri="{D42A27DB-BD31-4B8C-83A1-F6EECF244321}">
                <p14:modId xmlns:p14="http://schemas.microsoft.com/office/powerpoint/2010/main" val="2601497173"/>
              </p:ext>
            </p:extLst>
          </p:nvPr>
        </p:nvGraphicFramePr>
        <p:xfrm>
          <a:off x="546213" y="539750"/>
          <a:ext cx="805157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77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38"/>
          <p:cNvSpPr txBox="1">
            <a:spLocks noGrp="1"/>
          </p:cNvSpPr>
          <p:nvPr>
            <p:ph type="title"/>
          </p:nvPr>
        </p:nvSpPr>
        <p:spPr>
          <a:xfrm>
            <a:off x="720000" y="941325"/>
            <a:ext cx="7710900" cy="2706900"/>
          </a:xfrm>
          <a:prstGeom prst="rect">
            <a:avLst/>
          </a:prstGeom>
        </p:spPr>
        <p:txBody>
          <a:bodyPr spcFirstLastPara="1" wrap="square" lIns="91425" tIns="91425" rIns="91425" bIns="91425" anchor="ctr" anchorCtr="0">
            <a:noAutofit/>
          </a:bodyPr>
          <a:lstStyle/>
          <a:p>
            <a:pPr lvl="0" algn="l" rtl="0">
              <a:spcBef>
                <a:spcPts val="0"/>
              </a:spcBef>
              <a:spcAft>
                <a:spcPts val="0"/>
              </a:spcAft>
            </a:pPr>
            <a:r>
              <a:rPr lang="en-ID" sz="1600" dirty="0" err="1">
                <a:latin typeface="Righteous" panose="020B0604020202020204" charset="0"/>
              </a:rPr>
              <a:t>Perlu</a:t>
            </a:r>
            <a:r>
              <a:rPr lang="en-ID" sz="1600" dirty="0">
                <a:latin typeface="Righteous" panose="020B0604020202020204" charset="0"/>
              </a:rPr>
              <a:t> </a:t>
            </a:r>
            <a:r>
              <a:rPr lang="en-ID" sz="1600" dirty="0" err="1">
                <a:latin typeface="Righteous" panose="020B0604020202020204" charset="0"/>
              </a:rPr>
              <a:t>diketahui</a:t>
            </a:r>
            <a:r>
              <a:rPr lang="en-ID" sz="1600" dirty="0">
                <a:latin typeface="Righteous" panose="020B0604020202020204" charset="0"/>
              </a:rPr>
              <a:t> </a:t>
            </a:r>
            <a:r>
              <a:rPr lang="en-ID" sz="1600" dirty="0" err="1">
                <a:latin typeface="Righteous" panose="020B0604020202020204" charset="0"/>
              </a:rPr>
              <a:t>waktu</a:t>
            </a:r>
            <a:r>
              <a:rPr lang="en-ID" sz="1600" dirty="0">
                <a:latin typeface="Righteous" panose="020B0604020202020204" charset="0"/>
              </a:rPr>
              <a:t> dan </a:t>
            </a:r>
            <a:r>
              <a:rPr lang="en-ID" sz="1600" dirty="0" err="1">
                <a:latin typeface="Righteous" panose="020B0604020202020204" charset="0"/>
              </a:rPr>
              <a:t>kuantitas</a:t>
            </a:r>
            <a:r>
              <a:rPr lang="en-ID" sz="1600" dirty="0">
                <a:latin typeface="Righteous" panose="020B0604020202020204" charset="0"/>
              </a:rPr>
              <a:t> </a:t>
            </a:r>
            <a:r>
              <a:rPr lang="en-ID" sz="1600" dirty="0" err="1">
                <a:latin typeface="Righteous" panose="020B0604020202020204" charset="0"/>
              </a:rPr>
              <a:t>dari</a:t>
            </a:r>
            <a:r>
              <a:rPr lang="en-ID" sz="1600" dirty="0">
                <a:latin typeface="Righteous" panose="020B0604020202020204" charset="0"/>
              </a:rPr>
              <a:t> </a:t>
            </a:r>
            <a:r>
              <a:rPr lang="en-ID" sz="1600" dirty="0" err="1">
                <a:latin typeface="Righteous" panose="020B0604020202020204" charset="0"/>
              </a:rPr>
              <a:t>cairan</a:t>
            </a:r>
            <a:r>
              <a:rPr lang="en-ID" sz="1600" dirty="0">
                <a:latin typeface="Righteous" panose="020B0604020202020204" charset="0"/>
              </a:rPr>
              <a:t> yang </a:t>
            </a:r>
            <a:r>
              <a:rPr lang="en-ID" sz="1600" dirty="0" err="1">
                <a:latin typeface="Righteous" panose="020B0604020202020204" charset="0"/>
              </a:rPr>
              <a:t>keluar</a:t>
            </a:r>
            <a:r>
              <a:rPr lang="en-ID" sz="1600" dirty="0">
                <a:latin typeface="Righteous" panose="020B0604020202020204" charset="0"/>
              </a:rPr>
              <a:t>, </a:t>
            </a:r>
            <a:r>
              <a:rPr lang="en-ID" sz="1600" dirty="0" err="1">
                <a:latin typeface="Righteous" panose="020B0604020202020204" charset="0"/>
              </a:rPr>
              <a:t>riwayat</a:t>
            </a:r>
            <a:r>
              <a:rPr lang="en-ID" sz="1600" dirty="0">
                <a:latin typeface="Righteous" panose="020B0604020202020204" charset="0"/>
              </a:rPr>
              <a:t> </a:t>
            </a:r>
            <a:r>
              <a:rPr lang="en-ID" sz="1600" dirty="0" err="1">
                <a:latin typeface="Righteous" panose="020B0604020202020204" charset="0"/>
              </a:rPr>
              <a:t>kehamilan</a:t>
            </a:r>
            <a:r>
              <a:rPr lang="en-ID" sz="1600" dirty="0">
                <a:latin typeface="Righteous" panose="020B0604020202020204" charset="0"/>
              </a:rPr>
              <a:t>, </a:t>
            </a:r>
            <a:r>
              <a:rPr lang="en-ID" sz="1600" dirty="0" err="1">
                <a:latin typeface="Righteous" panose="020B0604020202020204" charset="0"/>
              </a:rPr>
              <a:t>usia</a:t>
            </a:r>
            <a:r>
              <a:rPr lang="en-ID" sz="1600" dirty="0">
                <a:latin typeface="Righteous" panose="020B0604020202020204" charset="0"/>
              </a:rPr>
              <a:t> </a:t>
            </a:r>
            <a:r>
              <a:rPr lang="en-ID" sz="1600" dirty="0" err="1">
                <a:latin typeface="Righteous" panose="020B0604020202020204" charset="0"/>
              </a:rPr>
              <a:t>gestasi</a:t>
            </a:r>
            <a:r>
              <a:rPr lang="en-ID" sz="1600" dirty="0">
                <a:latin typeface="Righteous" panose="020B0604020202020204" charset="0"/>
              </a:rPr>
              <a:t> dan </a:t>
            </a:r>
            <a:r>
              <a:rPr lang="en-ID" sz="1600" dirty="0" err="1">
                <a:latin typeface="Righteous" panose="020B0604020202020204" charset="0"/>
              </a:rPr>
              <a:t>taksiran</a:t>
            </a:r>
            <a:r>
              <a:rPr lang="en-ID" sz="1600" dirty="0">
                <a:latin typeface="Righteous" panose="020B0604020202020204" charset="0"/>
              </a:rPr>
              <a:t> </a:t>
            </a:r>
            <a:r>
              <a:rPr lang="en-ID" sz="1600" dirty="0" err="1">
                <a:latin typeface="Righteous" panose="020B0604020202020204" charset="0"/>
              </a:rPr>
              <a:t>persalinan</a:t>
            </a:r>
            <a:r>
              <a:rPr lang="en-ID" sz="1600" dirty="0">
                <a:latin typeface="Righteous" panose="020B0604020202020204" charset="0"/>
              </a:rPr>
              <a:t>, </a:t>
            </a:r>
            <a:r>
              <a:rPr lang="en-ID" sz="1600" dirty="0" err="1">
                <a:latin typeface="Righteous" panose="020B0604020202020204" charset="0"/>
              </a:rPr>
              <a:t>riwayat</a:t>
            </a:r>
            <a:r>
              <a:rPr lang="en-ID" sz="1600" dirty="0">
                <a:latin typeface="Righteous" panose="020B0604020202020204" charset="0"/>
              </a:rPr>
              <a:t> ANC, </a:t>
            </a:r>
            <a:r>
              <a:rPr lang="en-ID" sz="1600" dirty="0" err="1">
                <a:latin typeface="Righteous" panose="020B0604020202020204" charset="0"/>
              </a:rPr>
              <a:t>riwayat</a:t>
            </a:r>
            <a:r>
              <a:rPr lang="en-ID" sz="1600" dirty="0">
                <a:latin typeface="Righteous" panose="020B0604020202020204" charset="0"/>
              </a:rPr>
              <a:t> KPD </a:t>
            </a:r>
            <a:r>
              <a:rPr lang="en-ID" sz="1600" dirty="0" err="1">
                <a:latin typeface="Righteous" panose="020B0604020202020204" charset="0"/>
              </a:rPr>
              <a:t>aterm</a:t>
            </a:r>
            <a:r>
              <a:rPr lang="en-ID" sz="1600" dirty="0">
                <a:latin typeface="Righteous" panose="020B0604020202020204" charset="0"/>
              </a:rPr>
              <a:t> </a:t>
            </a:r>
            <a:r>
              <a:rPr lang="en-ID" sz="1600" dirty="0" err="1">
                <a:latin typeface="Righteous" panose="020B0604020202020204" charset="0"/>
              </a:rPr>
              <a:t>sebelumnya</a:t>
            </a:r>
            <a:r>
              <a:rPr lang="en-ID" sz="1600" dirty="0">
                <a:latin typeface="Righteous" panose="020B0604020202020204" charset="0"/>
              </a:rPr>
              <a:t>, dan </a:t>
            </a:r>
            <a:r>
              <a:rPr lang="en-ID" sz="1600" dirty="0" err="1">
                <a:latin typeface="Righteous" panose="020B0604020202020204" charset="0"/>
              </a:rPr>
              <a:t>faktor</a:t>
            </a:r>
            <a:r>
              <a:rPr lang="en-ID" sz="1600" dirty="0">
                <a:latin typeface="Righteous" panose="020B0604020202020204" charset="0"/>
              </a:rPr>
              <a:t> </a:t>
            </a:r>
            <a:r>
              <a:rPr lang="en-ID" sz="1600" dirty="0" err="1">
                <a:latin typeface="Righteous" panose="020B0604020202020204" charset="0"/>
              </a:rPr>
              <a:t>risikonya</a:t>
            </a:r>
            <a:br>
              <a:rPr lang="en-ID" sz="1600" dirty="0">
                <a:latin typeface="Righteous" panose="020B0604020202020204" charset="0"/>
              </a:rPr>
            </a:br>
            <a:br>
              <a:rPr lang="en-ID" sz="1600" dirty="0">
                <a:latin typeface="Righteous" panose="020B0604020202020204" charset="0"/>
              </a:rPr>
            </a:br>
            <a:r>
              <a:rPr lang="en-ID" sz="1600" dirty="0" err="1">
                <a:latin typeface="Righteous" panose="020B0604020202020204" charset="0"/>
              </a:rPr>
              <a:t>Merasakan</a:t>
            </a:r>
            <a:r>
              <a:rPr lang="en-ID" sz="1600" dirty="0">
                <a:latin typeface="Righteous" panose="020B0604020202020204" charset="0"/>
              </a:rPr>
              <a:t> </a:t>
            </a:r>
            <a:r>
              <a:rPr lang="en-ID" sz="1600" dirty="0" err="1">
                <a:latin typeface="Righteous" panose="020B0604020202020204" charset="0"/>
              </a:rPr>
              <a:t>adanya</a:t>
            </a:r>
            <a:r>
              <a:rPr lang="en-ID" sz="1600" dirty="0">
                <a:latin typeface="Righteous" panose="020B0604020202020204" charset="0"/>
              </a:rPr>
              <a:t> </a:t>
            </a:r>
            <a:r>
              <a:rPr lang="en-ID" sz="1600" dirty="0" err="1">
                <a:latin typeface="Righteous" panose="020B0604020202020204" charset="0"/>
              </a:rPr>
              <a:t>cairan</a:t>
            </a:r>
            <a:r>
              <a:rPr lang="en-ID" sz="1600" dirty="0">
                <a:latin typeface="Righteous" panose="020B0604020202020204" charset="0"/>
              </a:rPr>
              <a:t> yang </a:t>
            </a:r>
            <a:r>
              <a:rPr lang="en-ID" sz="1600" dirty="0" err="1">
                <a:latin typeface="Righteous" panose="020B0604020202020204" charset="0"/>
              </a:rPr>
              <a:t>keluar</a:t>
            </a:r>
            <a:r>
              <a:rPr lang="en-ID" sz="1600" dirty="0">
                <a:latin typeface="Righteous" panose="020B0604020202020204" charset="0"/>
              </a:rPr>
              <a:t> </a:t>
            </a:r>
            <a:r>
              <a:rPr lang="en-ID" sz="1600" dirty="0" err="1">
                <a:latin typeface="Righteous" panose="020B0604020202020204" charset="0"/>
              </a:rPr>
              <a:t>secara</a:t>
            </a:r>
            <a:r>
              <a:rPr lang="en-ID" sz="1600" dirty="0">
                <a:latin typeface="Righteous" panose="020B0604020202020204" charset="0"/>
              </a:rPr>
              <a:t> </a:t>
            </a:r>
            <a:r>
              <a:rPr lang="en-ID" sz="1600" dirty="0" err="1">
                <a:latin typeface="Righteous" panose="020B0604020202020204" charset="0"/>
              </a:rPr>
              <a:t>tiba-tiba</a:t>
            </a:r>
            <a:r>
              <a:rPr lang="en-ID" sz="1600" dirty="0">
                <a:latin typeface="Righteous" panose="020B0604020202020204" charset="0"/>
              </a:rPr>
              <a:t> dan </a:t>
            </a:r>
            <a:r>
              <a:rPr lang="en-ID" sz="1600" dirty="0" err="1">
                <a:latin typeface="Righteous" panose="020B0604020202020204" charset="0"/>
              </a:rPr>
              <a:t>terus-menerus</a:t>
            </a:r>
            <a:r>
              <a:rPr lang="en-ID" sz="1600" dirty="0">
                <a:latin typeface="Righteous" panose="020B0604020202020204" charset="0"/>
              </a:rPr>
              <a:t> </a:t>
            </a:r>
            <a:r>
              <a:rPr lang="en-ID" sz="1600" dirty="0" err="1">
                <a:latin typeface="Righteous" panose="020B0604020202020204" charset="0"/>
              </a:rPr>
              <a:t>dari</a:t>
            </a:r>
            <a:r>
              <a:rPr lang="en-ID" sz="1600" dirty="0">
                <a:latin typeface="Righteous" panose="020B0604020202020204" charset="0"/>
              </a:rPr>
              <a:t> </a:t>
            </a:r>
            <a:r>
              <a:rPr lang="en-ID" sz="1600" dirty="0" err="1">
                <a:latin typeface="Righteous" panose="020B0604020202020204" charset="0"/>
              </a:rPr>
              <a:t>jalan</a:t>
            </a:r>
            <a:r>
              <a:rPr lang="en-ID" sz="1600" dirty="0">
                <a:latin typeface="Righteous" panose="020B0604020202020204" charset="0"/>
              </a:rPr>
              <a:t> </a:t>
            </a:r>
            <a:r>
              <a:rPr lang="en-ID" sz="1600" dirty="0" err="1">
                <a:latin typeface="Righteous" panose="020B0604020202020204" charset="0"/>
              </a:rPr>
              <a:t>lahir</a:t>
            </a:r>
            <a:r>
              <a:rPr lang="en-ID" sz="1600" dirty="0">
                <a:latin typeface="Righteous" panose="020B0604020202020204" charset="0"/>
              </a:rPr>
              <a:t> </a:t>
            </a:r>
            <a:r>
              <a:rPr lang="en-ID" sz="1600" dirty="0" err="1">
                <a:latin typeface="Righteous" panose="020B0604020202020204" charset="0"/>
              </a:rPr>
              <a:t>tanpa</a:t>
            </a:r>
            <a:r>
              <a:rPr lang="en-ID" sz="1600" dirty="0">
                <a:latin typeface="Righteous" panose="020B0604020202020204" charset="0"/>
              </a:rPr>
              <a:t> </a:t>
            </a:r>
            <a:r>
              <a:rPr lang="en-ID" sz="1600" dirty="0" err="1">
                <a:latin typeface="Righteous" panose="020B0604020202020204" charset="0"/>
              </a:rPr>
              <a:t>kontraksi</a:t>
            </a:r>
            <a:r>
              <a:rPr lang="en-ID" sz="1600" dirty="0">
                <a:latin typeface="Righteous" panose="020B0604020202020204" charset="0"/>
              </a:rPr>
              <a:t> abdomen </a:t>
            </a:r>
            <a:r>
              <a:rPr lang="en-ID" sz="1600" dirty="0" err="1">
                <a:latin typeface="Righteous" panose="020B0604020202020204" charset="0"/>
              </a:rPr>
              <a:t>atau</a:t>
            </a:r>
            <a:r>
              <a:rPr lang="en-ID" sz="1600" dirty="0">
                <a:latin typeface="Righteous" panose="020B0604020202020204" charset="0"/>
              </a:rPr>
              <a:t> </a:t>
            </a:r>
            <a:r>
              <a:rPr lang="en-ID" sz="1600" dirty="0" err="1">
                <a:latin typeface="Righteous" panose="020B0604020202020204" charset="0"/>
              </a:rPr>
              <a:t>basah</a:t>
            </a:r>
            <a:r>
              <a:rPr lang="en-ID" sz="1600" dirty="0">
                <a:latin typeface="Righteous" panose="020B0604020202020204" charset="0"/>
              </a:rPr>
              <a:t> pada vagina (</a:t>
            </a:r>
            <a:r>
              <a:rPr lang="en-ID" sz="1600" dirty="0" err="1">
                <a:latin typeface="Righteous" panose="020B0604020202020204" charset="0"/>
                <a:sym typeface="Wingdings" panose="05000000000000000000" pitchFamily="2" charset="2"/>
              </a:rPr>
              <a:t>cairan</a:t>
            </a:r>
            <a:r>
              <a:rPr lang="en-ID" sz="1600" dirty="0">
                <a:latin typeface="Righteous" panose="020B0604020202020204" charset="0"/>
                <a:sym typeface="Wingdings" panose="05000000000000000000" pitchFamily="2" charset="2"/>
              </a:rPr>
              <a:t> </a:t>
            </a:r>
            <a:r>
              <a:rPr lang="en-ID" sz="1600" dirty="0" err="1">
                <a:latin typeface="Righteous" panose="020B0604020202020204" charset="0"/>
                <a:sym typeface="Wingdings" panose="05000000000000000000" pitchFamily="2" charset="2"/>
              </a:rPr>
              <a:t>berwarna</a:t>
            </a:r>
            <a:r>
              <a:rPr lang="en-ID" sz="1600" dirty="0">
                <a:latin typeface="Righteous" panose="020B0604020202020204" charset="0"/>
                <a:sym typeface="Wingdings" panose="05000000000000000000" pitchFamily="2" charset="2"/>
              </a:rPr>
              <a:t> </a:t>
            </a:r>
            <a:r>
              <a:rPr lang="en-ID" sz="1600" dirty="0" err="1">
                <a:latin typeface="Righteous" panose="020B0604020202020204" charset="0"/>
                <a:sym typeface="Wingdings" panose="05000000000000000000" pitchFamily="2" charset="2"/>
              </a:rPr>
              <a:t>bening</a:t>
            </a:r>
            <a:r>
              <a:rPr lang="en-ID" sz="1600" dirty="0">
                <a:latin typeface="Righteous" panose="020B0604020202020204" charset="0"/>
                <a:sym typeface="Wingdings" panose="05000000000000000000" pitchFamily="2" charset="2"/>
              </a:rPr>
              <a:t>, </a:t>
            </a:r>
            <a:r>
              <a:rPr lang="en-ID" sz="1600" dirty="0">
                <a:effectLst/>
                <a:latin typeface="Righteous" panose="020B0604020202020204" charset="0"/>
              </a:rPr>
              <a:t>pada </a:t>
            </a:r>
            <a:r>
              <a:rPr lang="en-ID" sz="1600" dirty="0" err="1">
                <a:effectLst/>
                <a:latin typeface="Righteous" panose="020B0604020202020204" charset="0"/>
              </a:rPr>
              <a:t>tingkat</a:t>
            </a:r>
            <a:r>
              <a:rPr lang="en-ID" sz="1600" dirty="0">
                <a:effectLst/>
                <a:latin typeface="Righteous" panose="020B0604020202020204" charset="0"/>
              </a:rPr>
              <a:t> </a:t>
            </a:r>
            <a:r>
              <a:rPr lang="en-ID" sz="1600" dirty="0" err="1">
                <a:effectLst/>
                <a:latin typeface="Righteous" panose="020B0604020202020204" charset="0"/>
              </a:rPr>
              <a:t>lanjut</a:t>
            </a:r>
            <a:r>
              <a:rPr lang="en-ID" sz="1600" dirty="0">
                <a:effectLst/>
                <a:latin typeface="Righteous" panose="020B0604020202020204" charset="0"/>
              </a:rPr>
              <a:t> </a:t>
            </a:r>
            <a:r>
              <a:rPr lang="en-ID" sz="1600" dirty="0" err="1">
                <a:effectLst/>
                <a:latin typeface="Righteous" panose="020B0604020202020204" charset="0"/>
              </a:rPr>
              <a:t>dapat</a:t>
            </a:r>
            <a:r>
              <a:rPr lang="en-ID" sz="1600" dirty="0">
                <a:effectLst/>
                <a:latin typeface="Righteous" panose="020B0604020202020204" charset="0"/>
              </a:rPr>
              <a:t> </a:t>
            </a:r>
            <a:r>
              <a:rPr lang="en-ID" sz="1600" dirty="0" err="1">
                <a:effectLst/>
                <a:latin typeface="Righteous" panose="020B0604020202020204" charset="0"/>
              </a:rPr>
              <a:t>disertai</a:t>
            </a:r>
            <a:r>
              <a:rPr lang="en-ID" sz="1600" dirty="0">
                <a:effectLst/>
                <a:latin typeface="Righteous" panose="020B0604020202020204" charset="0"/>
              </a:rPr>
              <a:t> </a:t>
            </a:r>
            <a:r>
              <a:rPr lang="en-ID" sz="1600" dirty="0" err="1">
                <a:effectLst/>
                <a:latin typeface="Righteous" panose="020B0604020202020204" charset="0"/>
              </a:rPr>
              <a:t>mekonium</a:t>
            </a:r>
            <a:r>
              <a:rPr lang="en-ID" sz="1600" dirty="0">
                <a:latin typeface="Righteous" panose="020B0604020202020204" charset="0"/>
                <a:sym typeface="Wingdings" panose="05000000000000000000" pitchFamily="2" charset="2"/>
              </a:rPr>
              <a:t>) </a:t>
            </a:r>
            <a:r>
              <a:rPr lang="en-ID" sz="1600" dirty="0">
                <a:latin typeface="Righteous" panose="020B0604020202020204" charset="0"/>
              </a:rPr>
              <a:t>dan </a:t>
            </a:r>
            <a:r>
              <a:rPr lang="en-ID" sz="1600" dirty="0" err="1">
                <a:latin typeface="Righteous" panose="020B0604020202020204" charset="0"/>
              </a:rPr>
              <a:t>terasa</a:t>
            </a:r>
            <a:r>
              <a:rPr lang="en-ID" sz="1600" dirty="0">
                <a:latin typeface="Righteous" panose="020B0604020202020204" charset="0"/>
              </a:rPr>
              <a:t> </a:t>
            </a:r>
            <a:r>
              <a:rPr lang="en-ID" sz="1600" dirty="0" err="1">
                <a:latin typeface="Righteous" panose="020B0604020202020204" charset="0"/>
              </a:rPr>
              <a:t>sulit</a:t>
            </a:r>
            <a:r>
              <a:rPr lang="en-ID" sz="1600" dirty="0">
                <a:latin typeface="Righteous" panose="020B0604020202020204" charset="0"/>
              </a:rPr>
              <a:t> </a:t>
            </a:r>
            <a:r>
              <a:rPr lang="en-ID" sz="1600" dirty="0" err="1">
                <a:latin typeface="Righteous" panose="020B0604020202020204" charset="0"/>
              </a:rPr>
              <a:t>untuk</a:t>
            </a:r>
            <a:r>
              <a:rPr lang="en-ID" sz="1600" dirty="0">
                <a:latin typeface="Righteous" panose="020B0604020202020204" charset="0"/>
              </a:rPr>
              <a:t> </a:t>
            </a:r>
            <a:r>
              <a:rPr lang="en-ID" sz="1600" dirty="0" err="1">
                <a:latin typeface="Righteous" panose="020B0604020202020204" charset="0"/>
              </a:rPr>
              <a:t>berkemih</a:t>
            </a:r>
            <a:endParaRPr sz="1600" b="0" dirty="0">
              <a:latin typeface="Righteous" panose="020B0604020202020204" charset="0"/>
            </a:endParaRPr>
          </a:p>
        </p:txBody>
      </p:sp>
      <p:sp>
        <p:nvSpPr>
          <p:cNvPr id="1902" name="Google Shape;1902;p38"/>
          <p:cNvSpPr txBox="1">
            <a:spLocks noGrp="1"/>
          </p:cNvSpPr>
          <p:nvPr>
            <p:ph type="title" idx="2"/>
          </p:nvPr>
        </p:nvSpPr>
        <p:spPr>
          <a:xfrm>
            <a:off x="720000" y="3828400"/>
            <a:ext cx="3452100" cy="67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ANAMNESIS</a:t>
            </a:r>
            <a:endParaRPr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pic>
        <p:nvPicPr>
          <p:cNvPr id="1860" name="Google Shape;1860;p36"/>
          <p:cNvPicPr preferRelativeResize="0"/>
          <p:nvPr/>
        </p:nvPicPr>
        <p:blipFill rotWithShape="1">
          <a:blip r:embed="rId3">
            <a:alphaModFix/>
          </a:blip>
          <a:srcRect l="18593" t="-2658" r="24246"/>
          <a:stretch/>
        </p:blipFill>
        <p:spPr>
          <a:xfrm>
            <a:off x="4726827" y="-136900"/>
            <a:ext cx="4417176" cy="5280400"/>
          </a:xfrm>
          <a:prstGeom prst="rect">
            <a:avLst/>
          </a:prstGeom>
          <a:noFill/>
          <a:ln>
            <a:noFill/>
          </a:ln>
        </p:spPr>
      </p:pic>
      <p:sp>
        <p:nvSpPr>
          <p:cNvPr id="1861" name="Google Shape;1861;p36"/>
          <p:cNvSpPr txBox="1">
            <a:spLocks noGrp="1"/>
          </p:cNvSpPr>
          <p:nvPr>
            <p:ph type="title"/>
          </p:nvPr>
        </p:nvSpPr>
        <p:spPr>
          <a:xfrm>
            <a:off x="713225" y="882575"/>
            <a:ext cx="4476900" cy="1287900"/>
          </a:xfrm>
          <a:prstGeom prst="rect">
            <a:avLst/>
          </a:prstGeom>
        </p:spPr>
        <p:txBody>
          <a:bodyPr spcFirstLastPara="1" wrap="square" lIns="91425" tIns="91425" rIns="0" bIns="0" anchor="ctr" anchorCtr="0">
            <a:noAutofit/>
          </a:bodyPr>
          <a:lstStyle/>
          <a:p>
            <a:pPr marL="0" lvl="0" indent="0" algn="l" rtl="0">
              <a:spcBef>
                <a:spcPts val="0"/>
              </a:spcBef>
              <a:spcAft>
                <a:spcPts val="0"/>
              </a:spcAft>
              <a:buNone/>
            </a:pPr>
            <a:r>
              <a:rPr lang="en" b="1" dirty="0"/>
              <a:t>PX FISIK</a:t>
            </a:r>
            <a:endParaRPr b="1" dirty="0"/>
          </a:p>
        </p:txBody>
      </p:sp>
      <p:sp>
        <p:nvSpPr>
          <p:cNvPr id="1862" name="Google Shape;1862;p36"/>
          <p:cNvSpPr txBox="1">
            <a:spLocks noGrp="1"/>
          </p:cNvSpPr>
          <p:nvPr>
            <p:ph type="subTitle" idx="1"/>
          </p:nvPr>
        </p:nvSpPr>
        <p:spPr>
          <a:xfrm>
            <a:off x="719999" y="2363025"/>
            <a:ext cx="4417176" cy="1894200"/>
          </a:xfrm>
          <a:prstGeom prst="rect">
            <a:avLst/>
          </a:prstGeom>
        </p:spPr>
        <p:txBody>
          <a:bodyPr spcFirstLastPara="1" wrap="square" lIns="91425" tIns="91425" rIns="91425" bIns="91425" anchor="ctr" anchorCtr="0">
            <a:noAutofit/>
          </a:bodyPr>
          <a:lstStyle/>
          <a:p>
            <a:pPr marL="285750" lvl="0" indent="-285750" algn="l" rtl="0">
              <a:lnSpc>
                <a:spcPct val="100000"/>
              </a:lnSpc>
              <a:spcBef>
                <a:spcPts val="0"/>
              </a:spcBef>
              <a:buFont typeface="Arial" panose="020B0604020202020204" pitchFamily="34" charset="0"/>
              <a:buChar char="•"/>
            </a:pPr>
            <a:r>
              <a:rPr lang="en-ID" sz="1600" dirty="0" err="1">
                <a:latin typeface="Roboto" panose="02000000000000000000" pitchFamily="2" charset="0"/>
                <a:ea typeface="Roboto" panose="02000000000000000000" pitchFamily="2" charset="0"/>
              </a:rPr>
              <a:t>Pemeriksaan</a:t>
            </a:r>
            <a:r>
              <a:rPr lang="en-ID" sz="1600" dirty="0">
                <a:latin typeface="Roboto" panose="02000000000000000000" pitchFamily="2" charset="0"/>
                <a:ea typeface="Roboto" panose="02000000000000000000" pitchFamily="2" charset="0"/>
              </a:rPr>
              <a:t> digital vagina yang </a:t>
            </a:r>
            <a:r>
              <a:rPr lang="en-ID" sz="1600" dirty="0" err="1">
                <a:latin typeface="Roboto" panose="02000000000000000000" pitchFamily="2" charset="0"/>
                <a:ea typeface="Roboto" panose="02000000000000000000" pitchFamily="2" charset="0"/>
              </a:rPr>
              <a:t>terlalu</a:t>
            </a:r>
            <a:r>
              <a:rPr lang="en-ID" sz="1600" dirty="0">
                <a:latin typeface="Roboto" panose="02000000000000000000" pitchFamily="2" charset="0"/>
                <a:ea typeface="Roboto" panose="02000000000000000000" pitchFamily="2" charset="0"/>
              </a:rPr>
              <a:t> </a:t>
            </a:r>
            <a:r>
              <a:rPr lang="en-ID" sz="1600" dirty="0" err="1">
                <a:latin typeface="Roboto" panose="02000000000000000000" pitchFamily="2" charset="0"/>
                <a:ea typeface="Roboto" panose="02000000000000000000" pitchFamily="2" charset="0"/>
              </a:rPr>
              <a:t>sering</a:t>
            </a:r>
            <a:r>
              <a:rPr lang="en-ID" sz="1600" dirty="0">
                <a:latin typeface="Roboto" panose="02000000000000000000" pitchFamily="2" charset="0"/>
                <a:ea typeface="Roboto" panose="02000000000000000000" pitchFamily="2" charset="0"/>
              </a:rPr>
              <a:t> dan </a:t>
            </a:r>
            <a:r>
              <a:rPr lang="en-ID" sz="1600" dirty="0" err="1">
                <a:latin typeface="Roboto" panose="02000000000000000000" pitchFamily="2" charset="0"/>
                <a:ea typeface="Roboto" panose="02000000000000000000" pitchFamily="2" charset="0"/>
              </a:rPr>
              <a:t>tanpa</a:t>
            </a:r>
            <a:r>
              <a:rPr lang="en-ID" sz="1600" dirty="0">
                <a:latin typeface="Roboto" panose="02000000000000000000" pitchFamily="2" charset="0"/>
                <a:ea typeface="Roboto" panose="02000000000000000000" pitchFamily="2" charset="0"/>
              </a:rPr>
              <a:t> </a:t>
            </a:r>
            <a:r>
              <a:rPr lang="en-ID" sz="1600" dirty="0" err="1">
                <a:latin typeface="Roboto" panose="02000000000000000000" pitchFamily="2" charset="0"/>
                <a:ea typeface="Roboto" panose="02000000000000000000" pitchFamily="2" charset="0"/>
              </a:rPr>
              <a:t>indikasi</a:t>
            </a:r>
            <a:r>
              <a:rPr lang="en-ID" sz="1600" dirty="0">
                <a:latin typeface="Roboto" panose="02000000000000000000" pitchFamily="2" charset="0"/>
                <a:ea typeface="Roboto" panose="02000000000000000000" pitchFamily="2" charset="0"/>
              </a:rPr>
              <a:t> </a:t>
            </a:r>
            <a:r>
              <a:rPr lang="en-ID" sz="1600" dirty="0" err="1">
                <a:latin typeface="Roboto" panose="02000000000000000000" pitchFamily="2" charset="0"/>
                <a:ea typeface="Roboto" panose="02000000000000000000" pitchFamily="2" charset="0"/>
              </a:rPr>
              <a:t>sebaiknya</a:t>
            </a:r>
            <a:r>
              <a:rPr lang="en-ID" sz="1600" dirty="0">
                <a:latin typeface="Roboto" panose="02000000000000000000" pitchFamily="2" charset="0"/>
                <a:ea typeface="Roboto" panose="02000000000000000000" pitchFamily="2" charset="0"/>
              </a:rPr>
              <a:t> </a:t>
            </a:r>
            <a:r>
              <a:rPr lang="en-ID" sz="1600" dirty="0" err="1">
                <a:latin typeface="Roboto" panose="02000000000000000000" pitchFamily="2" charset="0"/>
                <a:ea typeface="Roboto" panose="02000000000000000000" pitchFamily="2" charset="0"/>
              </a:rPr>
              <a:t>dihindari</a:t>
            </a:r>
            <a:r>
              <a:rPr lang="en-ID" sz="1600" dirty="0">
                <a:latin typeface="Roboto" panose="02000000000000000000" pitchFamily="2" charset="0"/>
                <a:ea typeface="Roboto" panose="02000000000000000000" pitchFamily="2" charset="0"/>
              </a:rPr>
              <a:t> </a:t>
            </a:r>
            <a:r>
              <a:rPr lang="en-ID" sz="1600" dirty="0">
                <a:latin typeface="Roboto" panose="02000000000000000000" pitchFamily="2" charset="0"/>
                <a:ea typeface="Roboto" panose="02000000000000000000" pitchFamily="2" charset="0"/>
                <a:sym typeface="Wingdings" panose="05000000000000000000" pitchFamily="2" charset="2"/>
              </a:rPr>
              <a:t> </a:t>
            </a:r>
            <a:r>
              <a:rPr lang="en-ID" sz="1600" dirty="0">
                <a:latin typeface="Roboto" panose="02000000000000000000" pitchFamily="2" charset="0"/>
                <a:ea typeface="Roboto" panose="02000000000000000000" pitchFamily="2" charset="0"/>
                <a:cs typeface="Calibri" panose="020F0502020204030204" pitchFamily="34" charset="0"/>
                <a:sym typeface="Wingdings" panose="05000000000000000000" pitchFamily="2" charset="2"/>
              </a:rPr>
              <a:t>↑ </a:t>
            </a:r>
            <a:r>
              <a:rPr lang="en-ID" sz="1600" dirty="0" err="1">
                <a:latin typeface="Roboto" panose="02000000000000000000" pitchFamily="2" charset="0"/>
                <a:ea typeface="Roboto" panose="02000000000000000000" pitchFamily="2" charset="0"/>
              </a:rPr>
              <a:t>risiko</a:t>
            </a:r>
            <a:r>
              <a:rPr lang="en-ID" sz="1600" dirty="0">
                <a:latin typeface="Roboto" panose="02000000000000000000" pitchFamily="2" charset="0"/>
                <a:ea typeface="Roboto" panose="02000000000000000000" pitchFamily="2" charset="0"/>
              </a:rPr>
              <a:t> </a:t>
            </a:r>
            <a:r>
              <a:rPr lang="en-ID" sz="1600" dirty="0" err="1">
                <a:latin typeface="Roboto" panose="02000000000000000000" pitchFamily="2" charset="0"/>
                <a:ea typeface="Roboto" panose="02000000000000000000" pitchFamily="2" charset="0"/>
              </a:rPr>
              <a:t>infeksi</a:t>
            </a:r>
            <a:r>
              <a:rPr lang="en-ID" sz="1600" dirty="0">
                <a:latin typeface="Roboto" panose="02000000000000000000" pitchFamily="2" charset="0"/>
                <a:ea typeface="Roboto" panose="02000000000000000000" pitchFamily="2" charset="0"/>
              </a:rPr>
              <a:t> </a:t>
            </a:r>
            <a:r>
              <a:rPr lang="en-ID" sz="1600" dirty="0" err="1">
                <a:latin typeface="Roboto" panose="02000000000000000000" pitchFamily="2" charset="0"/>
                <a:ea typeface="Roboto" panose="02000000000000000000" pitchFamily="2" charset="0"/>
              </a:rPr>
              <a:t>neonatus</a:t>
            </a:r>
            <a:endParaRPr lang="en-ID" sz="1600" dirty="0">
              <a:latin typeface="Roboto" panose="02000000000000000000" pitchFamily="2" charset="0"/>
              <a:ea typeface="Roboto" panose="02000000000000000000" pitchFamily="2" charset="0"/>
            </a:endParaRPr>
          </a:p>
          <a:p>
            <a:pPr marL="285750" lvl="0" indent="-285750" algn="l" rtl="0">
              <a:lnSpc>
                <a:spcPct val="100000"/>
              </a:lnSpc>
              <a:spcBef>
                <a:spcPts val="0"/>
              </a:spcBef>
              <a:buFont typeface="Arial" panose="020B0604020202020204" pitchFamily="34" charset="0"/>
              <a:buChar char="•"/>
            </a:pPr>
            <a:r>
              <a:rPr lang="en-ID" sz="1600" dirty="0" err="1"/>
              <a:t>Pemeriksaan</a:t>
            </a:r>
            <a:r>
              <a:rPr lang="en-ID" sz="1600" dirty="0"/>
              <a:t> bimanual </a:t>
            </a:r>
            <a:r>
              <a:rPr lang="en-ID" sz="1600" dirty="0" err="1"/>
              <a:t>tidak</a:t>
            </a:r>
            <a:r>
              <a:rPr lang="en-ID" sz="1600" dirty="0"/>
              <a:t> </a:t>
            </a:r>
            <a:r>
              <a:rPr lang="en-ID" sz="1600" dirty="0" err="1"/>
              <a:t>dianjurkan</a:t>
            </a:r>
            <a:r>
              <a:rPr lang="en-ID" sz="1600" dirty="0"/>
              <a:t> </a:t>
            </a:r>
            <a:r>
              <a:rPr lang="en-ID" sz="1600" dirty="0" err="1"/>
              <a:t>kecuali</a:t>
            </a:r>
            <a:r>
              <a:rPr lang="en-ID" sz="1600" dirty="0"/>
              <a:t> </a:t>
            </a:r>
            <a:r>
              <a:rPr lang="en-ID" sz="1600" dirty="0" err="1"/>
              <a:t>jika</a:t>
            </a:r>
            <a:r>
              <a:rPr lang="en-ID" sz="1600" dirty="0"/>
              <a:t> </a:t>
            </a:r>
            <a:r>
              <a:rPr lang="en-ID" sz="1600" dirty="0" err="1"/>
              <a:t>sudah</a:t>
            </a:r>
            <a:r>
              <a:rPr lang="en-ID" sz="1600" dirty="0"/>
              <a:t> </a:t>
            </a:r>
            <a:r>
              <a:rPr lang="en-ID" sz="1600" dirty="0" err="1"/>
              <a:t>direncanakan</a:t>
            </a:r>
            <a:r>
              <a:rPr lang="en-ID" sz="1600" dirty="0"/>
              <a:t> </a:t>
            </a:r>
            <a:r>
              <a:rPr lang="en-ID" sz="1600" dirty="0" err="1"/>
              <a:t>induksi</a:t>
            </a:r>
            <a:r>
              <a:rPr lang="en-ID" sz="1600" dirty="0"/>
              <a:t> </a:t>
            </a:r>
            <a:r>
              <a:rPr lang="en-ID" sz="1600" dirty="0" err="1"/>
              <a:t>persalinan</a:t>
            </a:r>
            <a:r>
              <a:rPr lang="en-ID" sz="1600" dirty="0"/>
              <a:t>, </a:t>
            </a:r>
            <a:r>
              <a:rPr lang="en-ID" sz="1600" dirty="0">
                <a:latin typeface="Roboto" panose="02000000000000000000" pitchFamily="2" charset="0"/>
                <a:ea typeface="Roboto" panose="02000000000000000000" pitchFamily="2" charset="0"/>
                <a:cs typeface="Calibri" panose="020F0502020204030204" pitchFamily="34" charset="0"/>
                <a:sym typeface="Wingdings" panose="05000000000000000000" pitchFamily="2" charset="2"/>
              </a:rPr>
              <a:t>↑ </a:t>
            </a:r>
            <a:r>
              <a:rPr lang="en-ID" sz="1600" dirty="0" err="1"/>
              <a:t>mortalitas</a:t>
            </a:r>
            <a:r>
              <a:rPr lang="en-ID" sz="1600" dirty="0"/>
              <a:t> dan </a:t>
            </a:r>
            <a:r>
              <a:rPr lang="en-ID" sz="1600" dirty="0" err="1"/>
              <a:t>morbiditas</a:t>
            </a:r>
            <a:r>
              <a:rPr lang="en-ID" sz="1600" dirty="0"/>
              <a:t> </a:t>
            </a:r>
            <a:r>
              <a:rPr lang="en-ID" sz="1600" dirty="0" err="1"/>
              <a:t>akibat</a:t>
            </a:r>
            <a:r>
              <a:rPr lang="en-ID" sz="1600" dirty="0"/>
              <a:t> </a:t>
            </a:r>
            <a:r>
              <a:rPr lang="en-ID" sz="1600" dirty="0" err="1"/>
              <a:t>risiko</a:t>
            </a:r>
            <a:r>
              <a:rPr lang="en-ID" sz="1600" dirty="0"/>
              <a:t> </a:t>
            </a:r>
            <a:r>
              <a:rPr lang="en-ID" sz="1600" dirty="0" err="1"/>
              <a:t>infeksi</a:t>
            </a:r>
            <a:endParaRPr lang="en-ID" sz="1600" dirty="0">
              <a:latin typeface="Roboto" panose="02000000000000000000" pitchFamily="2" charset="0"/>
              <a:ea typeface="Roboto" panose="02000000000000000000" pitchFamily="2" charset="0"/>
            </a:endParaRPr>
          </a:p>
        </p:txBody>
      </p:sp>
      <p:cxnSp>
        <p:nvCxnSpPr>
          <p:cNvPr id="1863" name="Google Shape;1863;p36"/>
          <p:cNvCxnSpPr/>
          <p:nvPr/>
        </p:nvCxnSpPr>
        <p:spPr>
          <a:xfrm rot="10800000">
            <a:off x="5342980" y="3981525"/>
            <a:ext cx="3641100" cy="0"/>
          </a:xfrm>
          <a:prstGeom prst="straightConnector1">
            <a:avLst/>
          </a:prstGeom>
          <a:noFill/>
          <a:ln w="114300" cap="flat" cmpd="sng">
            <a:solidFill>
              <a:schemeClr val="accent1"/>
            </a:solidFill>
            <a:prstDash val="dot"/>
            <a:round/>
            <a:headEnd type="none" w="med" len="med"/>
            <a:tailEnd type="none" w="med" len="med"/>
          </a:ln>
        </p:spPr>
      </p:cxnSp>
      <p:cxnSp>
        <p:nvCxnSpPr>
          <p:cNvPr id="1864" name="Google Shape;1864;p36"/>
          <p:cNvCxnSpPr/>
          <p:nvPr/>
        </p:nvCxnSpPr>
        <p:spPr>
          <a:xfrm flipH="1">
            <a:off x="5845475" y="2632100"/>
            <a:ext cx="1923300" cy="8100"/>
          </a:xfrm>
          <a:prstGeom prst="straightConnector1">
            <a:avLst/>
          </a:prstGeom>
          <a:noFill/>
          <a:ln w="114300" cap="flat" cmpd="sng">
            <a:solidFill>
              <a:schemeClr val="accent1"/>
            </a:solidFill>
            <a:prstDash val="dot"/>
            <a:round/>
            <a:headEnd type="none" w="med" len="med"/>
            <a:tailEnd type="none" w="med" len="med"/>
          </a:ln>
        </p:spPr>
      </p:cxnSp>
      <p:cxnSp>
        <p:nvCxnSpPr>
          <p:cNvPr id="1865" name="Google Shape;1865;p36"/>
          <p:cNvCxnSpPr/>
          <p:nvPr/>
        </p:nvCxnSpPr>
        <p:spPr>
          <a:xfrm>
            <a:off x="791850" y="2081425"/>
            <a:ext cx="3037200" cy="0"/>
          </a:xfrm>
          <a:prstGeom prst="straightConnector1">
            <a:avLst/>
          </a:prstGeom>
          <a:noFill/>
          <a:ln w="76200" cap="flat" cmpd="sng">
            <a:solidFill>
              <a:schemeClr val="dk1"/>
            </a:solidFill>
            <a:prstDash val="dot"/>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41"/>
          <p:cNvSpPr txBox="1">
            <a:spLocks noGrp="1"/>
          </p:cNvSpPr>
          <p:nvPr>
            <p:ph type="title"/>
          </p:nvPr>
        </p:nvSpPr>
        <p:spPr>
          <a:xfrm>
            <a:off x="720000" y="549375"/>
            <a:ext cx="7704000" cy="88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INSPEKULO</a:t>
            </a:r>
            <a:endParaRPr b="1" dirty="0"/>
          </a:p>
        </p:txBody>
      </p:sp>
      <p:sp>
        <p:nvSpPr>
          <p:cNvPr id="2031" name="Google Shape;2031;p41"/>
          <p:cNvSpPr txBox="1">
            <a:spLocks noGrp="1"/>
          </p:cNvSpPr>
          <p:nvPr>
            <p:ph type="subTitle" idx="1"/>
          </p:nvPr>
        </p:nvSpPr>
        <p:spPr>
          <a:xfrm>
            <a:off x="720000" y="1546075"/>
            <a:ext cx="3705900" cy="2538000"/>
          </a:xfrm>
          <a:prstGeom prst="rect">
            <a:avLst/>
          </a:prstGeom>
        </p:spPr>
        <p:txBody>
          <a:bodyPr spcFirstLastPara="1" wrap="square" lIns="91425" tIns="91425" rIns="91425" bIns="91425" anchor="t" anchorCtr="0">
            <a:noAutofit/>
          </a:bodyPr>
          <a:lstStyle/>
          <a:p>
            <a:pPr marL="285750" lvl="0" indent="-285750" algn="l" rtl="0">
              <a:lnSpc>
                <a:spcPct val="100000"/>
              </a:lnSpc>
              <a:spcBef>
                <a:spcPts val="0"/>
              </a:spcBef>
              <a:buFont typeface="Arial" panose="020B0604020202020204" pitchFamily="34" charset="0"/>
              <a:buChar char="•"/>
            </a:pPr>
            <a:r>
              <a:rPr lang="en-ID" sz="1400" dirty="0" err="1"/>
              <a:t>Spekulum</a:t>
            </a:r>
            <a:r>
              <a:rPr lang="en-ID" sz="1400" dirty="0"/>
              <a:t> yang </a:t>
            </a:r>
            <a:r>
              <a:rPr lang="en-ID" sz="1400" dirty="0" err="1"/>
              <a:t>digunakan</a:t>
            </a:r>
            <a:r>
              <a:rPr lang="en-ID" sz="1400" dirty="0"/>
              <a:t> </a:t>
            </a:r>
            <a:r>
              <a:rPr lang="en-ID" sz="1400" dirty="0" err="1"/>
              <a:t>dilubrikasi</a:t>
            </a:r>
            <a:r>
              <a:rPr lang="en-ID" sz="1400" dirty="0"/>
              <a:t> </a:t>
            </a:r>
            <a:r>
              <a:rPr lang="en-ID" sz="1400" dirty="0" err="1"/>
              <a:t>terlebih</a:t>
            </a:r>
            <a:r>
              <a:rPr lang="en-ID" sz="1400" dirty="0"/>
              <a:t> </a:t>
            </a:r>
            <a:r>
              <a:rPr lang="en-ID" sz="1400" dirty="0" err="1"/>
              <a:t>dahulu</a:t>
            </a:r>
            <a:r>
              <a:rPr lang="en-ID" sz="1400" dirty="0"/>
              <a:t> </a:t>
            </a:r>
            <a:r>
              <a:rPr lang="en-ID" sz="1400" dirty="0" err="1"/>
              <a:t>dengan</a:t>
            </a:r>
            <a:r>
              <a:rPr lang="en-ID" sz="1400" dirty="0"/>
              <a:t> </a:t>
            </a:r>
            <a:r>
              <a:rPr lang="en-ID" sz="1400" dirty="0" err="1"/>
              <a:t>lubrikan</a:t>
            </a:r>
            <a:r>
              <a:rPr lang="en-ID" sz="1400" dirty="0"/>
              <a:t> yang </a:t>
            </a:r>
            <a:r>
              <a:rPr lang="en-ID" sz="1400" dirty="0" err="1"/>
              <a:t>dilarutkan</a:t>
            </a:r>
            <a:r>
              <a:rPr lang="en-ID" sz="1400" dirty="0"/>
              <a:t> </a:t>
            </a:r>
            <a:r>
              <a:rPr lang="en-ID" sz="1400" dirty="0" err="1"/>
              <a:t>dengan</a:t>
            </a:r>
            <a:r>
              <a:rPr lang="en-ID" sz="1400" dirty="0"/>
              <a:t> </a:t>
            </a:r>
            <a:r>
              <a:rPr lang="en-ID" sz="1400" dirty="0" err="1"/>
              <a:t>cairan</a:t>
            </a:r>
            <a:r>
              <a:rPr lang="en-ID" sz="1400" dirty="0"/>
              <a:t> </a:t>
            </a:r>
            <a:r>
              <a:rPr lang="en-ID" sz="1400" dirty="0" err="1"/>
              <a:t>steril</a:t>
            </a:r>
            <a:r>
              <a:rPr lang="en-ID" sz="1400" dirty="0"/>
              <a:t> dan </a:t>
            </a:r>
            <a:r>
              <a:rPr lang="en-ID" sz="1400" dirty="0" err="1"/>
              <a:t>sebaiknya</a:t>
            </a:r>
            <a:r>
              <a:rPr lang="en-ID" sz="1400" dirty="0"/>
              <a:t> </a:t>
            </a:r>
            <a:r>
              <a:rPr lang="en-ID" sz="1400" dirty="0" err="1"/>
              <a:t>tidak</a:t>
            </a:r>
            <a:r>
              <a:rPr lang="en-ID" sz="1400" dirty="0"/>
              <a:t> </a:t>
            </a:r>
            <a:r>
              <a:rPr lang="en-ID" sz="1400" dirty="0" err="1"/>
              <a:t>menyentuh</a:t>
            </a:r>
            <a:r>
              <a:rPr lang="en-ID" sz="1400" dirty="0"/>
              <a:t> </a:t>
            </a:r>
            <a:r>
              <a:rPr lang="en-ID" sz="1400" dirty="0" err="1"/>
              <a:t>serviks</a:t>
            </a:r>
            <a:endParaRPr lang="en-ID" sz="1400" dirty="0"/>
          </a:p>
          <a:p>
            <a:pPr marL="285750" lvl="0" indent="-285750" algn="l" rtl="0">
              <a:lnSpc>
                <a:spcPct val="100000"/>
              </a:lnSpc>
              <a:spcBef>
                <a:spcPts val="0"/>
              </a:spcBef>
              <a:buFont typeface="Arial" panose="020B0604020202020204" pitchFamily="34" charset="0"/>
              <a:buChar char="•"/>
            </a:pPr>
            <a:r>
              <a:rPr lang="en-ID" dirty="0" err="1"/>
              <a:t>Dilakukan</a:t>
            </a:r>
            <a:r>
              <a:rPr lang="en-ID" dirty="0"/>
              <a:t> </a:t>
            </a:r>
            <a:r>
              <a:rPr lang="en-ID" dirty="0" err="1"/>
              <a:t>penilaian</a:t>
            </a:r>
            <a:r>
              <a:rPr lang="en-ID" dirty="0"/>
              <a:t> </a:t>
            </a:r>
            <a:r>
              <a:rPr lang="en-ID" dirty="0" err="1"/>
              <a:t>adanya</a:t>
            </a:r>
            <a:r>
              <a:rPr lang="en-ID" dirty="0"/>
              <a:t> </a:t>
            </a:r>
            <a:r>
              <a:rPr lang="en-ID" dirty="0" err="1"/>
              <a:t>servisitis</a:t>
            </a:r>
            <a:r>
              <a:rPr lang="en-ID" dirty="0"/>
              <a:t>, </a:t>
            </a:r>
            <a:r>
              <a:rPr lang="en-ID" dirty="0" err="1"/>
              <a:t>prolaps</a:t>
            </a:r>
            <a:r>
              <a:rPr lang="en-ID" dirty="0"/>
              <a:t> </a:t>
            </a:r>
            <a:r>
              <a:rPr lang="en-ID" dirty="0" err="1"/>
              <a:t>tali</a:t>
            </a:r>
            <a:r>
              <a:rPr lang="en-ID" dirty="0"/>
              <a:t> </a:t>
            </a:r>
            <a:r>
              <a:rPr lang="en-ID" dirty="0" err="1"/>
              <a:t>pusat</a:t>
            </a:r>
            <a:r>
              <a:rPr lang="en-ID" dirty="0"/>
              <a:t>, </a:t>
            </a:r>
            <a:r>
              <a:rPr lang="en-ID" dirty="0" err="1"/>
              <a:t>atau</a:t>
            </a:r>
            <a:r>
              <a:rPr lang="en-ID" dirty="0"/>
              <a:t> </a:t>
            </a:r>
            <a:r>
              <a:rPr lang="en-ID" dirty="0" err="1"/>
              <a:t>prolaps</a:t>
            </a:r>
            <a:r>
              <a:rPr lang="en-ID" dirty="0"/>
              <a:t> </a:t>
            </a:r>
            <a:r>
              <a:rPr lang="en-ID" dirty="0" err="1"/>
              <a:t>bagian</a:t>
            </a:r>
            <a:r>
              <a:rPr lang="en-ID" dirty="0"/>
              <a:t> </a:t>
            </a:r>
            <a:r>
              <a:rPr lang="en-ID" dirty="0" err="1"/>
              <a:t>terbawah</a:t>
            </a:r>
            <a:r>
              <a:rPr lang="en-ID" dirty="0"/>
              <a:t> </a:t>
            </a:r>
            <a:r>
              <a:rPr lang="en-ID" dirty="0" err="1"/>
              <a:t>janin</a:t>
            </a:r>
            <a:r>
              <a:rPr lang="en-ID" dirty="0"/>
              <a:t> (pada </a:t>
            </a:r>
            <a:r>
              <a:rPr lang="en-ID" dirty="0" err="1"/>
              <a:t>presentasi</a:t>
            </a:r>
            <a:r>
              <a:rPr lang="en-ID" dirty="0"/>
              <a:t> </a:t>
            </a:r>
            <a:r>
              <a:rPr lang="en-ID" dirty="0" err="1"/>
              <a:t>bukan</a:t>
            </a:r>
            <a:r>
              <a:rPr lang="en-ID" dirty="0"/>
              <a:t> </a:t>
            </a:r>
            <a:r>
              <a:rPr lang="en-ID" dirty="0" err="1"/>
              <a:t>kepala</a:t>
            </a:r>
            <a:r>
              <a:rPr lang="en-ID" dirty="0"/>
              <a:t>); </a:t>
            </a:r>
            <a:r>
              <a:rPr lang="en-ID" dirty="0" err="1"/>
              <a:t>menilai</a:t>
            </a:r>
            <a:r>
              <a:rPr lang="en-ID" dirty="0"/>
              <a:t> </a:t>
            </a:r>
            <a:r>
              <a:rPr lang="en-ID" dirty="0" err="1"/>
              <a:t>dilatasi</a:t>
            </a:r>
            <a:r>
              <a:rPr lang="en-ID" dirty="0"/>
              <a:t> dan </a:t>
            </a:r>
            <a:r>
              <a:rPr lang="en-ID" dirty="0" err="1"/>
              <a:t>pendataran</a:t>
            </a:r>
            <a:r>
              <a:rPr lang="en-ID" dirty="0"/>
              <a:t> </a:t>
            </a:r>
            <a:r>
              <a:rPr lang="en-ID" dirty="0" err="1"/>
              <a:t>serviks</a:t>
            </a:r>
            <a:r>
              <a:rPr lang="en-ID" dirty="0"/>
              <a:t>, </a:t>
            </a:r>
            <a:r>
              <a:rPr lang="en-ID" dirty="0" err="1"/>
              <a:t>mendapatkan</a:t>
            </a:r>
            <a:r>
              <a:rPr lang="en-ID" dirty="0"/>
              <a:t> </a:t>
            </a:r>
            <a:r>
              <a:rPr lang="en-ID" dirty="0" err="1"/>
              <a:t>sampel</a:t>
            </a:r>
            <a:r>
              <a:rPr lang="en-ID" dirty="0"/>
              <a:t> dan </a:t>
            </a:r>
            <a:r>
              <a:rPr lang="en-ID" dirty="0" err="1"/>
              <a:t>mendiagnosis</a:t>
            </a:r>
            <a:r>
              <a:rPr lang="en-ID" dirty="0"/>
              <a:t> KPD </a:t>
            </a:r>
            <a:r>
              <a:rPr lang="en-ID" dirty="0" err="1"/>
              <a:t>aterm</a:t>
            </a:r>
            <a:r>
              <a:rPr lang="en-ID" dirty="0"/>
              <a:t> </a:t>
            </a:r>
            <a:r>
              <a:rPr lang="en-ID" dirty="0" err="1"/>
              <a:t>secara</a:t>
            </a:r>
            <a:r>
              <a:rPr lang="en-ID" dirty="0"/>
              <a:t> visual</a:t>
            </a:r>
            <a:endParaRPr lang="en-ID" sz="1400" dirty="0">
              <a:latin typeface="Roboto" panose="02000000000000000000" pitchFamily="2" charset="0"/>
              <a:ea typeface="Roboto" panose="02000000000000000000" pitchFamily="2" charset="0"/>
            </a:endParaRPr>
          </a:p>
        </p:txBody>
      </p:sp>
      <p:cxnSp>
        <p:nvCxnSpPr>
          <p:cNvPr id="2032" name="Google Shape;2032;p41"/>
          <p:cNvCxnSpPr/>
          <p:nvPr/>
        </p:nvCxnSpPr>
        <p:spPr>
          <a:xfrm>
            <a:off x="865350" y="1279300"/>
            <a:ext cx="1660200" cy="0"/>
          </a:xfrm>
          <a:prstGeom prst="straightConnector1">
            <a:avLst/>
          </a:prstGeom>
          <a:noFill/>
          <a:ln w="38100" cap="flat" cmpd="sng">
            <a:solidFill>
              <a:schemeClr val="accent1"/>
            </a:solidFill>
            <a:prstDash val="dot"/>
            <a:round/>
            <a:headEnd type="none" w="med" len="med"/>
            <a:tailEnd type="none" w="med" len="med"/>
          </a:ln>
        </p:spPr>
      </p:cxnSp>
      <p:pic>
        <p:nvPicPr>
          <p:cNvPr id="3" name="Picture 2">
            <a:extLst>
              <a:ext uri="{FF2B5EF4-FFF2-40B4-BE49-F238E27FC236}">
                <a16:creationId xmlns:a16="http://schemas.microsoft.com/office/drawing/2014/main" id="{9E620B4A-5061-4051-B577-9DEBD6E0DEAB}"/>
              </a:ext>
            </a:extLst>
          </p:cNvPr>
          <p:cNvPicPr>
            <a:picLocks noChangeAspect="1"/>
          </p:cNvPicPr>
          <p:nvPr/>
        </p:nvPicPr>
        <p:blipFill rotWithShape="1">
          <a:blip r:embed="rId3"/>
          <a:srcRect l="12786" r="12786" b="892"/>
          <a:stretch/>
        </p:blipFill>
        <p:spPr>
          <a:xfrm>
            <a:off x="5278095" y="1342892"/>
            <a:ext cx="2830376" cy="2830376"/>
          </a:xfrm>
          <a:prstGeom prst="rect">
            <a:avLst/>
          </a:prstGeom>
        </p:spPr>
      </p:pic>
    </p:spTree>
    <p:extLst>
      <p:ext uri="{BB962C8B-B14F-4D97-AF65-F5344CB8AC3E}">
        <p14:creationId xmlns:p14="http://schemas.microsoft.com/office/powerpoint/2010/main" val="109931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718D9-6561-4406-9F72-FED5E2DC5729}"/>
              </a:ext>
            </a:extLst>
          </p:cNvPr>
          <p:cNvPicPr>
            <a:picLocks noChangeAspect="1"/>
          </p:cNvPicPr>
          <p:nvPr/>
        </p:nvPicPr>
        <p:blipFill>
          <a:blip r:embed="rId2"/>
          <a:stretch>
            <a:fillRect/>
          </a:stretch>
        </p:blipFill>
        <p:spPr>
          <a:xfrm>
            <a:off x="530029" y="513015"/>
            <a:ext cx="4365654" cy="2326888"/>
          </a:xfrm>
          <a:prstGeom prst="rect">
            <a:avLst/>
          </a:prstGeom>
        </p:spPr>
      </p:pic>
      <p:pic>
        <p:nvPicPr>
          <p:cNvPr id="7" name="Picture 6">
            <a:extLst>
              <a:ext uri="{FF2B5EF4-FFF2-40B4-BE49-F238E27FC236}">
                <a16:creationId xmlns:a16="http://schemas.microsoft.com/office/drawing/2014/main" id="{8E1C8DF0-BCC8-446C-AC09-0CD180D6CCC0}"/>
              </a:ext>
            </a:extLst>
          </p:cNvPr>
          <p:cNvPicPr>
            <a:picLocks noChangeAspect="1"/>
          </p:cNvPicPr>
          <p:nvPr/>
        </p:nvPicPr>
        <p:blipFill>
          <a:blip r:embed="rId3"/>
          <a:stretch>
            <a:fillRect/>
          </a:stretch>
        </p:blipFill>
        <p:spPr>
          <a:xfrm>
            <a:off x="4248317" y="2839903"/>
            <a:ext cx="4365654" cy="1796267"/>
          </a:xfrm>
          <a:prstGeom prst="rect">
            <a:avLst/>
          </a:prstGeom>
        </p:spPr>
      </p:pic>
    </p:spTree>
    <p:extLst>
      <p:ext uri="{BB962C8B-B14F-4D97-AF65-F5344CB8AC3E}">
        <p14:creationId xmlns:p14="http://schemas.microsoft.com/office/powerpoint/2010/main" val="72651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957628-CB55-4A6C-812E-ACCB10012956}"/>
              </a:ext>
            </a:extLst>
          </p:cNvPr>
          <p:cNvPicPr>
            <a:picLocks noChangeAspect="1"/>
          </p:cNvPicPr>
          <p:nvPr/>
        </p:nvPicPr>
        <p:blipFill>
          <a:blip r:embed="rId2"/>
          <a:stretch>
            <a:fillRect/>
          </a:stretch>
        </p:blipFill>
        <p:spPr>
          <a:xfrm>
            <a:off x="1136931" y="868431"/>
            <a:ext cx="6870138" cy="3406637"/>
          </a:xfrm>
          <a:prstGeom prst="rect">
            <a:avLst/>
          </a:prstGeom>
        </p:spPr>
      </p:pic>
    </p:spTree>
    <p:extLst>
      <p:ext uri="{BB962C8B-B14F-4D97-AF65-F5344CB8AC3E}">
        <p14:creationId xmlns:p14="http://schemas.microsoft.com/office/powerpoint/2010/main" val="3321304896"/>
      </p:ext>
    </p:extLst>
  </p:cSld>
  <p:clrMapOvr>
    <a:masterClrMapping/>
  </p:clrMapOvr>
</p:sld>
</file>

<file path=ppt/theme/theme1.xml><?xml version="1.0" encoding="utf-8"?>
<a:theme xmlns:a="http://schemas.openxmlformats.org/drawingml/2006/main" name="Halftone Pattern Style Disease by Slidesgo">
  <a:themeElements>
    <a:clrScheme name="Simple Light">
      <a:dk1>
        <a:srgbClr val="040E66"/>
      </a:dk1>
      <a:lt1>
        <a:srgbClr val="FFFFFF"/>
      </a:lt1>
      <a:dk2>
        <a:srgbClr val="9CE3BF"/>
      </a:dk2>
      <a:lt2>
        <a:srgbClr val="EEEEEE"/>
      </a:lt2>
      <a:accent1>
        <a:srgbClr val="F05475"/>
      </a:accent1>
      <a:accent2>
        <a:srgbClr val="F88FA4"/>
      </a:accent2>
      <a:accent3>
        <a:srgbClr val="FCAD42"/>
      </a:accent3>
      <a:accent4>
        <a:srgbClr val="FFC277"/>
      </a:accent4>
      <a:accent5>
        <a:srgbClr val="87BCC4"/>
      </a:accent5>
      <a:accent6>
        <a:srgbClr val="040E66"/>
      </a:accent6>
      <a:hlink>
        <a:srgbClr val="040E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1202</Words>
  <Application>Microsoft Office PowerPoint</Application>
  <PresentationFormat>On-screen Show (16:9)</PresentationFormat>
  <Paragraphs>119</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Righteous</vt:lpstr>
      <vt:lpstr>Roboto</vt:lpstr>
      <vt:lpstr>Droid Sans</vt:lpstr>
      <vt:lpstr>Arial</vt:lpstr>
      <vt:lpstr>Halftone Pattern Style Disease by Slidesgo</vt:lpstr>
      <vt:lpstr>DIAGNOSIS</vt:lpstr>
      <vt:lpstr>KPD</vt:lpstr>
      <vt:lpstr>DIAGNOSIS KPD</vt:lpstr>
      <vt:lpstr>PowerPoint Presentation</vt:lpstr>
      <vt:lpstr>Perlu diketahui waktu dan kuantitas dari cairan yang keluar, riwayat kehamilan, usia gestasi dan taksiran persalinan, riwayat ANC, riwayat KPD aterm sebelumnya, dan faktor risikonya  Merasakan adanya cairan yang keluar secara tiba-tiba dan terus-menerus dari jalan lahir tanpa kontraksi abdomen atau basah pada vagina (cairan berwarna bening, pada tingkat lanjut dapat disertai mekonium) dan terasa sulit untuk berkemih</vt:lpstr>
      <vt:lpstr>PX FISIK</vt:lpstr>
      <vt:lpstr>INSPEKULO</vt:lpstr>
      <vt:lpstr>PowerPoint Presentation</vt:lpstr>
      <vt:lpstr>PowerPoint Presentation</vt:lpstr>
      <vt:lpstr>HASIL</vt:lpstr>
      <vt:lpstr>PX PENUNJANG</vt:lpstr>
      <vt:lpstr>NITRAZINE TEST</vt:lpstr>
      <vt:lpstr>HASIL</vt:lpstr>
      <vt:lpstr>PowerPoint Presentation</vt:lpstr>
      <vt:lpstr>FERN TEST</vt:lpstr>
      <vt:lpstr>HASIL</vt:lpstr>
      <vt:lpstr>PowerPoint Presentation</vt:lpstr>
      <vt:lpstr>USG</vt:lpstr>
      <vt:lpstr>USG</vt:lpstr>
      <vt:lpstr>PX LAB TAMBAHAN</vt:lpstr>
      <vt:lpstr>ASFIKSIA NEONATES </vt:lpstr>
      <vt:lpstr>APGAR SCORE</vt:lpstr>
      <vt:lpstr>APGAR SCORE</vt:lpstr>
      <vt:lpstr>ACOG DAN AAP</vt:lpstr>
      <vt:lpstr>WHO</vt:lpstr>
      <vt:lpstr>NICHD (National Institute of Child Health and Human Development)</vt:lpstr>
      <vt:lpstr>IKTERUS NEONATORUM</vt:lpstr>
      <vt:lpstr>METODE VISUAL</vt:lpstr>
      <vt:lpstr>DERAJAT IKTERUS  KRAMER</vt:lpstr>
      <vt:lpstr>Bilirubin Serum</vt:lpstr>
      <vt:lpstr>PX BILIRUBIN SERUM</vt:lpstr>
      <vt:lpstr>PX PENUNJANG TAMBAHAN</vt:lpstr>
      <vt:lpstr>REFERENSI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dc:title>
  <dc:creator>Theresia Dini</dc:creator>
  <cp:lastModifiedBy>Theresia Dini</cp:lastModifiedBy>
  <cp:revision>18</cp:revision>
  <dcterms:modified xsi:type="dcterms:W3CDTF">2021-06-03T04:00:25Z</dcterms:modified>
</cp:coreProperties>
</file>